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38"/>
  </p:normalViewPr>
  <p:slideViewPr>
    <p:cSldViewPr snapToGrid="0">
      <p:cViewPr varScale="1">
        <p:scale>
          <a:sx n="133" d="100"/>
          <a:sy n="133" d="100"/>
        </p:scale>
        <p:origin x="3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A555C8-E99A-BEF4-6263-5191CCDFF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D3E8DC-71F1-7AD6-20FC-31B32D5289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E2C21B-13C4-695C-0392-CB95037DA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7C3FD4-FEE6-97AD-A673-03334C08D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031F5F-552D-D1E7-4C6F-12D8652B1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9595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B053FB-FDE7-D4E9-B397-A3B3F4C79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71E0E45-AFF8-9208-C52A-4C605D2606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190A71-7F38-002F-FCA9-3EE04ADC1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975C43-C2FB-E848-991E-61C9A7799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67D977-3682-0979-2063-15BC2B132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28922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D71CC93-A685-B1C6-77C1-A3AB9954A4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8D94DC7-9BAE-CA50-4ECB-F990192AAE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5EB8CD-483F-8DD0-F62B-EB3F5CF0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DBC388-B570-8427-28FA-B119D0C25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34F2F9-515A-4B4B-D108-DEA5B70F7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0746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EAFB3B-330D-3471-93A5-4C4ACA185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650211-8805-5300-7D62-7D8A69557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6B73D6-0D51-74AD-9BD2-208E72411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272C71-558A-DA7C-B99A-34833F4D8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2B1410-98DD-9CFE-866B-F35C1C160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685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F831B2-9013-CB90-1595-BB8F16278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80D5DC6-F8E0-CCA8-4EDC-4EFF480F4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874886-0A24-A9BC-60FF-F2A4AEF34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17F62-9582-4595-4336-CFD38A846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A12B4F-535F-8F39-817F-E0141D60E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8889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8D68F2-A696-0C62-A17F-116596982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452229-7E4F-8B72-E0BD-F375F0687A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0415F83-A5DB-2B90-BF95-3DAF10C661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AC4256D-F242-F535-65A8-FA4356792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251945-7EE8-A7A3-0BB2-2D3E9182B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86F8BB-A6DB-5E0D-E0B6-CEA63BE49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1280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FE143-554E-CEA5-92C8-350A1EDE2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079DC2-E651-074E-5361-F6BCADD9E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EB12DB4-2E47-061A-1306-DF51AE0DEB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E34A52E-0AE3-CF13-1FF0-451DB3A5B2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FED10FC-215D-AC7E-90A5-6864B5BE21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D6F3CFE-363C-6CD9-98C4-4D56BE2A8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3BAB39F-B39C-2E3A-3C6A-373EA3926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98E0704-8EC8-9719-4C45-BA1CE5DFC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754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3CCF8E-B945-F4E5-5EAB-18E2E8E31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1019AD6-BB4A-C29E-33C4-E5D2460EB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DD51F9C-C827-D932-0902-660E80256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808E4B7-49F2-F488-14CB-CE1DB025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9567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1EE3618-AEDA-906B-DF67-0EB257510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2979C16-D61D-EF57-0DF0-C3BE332EB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A4ACC1E-0EFD-276C-0914-8D651DDDB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42652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A0A44E-4CF8-3E4F-640D-052FA4974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B9B59D-DAD7-F2CA-FC8A-26296BBC2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BDF3B52-715F-61F4-52C1-88E8AB01A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33B6930-34EB-A68D-FB3F-A4E526232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FD5310A-6738-B564-23C9-62B62DC2C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9D2B17B-C224-32B8-D615-CAFBD0B20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9987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B154C0-CE6D-BDFC-2BB9-E3E6FF7FD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1BBD9BC-F902-E92F-D704-985459C34D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03E1A67-B21B-C056-772B-11BBA920E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F79A33-DD34-E1AF-78B7-0F7420E4F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D5F6522-892D-5288-4951-D2C2535C7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36D783-724B-BBA9-5118-77C402AB6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321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1113DA2-00BF-0A67-1F78-0B8D8EE47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FBE60A5-9F2E-5014-965F-F2BA88973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640DF0-282C-90A7-1BC2-167AE2C644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FC2E4F-6F92-9084-552F-66A24FBFEE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9B0ECB-8438-CD86-55BE-558B8A3ED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52568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ADE2B2-0227-5CAE-6713-4A9C85FE9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B7CC9BC-22FA-E994-989C-DAADD6F7D5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E369303-5244-6FA9-0A28-F712409F0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71696" cy="687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41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394D6FE-4BFD-8150-4A57-D27329F43B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8901" y="0"/>
            <a:ext cx="12246343" cy="6868633"/>
          </a:xfrm>
        </p:spPr>
      </p:pic>
    </p:spTree>
    <p:extLst>
      <p:ext uri="{BB962C8B-B14F-4D97-AF65-F5344CB8AC3E}">
        <p14:creationId xmlns:p14="http://schemas.microsoft.com/office/powerpoint/2010/main" val="828559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482F16-9C47-C5DD-A643-782B0BEDB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2C997F96-35F0-C300-8548-6234B96ED0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79948" cy="6851221"/>
          </a:xfrm>
        </p:spPr>
      </p:pic>
    </p:spTree>
    <p:extLst>
      <p:ext uri="{BB962C8B-B14F-4D97-AF65-F5344CB8AC3E}">
        <p14:creationId xmlns:p14="http://schemas.microsoft.com/office/powerpoint/2010/main" val="827956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F8AFE2-4336-DF03-B2FD-E94394F18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7736171-E32C-8F69-D9FE-86722C5188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0633"/>
            <a:ext cx="12210903" cy="6868633"/>
          </a:xfrm>
        </p:spPr>
      </p:pic>
    </p:spTree>
    <p:extLst>
      <p:ext uri="{BB962C8B-B14F-4D97-AF65-F5344CB8AC3E}">
        <p14:creationId xmlns:p14="http://schemas.microsoft.com/office/powerpoint/2010/main" val="607252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154F8F-6A15-FAAC-9348-BADC77DEC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3ADCEC00-8429-E981-FB71-846ADF4F57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4714"/>
            <a:ext cx="12279870" cy="6907427"/>
          </a:xfrm>
        </p:spPr>
      </p:pic>
    </p:spTree>
    <p:extLst>
      <p:ext uri="{BB962C8B-B14F-4D97-AF65-F5344CB8AC3E}">
        <p14:creationId xmlns:p14="http://schemas.microsoft.com/office/powerpoint/2010/main" val="29146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E5D5A-6837-0A52-8BF5-20BFC4143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7A53FA-34E5-111B-4E80-5201CD64F5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5B059A-765D-1146-81F6-4AE32A7F6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4A1916E-F46E-A39F-8E93-8B379E5F6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71696" cy="687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988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0</Words>
  <Application>Microsoft Macintosh PowerPoint</Application>
  <PresentationFormat>Panorámica</PresentationFormat>
  <Paragraphs>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José D Spitaleta G</dc:creator>
  <cp:lastModifiedBy>José D Spitaleta G</cp:lastModifiedBy>
  <cp:revision>3</cp:revision>
  <dcterms:created xsi:type="dcterms:W3CDTF">2024-11-26T20:55:43Z</dcterms:created>
  <dcterms:modified xsi:type="dcterms:W3CDTF">2024-11-28T18:13:03Z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2024-11-26T21:02:38Z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702c0cc2-7d4d-442b-89b8-abdae3bcca10</vt:lpwstr>
  </property>
  <property fmtid="{D5CDD505-2E9C-101B-9397-08002B2CF9AE}" pid="7" name="MSIP_Label_defa4170-0d19-0005-0004-bc88714345d2_ActionId">
    <vt:lpwstr>0625d807-f3ad-45cd-a922-8fc22f4ba43e</vt:lpwstr>
  </property>
  <property fmtid="{D5CDD505-2E9C-101B-9397-08002B2CF9AE}" pid="8" name="MSIP_Label_defa4170-0d19-0005-0004-bc88714345d2_ContentBits">
    <vt:lpwstr>0</vt:lpwstr>
  </property>
</Properties>
</file>