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sldIdLst>
    <p:sldId id="256" r:id="rId2"/>
    <p:sldId id="272" r:id="rId3"/>
    <p:sldId id="280" r:id="rId4"/>
    <p:sldId id="327" r:id="rId5"/>
    <p:sldId id="328" r:id="rId6"/>
    <p:sldId id="281" r:id="rId7"/>
    <p:sldId id="329" r:id="rId8"/>
    <p:sldId id="330" r:id="rId9"/>
    <p:sldId id="331" r:id="rId10"/>
    <p:sldId id="332" r:id="rId11"/>
    <p:sldId id="342" r:id="rId12"/>
    <p:sldId id="333" r:id="rId13"/>
    <p:sldId id="334" r:id="rId14"/>
    <p:sldId id="336" r:id="rId15"/>
    <p:sldId id="337" r:id="rId16"/>
    <p:sldId id="341" r:id="rId17"/>
    <p:sldId id="338" r:id="rId18"/>
    <p:sldId id="339" r:id="rId19"/>
    <p:sldId id="340" r:id="rId20"/>
    <p:sldId id="318" r:id="rId21"/>
  </p:sldIdLst>
  <p:sldSz cx="18288000" cy="10287000"/>
  <p:notesSz cx="6858000" cy="9144000"/>
  <p:embeddedFontLst>
    <p:embeddedFont>
      <p:font typeface="DM Sans Italics" panose="020B0604020202020204" charset="0"/>
      <p:regular r:id="rId23"/>
    </p:embeddedFont>
    <p:embeddedFont>
      <p:font typeface="Now Bold" panose="020B0604020202020204" charset="0"/>
      <p:regular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B2C4C5-77DF-4DDC-80C8-E7C8D93EE0B1}" v="15" dt="2025-07-25T14:10:23.5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622" autoAdjust="0"/>
  </p:normalViewPr>
  <p:slideViewPr>
    <p:cSldViewPr>
      <p:cViewPr varScale="1">
        <p:scale>
          <a:sx n="39" d="100"/>
          <a:sy n="39" d="100"/>
        </p:scale>
        <p:origin x="964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élica Pérez Gómez" userId="79fe080e8c30677c" providerId="LiveId" clId="{FDB2C4C5-77DF-4DDC-80C8-E7C8D93EE0B1}"/>
    <pc:docChg chg="undo custSel addSld delSld modSld">
      <pc:chgData name="Angélica Pérez Gómez" userId="79fe080e8c30677c" providerId="LiveId" clId="{FDB2C4C5-77DF-4DDC-80C8-E7C8D93EE0B1}" dt="2025-07-25T14:19:03.767" v="1278" actId="2696"/>
      <pc:docMkLst>
        <pc:docMk/>
      </pc:docMkLst>
      <pc:sldChg chg="addSp delSp modSp mod">
        <pc:chgData name="Angélica Pérez Gómez" userId="79fe080e8c30677c" providerId="LiveId" clId="{FDB2C4C5-77DF-4DDC-80C8-E7C8D93EE0B1}" dt="2025-07-25T13:28:52.406" v="640" actId="14100"/>
        <pc:sldMkLst>
          <pc:docMk/>
          <pc:sldMk cId="0" sldId="256"/>
        </pc:sldMkLst>
        <pc:spChg chg="mod">
          <ac:chgData name="Angélica Pérez Gómez" userId="79fe080e8c30677c" providerId="LiveId" clId="{FDB2C4C5-77DF-4DDC-80C8-E7C8D93EE0B1}" dt="2025-07-25T13:28:42.386" v="638" actId="1076"/>
          <ac:spMkLst>
            <pc:docMk/>
            <pc:sldMk cId="0" sldId="256"/>
            <ac:spMk id="9" creationId="{00000000-0000-0000-0000-000000000000}"/>
          </ac:spMkLst>
        </pc:spChg>
        <pc:spChg chg="mod">
          <ac:chgData name="Angélica Pérez Gómez" userId="79fe080e8c30677c" providerId="LiveId" clId="{FDB2C4C5-77DF-4DDC-80C8-E7C8D93EE0B1}" dt="2025-07-25T13:28:46.667" v="639" actId="1076"/>
          <ac:spMkLst>
            <pc:docMk/>
            <pc:sldMk cId="0" sldId="256"/>
            <ac:spMk id="10" creationId="{00000000-0000-0000-0000-000000000000}"/>
          </ac:spMkLst>
        </pc:spChg>
        <pc:picChg chg="add mod">
          <ac:chgData name="Angélica Pérez Gómez" userId="79fe080e8c30677c" providerId="LiveId" clId="{FDB2C4C5-77DF-4DDC-80C8-E7C8D93EE0B1}" dt="2025-07-25T13:28:52.406" v="640" actId="14100"/>
          <ac:picMkLst>
            <pc:docMk/>
            <pc:sldMk cId="0" sldId="256"/>
            <ac:picMk id="6" creationId="{B0502F57-F8B4-7DB9-997B-436E65E43D03}"/>
          </ac:picMkLst>
        </pc:picChg>
        <pc:picChg chg="del">
          <ac:chgData name="Angélica Pérez Gómez" userId="79fe080e8c30677c" providerId="LiveId" clId="{FDB2C4C5-77DF-4DDC-80C8-E7C8D93EE0B1}" dt="2025-07-25T13:24:59.322" v="626" actId="478"/>
          <ac:picMkLst>
            <pc:docMk/>
            <pc:sldMk cId="0" sldId="256"/>
            <ac:picMk id="13" creationId="{C387FD98-0941-6960-1355-24767E1199CB}"/>
          </ac:picMkLst>
        </pc:picChg>
      </pc:sldChg>
      <pc:sldChg chg="addSp delSp modSp mod">
        <pc:chgData name="Angélica Pérez Gómez" userId="79fe080e8c30677c" providerId="LiveId" clId="{FDB2C4C5-77DF-4DDC-80C8-E7C8D93EE0B1}" dt="2025-07-25T13:40:24.428" v="877" actId="478"/>
        <pc:sldMkLst>
          <pc:docMk/>
          <pc:sldMk cId="3527173752" sldId="272"/>
        </pc:sldMkLst>
        <pc:picChg chg="add del mod">
          <ac:chgData name="Angélica Pérez Gómez" userId="79fe080e8c30677c" providerId="LiveId" clId="{FDB2C4C5-77DF-4DDC-80C8-E7C8D93EE0B1}" dt="2025-07-25T13:40:24.428" v="877" actId="478"/>
          <ac:picMkLst>
            <pc:docMk/>
            <pc:sldMk cId="3527173752" sldId="272"/>
            <ac:picMk id="4" creationId="{8838F68C-4472-6C42-8CCB-03F885C0A34D}"/>
          </ac:picMkLst>
        </pc:picChg>
      </pc:sldChg>
      <pc:sldChg chg="addSp modSp mod">
        <pc:chgData name="Angélica Pérez Gómez" userId="79fe080e8c30677c" providerId="LiveId" clId="{FDB2C4C5-77DF-4DDC-80C8-E7C8D93EE0B1}" dt="2025-07-25T13:51:05.218" v="1001" actId="14100"/>
        <pc:sldMkLst>
          <pc:docMk/>
          <pc:sldMk cId="3076438558" sldId="329"/>
        </pc:sldMkLst>
        <pc:spChg chg="add mod">
          <ac:chgData name="Angélica Pérez Gómez" userId="79fe080e8c30677c" providerId="LiveId" clId="{FDB2C4C5-77DF-4DDC-80C8-E7C8D93EE0B1}" dt="2025-07-25T13:51:03.042" v="1000" actId="1076"/>
          <ac:spMkLst>
            <pc:docMk/>
            <pc:sldMk cId="3076438558" sldId="329"/>
            <ac:spMk id="5" creationId="{81F87F88-38C5-C576-4889-B913C4BA4E70}"/>
          </ac:spMkLst>
        </pc:spChg>
        <pc:spChg chg="mod">
          <ac:chgData name="Angélica Pérez Gómez" userId="79fe080e8c30677c" providerId="LiveId" clId="{FDB2C4C5-77DF-4DDC-80C8-E7C8D93EE0B1}" dt="2025-07-25T13:47:46.317" v="992" actId="1076"/>
          <ac:spMkLst>
            <pc:docMk/>
            <pc:sldMk cId="3076438558" sldId="329"/>
            <ac:spMk id="9" creationId="{C3E7EBC0-4D01-0E1F-2C54-D85F97897BE2}"/>
          </ac:spMkLst>
        </pc:spChg>
        <pc:picChg chg="add mod">
          <ac:chgData name="Angélica Pérez Gómez" userId="79fe080e8c30677c" providerId="LiveId" clId="{FDB2C4C5-77DF-4DDC-80C8-E7C8D93EE0B1}" dt="2025-07-25T13:51:05.218" v="1001" actId="14100"/>
          <ac:picMkLst>
            <pc:docMk/>
            <pc:sldMk cId="3076438558" sldId="329"/>
            <ac:picMk id="11" creationId="{805511F9-6453-339F-6337-1D86AB59F8A6}"/>
          </ac:picMkLst>
        </pc:picChg>
        <pc:picChg chg="mod">
          <ac:chgData name="Angélica Pérez Gómez" userId="79fe080e8c30677c" providerId="LiveId" clId="{FDB2C4C5-77DF-4DDC-80C8-E7C8D93EE0B1}" dt="2025-07-25T13:50:59.221" v="999" actId="14100"/>
          <ac:picMkLst>
            <pc:docMk/>
            <pc:sldMk cId="3076438558" sldId="329"/>
            <ac:picMk id="13" creationId="{2F16B8FC-2152-2086-2976-77EB0F19DC35}"/>
          </ac:picMkLst>
        </pc:picChg>
        <pc:picChg chg="mod">
          <ac:chgData name="Angélica Pérez Gómez" userId="79fe080e8c30677c" providerId="LiveId" clId="{FDB2C4C5-77DF-4DDC-80C8-E7C8D93EE0B1}" dt="2025-07-25T13:50:55.452" v="998" actId="14100"/>
          <ac:picMkLst>
            <pc:docMk/>
            <pc:sldMk cId="3076438558" sldId="329"/>
            <ac:picMk id="16" creationId="{D6F1A0BD-E86B-55BB-4D0A-CCEAB08DDC4A}"/>
          </ac:picMkLst>
        </pc:picChg>
      </pc:sldChg>
      <pc:sldChg chg="addSp delSp modSp mod">
        <pc:chgData name="Angélica Pérez Gómez" userId="79fe080e8c30677c" providerId="LiveId" clId="{FDB2C4C5-77DF-4DDC-80C8-E7C8D93EE0B1}" dt="2025-07-25T13:53:42.258" v="1111"/>
        <pc:sldMkLst>
          <pc:docMk/>
          <pc:sldMk cId="1775275667" sldId="336"/>
        </pc:sldMkLst>
        <pc:spChg chg="mod">
          <ac:chgData name="Angélica Pérez Gómez" userId="79fe080e8c30677c" providerId="LiveId" clId="{FDB2C4C5-77DF-4DDC-80C8-E7C8D93EE0B1}" dt="2025-07-25T13:53:31.707" v="1106" actId="20577"/>
          <ac:spMkLst>
            <pc:docMk/>
            <pc:sldMk cId="1775275667" sldId="336"/>
            <ac:spMk id="2" creationId="{74046DED-974D-61DE-4432-3D5FBFD87EB1}"/>
          </ac:spMkLst>
        </pc:spChg>
        <pc:spChg chg="del mod">
          <ac:chgData name="Angélica Pérez Gómez" userId="79fe080e8c30677c" providerId="LiveId" clId="{FDB2C4C5-77DF-4DDC-80C8-E7C8D93EE0B1}" dt="2025-07-25T13:53:42.258" v="1111"/>
          <ac:spMkLst>
            <pc:docMk/>
            <pc:sldMk cId="1775275667" sldId="336"/>
            <ac:spMk id="7" creationId="{AF5902DF-4708-F452-BD1C-0F67E134F916}"/>
          </ac:spMkLst>
        </pc:spChg>
        <pc:spChg chg="add mod">
          <ac:chgData name="Angélica Pérez Gómez" userId="79fe080e8c30677c" providerId="LiveId" clId="{FDB2C4C5-77DF-4DDC-80C8-E7C8D93EE0B1}" dt="2025-07-25T13:38:04.693" v="876" actId="1076"/>
          <ac:spMkLst>
            <pc:docMk/>
            <pc:sldMk cId="1775275667" sldId="336"/>
            <ac:spMk id="8" creationId="{4687C63A-ED89-7247-FCFE-DF61EFED90B6}"/>
          </ac:spMkLst>
        </pc:spChg>
        <pc:picChg chg="mod">
          <ac:chgData name="Angélica Pérez Gómez" userId="79fe080e8c30677c" providerId="LiveId" clId="{FDB2C4C5-77DF-4DDC-80C8-E7C8D93EE0B1}" dt="2025-07-25T13:53:41.015" v="1109" actId="1076"/>
          <ac:picMkLst>
            <pc:docMk/>
            <pc:sldMk cId="1775275667" sldId="336"/>
            <ac:picMk id="4" creationId="{805DCF8C-D103-4235-3F86-9C51D1C4AB07}"/>
          </ac:picMkLst>
        </pc:picChg>
        <pc:picChg chg="mod">
          <ac:chgData name="Angélica Pérez Gómez" userId="79fe080e8c30677c" providerId="LiveId" clId="{FDB2C4C5-77DF-4DDC-80C8-E7C8D93EE0B1}" dt="2025-07-25T13:37:56.124" v="874" actId="1076"/>
          <ac:picMkLst>
            <pc:docMk/>
            <pc:sldMk cId="1775275667" sldId="336"/>
            <ac:picMk id="9" creationId="{AC340B23-9D5F-D06B-95FA-035319D4B001}"/>
          </ac:picMkLst>
        </pc:picChg>
        <pc:picChg chg="add mod">
          <ac:chgData name="Angélica Pérez Gómez" userId="79fe080e8c30677c" providerId="LiveId" clId="{FDB2C4C5-77DF-4DDC-80C8-E7C8D93EE0B1}" dt="2025-07-25T13:37:44.616" v="752" actId="1076"/>
          <ac:picMkLst>
            <pc:docMk/>
            <pc:sldMk cId="1775275667" sldId="336"/>
            <ac:picMk id="11" creationId="{20AA3138-B12D-F2CD-A923-004DB25E9640}"/>
          </ac:picMkLst>
        </pc:picChg>
      </pc:sldChg>
      <pc:sldChg chg="addSp delSp modSp mod">
        <pc:chgData name="Angélica Pérez Gómez" userId="79fe080e8c30677c" providerId="LiveId" clId="{FDB2C4C5-77DF-4DDC-80C8-E7C8D93EE0B1}" dt="2025-07-25T13:22:27.042" v="625" actId="115"/>
        <pc:sldMkLst>
          <pc:docMk/>
          <pc:sldMk cId="2093385356" sldId="337"/>
        </pc:sldMkLst>
        <pc:spChg chg="mod">
          <ac:chgData name="Angélica Pérez Gómez" userId="79fe080e8c30677c" providerId="LiveId" clId="{FDB2C4C5-77DF-4DDC-80C8-E7C8D93EE0B1}" dt="2025-07-25T13:07:17.989" v="174" actId="20577"/>
          <ac:spMkLst>
            <pc:docMk/>
            <pc:sldMk cId="2093385356" sldId="337"/>
            <ac:spMk id="2" creationId="{591CEB65-92D5-3EF8-6420-4ED0A407CC1B}"/>
          </ac:spMkLst>
        </pc:spChg>
        <pc:spChg chg="del">
          <ac:chgData name="Angélica Pérez Gómez" userId="79fe080e8c30677c" providerId="LiveId" clId="{FDB2C4C5-77DF-4DDC-80C8-E7C8D93EE0B1}" dt="2025-07-25T13:06:56.485" v="167" actId="478"/>
          <ac:spMkLst>
            <pc:docMk/>
            <pc:sldMk cId="2093385356" sldId="337"/>
            <ac:spMk id="11" creationId="{43B66BE1-417B-F0DB-7AA4-67B2DEA82837}"/>
          </ac:spMkLst>
        </pc:spChg>
        <pc:spChg chg="add mod">
          <ac:chgData name="Angélica Pérez Gómez" userId="79fe080e8c30677c" providerId="LiveId" clId="{FDB2C4C5-77DF-4DDC-80C8-E7C8D93EE0B1}" dt="2025-07-25T13:22:27.042" v="625" actId="115"/>
          <ac:spMkLst>
            <pc:docMk/>
            <pc:sldMk cId="2093385356" sldId="337"/>
            <ac:spMk id="14" creationId="{FA374F79-8861-2148-1784-238F8E5470AE}"/>
          </ac:spMkLst>
        </pc:spChg>
        <pc:picChg chg="add del mod">
          <ac:chgData name="Angélica Pérez Gómez" userId="79fe080e8c30677c" providerId="LiveId" clId="{FDB2C4C5-77DF-4DDC-80C8-E7C8D93EE0B1}" dt="2025-07-25T13:06:53.075" v="165" actId="478"/>
          <ac:picMkLst>
            <pc:docMk/>
            <pc:sldMk cId="2093385356" sldId="337"/>
            <ac:picMk id="4" creationId="{46D24811-B9AE-4672-2371-E663CBC7E11F}"/>
          </ac:picMkLst>
        </pc:picChg>
        <pc:picChg chg="del">
          <ac:chgData name="Angélica Pérez Gómez" userId="79fe080e8c30677c" providerId="LiveId" clId="{FDB2C4C5-77DF-4DDC-80C8-E7C8D93EE0B1}" dt="2025-07-25T12:16:34.594" v="0" actId="478"/>
          <ac:picMkLst>
            <pc:docMk/>
            <pc:sldMk cId="2093385356" sldId="337"/>
            <ac:picMk id="8" creationId="{BA833565-BEF8-3663-08A8-D6CD25A4ACEF}"/>
          </ac:picMkLst>
        </pc:picChg>
        <pc:picChg chg="add mod">
          <ac:chgData name="Angélica Pérez Gómez" userId="79fe080e8c30677c" providerId="LiveId" clId="{FDB2C4C5-77DF-4DDC-80C8-E7C8D93EE0B1}" dt="2025-07-25T13:07:36.732" v="178" actId="1076"/>
          <ac:picMkLst>
            <pc:docMk/>
            <pc:sldMk cId="2093385356" sldId="337"/>
            <ac:picMk id="10" creationId="{ED131C72-CA4F-8593-3B5D-1F34BCFEFAEF}"/>
          </ac:picMkLst>
        </pc:picChg>
        <pc:picChg chg="del">
          <ac:chgData name="Angélica Pérez Gómez" userId="79fe080e8c30677c" providerId="LiveId" clId="{FDB2C4C5-77DF-4DDC-80C8-E7C8D93EE0B1}" dt="2025-07-25T13:06:55.053" v="166" actId="478"/>
          <ac:picMkLst>
            <pc:docMk/>
            <pc:sldMk cId="2093385356" sldId="337"/>
            <ac:picMk id="13" creationId="{1E0B59A8-09A2-FC2B-0769-9DBD6EDD0921}"/>
          </ac:picMkLst>
        </pc:picChg>
      </pc:sldChg>
      <pc:sldChg chg="modSp mod">
        <pc:chgData name="Angélica Pérez Gómez" userId="79fe080e8c30677c" providerId="LiveId" clId="{FDB2C4C5-77DF-4DDC-80C8-E7C8D93EE0B1}" dt="2025-07-25T13:42:42.183" v="914" actId="1076"/>
        <pc:sldMkLst>
          <pc:docMk/>
          <pc:sldMk cId="2668008673" sldId="339"/>
        </pc:sldMkLst>
        <pc:spChg chg="mod">
          <ac:chgData name="Angélica Pérez Gómez" userId="79fe080e8c30677c" providerId="LiveId" clId="{FDB2C4C5-77DF-4DDC-80C8-E7C8D93EE0B1}" dt="2025-07-25T13:42:20.908" v="911" actId="20577"/>
          <ac:spMkLst>
            <pc:docMk/>
            <pc:sldMk cId="2668008673" sldId="339"/>
            <ac:spMk id="2" creationId="{D7EE174D-5E3C-8505-2A2B-F240257A7641}"/>
          </ac:spMkLst>
        </pc:spChg>
        <pc:spChg chg="mod">
          <ac:chgData name="Angélica Pérez Gómez" userId="79fe080e8c30677c" providerId="LiveId" clId="{FDB2C4C5-77DF-4DDC-80C8-E7C8D93EE0B1}" dt="2025-07-25T13:19:31.675" v="546" actId="20577"/>
          <ac:spMkLst>
            <pc:docMk/>
            <pc:sldMk cId="2668008673" sldId="339"/>
            <ac:spMk id="11" creationId="{E632B8F9-BED8-569D-D06B-D178DF6D439F}"/>
          </ac:spMkLst>
        </pc:spChg>
        <pc:spChg chg="mod">
          <ac:chgData name="Angélica Pérez Gómez" userId="79fe080e8c30677c" providerId="LiveId" clId="{FDB2C4C5-77DF-4DDC-80C8-E7C8D93EE0B1}" dt="2025-07-25T13:42:42.183" v="914" actId="1076"/>
          <ac:spMkLst>
            <pc:docMk/>
            <pc:sldMk cId="2668008673" sldId="339"/>
            <ac:spMk id="16" creationId="{F1B90928-1B66-CF00-2DF3-627E2687171E}"/>
          </ac:spMkLst>
        </pc:spChg>
        <pc:picChg chg="mod">
          <ac:chgData name="Angélica Pérez Gómez" userId="79fe080e8c30677c" providerId="LiveId" clId="{FDB2C4C5-77DF-4DDC-80C8-E7C8D93EE0B1}" dt="2025-07-25T13:42:24.852" v="912" actId="1076"/>
          <ac:picMkLst>
            <pc:docMk/>
            <pc:sldMk cId="2668008673" sldId="339"/>
            <ac:picMk id="4" creationId="{B7D85025-618A-5D28-63C8-F7598D8F328E}"/>
          </ac:picMkLst>
        </pc:picChg>
        <pc:picChg chg="mod">
          <ac:chgData name="Angélica Pérez Gómez" userId="79fe080e8c30677c" providerId="LiveId" clId="{FDB2C4C5-77DF-4DDC-80C8-E7C8D93EE0B1}" dt="2025-07-25T13:17:35.850" v="481" actId="1076"/>
          <ac:picMkLst>
            <pc:docMk/>
            <pc:sldMk cId="2668008673" sldId="339"/>
            <ac:picMk id="10" creationId="{A1450461-24F2-8A34-BF76-A34F5907A437}"/>
          </ac:picMkLst>
        </pc:picChg>
        <pc:picChg chg="mod">
          <ac:chgData name="Angélica Pérez Gómez" userId="79fe080e8c30677c" providerId="LiveId" clId="{FDB2C4C5-77DF-4DDC-80C8-E7C8D93EE0B1}" dt="2025-07-25T13:16:42.514" v="390" actId="1076"/>
          <ac:picMkLst>
            <pc:docMk/>
            <pc:sldMk cId="2668008673" sldId="339"/>
            <ac:picMk id="18" creationId="{471273CE-7515-3D7F-38BD-796F2D251DE6}"/>
          </ac:picMkLst>
        </pc:picChg>
      </pc:sldChg>
      <pc:sldChg chg="addSp delSp modSp mod">
        <pc:chgData name="Angélica Pérez Gómez" userId="79fe080e8c30677c" providerId="LiveId" clId="{FDB2C4C5-77DF-4DDC-80C8-E7C8D93EE0B1}" dt="2025-07-25T13:13:22.741" v="242" actId="1076"/>
        <pc:sldMkLst>
          <pc:docMk/>
          <pc:sldMk cId="3392465277" sldId="340"/>
        </pc:sldMkLst>
        <pc:spChg chg="mod">
          <ac:chgData name="Angélica Pérez Gómez" userId="79fe080e8c30677c" providerId="LiveId" clId="{FDB2C4C5-77DF-4DDC-80C8-E7C8D93EE0B1}" dt="2025-07-25T13:13:10.965" v="238" actId="255"/>
          <ac:spMkLst>
            <pc:docMk/>
            <pc:sldMk cId="3392465277" sldId="340"/>
            <ac:spMk id="4" creationId="{99CA62AC-C21B-F784-40DC-1AEB9DE51E67}"/>
          </ac:spMkLst>
        </pc:spChg>
        <pc:picChg chg="add mod">
          <ac:chgData name="Angélica Pérez Gómez" userId="79fe080e8c30677c" providerId="LiveId" clId="{FDB2C4C5-77DF-4DDC-80C8-E7C8D93EE0B1}" dt="2025-07-25T13:13:15.340" v="239" actId="1076"/>
          <ac:picMkLst>
            <pc:docMk/>
            <pc:sldMk cId="3392465277" sldId="340"/>
            <ac:picMk id="7" creationId="{420B3D7A-400C-B07A-0055-E66DAA120021}"/>
          </ac:picMkLst>
        </pc:picChg>
        <pc:picChg chg="mod">
          <ac:chgData name="Angélica Pérez Gómez" userId="79fe080e8c30677c" providerId="LiveId" clId="{FDB2C4C5-77DF-4DDC-80C8-E7C8D93EE0B1}" dt="2025-07-25T13:13:20.537" v="241" actId="14100"/>
          <ac:picMkLst>
            <pc:docMk/>
            <pc:sldMk cId="3392465277" sldId="340"/>
            <ac:picMk id="8" creationId="{F3F0C622-DC40-DFF6-F15F-377DD8EA7286}"/>
          </ac:picMkLst>
        </pc:picChg>
        <pc:picChg chg="add mod">
          <ac:chgData name="Angélica Pérez Gómez" userId="79fe080e8c30677c" providerId="LiveId" clId="{FDB2C4C5-77DF-4DDC-80C8-E7C8D93EE0B1}" dt="2025-07-25T13:13:04.613" v="237" actId="1076"/>
          <ac:picMkLst>
            <pc:docMk/>
            <pc:sldMk cId="3392465277" sldId="340"/>
            <ac:picMk id="10" creationId="{D2396DCE-6394-15AB-9742-B7D5C7F67F04}"/>
          </ac:picMkLst>
        </pc:picChg>
        <pc:picChg chg="del">
          <ac:chgData name="Angélica Pérez Gómez" userId="79fe080e8c30677c" providerId="LiveId" clId="{FDB2C4C5-77DF-4DDC-80C8-E7C8D93EE0B1}" dt="2025-07-25T12:18:49.679" v="1" actId="478"/>
          <ac:picMkLst>
            <pc:docMk/>
            <pc:sldMk cId="3392465277" sldId="340"/>
            <ac:picMk id="11" creationId="{780AC9D8-3735-9708-CF6E-2F7A7049A803}"/>
          </ac:picMkLst>
        </pc:picChg>
        <pc:picChg chg="add mod">
          <ac:chgData name="Angélica Pérez Gómez" userId="79fe080e8c30677c" providerId="LiveId" clId="{FDB2C4C5-77DF-4DDC-80C8-E7C8D93EE0B1}" dt="2025-07-25T13:13:22.741" v="242" actId="1076"/>
          <ac:picMkLst>
            <pc:docMk/>
            <pc:sldMk cId="3392465277" sldId="340"/>
            <ac:picMk id="13" creationId="{8C6182ED-5146-6B31-ABDB-7F656E2035B4}"/>
          </ac:picMkLst>
        </pc:picChg>
      </pc:sldChg>
      <pc:sldChg chg="delSp modSp add mod">
        <pc:chgData name="Angélica Pérez Gómez" userId="79fe080e8c30677c" providerId="LiveId" clId="{FDB2C4C5-77DF-4DDC-80C8-E7C8D93EE0B1}" dt="2025-07-25T13:35:48.194" v="644" actId="1076"/>
        <pc:sldMkLst>
          <pc:docMk/>
          <pc:sldMk cId="2434569873" sldId="341"/>
        </pc:sldMkLst>
        <pc:spChg chg="mod">
          <ac:chgData name="Angélica Pérez Gómez" userId="79fe080e8c30677c" providerId="LiveId" clId="{FDB2C4C5-77DF-4DDC-80C8-E7C8D93EE0B1}" dt="2025-07-25T13:06:49.643" v="163" actId="1076"/>
          <ac:spMkLst>
            <pc:docMk/>
            <pc:sldMk cId="2434569873" sldId="341"/>
            <ac:spMk id="2" creationId="{204AF9D6-4F1F-A7EC-C200-47C2E1EAE148}"/>
          </ac:spMkLst>
        </pc:spChg>
        <pc:spChg chg="del mod">
          <ac:chgData name="Angélica Pérez Gómez" userId="79fe080e8c30677c" providerId="LiveId" clId="{FDB2C4C5-77DF-4DDC-80C8-E7C8D93EE0B1}" dt="2025-07-25T13:06:46.085" v="162"/>
          <ac:spMkLst>
            <pc:docMk/>
            <pc:sldMk cId="2434569873" sldId="341"/>
            <ac:spMk id="7" creationId="{4B995BEB-D7C2-287E-EFAF-663CCB04E24A}"/>
          </ac:spMkLst>
        </pc:spChg>
        <pc:picChg chg="mod">
          <ac:chgData name="Angélica Pérez Gómez" userId="79fe080e8c30677c" providerId="LiveId" clId="{FDB2C4C5-77DF-4DDC-80C8-E7C8D93EE0B1}" dt="2025-07-25T13:35:48.194" v="644" actId="1076"/>
          <ac:picMkLst>
            <pc:docMk/>
            <pc:sldMk cId="2434569873" sldId="341"/>
            <ac:picMk id="4" creationId="{FC35DDCC-766C-7C22-81F5-07F7C0EEEBF8}"/>
          </ac:picMkLst>
        </pc:picChg>
      </pc:sldChg>
      <pc:sldChg chg="addSp delSp modSp add mod">
        <pc:chgData name="Angélica Pérez Gómez" userId="79fe080e8c30677c" providerId="LiveId" clId="{FDB2C4C5-77DF-4DDC-80C8-E7C8D93EE0B1}" dt="2025-07-25T14:00:07.320" v="1263" actId="14100"/>
        <pc:sldMkLst>
          <pc:docMk/>
          <pc:sldMk cId="327451567" sldId="342"/>
        </pc:sldMkLst>
        <pc:spChg chg="mod">
          <ac:chgData name="Angélica Pérez Gómez" userId="79fe080e8c30677c" providerId="LiveId" clId="{FDB2C4C5-77DF-4DDC-80C8-E7C8D93EE0B1}" dt="2025-07-25T13:44:14.586" v="969" actId="120"/>
          <ac:spMkLst>
            <pc:docMk/>
            <pc:sldMk cId="327451567" sldId="342"/>
            <ac:spMk id="7" creationId="{14AE8762-23EE-6692-481E-B865AD4AF2AE}"/>
          </ac:spMkLst>
        </pc:spChg>
        <pc:spChg chg="add mod">
          <ac:chgData name="Angélica Pérez Gómez" userId="79fe080e8c30677c" providerId="LiveId" clId="{FDB2C4C5-77DF-4DDC-80C8-E7C8D93EE0B1}" dt="2025-07-25T14:00:07.320" v="1263" actId="14100"/>
          <ac:spMkLst>
            <pc:docMk/>
            <pc:sldMk cId="327451567" sldId="342"/>
            <ac:spMk id="11" creationId="{39D7A8C2-2B94-9A48-80E9-29A918695F41}"/>
          </ac:spMkLst>
        </pc:spChg>
        <pc:graphicFrameChg chg="del modGraphic">
          <ac:chgData name="Angélica Pérez Gómez" userId="79fe080e8c30677c" providerId="LiveId" clId="{FDB2C4C5-77DF-4DDC-80C8-E7C8D93EE0B1}" dt="2025-07-25T13:41:19.780" v="880" actId="478"/>
          <ac:graphicFrameMkLst>
            <pc:docMk/>
            <pc:sldMk cId="327451567" sldId="342"/>
            <ac:graphicFrameMk id="10" creationId="{09C49DD0-8051-F5AB-AA80-E0E1F6709CEF}"/>
          </ac:graphicFrameMkLst>
        </pc:graphicFrameChg>
        <pc:picChg chg="del">
          <ac:chgData name="Angélica Pérez Gómez" userId="79fe080e8c30677c" providerId="LiveId" clId="{FDB2C4C5-77DF-4DDC-80C8-E7C8D93EE0B1}" dt="2025-07-25T13:41:21.418" v="881" actId="478"/>
          <ac:picMkLst>
            <pc:docMk/>
            <pc:sldMk cId="327451567" sldId="342"/>
            <ac:picMk id="3" creationId="{93406AF2-5593-8283-6B64-DFFA361BED45}"/>
          </ac:picMkLst>
        </pc:picChg>
        <pc:picChg chg="add mod">
          <ac:chgData name="Angélica Pérez Gómez" userId="79fe080e8c30677c" providerId="LiveId" clId="{FDB2C4C5-77DF-4DDC-80C8-E7C8D93EE0B1}" dt="2025-07-25T13:44:48.816" v="973" actId="14100"/>
          <ac:picMkLst>
            <pc:docMk/>
            <pc:sldMk cId="327451567" sldId="342"/>
            <ac:picMk id="4" creationId="{292F7ADE-9207-1878-277D-ED219B1A2782}"/>
          </ac:picMkLst>
        </pc:picChg>
        <pc:picChg chg="del">
          <ac:chgData name="Angélica Pérez Gómez" userId="79fe080e8c30677c" providerId="LiveId" clId="{FDB2C4C5-77DF-4DDC-80C8-E7C8D93EE0B1}" dt="2025-07-25T13:41:22.552" v="882" actId="478"/>
          <ac:picMkLst>
            <pc:docMk/>
            <pc:sldMk cId="327451567" sldId="342"/>
            <ac:picMk id="9" creationId="{AE42096C-BCC2-F9F8-BE02-DC671B832B5E}"/>
          </ac:picMkLst>
        </pc:picChg>
        <pc:picChg chg="del">
          <ac:chgData name="Angélica Pérez Gómez" userId="79fe080e8c30677c" providerId="LiveId" clId="{FDB2C4C5-77DF-4DDC-80C8-E7C8D93EE0B1}" dt="2025-07-25T13:41:23.944" v="883" actId="478"/>
          <ac:picMkLst>
            <pc:docMk/>
            <pc:sldMk cId="327451567" sldId="342"/>
            <ac:picMk id="12" creationId="{00E60E94-EB7B-B00B-087C-8359614B45CA}"/>
          </ac:picMkLst>
        </pc:picChg>
        <pc:picChg chg="add mod">
          <ac:chgData name="Angélica Pérez Gómez" userId="79fe080e8c30677c" providerId="LiveId" clId="{FDB2C4C5-77DF-4DDC-80C8-E7C8D93EE0B1}" dt="2025-07-25T14:00:03.365" v="1262" actId="14100"/>
          <ac:picMkLst>
            <pc:docMk/>
            <pc:sldMk cId="327451567" sldId="342"/>
            <ac:picMk id="14" creationId="{F86FF87A-1D82-A9D3-9F76-A991091444FC}"/>
          </ac:picMkLst>
        </pc:picChg>
        <pc:picChg chg="add mod">
          <ac:chgData name="Angélica Pérez Gómez" userId="79fe080e8c30677c" providerId="LiveId" clId="{FDB2C4C5-77DF-4DDC-80C8-E7C8D93EE0B1}" dt="2025-07-25T13:59:53.247" v="1259" actId="1076"/>
          <ac:picMkLst>
            <pc:docMk/>
            <pc:sldMk cId="327451567" sldId="342"/>
            <ac:picMk id="16" creationId="{412976F2-12CC-E981-C3CF-5C4DF8F65B39}"/>
          </ac:picMkLst>
        </pc:picChg>
      </pc:sldChg>
      <pc:sldChg chg="addSp delSp modSp add del mod">
        <pc:chgData name="Angélica Pérez Gómez" userId="79fe080e8c30677c" providerId="LiveId" clId="{FDB2C4C5-77DF-4DDC-80C8-E7C8D93EE0B1}" dt="2025-07-25T14:19:03.767" v="1278" actId="2696"/>
        <pc:sldMkLst>
          <pc:docMk/>
          <pc:sldMk cId="391943294" sldId="343"/>
        </pc:sldMkLst>
        <pc:spChg chg="mod">
          <ac:chgData name="Angélica Pérez Gómez" userId="79fe080e8c30677c" providerId="LiveId" clId="{FDB2C4C5-77DF-4DDC-80C8-E7C8D93EE0B1}" dt="2025-07-25T14:14:48.822" v="1277" actId="14100"/>
          <ac:spMkLst>
            <pc:docMk/>
            <pc:sldMk cId="391943294" sldId="343"/>
            <ac:spMk id="4" creationId="{D015FE9E-0684-B256-D927-69FF7B5BC1A7}"/>
          </ac:spMkLst>
        </pc:spChg>
        <pc:picChg chg="del">
          <ac:chgData name="Angélica Pérez Gómez" userId="79fe080e8c30677c" providerId="LiveId" clId="{FDB2C4C5-77DF-4DDC-80C8-E7C8D93EE0B1}" dt="2025-07-25T14:09:55.323" v="1269" actId="478"/>
          <ac:picMkLst>
            <pc:docMk/>
            <pc:sldMk cId="391943294" sldId="343"/>
            <ac:picMk id="7" creationId="{1D7340AC-A3D0-B801-0209-4CD9F4946F8B}"/>
          </ac:picMkLst>
        </pc:picChg>
        <pc:picChg chg="del">
          <ac:chgData name="Angélica Pérez Gómez" userId="79fe080e8c30677c" providerId="LiveId" clId="{FDB2C4C5-77DF-4DDC-80C8-E7C8D93EE0B1}" dt="2025-07-25T14:09:53.989" v="1268" actId="478"/>
          <ac:picMkLst>
            <pc:docMk/>
            <pc:sldMk cId="391943294" sldId="343"/>
            <ac:picMk id="8" creationId="{02DE3D78-14A4-9DE0-089F-ED2CBFD8ECAA}"/>
          </ac:picMkLst>
        </pc:picChg>
        <pc:picChg chg="add mod">
          <ac:chgData name="Angélica Pérez Gómez" userId="79fe080e8c30677c" providerId="LiveId" clId="{FDB2C4C5-77DF-4DDC-80C8-E7C8D93EE0B1}" dt="2025-07-25T14:13:45.134" v="1276" actId="1076"/>
          <ac:picMkLst>
            <pc:docMk/>
            <pc:sldMk cId="391943294" sldId="343"/>
            <ac:picMk id="9" creationId="{6D1C51B8-E850-2663-48AE-67DA981017CF}"/>
          </ac:picMkLst>
        </pc:picChg>
        <pc:picChg chg="del">
          <ac:chgData name="Angélica Pérez Gómez" userId="79fe080e8c30677c" providerId="LiveId" clId="{FDB2C4C5-77DF-4DDC-80C8-E7C8D93EE0B1}" dt="2025-07-25T14:09:56.592" v="1270" actId="478"/>
          <ac:picMkLst>
            <pc:docMk/>
            <pc:sldMk cId="391943294" sldId="343"/>
            <ac:picMk id="10" creationId="{89724683-16F6-5BF4-7830-334541815EB2}"/>
          </ac:picMkLst>
        </pc:picChg>
        <pc:picChg chg="del">
          <ac:chgData name="Angélica Pérez Gómez" userId="79fe080e8c30677c" providerId="LiveId" clId="{FDB2C4C5-77DF-4DDC-80C8-E7C8D93EE0B1}" dt="2025-07-25T14:09:57.997" v="1271" actId="478"/>
          <ac:picMkLst>
            <pc:docMk/>
            <pc:sldMk cId="391943294" sldId="343"/>
            <ac:picMk id="13" creationId="{DC5D949E-991A-A1FF-7765-38B62F21AFB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9D328F-D65F-424E-A3FC-FDF354F36865}" type="datetimeFigureOut">
              <a:rPr lang="es-CO" smtClean="0"/>
              <a:t>25/07/2025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395EE5-DEA8-49EF-9743-39DBE9D8019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06304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95EE5-DEA8-49EF-9743-39DBE9D80196}" type="slidenum">
              <a:rPr lang="es-CO" smtClean="0"/>
              <a:t>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78571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95EE5-DEA8-49EF-9743-39DBE9D80196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060362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95EE5-DEA8-49EF-9743-39DBE9D80196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78201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D9580-CBE8-C68E-3353-AA778BA79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A7EBFDC-F766-6001-63AC-CEAE2E32AB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43B5F8B-6707-2F2C-8F5E-2CB637FA9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05D39A-9B1F-5B5D-C930-06BBDE11A8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95EE5-DEA8-49EF-9743-39DBE9D80196}" type="slidenum">
              <a:rPr lang="es-CO" smtClean="0"/>
              <a:t>10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6189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C77E9-E89D-79DF-4B1C-991B6C72D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2D27E4BC-89C2-B47B-C351-C97D425448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59F6F52-0508-F6D7-6F34-05646DBC3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0AB5C5F-E9B6-9DAE-1FA9-B0400C372D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95EE5-DEA8-49EF-9743-39DBE9D80196}" type="slidenum">
              <a:rPr lang="es-CO" smtClean="0"/>
              <a:t>11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7802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52987-BCA8-ADCE-DF6C-DA376B7D7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482EC88D-7A29-3489-A026-6CC08993AD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5D096FC-0D70-0BA8-1DFA-C6C53EFAB3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ECA57A7-05BE-C985-A5C7-10615B916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95EE5-DEA8-49EF-9743-39DBE9D80196}" type="slidenum">
              <a:rPr lang="es-CO" smtClean="0"/>
              <a:t>14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82845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44E72-3B43-8D92-A062-9005AD8C9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BE2ACF0-BB26-5D80-F105-17AACA7EFA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3900437-DA43-744F-DF98-17C40ABAD8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F3BD729-84FB-C800-DAEC-FB1AA7C34B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95EE5-DEA8-49EF-9743-39DBE9D80196}" type="slidenum">
              <a:rPr lang="es-CO" smtClean="0"/>
              <a:t>15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737986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75EA0-B0E9-F2E6-D2C5-D718BEC55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F5CFC51-48F5-12AB-067C-B9EB5A3A44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12D46525-8932-23F3-0245-50FB6A5C6A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CCE73EF-531D-81B8-0EDC-75FD5C55C9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95EE5-DEA8-49EF-9743-39DBE9D80196}" type="slidenum">
              <a:rPr lang="es-CO" smtClean="0"/>
              <a:t>16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384868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B1B7B-6608-5767-987B-C6CF61451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C215AAE0-7962-F5F2-B140-05B7A44DCD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B8F12098-1DD9-84A4-B490-183ADB21B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A3E5689-56AC-1A5F-6E64-6D770394AF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395EE5-DEA8-49EF-9743-39DBE9D80196}" type="slidenum">
              <a:rPr lang="es-CO" smtClean="0"/>
              <a:t>18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366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ierre: agradecimiento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876197" y="-213673"/>
            <a:ext cx="1827402" cy="9265664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I</a:t>
            </a:r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686300" y="0"/>
            <a:ext cx="13601700" cy="10287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es-ES" noProof="0"/>
              <a:t>Insertar imagen</a:t>
            </a:r>
          </a:p>
        </p:txBody>
      </p:sp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00100" y="400050"/>
            <a:ext cx="7658100" cy="94869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I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00175" y="1143000"/>
            <a:ext cx="6572250" cy="5143500"/>
          </a:xfrm>
        </p:spPr>
        <p:txBody>
          <a:bodyPr rtlCol="0" anchor="ctr">
            <a:normAutofit/>
          </a:bodyPr>
          <a:lstStyle>
            <a:lvl1pPr algn="ctr">
              <a:defRPr sz="7500" spc="300" baseline="0"/>
            </a:lvl1pPr>
          </a:lstStyle>
          <a:p>
            <a:pPr rtl="0"/>
            <a:r>
              <a:rPr lang="es-ES" noProof="0"/>
              <a:t>Gracias</a:t>
            </a:r>
          </a:p>
        </p:txBody>
      </p:sp>
      <p:sp>
        <p:nvSpPr>
          <p:cNvPr id="7" name="Marcador de tex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471488" y="7429500"/>
            <a:ext cx="1714500" cy="268605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es-ES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277742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9.jp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3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37.jpg"/><Relationship Id="rId5" Type="http://schemas.openxmlformats.org/officeDocument/2006/relationships/image" Target="../media/image1.png"/><Relationship Id="rId10" Type="http://schemas.openxmlformats.org/officeDocument/2006/relationships/image" Target="../media/image10.png"/><Relationship Id="rId4" Type="http://schemas.openxmlformats.org/officeDocument/2006/relationships/image" Target="../media/image5.sv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2.jpe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40.jpeg"/><Relationship Id="rId5" Type="http://schemas.openxmlformats.org/officeDocument/2006/relationships/image" Target="../media/image1.png"/><Relationship Id="rId10" Type="http://schemas.openxmlformats.org/officeDocument/2006/relationships/image" Target="../media/image10.png"/><Relationship Id="rId4" Type="http://schemas.openxmlformats.org/officeDocument/2006/relationships/image" Target="../media/image5.sv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50.jpe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4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48.jpeg"/><Relationship Id="rId5" Type="http://schemas.openxmlformats.org/officeDocument/2006/relationships/image" Target="../media/image1.png"/><Relationship Id="rId10" Type="http://schemas.openxmlformats.org/officeDocument/2006/relationships/image" Target="../media/image10.png"/><Relationship Id="rId4" Type="http://schemas.openxmlformats.org/officeDocument/2006/relationships/image" Target="../media/image5.sv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51.jpeg"/><Relationship Id="rId5" Type="http://schemas.openxmlformats.org/officeDocument/2006/relationships/image" Target="../media/image1.png"/><Relationship Id="rId10" Type="http://schemas.openxmlformats.org/officeDocument/2006/relationships/image" Target="../media/image10.png"/><Relationship Id="rId4" Type="http://schemas.openxmlformats.org/officeDocument/2006/relationships/image" Target="../media/image5.svg"/><Relationship Id="rId9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52.jpeg"/><Relationship Id="rId5" Type="http://schemas.openxmlformats.org/officeDocument/2006/relationships/image" Target="../media/image1.png"/><Relationship Id="rId10" Type="http://schemas.openxmlformats.org/officeDocument/2006/relationships/image" Target="../media/image10.png"/><Relationship Id="rId4" Type="http://schemas.openxmlformats.org/officeDocument/2006/relationships/image" Target="../media/image5.svg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59.jpe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5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57.jpeg"/><Relationship Id="rId5" Type="http://schemas.openxmlformats.org/officeDocument/2006/relationships/image" Target="../media/image1.png"/><Relationship Id="rId10" Type="http://schemas.openxmlformats.org/officeDocument/2006/relationships/image" Target="../media/image10.png"/><Relationship Id="rId4" Type="http://schemas.openxmlformats.org/officeDocument/2006/relationships/image" Target="../media/image5.svg"/><Relationship Id="rId9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svg"/><Relationship Id="rId7" Type="http://schemas.openxmlformats.org/officeDocument/2006/relationships/image" Target="../media/image8.png"/><Relationship Id="rId12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jpg"/><Relationship Id="rId5" Type="http://schemas.openxmlformats.org/officeDocument/2006/relationships/image" Target="../media/image6.png"/><Relationship Id="rId10" Type="http://schemas.openxmlformats.org/officeDocument/2006/relationships/image" Target="../media/image11.jp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4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.png"/><Relationship Id="rId12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sv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6.pn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7.png"/><Relationship Id="rId1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.png"/><Relationship Id="rId10" Type="http://schemas.openxmlformats.org/officeDocument/2006/relationships/image" Target="../media/image10.png"/><Relationship Id="rId4" Type="http://schemas.openxmlformats.org/officeDocument/2006/relationships/image" Target="../media/image5.sv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7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1.png"/><Relationship Id="rId7" Type="http://schemas.openxmlformats.org/officeDocument/2006/relationships/image" Target="../media/image29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Relationship Id="rId9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1.png"/><Relationship Id="rId7" Type="http://schemas.openxmlformats.org/officeDocument/2006/relationships/image" Target="../media/image35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/>
          <p:nvPr/>
        </p:nvSpPr>
        <p:spPr>
          <a:xfrm>
            <a:off x="2623505" y="1028700"/>
            <a:ext cx="4545548" cy="1824632"/>
          </a:xfrm>
          <a:custGeom>
            <a:avLst/>
            <a:gdLst/>
            <a:ahLst/>
            <a:cxnLst/>
            <a:rect l="l" t="t" r="r" b="b"/>
            <a:pathLst>
              <a:path w="4545548" h="1824632">
                <a:moveTo>
                  <a:pt x="0" y="0"/>
                </a:moveTo>
                <a:lnTo>
                  <a:pt x="4545549" y="0"/>
                </a:lnTo>
                <a:lnTo>
                  <a:pt x="4545549" y="1824632"/>
                </a:lnTo>
                <a:lnTo>
                  <a:pt x="0" y="18246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" r="-42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2" name="Group 2"/>
          <p:cNvGrpSpPr/>
          <p:nvPr/>
        </p:nvGrpSpPr>
        <p:grpSpPr>
          <a:xfrm rot="-5400000">
            <a:off x="11392544" y="4154952"/>
            <a:ext cx="11958151" cy="1929323"/>
            <a:chOff x="0" y="0"/>
            <a:chExt cx="3149472" cy="50813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149472" cy="508135"/>
            </a:xfrm>
            <a:custGeom>
              <a:avLst/>
              <a:gdLst/>
              <a:ahLst/>
              <a:cxnLst/>
              <a:rect l="l" t="t" r="r" b="b"/>
              <a:pathLst>
                <a:path w="3149472" h="508135">
                  <a:moveTo>
                    <a:pt x="0" y="0"/>
                  </a:moveTo>
                  <a:lnTo>
                    <a:pt x="3149472" y="0"/>
                  </a:lnTo>
                  <a:lnTo>
                    <a:pt x="3149472" y="508135"/>
                  </a:lnTo>
                  <a:lnTo>
                    <a:pt x="0" y="508135"/>
                  </a:lnTo>
                  <a:close/>
                </a:path>
              </a:pathLst>
            </a:custGeom>
            <a:solidFill>
              <a:srgbClr val="145DA0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3149472" cy="53671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590"/>
                </a:lnSpc>
              </a:pPr>
              <a:endParaRPr dirty="0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28700" y="9247058"/>
            <a:ext cx="7735159" cy="390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131"/>
              </a:lnSpc>
              <a:spcBef>
                <a:spcPct val="0"/>
              </a:spcBef>
            </a:pPr>
            <a:r>
              <a:rPr lang="en-US" sz="2545" dirty="0">
                <a:solidFill>
                  <a:schemeClr val="bg1"/>
                </a:solidFill>
                <a:latin typeface="DM Sans Italics"/>
              </a:rPr>
              <a:t>Director JAVIER POSADA MEOLA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95035" y="3671139"/>
            <a:ext cx="8549973" cy="28969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398"/>
              </a:lnSpc>
            </a:pPr>
            <a:r>
              <a:rPr lang="en-US" sz="8800" dirty="0">
                <a:solidFill>
                  <a:srgbClr val="FFFBFB"/>
                </a:solidFill>
                <a:latin typeface="Now Bold"/>
              </a:rPr>
              <a:t>ESCUELA DE GOBERNANZA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95035" y="6823120"/>
            <a:ext cx="8549974" cy="14427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398"/>
              </a:lnSpc>
            </a:pPr>
            <a:r>
              <a:rPr lang="en-US" sz="9000" dirty="0">
                <a:solidFill>
                  <a:srgbClr val="56AEFF"/>
                </a:solidFill>
                <a:latin typeface="Now Bold"/>
              </a:rPr>
              <a:t>Y LIDERAZGO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0502F57-F8B4-7DB9-997B-436E65E43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504" y="791258"/>
            <a:ext cx="6685426" cy="7950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D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CA0036-E6AC-9E12-3F19-72E8C06A0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E6F944DA-6F97-5345-537D-982B0865B176}"/>
              </a:ext>
            </a:extLst>
          </p:cNvPr>
          <p:cNvSpPr/>
          <p:nvPr/>
        </p:nvSpPr>
        <p:spPr>
          <a:xfrm rot="-10800000">
            <a:off x="13367400" y="-2798190"/>
            <a:ext cx="6452848" cy="5596379"/>
          </a:xfrm>
          <a:custGeom>
            <a:avLst/>
            <a:gdLst/>
            <a:ahLst/>
            <a:cxnLst/>
            <a:rect l="l" t="t" r="r" b="b"/>
            <a:pathLst>
              <a:path w="6452848" h="5596379">
                <a:moveTo>
                  <a:pt x="0" y="0"/>
                </a:moveTo>
                <a:lnTo>
                  <a:pt x="6452849" y="0"/>
                </a:lnTo>
                <a:lnTo>
                  <a:pt x="6452849" y="5596380"/>
                </a:lnTo>
                <a:lnTo>
                  <a:pt x="0" y="5596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6A0A824-9642-F0B0-1938-0F565AB24723}"/>
              </a:ext>
            </a:extLst>
          </p:cNvPr>
          <p:cNvSpPr/>
          <p:nvPr/>
        </p:nvSpPr>
        <p:spPr>
          <a:xfrm>
            <a:off x="14847819" y="401386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F7F6F8D-A7DF-51DA-F77E-E5783C750D33}"/>
              </a:ext>
            </a:extLst>
          </p:cNvPr>
          <p:cNvSpPr txBox="1"/>
          <p:nvPr/>
        </p:nvSpPr>
        <p:spPr>
          <a:xfrm>
            <a:off x="1333417" y="415325"/>
            <a:ext cx="11670179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600" b="1" dirty="0">
                <a:solidFill>
                  <a:schemeClr val="accent1"/>
                </a:solidFill>
                <a:latin typeface="Now Bold"/>
              </a:rPr>
              <a:t>5. PROMOVER LA CONSTRUCCIÓN DE PAZ Y CONVIVENCIA A TRAVÉS DE ACTIVIDADES RELACIONADAS CON EL DEPORTE Y LA CULTURA</a:t>
            </a:r>
            <a:endParaRPr lang="en-US" sz="5400" b="1" dirty="0">
              <a:solidFill>
                <a:schemeClr val="accent1"/>
              </a:solidFill>
              <a:latin typeface="Now Bold"/>
            </a:endParaRPr>
          </a:p>
        </p:txBody>
      </p:sp>
      <p:pic>
        <p:nvPicPr>
          <p:cNvPr id="4108" name="Picture 4342">
            <a:extLst>
              <a:ext uri="{FF2B5EF4-FFF2-40B4-BE49-F238E27FC236}">
                <a16:creationId xmlns:a16="http://schemas.microsoft.com/office/drawing/2014/main" id="{C9C68A4E-1C23-6652-FDF6-746A74DDA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4329">
            <a:extLst>
              <a:ext uri="{FF2B5EF4-FFF2-40B4-BE49-F238E27FC236}">
                <a16:creationId xmlns:a16="http://schemas.microsoft.com/office/drawing/2014/main" id="{6EC02B86-8AC8-F5F4-893E-CD4FCB093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4331">
            <a:extLst>
              <a:ext uri="{FF2B5EF4-FFF2-40B4-BE49-F238E27FC236}">
                <a16:creationId xmlns:a16="http://schemas.microsoft.com/office/drawing/2014/main" id="{12E00E26-CBF3-BEF4-D7B0-7225A6AD6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4333">
            <a:extLst>
              <a:ext uri="{FF2B5EF4-FFF2-40B4-BE49-F238E27FC236}">
                <a16:creationId xmlns:a16="http://schemas.microsoft.com/office/drawing/2014/main" id="{CF3015AA-1BBD-E374-C7A8-D597D74952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344">
            <a:extLst>
              <a:ext uri="{FF2B5EF4-FFF2-40B4-BE49-F238E27FC236}">
                <a16:creationId xmlns:a16="http://schemas.microsoft.com/office/drawing/2014/main" id="{55AB4EDD-6593-A823-DB04-B1B0F2A6B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4346">
            <a:extLst>
              <a:ext uri="{FF2B5EF4-FFF2-40B4-BE49-F238E27FC236}">
                <a16:creationId xmlns:a16="http://schemas.microsoft.com/office/drawing/2014/main" id="{F1DFF8AB-9D17-1D6E-7ED8-B54BDE5818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4335">
            <a:extLst>
              <a:ext uri="{FF2B5EF4-FFF2-40B4-BE49-F238E27FC236}">
                <a16:creationId xmlns:a16="http://schemas.microsoft.com/office/drawing/2014/main" id="{9E21C69B-347B-5507-544D-2D85B8C33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4337">
            <a:extLst>
              <a:ext uri="{FF2B5EF4-FFF2-40B4-BE49-F238E27FC236}">
                <a16:creationId xmlns:a16="http://schemas.microsoft.com/office/drawing/2014/main" id="{591BEC5C-4B9C-EE46-BFA3-6CC4525A6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9" name="Grupo 4">
            <a:extLst>
              <a:ext uri="{FF2B5EF4-FFF2-40B4-BE49-F238E27FC236}">
                <a16:creationId xmlns:a16="http://schemas.microsoft.com/office/drawing/2014/main" id="{33F2F9E7-73F8-B610-0B66-CB73F0E9FC8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50813" cy="84138"/>
            <a:chOff x="0" y="0"/>
            <a:chExt cx="150876" cy="83820"/>
          </a:xfrm>
        </p:grpSpPr>
      </p:grpSp>
      <p:grpSp>
        <p:nvGrpSpPr>
          <p:cNvPr id="4104" name="Grupo 3">
            <a:extLst>
              <a:ext uri="{FF2B5EF4-FFF2-40B4-BE49-F238E27FC236}">
                <a16:creationId xmlns:a16="http://schemas.microsoft.com/office/drawing/2014/main" id="{EA4666CB-F3F5-1BA7-3BF1-3DDA47497F5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46050" cy="571500"/>
            <a:chOff x="0" y="0"/>
            <a:chExt cx="1455" cy="5722"/>
          </a:xfrm>
        </p:grpSpPr>
      </p:grp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864F194-2E38-4EB6-7B1E-987B014DDD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034594"/>
              </p:ext>
            </p:extLst>
          </p:nvPr>
        </p:nvGraphicFramePr>
        <p:xfrm>
          <a:off x="734153" y="3314700"/>
          <a:ext cx="16687800" cy="6253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15400">
                  <a:extLst>
                    <a:ext uri="{9D8B030D-6E8A-4147-A177-3AD203B41FA5}">
                      <a16:colId xmlns:a16="http://schemas.microsoft.com/office/drawing/2014/main" val="1055456423"/>
                    </a:ext>
                  </a:extLst>
                </a:gridCol>
                <a:gridCol w="7772400">
                  <a:extLst>
                    <a:ext uri="{9D8B030D-6E8A-4147-A177-3AD203B41FA5}">
                      <a16:colId xmlns:a16="http://schemas.microsoft.com/office/drawing/2014/main" val="1220120595"/>
                    </a:ext>
                  </a:extLst>
                </a:gridCol>
              </a:tblGrid>
              <a:tr h="990600">
                <a:tc>
                  <a:txBody>
                    <a:bodyPr/>
                    <a:lstStyle/>
                    <a:p>
                      <a:r>
                        <a:rPr lang="es-ES" sz="4800" dirty="0">
                          <a:solidFill>
                            <a:schemeClr val="tx1"/>
                          </a:solidFill>
                        </a:rPr>
                        <a:t>PALACIO DE LA PROCLAMACIÓN</a:t>
                      </a:r>
                      <a:endParaRPr lang="es-CO" sz="4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4400" dirty="0">
                          <a:solidFill>
                            <a:schemeClr val="tx1"/>
                          </a:solidFill>
                        </a:rPr>
                        <a:t>ARJONA</a:t>
                      </a:r>
                      <a:endParaRPr lang="es-CO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851153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3200" b="1" dirty="0"/>
                        <a:t>Jornada de 32 días de  oración por la paz, el perdón y la reconciliación de Bolívar y Colombia.</a:t>
                      </a:r>
                    </a:p>
                    <a:p>
                      <a:endParaRPr lang="es-CO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4000" b="1" dirty="0"/>
                        <a:t>Jornada por la paz Evangelio Cambia</a:t>
                      </a:r>
                    </a:p>
                    <a:p>
                      <a:endParaRPr lang="es-CO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052982"/>
                  </a:ext>
                </a:extLst>
              </a:tr>
              <a:tr h="3678218"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CO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1477188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274F6493-A5C0-C0C1-CABF-E2D2C0F7AF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81" y="5918855"/>
            <a:ext cx="4039539" cy="333456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C703D4F-D811-A7F6-F80B-57ADCC8E39C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00" b="12964"/>
          <a:stretch/>
        </p:blipFill>
        <p:spPr>
          <a:xfrm>
            <a:off x="5417495" y="5918855"/>
            <a:ext cx="3822817" cy="333456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2323348-D6E2-5CD5-1F69-96AE920441D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3174" y="5997766"/>
            <a:ext cx="5463616" cy="333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07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D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37B6C4-1E5F-3D65-27D3-2F4059897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47C3840D-77CE-9DA2-DA72-DA5ADFD5BCD2}"/>
              </a:ext>
            </a:extLst>
          </p:cNvPr>
          <p:cNvSpPr/>
          <p:nvPr/>
        </p:nvSpPr>
        <p:spPr>
          <a:xfrm rot="-10800000">
            <a:off x="13367400" y="-2798190"/>
            <a:ext cx="6452848" cy="5596379"/>
          </a:xfrm>
          <a:custGeom>
            <a:avLst/>
            <a:gdLst/>
            <a:ahLst/>
            <a:cxnLst/>
            <a:rect l="l" t="t" r="r" b="b"/>
            <a:pathLst>
              <a:path w="6452848" h="5596379">
                <a:moveTo>
                  <a:pt x="0" y="0"/>
                </a:moveTo>
                <a:lnTo>
                  <a:pt x="6452849" y="0"/>
                </a:lnTo>
                <a:lnTo>
                  <a:pt x="6452849" y="5596380"/>
                </a:lnTo>
                <a:lnTo>
                  <a:pt x="0" y="5596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990FD1E-AC37-A661-EFE4-70E8C9CB459E}"/>
              </a:ext>
            </a:extLst>
          </p:cNvPr>
          <p:cNvSpPr/>
          <p:nvPr/>
        </p:nvSpPr>
        <p:spPr>
          <a:xfrm>
            <a:off x="14847819" y="401386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4AE8762-23EE-6692-481E-B865AD4AF2AE}"/>
              </a:ext>
            </a:extLst>
          </p:cNvPr>
          <p:cNvSpPr txBox="1"/>
          <p:nvPr/>
        </p:nvSpPr>
        <p:spPr>
          <a:xfrm>
            <a:off x="295645" y="190500"/>
            <a:ext cx="6452849" cy="24006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spcBef>
                <a:spcPct val="0"/>
              </a:spcBef>
            </a:pPr>
            <a:r>
              <a:rPr lang="es-ES" sz="3600" b="1" dirty="0">
                <a:solidFill>
                  <a:schemeClr val="accent1"/>
                </a:solidFill>
                <a:latin typeface="Now Bold"/>
              </a:rPr>
              <a:t> </a:t>
            </a:r>
            <a:r>
              <a:rPr lang="es-MX" sz="3000" b="1" dirty="0">
                <a:solidFill>
                  <a:schemeClr val="accent1"/>
                </a:solidFill>
                <a:latin typeface="Now Bold"/>
              </a:rPr>
              <a:t>Participación en el diálogo “Defensoría territorial para la libertad religiosa y de cultos como derecho fundamental” con la Defensoría del Pueblo</a:t>
            </a:r>
            <a:endParaRPr lang="en-US" sz="3000" b="1" dirty="0">
              <a:solidFill>
                <a:schemeClr val="accent1"/>
              </a:solidFill>
              <a:latin typeface="Now Bold"/>
            </a:endParaRPr>
          </a:p>
        </p:txBody>
      </p:sp>
      <p:pic>
        <p:nvPicPr>
          <p:cNvPr id="4108" name="Picture 4342">
            <a:extLst>
              <a:ext uri="{FF2B5EF4-FFF2-40B4-BE49-F238E27FC236}">
                <a16:creationId xmlns:a16="http://schemas.microsoft.com/office/drawing/2014/main" id="{3D59F8C9-B5A6-D01B-5518-D87BC96B0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4329">
            <a:extLst>
              <a:ext uri="{FF2B5EF4-FFF2-40B4-BE49-F238E27FC236}">
                <a16:creationId xmlns:a16="http://schemas.microsoft.com/office/drawing/2014/main" id="{8C9093B5-BE92-788F-84B0-309AB641C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4331">
            <a:extLst>
              <a:ext uri="{FF2B5EF4-FFF2-40B4-BE49-F238E27FC236}">
                <a16:creationId xmlns:a16="http://schemas.microsoft.com/office/drawing/2014/main" id="{87DB4A78-F6BC-5CE2-E716-7E0541E42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4333">
            <a:extLst>
              <a:ext uri="{FF2B5EF4-FFF2-40B4-BE49-F238E27FC236}">
                <a16:creationId xmlns:a16="http://schemas.microsoft.com/office/drawing/2014/main" id="{F496474F-86E7-317B-FEC8-A1D2AD9FE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344">
            <a:extLst>
              <a:ext uri="{FF2B5EF4-FFF2-40B4-BE49-F238E27FC236}">
                <a16:creationId xmlns:a16="http://schemas.microsoft.com/office/drawing/2014/main" id="{785A487E-0596-87C4-C2EF-C7D07FAFC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4346">
            <a:extLst>
              <a:ext uri="{FF2B5EF4-FFF2-40B4-BE49-F238E27FC236}">
                <a16:creationId xmlns:a16="http://schemas.microsoft.com/office/drawing/2014/main" id="{B568A78E-2FBF-0ABD-1CC9-866BD2472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4335">
            <a:extLst>
              <a:ext uri="{FF2B5EF4-FFF2-40B4-BE49-F238E27FC236}">
                <a16:creationId xmlns:a16="http://schemas.microsoft.com/office/drawing/2014/main" id="{FAD382CD-D288-5FA1-FDF7-ED3630036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4337">
            <a:extLst>
              <a:ext uri="{FF2B5EF4-FFF2-40B4-BE49-F238E27FC236}">
                <a16:creationId xmlns:a16="http://schemas.microsoft.com/office/drawing/2014/main" id="{B307F0AA-9D93-2067-861D-DC3078371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9" name="Grupo 4">
            <a:extLst>
              <a:ext uri="{FF2B5EF4-FFF2-40B4-BE49-F238E27FC236}">
                <a16:creationId xmlns:a16="http://schemas.microsoft.com/office/drawing/2014/main" id="{CCEC23F0-CFC4-1689-586D-E8FD670A035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50813" cy="84138"/>
            <a:chOff x="0" y="0"/>
            <a:chExt cx="150876" cy="83820"/>
          </a:xfrm>
        </p:grpSpPr>
      </p:grpSp>
      <p:grpSp>
        <p:nvGrpSpPr>
          <p:cNvPr id="4104" name="Grupo 3">
            <a:extLst>
              <a:ext uri="{FF2B5EF4-FFF2-40B4-BE49-F238E27FC236}">
                <a16:creationId xmlns:a16="http://schemas.microsoft.com/office/drawing/2014/main" id="{A14A7E02-5565-F56D-CD95-19F6B4FBDAD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46050" cy="571500"/>
            <a:chOff x="0" y="0"/>
            <a:chExt cx="1455" cy="5722"/>
          </a:xfrm>
        </p:grpSpPr>
      </p:grpSp>
      <p:pic>
        <p:nvPicPr>
          <p:cNvPr id="4" name="Imagen 3">
            <a:extLst>
              <a:ext uri="{FF2B5EF4-FFF2-40B4-BE49-F238E27FC236}">
                <a16:creationId xmlns:a16="http://schemas.microsoft.com/office/drawing/2014/main" id="{292F7ADE-9207-1878-277D-ED219B1A27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4550" y="379615"/>
            <a:ext cx="6452850" cy="4001885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39D7A8C2-2B94-9A48-80E9-29A918695F41}"/>
              </a:ext>
            </a:extLst>
          </p:cNvPr>
          <p:cNvSpPr txBox="1"/>
          <p:nvPr/>
        </p:nvSpPr>
        <p:spPr>
          <a:xfrm>
            <a:off x="142874" y="4686300"/>
            <a:ext cx="124301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3000" b="1" dirty="0">
                <a:solidFill>
                  <a:schemeClr val="accent1"/>
                </a:solidFill>
                <a:latin typeface="Now Bold"/>
              </a:rPr>
              <a:t>REALIZAMOS EN LO QUE VA CORRIDO ENTRE 2024 Y 2025 5 MESAS DEPARTAMENTALES DE LIBERTAD RELIGIOSA  COMO INSTANCIA DE PARTICIPACIÓN </a:t>
            </a:r>
            <a:endParaRPr lang="es-CO" sz="30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86FF87A-1D82-A9D3-9F76-A991091444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6258343"/>
            <a:ext cx="6876782" cy="388143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412976F2-12CC-E981-C3CF-5C4DF8F65B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6209620"/>
            <a:ext cx="6986587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1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7193CB-DED6-8263-F5B2-9DBB4338C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C5F2406F-3C16-9B80-B452-1EA0CBF7B2EF}"/>
              </a:ext>
            </a:extLst>
          </p:cNvPr>
          <p:cNvSpPr/>
          <p:nvPr/>
        </p:nvSpPr>
        <p:spPr>
          <a:xfrm rot="6150721">
            <a:off x="6080933" y="4579544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88F0780-7E3B-D17E-66C2-0CF10A85AB5E}"/>
              </a:ext>
            </a:extLst>
          </p:cNvPr>
          <p:cNvSpPr/>
          <p:nvPr/>
        </p:nvSpPr>
        <p:spPr>
          <a:xfrm rot="-4615544">
            <a:off x="9743607" y="4903161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2" name="Freeform 9">
            <a:extLst>
              <a:ext uri="{FF2B5EF4-FFF2-40B4-BE49-F238E27FC236}">
                <a16:creationId xmlns:a16="http://schemas.microsoft.com/office/drawing/2014/main" id="{54CF7DC9-83A0-D500-8B1F-AD8B755F0DDA}"/>
              </a:ext>
            </a:extLst>
          </p:cNvPr>
          <p:cNvSpPr/>
          <p:nvPr/>
        </p:nvSpPr>
        <p:spPr>
          <a:xfrm>
            <a:off x="14442094" y="143580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4F037E8F-2FA7-F419-D61F-4E1DDBDB9DD1}"/>
              </a:ext>
            </a:extLst>
          </p:cNvPr>
          <p:cNvSpPr txBox="1"/>
          <p:nvPr/>
        </p:nvSpPr>
        <p:spPr>
          <a:xfrm>
            <a:off x="1143001" y="415324"/>
            <a:ext cx="11860596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6. CONMEMORACIÓN DEL DÍA DE LA LIBERTAD RELIGIOSA Y DE CULTO</a:t>
            </a:r>
            <a:endParaRPr lang="en-US" sz="7200" b="1" dirty="0">
              <a:latin typeface="Now Bold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03D9D19-48B2-2C96-AF92-BAE5C7BA71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39" y="3600218"/>
            <a:ext cx="6637866" cy="3733800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5BD90F5E-DC7A-E95C-830F-898ED67CB5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/>
          <a:stretch/>
        </p:blipFill>
        <p:spPr>
          <a:xfrm>
            <a:off x="6801105" y="3600216"/>
            <a:ext cx="6637867" cy="37338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C1B9C7E-9DDF-00A1-2DE7-ED16CC17650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6043" y="3600214"/>
            <a:ext cx="4800912" cy="3667244"/>
          </a:xfrm>
          <a:prstGeom prst="rect">
            <a:avLst/>
          </a:prstGeom>
        </p:spPr>
      </p:pic>
      <p:sp>
        <p:nvSpPr>
          <p:cNvPr id="18" name="TextBox 8">
            <a:extLst>
              <a:ext uri="{FF2B5EF4-FFF2-40B4-BE49-F238E27FC236}">
                <a16:creationId xmlns:a16="http://schemas.microsoft.com/office/drawing/2014/main" id="{C75F9538-93C1-B3C8-A895-8ACC2343A588}"/>
              </a:ext>
            </a:extLst>
          </p:cNvPr>
          <p:cNvSpPr txBox="1"/>
          <p:nvPr/>
        </p:nvSpPr>
        <p:spPr>
          <a:xfrm>
            <a:off x="13988431" y="7600394"/>
            <a:ext cx="4035531" cy="6155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b="1" dirty="0">
                <a:latin typeface="Now Bold"/>
              </a:rPr>
              <a:t>MAGANGUÉ</a:t>
            </a: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D87E08C6-DFB1-62AF-479D-7E10B688ADC0}"/>
              </a:ext>
            </a:extLst>
          </p:cNvPr>
          <p:cNvSpPr txBox="1"/>
          <p:nvPr/>
        </p:nvSpPr>
        <p:spPr>
          <a:xfrm>
            <a:off x="7452432" y="7576161"/>
            <a:ext cx="4879710" cy="6155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b="1" dirty="0">
                <a:latin typeface="Now Bold"/>
              </a:rPr>
              <a:t>CARTAGENA</a:t>
            </a:r>
          </a:p>
        </p:txBody>
      </p:sp>
      <p:sp>
        <p:nvSpPr>
          <p:cNvPr id="20" name="TextBox 8">
            <a:extLst>
              <a:ext uri="{FF2B5EF4-FFF2-40B4-BE49-F238E27FC236}">
                <a16:creationId xmlns:a16="http://schemas.microsoft.com/office/drawing/2014/main" id="{9F8435CD-3670-7B1D-9463-338BB19EC356}"/>
              </a:ext>
            </a:extLst>
          </p:cNvPr>
          <p:cNvSpPr txBox="1"/>
          <p:nvPr/>
        </p:nvSpPr>
        <p:spPr>
          <a:xfrm>
            <a:off x="1210714" y="7581900"/>
            <a:ext cx="4879710" cy="123110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b="1" dirty="0">
                <a:latin typeface="Now Bold"/>
              </a:rPr>
              <a:t>PUEBLO BELLO CESAR</a:t>
            </a:r>
          </a:p>
        </p:txBody>
      </p:sp>
    </p:spTree>
    <p:extLst>
      <p:ext uri="{BB962C8B-B14F-4D97-AF65-F5344CB8AC3E}">
        <p14:creationId xmlns:p14="http://schemas.microsoft.com/office/powerpoint/2010/main" val="2114552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50E267-E4ED-B566-E4F2-8BA947D9E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706A7CE0-B4E8-79D3-A374-3B09EDBCD1D5}"/>
              </a:ext>
            </a:extLst>
          </p:cNvPr>
          <p:cNvSpPr/>
          <p:nvPr/>
        </p:nvSpPr>
        <p:spPr>
          <a:xfrm rot="6150721">
            <a:off x="6080933" y="4579544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B10E441-05FB-894A-E8A9-5537D27DE887}"/>
              </a:ext>
            </a:extLst>
          </p:cNvPr>
          <p:cNvSpPr/>
          <p:nvPr/>
        </p:nvSpPr>
        <p:spPr>
          <a:xfrm rot="-4615544">
            <a:off x="9743607" y="4903161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2" name="Freeform 9">
            <a:extLst>
              <a:ext uri="{FF2B5EF4-FFF2-40B4-BE49-F238E27FC236}">
                <a16:creationId xmlns:a16="http://schemas.microsoft.com/office/drawing/2014/main" id="{136C586B-5F87-EB9E-E2DE-2646B90578AC}"/>
              </a:ext>
            </a:extLst>
          </p:cNvPr>
          <p:cNvSpPr/>
          <p:nvPr/>
        </p:nvSpPr>
        <p:spPr>
          <a:xfrm>
            <a:off x="14442094" y="143580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236138BA-0648-447F-828A-7666E47AE433}"/>
              </a:ext>
            </a:extLst>
          </p:cNvPr>
          <p:cNvSpPr txBox="1"/>
          <p:nvPr/>
        </p:nvSpPr>
        <p:spPr>
          <a:xfrm>
            <a:off x="1143001" y="415324"/>
            <a:ext cx="11860596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7. MUNICIPIOS CON PÓLITICA DE SALUD MENTAL IMPLEMENTADAS</a:t>
            </a:r>
            <a:endParaRPr lang="en-US" sz="7200" b="1" dirty="0">
              <a:latin typeface="Now Bold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91AA0522-437A-6CF9-EFD5-D67EAFEEE1E2}"/>
              </a:ext>
            </a:extLst>
          </p:cNvPr>
          <p:cNvSpPr txBox="1">
            <a:spLocks/>
          </p:cNvSpPr>
          <p:nvPr/>
        </p:nvSpPr>
        <p:spPr>
          <a:xfrm>
            <a:off x="932209" y="2237669"/>
            <a:ext cx="16638092" cy="24486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dirty="0"/>
              <a:t>SECRETARIA DE SALUD:</a:t>
            </a:r>
          </a:p>
          <a:p>
            <a:r>
              <a:rPr lang="es-ES" dirty="0">
                <a:solidFill>
                  <a:schemeClr val="bg1">
                    <a:lumMod val="95000"/>
                  </a:schemeClr>
                </a:solidFill>
              </a:rPr>
              <a:t>Taller sobre desarrollo de capacidades, dirigido a las entidades religiosas y sus organizaciones en estrategias de afrontamiento, perdón y reconciliación, como factor protector de la salud mental de las comunidades y el fortalecimiento de capacidades en primeros auxilios psicológicos.</a:t>
            </a:r>
          </a:p>
          <a:p>
            <a:endParaRPr lang="es-E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C6DC520-561A-89C0-B73F-ED49A2CCC7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04" y="4724386"/>
            <a:ext cx="6913833" cy="5185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36236C9-6CA8-9590-2AD6-C2FF4995AE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62"/>
          <a:stretch/>
        </p:blipFill>
        <p:spPr>
          <a:xfrm>
            <a:off x="11284557" y="4543223"/>
            <a:ext cx="5159916" cy="5410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F0EBC3AE-D37D-34ED-0246-1AB6F32692B7}"/>
              </a:ext>
            </a:extLst>
          </p:cNvPr>
          <p:cNvSpPr txBox="1"/>
          <p:nvPr/>
        </p:nvSpPr>
        <p:spPr>
          <a:xfrm>
            <a:off x="8020995" y="6027677"/>
            <a:ext cx="3150103" cy="147732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b="1" dirty="0">
                <a:latin typeface="Now Bold"/>
              </a:rPr>
              <a:t>HOTEL CARTAGENA CONFORT</a:t>
            </a:r>
          </a:p>
        </p:txBody>
      </p:sp>
    </p:spTree>
    <p:extLst>
      <p:ext uri="{BB962C8B-B14F-4D97-AF65-F5344CB8AC3E}">
        <p14:creationId xmlns:p14="http://schemas.microsoft.com/office/powerpoint/2010/main" val="29021280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D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6117A8-6789-74B8-2D3D-AE975B9651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15DB4D16-14DB-181E-B66E-184A8B091319}"/>
              </a:ext>
            </a:extLst>
          </p:cNvPr>
          <p:cNvSpPr/>
          <p:nvPr/>
        </p:nvSpPr>
        <p:spPr>
          <a:xfrm rot="-10800000">
            <a:off x="13367400" y="-2798190"/>
            <a:ext cx="6452848" cy="5596379"/>
          </a:xfrm>
          <a:custGeom>
            <a:avLst/>
            <a:gdLst/>
            <a:ahLst/>
            <a:cxnLst/>
            <a:rect l="l" t="t" r="r" b="b"/>
            <a:pathLst>
              <a:path w="6452848" h="5596379">
                <a:moveTo>
                  <a:pt x="0" y="0"/>
                </a:moveTo>
                <a:lnTo>
                  <a:pt x="6452849" y="0"/>
                </a:lnTo>
                <a:lnTo>
                  <a:pt x="6452849" y="5596380"/>
                </a:lnTo>
                <a:lnTo>
                  <a:pt x="0" y="5596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8F20E6E-2F82-6AB5-DDC0-799BD18EF995}"/>
              </a:ext>
            </a:extLst>
          </p:cNvPr>
          <p:cNvSpPr/>
          <p:nvPr/>
        </p:nvSpPr>
        <p:spPr>
          <a:xfrm>
            <a:off x="14847819" y="401386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4108" name="Picture 4342">
            <a:extLst>
              <a:ext uri="{FF2B5EF4-FFF2-40B4-BE49-F238E27FC236}">
                <a16:creationId xmlns:a16="http://schemas.microsoft.com/office/drawing/2014/main" id="{0B456056-4265-4D41-72F1-477DCE7D2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4329">
            <a:extLst>
              <a:ext uri="{FF2B5EF4-FFF2-40B4-BE49-F238E27FC236}">
                <a16:creationId xmlns:a16="http://schemas.microsoft.com/office/drawing/2014/main" id="{9F99E369-E741-91D6-63C6-9BFC3EDA1C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4331">
            <a:extLst>
              <a:ext uri="{FF2B5EF4-FFF2-40B4-BE49-F238E27FC236}">
                <a16:creationId xmlns:a16="http://schemas.microsoft.com/office/drawing/2014/main" id="{25FCC0DF-D0E6-90F8-77F7-E73099AB4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4333">
            <a:extLst>
              <a:ext uri="{FF2B5EF4-FFF2-40B4-BE49-F238E27FC236}">
                <a16:creationId xmlns:a16="http://schemas.microsoft.com/office/drawing/2014/main" id="{5D26F580-CE52-0C12-2BB1-0BA986303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344">
            <a:extLst>
              <a:ext uri="{FF2B5EF4-FFF2-40B4-BE49-F238E27FC236}">
                <a16:creationId xmlns:a16="http://schemas.microsoft.com/office/drawing/2014/main" id="{3B1B5885-0DAE-8134-E1D2-98CBF3262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4346">
            <a:extLst>
              <a:ext uri="{FF2B5EF4-FFF2-40B4-BE49-F238E27FC236}">
                <a16:creationId xmlns:a16="http://schemas.microsoft.com/office/drawing/2014/main" id="{87BBB56A-CAF7-C15B-1672-D018581D7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4335">
            <a:extLst>
              <a:ext uri="{FF2B5EF4-FFF2-40B4-BE49-F238E27FC236}">
                <a16:creationId xmlns:a16="http://schemas.microsoft.com/office/drawing/2014/main" id="{7707A512-7305-6F88-B514-CF32913AC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4337">
            <a:extLst>
              <a:ext uri="{FF2B5EF4-FFF2-40B4-BE49-F238E27FC236}">
                <a16:creationId xmlns:a16="http://schemas.microsoft.com/office/drawing/2014/main" id="{41384067-F4AD-A65B-A9CA-88F2943E1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9" name="Grupo 4">
            <a:extLst>
              <a:ext uri="{FF2B5EF4-FFF2-40B4-BE49-F238E27FC236}">
                <a16:creationId xmlns:a16="http://schemas.microsoft.com/office/drawing/2014/main" id="{ACCB11B6-DB5A-FD1C-5C9C-F91572424D5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50813" cy="84138"/>
            <a:chOff x="0" y="0"/>
            <a:chExt cx="150876" cy="83820"/>
          </a:xfrm>
        </p:grpSpPr>
      </p:grpSp>
      <p:grpSp>
        <p:nvGrpSpPr>
          <p:cNvPr id="4104" name="Grupo 3">
            <a:extLst>
              <a:ext uri="{FF2B5EF4-FFF2-40B4-BE49-F238E27FC236}">
                <a16:creationId xmlns:a16="http://schemas.microsoft.com/office/drawing/2014/main" id="{88EF4CCE-D275-9FB7-F822-C3BFEAC1549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46050" cy="571500"/>
            <a:chOff x="0" y="0"/>
            <a:chExt cx="1455" cy="5722"/>
          </a:xfrm>
        </p:grpSpPr>
      </p:grpSp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74046DED-974D-61DE-4432-3D5FBFD87EB1}"/>
              </a:ext>
            </a:extLst>
          </p:cNvPr>
          <p:cNvSpPr txBox="1">
            <a:spLocks/>
          </p:cNvSpPr>
          <p:nvPr/>
        </p:nvSpPr>
        <p:spPr>
          <a:xfrm>
            <a:off x="83004" y="278975"/>
            <a:ext cx="17595026" cy="35916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000" b="1" dirty="0">
                <a:solidFill>
                  <a:schemeClr val="bg1"/>
                </a:solidFill>
              </a:rPr>
              <a:t>FORO DE LIBERTAD RELIGIOSA EN LA CASA DE LA CULTURA DE SANTA ROSA DE LIMA</a:t>
            </a:r>
          </a:p>
          <a:p>
            <a:pPr marL="0" indent="0">
              <a:buNone/>
            </a:pPr>
            <a:endParaRPr lang="es-E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                                                                                               </a:t>
            </a:r>
            <a:r>
              <a:rPr lang="es-ES" b="1" dirty="0">
                <a:solidFill>
                  <a:schemeClr val="bg1">
                    <a:lumMod val="9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>
                    <a:lumMod val="95000"/>
                  </a:schemeClr>
                </a:solidFill>
              </a:rPr>
              <a:t>                                                                            ENCUENTRO VIRTUAL ZODES SUR DE BOLÍVAR </a:t>
            </a:r>
            <a:endParaRPr lang="es-ES" dirty="0">
              <a:solidFill>
                <a:schemeClr val="bg1">
                  <a:lumMod val="95000"/>
                </a:schemeClr>
              </a:solidFill>
            </a:endParaRPr>
          </a:p>
          <a:p>
            <a:endParaRPr lang="es-E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5DCF8C-D103-4235-3F86-9C51D1C4AB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00" y="957198"/>
            <a:ext cx="5634037" cy="45785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C340B23-9D5F-D06B-95FA-035319D4B00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6717" y="3578694"/>
            <a:ext cx="8662987" cy="483814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687C63A-ED89-7247-FCFE-DF61EFED90B6}"/>
              </a:ext>
            </a:extLst>
          </p:cNvPr>
          <p:cNvSpPr txBox="1"/>
          <p:nvPr/>
        </p:nvSpPr>
        <p:spPr>
          <a:xfrm>
            <a:off x="159204" y="5624191"/>
            <a:ext cx="99114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000" dirty="0">
                <a:solidFill>
                  <a:schemeClr val="bg1"/>
                </a:solidFill>
              </a:rPr>
              <a:t>Encuentro en Asuntos Religiosos. Participaron Mompox, Talaigua, San Fernando y Margarita.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0AA3138-B12D-F2CD-A923-004DB25E96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5563" y="6728291"/>
            <a:ext cx="4879922" cy="3191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275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D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3D7489-642C-01C4-E3EF-6702BD0C7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5E71C1C4-0C7F-F42C-8FFE-0CDCEC1B1656}"/>
              </a:ext>
            </a:extLst>
          </p:cNvPr>
          <p:cNvSpPr/>
          <p:nvPr/>
        </p:nvSpPr>
        <p:spPr>
          <a:xfrm rot="-10800000">
            <a:off x="13367400" y="-2798190"/>
            <a:ext cx="6452848" cy="5596379"/>
          </a:xfrm>
          <a:custGeom>
            <a:avLst/>
            <a:gdLst/>
            <a:ahLst/>
            <a:cxnLst/>
            <a:rect l="l" t="t" r="r" b="b"/>
            <a:pathLst>
              <a:path w="6452848" h="5596379">
                <a:moveTo>
                  <a:pt x="0" y="0"/>
                </a:moveTo>
                <a:lnTo>
                  <a:pt x="6452849" y="0"/>
                </a:lnTo>
                <a:lnTo>
                  <a:pt x="6452849" y="5596380"/>
                </a:lnTo>
                <a:lnTo>
                  <a:pt x="0" y="5596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38BCF56-4876-59D5-F790-7D10E6DD8262}"/>
              </a:ext>
            </a:extLst>
          </p:cNvPr>
          <p:cNvSpPr/>
          <p:nvPr/>
        </p:nvSpPr>
        <p:spPr>
          <a:xfrm>
            <a:off x="14847819" y="401386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2C7E981-81CC-CD12-964E-CCE3D94C07BE}"/>
              </a:ext>
            </a:extLst>
          </p:cNvPr>
          <p:cNvSpPr txBox="1"/>
          <p:nvPr/>
        </p:nvSpPr>
        <p:spPr>
          <a:xfrm>
            <a:off x="1143001" y="401386"/>
            <a:ext cx="11860596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6000" b="1" dirty="0">
                <a:solidFill>
                  <a:schemeClr val="accent1"/>
                </a:solidFill>
                <a:latin typeface="Now Bold"/>
              </a:rPr>
              <a:t>INICIO DE ACTIVIDADES 2025</a:t>
            </a:r>
            <a:endParaRPr lang="en-US" sz="6000" b="1" dirty="0">
              <a:solidFill>
                <a:schemeClr val="accent1"/>
              </a:solidFill>
              <a:latin typeface="Now Bold"/>
            </a:endParaRPr>
          </a:p>
        </p:txBody>
      </p:sp>
      <p:pic>
        <p:nvPicPr>
          <p:cNvPr id="4108" name="Picture 4342">
            <a:extLst>
              <a:ext uri="{FF2B5EF4-FFF2-40B4-BE49-F238E27FC236}">
                <a16:creationId xmlns:a16="http://schemas.microsoft.com/office/drawing/2014/main" id="{4188FFE2-2B27-5047-8FC0-F92A75889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4329">
            <a:extLst>
              <a:ext uri="{FF2B5EF4-FFF2-40B4-BE49-F238E27FC236}">
                <a16:creationId xmlns:a16="http://schemas.microsoft.com/office/drawing/2014/main" id="{FC9929F4-164E-779B-5001-51662E7A0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4331">
            <a:extLst>
              <a:ext uri="{FF2B5EF4-FFF2-40B4-BE49-F238E27FC236}">
                <a16:creationId xmlns:a16="http://schemas.microsoft.com/office/drawing/2014/main" id="{9329A7D3-3D3D-44A8-2DE2-3EEA01881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4333">
            <a:extLst>
              <a:ext uri="{FF2B5EF4-FFF2-40B4-BE49-F238E27FC236}">
                <a16:creationId xmlns:a16="http://schemas.microsoft.com/office/drawing/2014/main" id="{2D0E05C3-115D-C475-2EDB-D852EC43B5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344">
            <a:extLst>
              <a:ext uri="{FF2B5EF4-FFF2-40B4-BE49-F238E27FC236}">
                <a16:creationId xmlns:a16="http://schemas.microsoft.com/office/drawing/2014/main" id="{37E762F3-8558-6E84-F12E-EF83F450C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4346">
            <a:extLst>
              <a:ext uri="{FF2B5EF4-FFF2-40B4-BE49-F238E27FC236}">
                <a16:creationId xmlns:a16="http://schemas.microsoft.com/office/drawing/2014/main" id="{4396251A-3749-733F-B1F9-19B949375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4335">
            <a:extLst>
              <a:ext uri="{FF2B5EF4-FFF2-40B4-BE49-F238E27FC236}">
                <a16:creationId xmlns:a16="http://schemas.microsoft.com/office/drawing/2014/main" id="{3453451B-E066-E18D-0D19-24325C929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4337">
            <a:extLst>
              <a:ext uri="{FF2B5EF4-FFF2-40B4-BE49-F238E27FC236}">
                <a16:creationId xmlns:a16="http://schemas.microsoft.com/office/drawing/2014/main" id="{BFD9A005-B69A-A3D2-21D7-2E1D5EFEF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9" name="Grupo 4">
            <a:extLst>
              <a:ext uri="{FF2B5EF4-FFF2-40B4-BE49-F238E27FC236}">
                <a16:creationId xmlns:a16="http://schemas.microsoft.com/office/drawing/2014/main" id="{D3AA6FB1-2E3D-827F-880D-158ED5C5E26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50813" cy="84138"/>
            <a:chOff x="0" y="0"/>
            <a:chExt cx="150876" cy="83820"/>
          </a:xfrm>
        </p:grpSpPr>
      </p:grpSp>
      <p:grpSp>
        <p:nvGrpSpPr>
          <p:cNvPr id="4104" name="Grupo 3">
            <a:extLst>
              <a:ext uri="{FF2B5EF4-FFF2-40B4-BE49-F238E27FC236}">
                <a16:creationId xmlns:a16="http://schemas.microsoft.com/office/drawing/2014/main" id="{BEDA1403-EC41-B21C-B06B-CC27B77A98F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46050" cy="571500"/>
            <a:chOff x="0" y="0"/>
            <a:chExt cx="1455" cy="5722"/>
          </a:xfrm>
        </p:grpSpPr>
      </p:grpSp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591CEB65-92D5-3EF8-6420-4ED0A407CC1B}"/>
              </a:ext>
            </a:extLst>
          </p:cNvPr>
          <p:cNvSpPr txBox="1">
            <a:spLocks/>
          </p:cNvSpPr>
          <p:nvPr/>
        </p:nvSpPr>
        <p:spPr>
          <a:xfrm>
            <a:off x="368668" y="1647437"/>
            <a:ext cx="16230599" cy="10198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3000" b="1" dirty="0">
                <a:solidFill>
                  <a:schemeClr val="bg1"/>
                </a:solidFill>
              </a:rPr>
              <a:t>Presentación en Comités, consejos, consultivas, otros espacios de participación </a:t>
            </a:r>
          </a:p>
          <a:p>
            <a:pPr marL="0" indent="0">
              <a:buNone/>
            </a:pPr>
            <a:r>
              <a:rPr lang="es-MX" sz="3000" b="1" dirty="0">
                <a:solidFill>
                  <a:schemeClr val="bg1"/>
                </a:solidFill>
              </a:rPr>
              <a:t>ciudadana de las Entidades religiosas y sus organizaciones</a:t>
            </a:r>
            <a:endParaRPr lang="es-E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                                                                                          </a:t>
            </a:r>
            <a:r>
              <a:rPr lang="es-ES" b="1" dirty="0">
                <a:solidFill>
                  <a:schemeClr val="bg1">
                    <a:lumMod val="95000"/>
                  </a:schemeClr>
                </a:solidFill>
              </a:rPr>
              <a:t>         </a:t>
            </a:r>
            <a:endParaRPr lang="es-ES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es-E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D131C72-CA4F-8593-3B5D-1F34BCFEFAE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68" y="2765532"/>
            <a:ext cx="7598976" cy="7349326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A374F79-8861-2148-1784-238F8E5470AE}"/>
              </a:ext>
            </a:extLst>
          </p:cNvPr>
          <p:cNvSpPr txBox="1"/>
          <p:nvPr/>
        </p:nvSpPr>
        <p:spPr>
          <a:xfrm>
            <a:off x="8991600" y="3674908"/>
            <a:ext cx="9911442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3200" dirty="0">
                <a:solidFill>
                  <a:schemeClr val="bg1"/>
                </a:solidFill>
              </a:rPr>
              <a:t>Municipios que ya aprobaron su política municipal de libertad religiosa:</a:t>
            </a:r>
          </a:p>
          <a:p>
            <a:endParaRPr lang="es-CO" sz="3200" dirty="0">
              <a:solidFill>
                <a:schemeClr val="bg1"/>
              </a:solidFill>
            </a:endParaRPr>
          </a:p>
          <a:p>
            <a:r>
              <a:rPr lang="es-CO" sz="3200" dirty="0">
                <a:solidFill>
                  <a:schemeClr val="bg1"/>
                </a:solidFill>
              </a:rPr>
              <a:t>TURBACO</a:t>
            </a:r>
          </a:p>
          <a:p>
            <a:r>
              <a:rPr lang="es-CO" sz="3200" dirty="0">
                <a:solidFill>
                  <a:schemeClr val="bg1"/>
                </a:solidFill>
              </a:rPr>
              <a:t>CLEMENCIA</a:t>
            </a:r>
          </a:p>
          <a:p>
            <a:endParaRPr lang="es-CO" sz="3200" dirty="0">
              <a:solidFill>
                <a:schemeClr val="bg1"/>
              </a:solidFill>
            </a:endParaRPr>
          </a:p>
          <a:p>
            <a:endParaRPr lang="es-CO" sz="3200" dirty="0">
              <a:solidFill>
                <a:schemeClr val="bg1"/>
              </a:solidFill>
            </a:endParaRPr>
          </a:p>
          <a:p>
            <a:r>
              <a:rPr lang="es-CO" sz="3200" b="1" u="sng" dirty="0">
                <a:solidFill>
                  <a:schemeClr val="bg1"/>
                </a:solidFill>
              </a:rPr>
              <a:t>ESTÁN EN PROCESO:</a:t>
            </a:r>
          </a:p>
          <a:p>
            <a:r>
              <a:rPr lang="es-CO" sz="3200" dirty="0">
                <a:solidFill>
                  <a:schemeClr val="bg1"/>
                </a:solidFill>
              </a:rPr>
              <a:t>TURBANA</a:t>
            </a:r>
          </a:p>
          <a:p>
            <a:r>
              <a:rPr lang="es-CO" sz="3200" dirty="0">
                <a:solidFill>
                  <a:schemeClr val="bg1"/>
                </a:solidFill>
              </a:rPr>
              <a:t>MAGANGUÉ</a:t>
            </a:r>
          </a:p>
          <a:p>
            <a:endParaRPr lang="es-CO" dirty="0">
              <a:solidFill>
                <a:schemeClr val="bg1"/>
              </a:solidFill>
            </a:endParaRPr>
          </a:p>
          <a:p>
            <a:r>
              <a:rPr lang="es-CO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3385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D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4D8589-8F6C-5D01-F4BE-46440BF0F6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1D5D4D5C-3F6F-BBA2-16C6-EF4BAAA0231E}"/>
              </a:ext>
            </a:extLst>
          </p:cNvPr>
          <p:cNvSpPr/>
          <p:nvPr/>
        </p:nvSpPr>
        <p:spPr>
          <a:xfrm rot="-10800000">
            <a:off x="13367400" y="-2798190"/>
            <a:ext cx="6452848" cy="5596379"/>
          </a:xfrm>
          <a:custGeom>
            <a:avLst/>
            <a:gdLst/>
            <a:ahLst/>
            <a:cxnLst/>
            <a:rect l="l" t="t" r="r" b="b"/>
            <a:pathLst>
              <a:path w="6452848" h="5596379">
                <a:moveTo>
                  <a:pt x="0" y="0"/>
                </a:moveTo>
                <a:lnTo>
                  <a:pt x="6452849" y="0"/>
                </a:lnTo>
                <a:lnTo>
                  <a:pt x="6452849" y="5596380"/>
                </a:lnTo>
                <a:lnTo>
                  <a:pt x="0" y="5596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D1CFA55-C47F-8958-8E42-1055191801B2}"/>
              </a:ext>
            </a:extLst>
          </p:cNvPr>
          <p:cNvSpPr/>
          <p:nvPr/>
        </p:nvSpPr>
        <p:spPr>
          <a:xfrm>
            <a:off x="14847819" y="401386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4108" name="Picture 4342">
            <a:extLst>
              <a:ext uri="{FF2B5EF4-FFF2-40B4-BE49-F238E27FC236}">
                <a16:creationId xmlns:a16="http://schemas.microsoft.com/office/drawing/2014/main" id="{1B2040AF-CDDD-72E2-20A7-C67965273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4329">
            <a:extLst>
              <a:ext uri="{FF2B5EF4-FFF2-40B4-BE49-F238E27FC236}">
                <a16:creationId xmlns:a16="http://schemas.microsoft.com/office/drawing/2014/main" id="{50B0B16D-7EE9-2175-D1D6-1E7AC2E315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4331">
            <a:extLst>
              <a:ext uri="{FF2B5EF4-FFF2-40B4-BE49-F238E27FC236}">
                <a16:creationId xmlns:a16="http://schemas.microsoft.com/office/drawing/2014/main" id="{EB609DE4-AAC3-B5DD-D419-9CE4863CF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4333">
            <a:extLst>
              <a:ext uri="{FF2B5EF4-FFF2-40B4-BE49-F238E27FC236}">
                <a16:creationId xmlns:a16="http://schemas.microsoft.com/office/drawing/2014/main" id="{7D49E836-7935-4D2F-4909-12E7B2EC67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344">
            <a:extLst>
              <a:ext uri="{FF2B5EF4-FFF2-40B4-BE49-F238E27FC236}">
                <a16:creationId xmlns:a16="http://schemas.microsoft.com/office/drawing/2014/main" id="{F1A6135D-BB7D-3BF0-07B3-1DC864EFC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4346">
            <a:extLst>
              <a:ext uri="{FF2B5EF4-FFF2-40B4-BE49-F238E27FC236}">
                <a16:creationId xmlns:a16="http://schemas.microsoft.com/office/drawing/2014/main" id="{5B1C9EAB-2EFD-E442-29F3-D80EA466D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4335">
            <a:extLst>
              <a:ext uri="{FF2B5EF4-FFF2-40B4-BE49-F238E27FC236}">
                <a16:creationId xmlns:a16="http://schemas.microsoft.com/office/drawing/2014/main" id="{55648780-E12D-7594-9448-012903044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4337">
            <a:extLst>
              <a:ext uri="{FF2B5EF4-FFF2-40B4-BE49-F238E27FC236}">
                <a16:creationId xmlns:a16="http://schemas.microsoft.com/office/drawing/2014/main" id="{45BEF9EF-5A46-2980-6D2A-9F4A00428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9" name="Grupo 4">
            <a:extLst>
              <a:ext uri="{FF2B5EF4-FFF2-40B4-BE49-F238E27FC236}">
                <a16:creationId xmlns:a16="http://schemas.microsoft.com/office/drawing/2014/main" id="{916F5467-B877-0132-1EBC-E9CDF441630C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50813" cy="84138"/>
            <a:chOff x="0" y="0"/>
            <a:chExt cx="150876" cy="83820"/>
          </a:xfrm>
        </p:grpSpPr>
      </p:grpSp>
      <p:grpSp>
        <p:nvGrpSpPr>
          <p:cNvPr id="4104" name="Grupo 3">
            <a:extLst>
              <a:ext uri="{FF2B5EF4-FFF2-40B4-BE49-F238E27FC236}">
                <a16:creationId xmlns:a16="http://schemas.microsoft.com/office/drawing/2014/main" id="{424A7F6F-AD45-BB09-B729-509CAD166C3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46050" cy="571500"/>
            <a:chOff x="0" y="0"/>
            <a:chExt cx="1455" cy="5722"/>
          </a:xfrm>
        </p:grpSpPr>
      </p:grpSp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204AF9D6-4F1F-A7EC-C200-47C2E1EAE148}"/>
              </a:ext>
            </a:extLst>
          </p:cNvPr>
          <p:cNvSpPr txBox="1">
            <a:spLocks/>
          </p:cNvSpPr>
          <p:nvPr/>
        </p:nvSpPr>
        <p:spPr>
          <a:xfrm>
            <a:off x="208537" y="518794"/>
            <a:ext cx="16230599" cy="101981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3000" b="1" dirty="0">
                <a:solidFill>
                  <a:schemeClr val="bg1"/>
                </a:solidFill>
              </a:rPr>
              <a:t>VELATÓN EN EL DISTRITO DE MOMPOX POR LA PAZ </a:t>
            </a:r>
          </a:p>
          <a:p>
            <a:pPr marL="0" indent="0">
              <a:buNone/>
            </a:pPr>
            <a:r>
              <a:rPr lang="es-ES" sz="3000" b="1" dirty="0">
                <a:solidFill>
                  <a:schemeClr val="bg1"/>
                </a:solidFill>
              </a:rPr>
              <a:t>DEL PAÍS Y LA SALUD DE MIGUEL URIBE</a:t>
            </a:r>
          </a:p>
          <a:p>
            <a:pPr marL="0" indent="0">
              <a:buNone/>
            </a:pPr>
            <a:endParaRPr lang="es-E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                                                                                          </a:t>
            </a:r>
            <a:r>
              <a:rPr lang="es-ES" b="1" dirty="0">
                <a:solidFill>
                  <a:schemeClr val="bg1">
                    <a:lumMod val="95000"/>
                  </a:schemeClr>
                </a:solidFill>
              </a:rPr>
              <a:t>         </a:t>
            </a:r>
            <a:endParaRPr lang="es-ES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es-E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7D698D4-3648-1E44-EDD9-1316C3E032AB}"/>
              </a:ext>
            </a:extLst>
          </p:cNvPr>
          <p:cNvSpPr txBox="1"/>
          <p:nvPr/>
        </p:nvSpPr>
        <p:spPr>
          <a:xfrm>
            <a:off x="8987222" y="4399654"/>
            <a:ext cx="930077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>
                <a:solidFill>
                  <a:schemeClr val="bg1">
                    <a:lumMod val="95000"/>
                  </a:schemeClr>
                </a:solidFill>
              </a:rPr>
              <a:t>EN LAS INSTALACIONES DE LA GOBERNACIÓN DE BOLÍVAR SEDE TURBACO, SE REUNIÓ VARIAS VECES EL COMITÉ DINAMIZADOR DE LIBERTAD RELIGIOSA CON EL FIN DE DEFINIR RUTAS DE TRABAJO PARA EL SECTOR</a:t>
            </a:r>
            <a:endParaRPr lang="es-CO" sz="24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4146F1B2-345A-DEA3-B6C1-2BB01441F8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087" y="5997766"/>
            <a:ext cx="8298626" cy="370478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C35DDCC-766C-7C22-81F5-07F7C0EEEBF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019300"/>
            <a:ext cx="4994521" cy="691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69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80B628-9C3F-F3B5-61AE-D70972434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3CDD2022-0116-8AE5-DE8B-69542F806631}"/>
              </a:ext>
            </a:extLst>
          </p:cNvPr>
          <p:cNvSpPr/>
          <p:nvPr/>
        </p:nvSpPr>
        <p:spPr>
          <a:xfrm rot="6150721">
            <a:off x="6080933" y="4579544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6F1ADAA-3A59-7AE9-25A8-6DC3D3D02B63}"/>
              </a:ext>
            </a:extLst>
          </p:cNvPr>
          <p:cNvSpPr/>
          <p:nvPr/>
        </p:nvSpPr>
        <p:spPr>
          <a:xfrm rot="-4615544">
            <a:off x="9743607" y="4903161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2" name="Freeform 9">
            <a:extLst>
              <a:ext uri="{FF2B5EF4-FFF2-40B4-BE49-F238E27FC236}">
                <a16:creationId xmlns:a16="http://schemas.microsoft.com/office/drawing/2014/main" id="{182FA71C-A7A5-DE10-590D-CCB2A9556822}"/>
              </a:ext>
            </a:extLst>
          </p:cNvPr>
          <p:cNvSpPr/>
          <p:nvPr/>
        </p:nvSpPr>
        <p:spPr>
          <a:xfrm>
            <a:off x="14442094" y="143580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B56D5B21-6D0C-CEE7-3E0D-FF3A6892F37C}"/>
              </a:ext>
            </a:extLst>
          </p:cNvPr>
          <p:cNvSpPr txBox="1"/>
          <p:nvPr/>
        </p:nvSpPr>
        <p:spPr>
          <a:xfrm>
            <a:off x="1143000" y="415324"/>
            <a:ext cx="13291659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BRINDAMOS FORMACIÓN EN PARTICIPACIÓN CIUDADANA PARA EL SECTOR RELIGIOSO EN </a:t>
            </a:r>
            <a:endParaRPr lang="en-US" sz="7200" b="1" dirty="0">
              <a:latin typeface="Now Bold"/>
            </a:endParaRP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DFEE42E8-DCE9-49C6-B2F6-72843C6D8935}"/>
              </a:ext>
            </a:extLst>
          </p:cNvPr>
          <p:cNvSpPr txBox="1">
            <a:spLocks/>
          </p:cNvSpPr>
          <p:nvPr/>
        </p:nvSpPr>
        <p:spPr>
          <a:xfrm>
            <a:off x="905148" y="1690332"/>
            <a:ext cx="14612591" cy="239920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3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s-ES" sz="3000" dirty="0">
                <a:solidFill>
                  <a:schemeClr val="bg1">
                    <a:lumMod val="95000"/>
                  </a:schemeClr>
                </a:solidFill>
              </a:rPr>
              <a:t>CLEMENCIA</a:t>
            </a:r>
          </a:p>
          <a:p>
            <a:r>
              <a:rPr lang="es-ES" sz="3000" dirty="0">
                <a:solidFill>
                  <a:schemeClr val="bg1">
                    <a:lumMod val="95000"/>
                  </a:schemeClr>
                </a:solidFill>
              </a:rPr>
              <a:t>TURBANA</a:t>
            </a:r>
          </a:p>
          <a:p>
            <a:r>
              <a:rPr lang="es-ES" sz="3000" dirty="0">
                <a:solidFill>
                  <a:schemeClr val="bg1">
                    <a:lumMod val="95000"/>
                  </a:schemeClr>
                </a:solidFill>
              </a:rPr>
              <a:t>BARRIO CEBALLOS </a:t>
            </a:r>
          </a:p>
          <a:p>
            <a:r>
              <a:rPr lang="es-ES" sz="3000" dirty="0">
                <a:solidFill>
                  <a:schemeClr val="bg1">
                    <a:lumMod val="95000"/>
                  </a:schemeClr>
                </a:solidFill>
              </a:rPr>
              <a:t>EL CARMEN </a:t>
            </a:r>
          </a:p>
          <a:p>
            <a:r>
              <a:rPr lang="es-ES" sz="3000" dirty="0">
                <a:solidFill>
                  <a:schemeClr val="bg1">
                    <a:lumMod val="95000"/>
                  </a:schemeClr>
                </a:solidFill>
              </a:rPr>
              <a:t>MAHATES - MALAGANA</a:t>
            </a:r>
          </a:p>
          <a:p>
            <a:endParaRPr lang="es-ES" sz="3000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2AB166D-9C4E-6447-4044-ADE52DC87E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7" y="4955098"/>
            <a:ext cx="6279502" cy="495329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D573A0F-B25B-56D1-159B-5347D5C6C5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527" y="2946790"/>
            <a:ext cx="5843588" cy="504065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1C33A8F0-23F6-3859-4634-E0F544681A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334" y="4859997"/>
            <a:ext cx="532881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0177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D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40625B-73D5-7930-0A60-BE39D2E64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4A8DF56B-19FC-C666-600E-4A9274032786}"/>
              </a:ext>
            </a:extLst>
          </p:cNvPr>
          <p:cNvSpPr/>
          <p:nvPr/>
        </p:nvSpPr>
        <p:spPr>
          <a:xfrm rot="-10800000">
            <a:off x="13367400" y="-2798190"/>
            <a:ext cx="6452848" cy="5596379"/>
          </a:xfrm>
          <a:custGeom>
            <a:avLst/>
            <a:gdLst/>
            <a:ahLst/>
            <a:cxnLst/>
            <a:rect l="l" t="t" r="r" b="b"/>
            <a:pathLst>
              <a:path w="6452848" h="5596379">
                <a:moveTo>
                  <a:pt x="0" y="0"/>
                </a:moveTo>
                <a:lnTo>
                  <a:pt x="6452849" y="0"/>
                </a:lnTo>
                <a:lnTo>
                  <a:pt x="6452849" y="5596380"/>
                </a:lnTo>
                <a:lnTo>
                  <a:pt x="0" y="5596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55F3569-A696-0D7B-6B00-174327D3D224}"/>
              </a:ext>
            </a:extLst>
          </p:cNvPr>
          <p:cNvSpPr/>
          <p:nvPr/>
        </p:nvSpPr>
        <p:spPr>
          <a:xfrm>
            <a:off x="14847819" y="401386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4108" name="Picture 4342">
            <a:extLst>
              <a:ext uri="{FF2B5EF4-FFF2-40B4-BE49-F238E27FC236}">
                <a16:creationId xmlns:a16="http://schemas.microsoft.com/office/drawing/2014/main" id="{20E72D24-9B03-5F96-1623-2B94F53E2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4329">
            <a:extLst>
              <a:ext uri="{FF2B5EF4-FFF2-40B4-BE49-F238E27FC236}">
                <a16:creationId xmlns:a16="http://schemas.microsoft.com/office/drawing/2014/main" id="{ABEE8621-7F11-248A-8355-78C11D849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4331">
            <a:extLst>
              <a:ext uri="{FF2B5EF4-FFF2-40B4-BE49-F238E27FC236}">
                <a16:creationId xmlns:a16="http://schemas.microsoft.com/office/drawing/2014/main" id="{349DC6BD-4300-34BE-8968-6E757BABF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4333">
            <a:extLst>
              <a:ext uri="{FF2B5EF4-FFF2-40B4-BE49-F238E27FC236}">
                <a16:creationId xmlns:a16="http://schemas.microsoft.com/office/drawing/2014/main" id="{E1E559EC-AA61-5326-24E2-90CE9D83E3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344">
            <a:extLst>
              <a:ext uri="{FF2B5EF4-FFF2-40B4-BE49-F238E27FC236}">
                <a16:creationId xmlns:a16="http://schemas.microsoft.com/office/drawing/2014/main" id="{FD1ADDCA-FC57-76FD-8836-418AD26E0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4346">
            <a:extLst>
              <a:ext uri="{FF2B5EF4-FFF2-40B4-BE49-F238E27FC236}">
                <a16:creationId xmlns:a16="http://schemas.microsoft.com/office/drawing/2014/main" id="{4C9DC4B6-211E-3E8D-9B99-7DCFCBA88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4335">
            <a:extLst>
              <a:ext uri="{FF2B5EF4-FFF2-40B4-BE49-F238E27FC236}">
                <a16:creationId xmlns:a16="http://schemas.microsoft.com/office/drawing/2014/main" id="{3E0E0FDB-1D87-C590-7774-4FC34082C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4337">
            <a:extLst>
              <a:ext uri="{FF2B5EF4-FFF2-40B4-BE49-F238E27FC236}">
                <a16:creationId xmlns:a16="http://schemas.microsoft.com/office/drawing/2014/main" id="{11C303F3-9402-4D37-F2B2-717A93845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9" name="Grupo 4">
            <a:extLst>
              <a:ext uri="{FF2B5EF4-FFF2-40B4-BE49-F238E27FC236}">
                <a16:creationId xmlns:a16="http://schemas.microsoft.com/office/drawing/2014/main" id="{FC7FADAA-400D-E8AE-B266-54F1E5C4B7D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50813" cy="84138"/>
            <a:chOff x="0" y="0"/>
            <a:chExt cx="150876" cy="83820"/>
          </a:xfrm>
        </p:grpSpPr>
      </p:grpSp>
      <p:grpSp>
        <p:nvGrpSpPr>
          <p:cNvPr id="4104" name="Grupo 3">
            <a:extLst>
              <a:ext uri="{FF2B5EF4-FFF2-40B4-BE49-F238E27FC236}">
                <a16:creationId xmlns:a16="http://schemas.microsoft.com/office/drawing/2014/main" id="{34DF8E5B-CFFB-A74E-0A7B-27055566035E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46050" cy="571500"/>
            <a:chOff x="0" y="0"/>
            <a:chExt cx="1455" cy="5722"/>
          </a:xfrm>
        </p:grpSpPr>
      </p:grpSp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id="{D7EE174D-5E3C-8505-2A2B-F240257A7641}"/>
              </a:ext>
            </a:extLst>
          </p:cNvPr>
          <p:cNvSpPr txBox="1">
            <a:spLocks/>
          </p:cNvSpPr>
          <p:nvPr/>
        </p:nvSpPr>
        <p:spPr>
          <a:xfrm>
            <a:off x="420574" y="401386"/>
            <a:ext cx="17595026" cy="35916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BRINDAMOS ASISTENCIA TÉCNICA A LIDERES RELIGIOSOS EN 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MAGANGUÉ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CLEMENCIA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OLAYA HERRERA - CARTAGENA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TURBACO</a:t>
            </a: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CALAMAR</a:t>
            </a:r>
          </a:p>
          <a:p>
            <a:pPr marL="0" indent="0">
              <a:buNone/>
            </a:pPr>
            <a:endParaRPr lang="es-E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s-E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s-ES" b="1" dirty="0">
                <a:solidFill>
                  <a:schemeClr val="bg1"/>
                </a:solidFill>
              </a:rPr>
              <a:t>                                                                                          </a:t>
            </a:r>
            <a:r>
              <a:rPr lang="es-ES" b="1" dirty="0">
                <a:solidFill>
                  <a:schemeClr val="bg1">
                    <a:lumMod val="95000"/>
                  </a:schemeClr>
                </a:solidFill>
              </a:rPr>
              <a:t>         </a:t>
            </a:r>
            <a:endParaRPr lang="es-ES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es-ES" sz="24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632B8F9-BED8-569D-D06B-D178DF6D439F}"/>
              </a:ext>
            </a:extLst>
          </p:cNvPr>
          <p:cNvSpPr txBox="1"/>
          <p:nvPr/>
        </p:nvSpPr>
        <p:spPr>
          <a:xfrm>
            <a:off x="170089" y="4491080"/>
            <a:ext cx="10593455" cy="65864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3000" dirty="0">
                <a:solidFill>
                  <a:schemeClr val="bg1">
                    <a:lumMod val="95000"/>
                  </a:schemeClr>
                </a:solidFill>
              </a:rPr>
              <a:t>PROMOVIMOS Y/O INSTALAMOS FORMALMENTE LA MESA MUNICIPAL DE LIBERTAD RELIGIOSA EN </a:t>
            </a:r>
          </a:p>
          <a:p>
            <a:endParaRPr lang="es-ES" sz="2800" b="1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s-ES" sz="2800" b="1" dirty="0">
                <a:solidFill>
                  <a:schemeClr val="bg1">
                    <a:lumMod val="95000"/>
                  </a:schemeClr>
                </a:solidFill>
              </a:rPr>
              <a:t>SOPLAVIENTO, CANTAGALLO</a:t>
            </a:r>
          </a:p>
          <a:p>
            <a:r>
              <a:rPr lang="es-ES" sz="2800" b="1" dirty="0">
                <a:solidFill>
                  <a:schemeClr val="bg1">
                    <a:lumMod val="95000"/>
                  </a:schemeClr>
                </a:solidFill>
              </a:rPr>
              <a:t>TIQUISIO, SAN PABLO</a:t>
            </a:r>
          </a:p>
          <a:p>
            <a:r>
              <a:rPr lang="es-ES" sz="2800" b="1" dirty="0">
                <a:solidFill>
                  <a:schemeClr val="bg1">
                    <a:lumMod val="95000"/>
                  </a:schemeClr>
                </a:solidFill>
              </a:rPr>
              <a:t>BARRANCO DE LOBA</a:t>
            </a:r>
          </a:p>
          <a:p>
            <a:r>
              <a:rPr lang="es-ES" sz="2800" b="1" dirty="0">
                <a:solidFill>
                  <a:schemeClr val="bg1">
                    <a:lumMod val="95000"/>
                  </a:schemeClr>
                </a:solidFill>
              </a:rPr>
              <a:t>REGIDOR, RIOVIEJO</a:t>
            </a:r>
          </a:p>
          <a:p>
            <a:r>
              <a:rPr lang="es-ES" sz="2800" b="1" dirty="0">
                <a:solidFill>
                  <a:schemeClr val="bg1">
                    <a:lumMod val="95000"/>
                  </a:schemeClr>
                </a:solidFill>
              </a:rPr>
              <a:t>MAGANGUÉ, ARJONA</a:t>
            </a:r>
          </a:p>
          <a:p>
            <a:r>
              <a:rPr lang="es-ES" sz="2800" b="1" dirty="0">
                <a:solidFill>
                  <a:schemeClr val="bg1">
                    <a:lumMod val="95000"/>
                  </a:schemeClr>
                </a:solidFill>
              </a:rPr>
              <a:t>SANTA ROSA SUR</a:t>
            </a:r>
          </a:p>
          <a:p>
            <a:r>
              <a:rPr lang="es-ES" sz="2800" b="1" dirty="0">
                <a:solidFill>
                  <a:schemeClr val="bg1">
                    <a:lumMod val="95000"/>
                  </a:schemeClr>
                </a:solidFill>
              </a:rPr>
              <a:t>CLEMENCIA, SAN JACINTO</a:t>
            </a:r>
          </a:p>
          <a:p>
            <a:r>
              <a:rPr lang="es-ES" sz="2800" b="1" dirty="0">
                <a:solidFill>
                  <a:schemeClr val="bg1">
                    <a:lumMod val="95000"/>
                  </a:schemeClr>
                </a:solidFill>
              </a:rPr>
              <a:t>SAN JUAN NEPOMUCENO</a:t>
            </a:r>
          </a:p>
          <a:p>
            <a:r>
              <a:rPr lang="es-ES" sz="2800" b="1" dirty="0">
                <a:solidFill>
                  <a:schemeClr val="bg1">
                    <a:lumMod val="95000"/>
                  </a:schemeClr>
                </a:solidFill>
              </a:rPr>
              <a:t>HATILLO DE LOBA, MOMPOX</a:t>
            </a:r>
          </a:p>
          <a:p>
            <a:r>
              <a:rPr lang="es-ES" sz="2800" b="1" dirty="0">
                <a:solidFill>
                  <a:schemeClr val="bg1">
                    <a:lumMod val="95000"/>
                  </a:schemeClr>
                </a:solidFill>
              </a:rPr>
              <a:t>CALAMAR, SIMITÍ, EL PEÑÓN</a:t>
            </a:r>
          </a:p>
          <a:p>
            <a:endParaRPr lang="es-ES" sz="3000" b="1" dirty="0">
              <a:solidFill>
                <a:schemeClr val="bg1">
                  <a:lumMod val="95000"/>
                </a:schemeClr>
              </a:solidFill>
            </a:endParaRPr>
          </a:p>
          <a:p>
            <a:endParaRPr lang="es-CO" sz="24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7D85025-618A-5D28-63C8-F7598D8F328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034" y="1004169"/>
            <a:ext cx="5346293" cy="318700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1450461-24F2-8A34-BF76-A34F5907A43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5671582"/>
            <a:ext cx="5834263" cy="4214032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F1B90928-1B66-CF00-2DF3-627E2687171E}"/>
              </a:ext>
            </a:extLst>
          </p:cNvPr>
          <p:cNvSpPr txBox="1"/>
          <p:nvPr/>
        </p:nvSpPr>
        <p:spPr>
          <a:xfrm>
            <a:off x="11277600" y="3300519"/>
            <a:ext cx="99109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800" dirty="0">
                <a:solidFill>
                  <a:schemeClr val="bg1">
                    <a:lumMod val="95000"/>
                  </a:schemeClr>
                </a:solidFill>
              </a:rPr>
              <a:t>REALIZAMOS NUESTRA MASTER CLASS ONLINE </a:t>
            </a:r>
          </a:p>
          <a:p>
            <a:r>
              <a:rPr lang="es-ES" sz="2800" dirty="0">
                <a:solidFill>
                  <a:schemeClr val="bg1">
                    <a:lumMod val="95000"/>
                  </a:schemeClr>
                </a:solidFill>
              </a:rPr>
              <a:t>SOBRE EL CÓNCLAVE Y LA ELECCIÓN DEL </a:t>
            </a:r>
          </a:p>
          <a:p>
            <a:r>
              <a:rPr lang="es-ES" sz="2800" dirty="0">
                <a:solidFill>
                  <a:schemeClr val="bg1">
                    <a:lumMod val="95000"/>
                  </a:schemeClr>
                </a:solidFill>
              </a:rPr>
              <a:t>NUEVO PAPA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471273CE-7515-3D7F-38BD-796F2D251DE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0089" y="4687023"/>
            <a:ext cx="5434817" cy="558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086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30964E-DE20-01B9-FA01-B2F1116BF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F380756C-544E-AFB1-D957-A6A7ACFFA9D2}"/>
              </a:ext>
            </a:extLst>
          </p:cNvPr>
          <p:cNvSpPr/>
          <p:nvPr/>
        </p:nvSpPr>
        <p:spPr>
          <a:xfrm rot="6150721">
            <a:off x="6080933" y="4579544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449C82F-097F-ED50-7BD7-CDA45815DD5F}"/>
              </a:ext>
            </a:extLst>
          </p:cNvPr>
          <p:cNvSpPr/>
          <p:nvPr/>
        </p:nvSpPr>
        <p:spPr>
          <a:xfrm rot="-4615544">
            <a:off x="9743607" y="4903161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2" name="Freeform 9">
            <a:extLst>
              <a:ext uri="{FF2B5EF4-FFF2-40B4-BE49-F238E27FC236}">
                <a16:creationId xmlns:a16="http://schemas.microsoft.com/office/drawing/2014/main" id="{24A3114D-A5AE-4952-01B0-58032EF0B0FE}"/>
              </a:ext>
            </a:extLst>
          </p:cNvPr>
          <p:cNvSpPr/>
          <p:nvPr/>
        </p:nvSpPr>
        <p:spPr>
          <a:xfrm>
            <a:off x="14442094" y="143580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99CA62AC-C21B-F784-40DC-1AEB9DE51E67}"/>
              </a:ext>
            </a:extLst>
          </p:cNvPr>
          <p:cNvSpPr txBox="1"/>
          <p:nvPr/>
        </p:nvSpPr>
        <p:spPr>
          <a:xfrm>
            <a:off x="1143000" y="415324"/>
            <a:ext cx="13291659" cy="2339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800" b="1" dirty="0">
                <a:latin typeface="Now Bold"/>
              </a:rPr>
              <a:t>CELEBRAMOS EL DÍA DE LIBERTAD RELIGIOSA ASISTIENDO A LA CIUDAD DE BOGOTÁ, CARTAGENA, TURBACO Y MAGANGUÉ CON UN GRAN ENCUENTRO RELIGIOSO</a:t>
            </a:r>
            <a:endParaRPr lang="en-US" sz="3800" b="1" dirty="0">
              <a:latin typeface="Now Bold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F3F0C622-DC40-DFF6-F15F-377DD8EA72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94" y="2933700"/>
            <a:ext cx="4693306" cy="38862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20B3D7A-400C-B07A-0055-E66DAA1200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134" y="2754426"/>
            <a:ext cx="5187044" cy="364563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2396DCE-6394-15AB-9742-B7D5C7F67F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331" y="6220596"/>
            <a:ext cx="4845706" cy="364563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8C6182ED-5146-6B31-ABDB-7F656E2035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875" y="6252952"/>
            <a:ext cx="5013856" cy="376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465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88901332-2F99-FB8A-044D-CE2BE5BC6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5" t="42884" r="11502" b="30137"/>
          <a:stretch/>
        </p:blipFill>
        <p:spPr>
          <a:xfrm>
            <a:off x="5927400" y="6038660"/>
            <a:ext cx="6433200" cy="4248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Freeform 5"/>
          <p:cNvSpPr/>
          <p:nvPr/>
        </p:nvSpPr>
        <p:spPr>
          <a:xfrm rot="-10800000">
            <a:off x="13367400" y="-2798190"/>
            <a:ext cx="6452848" cy="5596379"/>
          </a:xfrm>
          <a:custGeom>
            <a:avLst/>
            <a:gdLst/>
            <a:ahLst/>
            <a:cxnLst/>
            <a:rect l="l" t="t" r="r" b="b"/>
            <a:pathLst>
              <a:path w="6452848" h="5596379">
                <a:moveTo>
                  <a:pt x="0" y="0"/>
                </a:moveTo>
                <a:lnTo>
                  <a:pt x="6452849" y="0"/>
                </a:lnTo>
                <a:lnTo>
                  <a:pt x="6452849" y="5596380"/>
                </a:lnTo>
                <a:lnTo>
                  <a:pt x="0" y="5596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/>
          <p:cNvSpPr/>
          <p:nvPr/>
        </p:nvSpPr>
        <p:spPr>
          <a:xfrm>
            <a:off x="14847819" y="401386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C6C4AB13-5F1B-7766-0496-AEDCFD603E05}"/>
              </a:ext>
            </a:extLst>
          </p:cNvPr>
          <p:cNvSpPr txBox="1"/>
          <p:nvPr/>
        </p:nvSpPr>
        <p:spPr>
          <a:xfrm>
            <a:off x="-1985207" y="430193"/>
            <a:ext cx="20298173" cy="5736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98"/>
              </a:lnSpc>
            </a:pPr>
            <a:r>
              <a:rPr lang="en-US" sz="6600" dirty="0">
                <a:solidFill>
                  <a:srgbClr val="FFFBFB"/>
                </a:solidFill>
                <a:latin typeface="Now Bold"/>
              </a:rPr>
              <a:t>IMPLEMENTACÓN DE LA </a:t>
            </a:r>
          </a:p>
          <a:p>
            <a:pPr algn="ctr">
              <a:lnSpc>
                <a:spcPts val="11398"/>
              </a:lnSpc>
            </a:pPr>
            <a:r>
              <a:rPr lang="en-US" sz="6600" dirty="0">
                <a:solidFill>
                  <a:srgbClr val="FFFBFB"/>
                </a:solidFill>
                <a:latin typeface="Now Bold"/>
              </a:rPr>
              <a:t>POLITICA PÚBLICA DE </a:t>
            </a:r>
          </a:p>
          <a:p>
            <a:pPr algn="ctr">
              <a:lnSpc>
                <a:spcPts val="11398"/>
              </a:lnSpc>
            </a:pPr>
            <a:r>
              <a:rPr lang="en-US" sz="6600" dirty="0">
                <a:solidFill>
                  <a:srgbClr val="FFFBFB"/>
                </a:solidFill>
                <a:latin typeface="Now Bold"/>
              </a:rPr>
              <a:t>LIBERTAD RELIGIOSA Y DE CULTOS</a:t>
            </a:r>
          </a:p>
          <a:p>
            <a:pPr algn="ctr">
              <a:lnSpc>
                <a:spcPts val="11398"/>
              </a:lnSpc>
            </a:pPr>
            <a:r>
              <a:rPr lang="en-US" sz="6600" dirty="0">
                <a:solidFill>
                  <a:srgbClr val="FFFBFB"/>
                </a:solidFill>
                <a:latin typeface="Now Bold"/>
              </a:rPr>
              <a:t>2024 - 2025</a:t>
            </a:r>
          </a:p>
        </p:txBody>
      </p:sp>
    </p:spTree>
    <p:extLst>
      <p:ext uri="{BB962C8B-B14F-4D97-AF65-F5344CB8AC3E}">
        <p14:creationId xmlns:p14="http://schemas.microsoft.com/office/powerpoint/2010/main" val="35271737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B8E3BF7-09B4-0F54-8405-2A158880E18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solidFill>
            <a:srgbClr val="0070C0"/>
          </a:solidFill>
        </p:spPr>
        <p:txBody>
          <a:bodyPr/>
          <a:lstStyle/>
          <a:p>
            <a:endParaRPr lang="es-CO" dirty="0"/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3391A55-1462-FDE9-FB36-9EEB7E690E3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6187" r="6187"/>
          <a:stretch>
            <a:fillRect/>
          </a:stretch>
        </p:blipFill>
        <p:spPr/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9ADB97-2BE3-9FE3-5B55-784FD02D0C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solidFill>
            <a:srgbClr val="002060"/>
          </a:solidFill>
        </p:spPr>
        <p:txBody>
          <a:bodyPr/>
          <a:lstStyle/>
          <a:p>
            <a:endParaRPr lang="es-CO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A7E11733-E65A-BC62-E38B-CA129B1326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CO" sz="10800" b="1" dirty="0">
                <a:solidFill>
                  <a:schemeClr val="bg1"/>
                </a:solidFill>
              </a:rPr>
              <a:t>GRACIAS…</a:t>
            </a: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3EA3BF7F-28AF-91F5-AA45-2C66DC443B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rgbClr val="0070C0"/>
          </a:solidFill>
        </p:spPr>
        <p:txBody>
          <a:bodyPr/>
          <a:lstStyle/>
          <a:p>
            <a:endParaRPr lang="es-CO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B598DDD-C0F2-44FC-EB40-4A585EB85C32}"/>
              </a:ext>
            </a:extLst>
          </p:cNvPr>
          <p:cNvSpPr/>
          <p:nvPr/>
        </p:nvSpPr>
        <p:spPr>
          <a:xfrm>
            <a:off x="2356376" y="7339141"/>
            <a:ext cx="4545548" cy="1824632"/>
          </a:xfrm>
          <a:custGeom>
            <a:avLst/>
            <a:gdLst/>
            <a:ahLst/>
            <a:cxnLst/>
            <a:rect l="l" t="t" r="r" b="b"/>
            <a:pathLst>
              <a:path w="4545548" h="1824632">
                <a:moveTo>
                  <a:pt x="0" y="0"/>
                </a:moveTo>
                <a:lnTo>
                  <a:pt x="4545549" y="0"/>
                </a:lnTo>
                <a:lnTo>
                  <a:pt x="4545549" y="1824632"/>
                </a:lnTo>
                <a:lnTo>
                  <a:pt x="0" y="18246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" r="-42"/>
            </a:stretch>
          </a:blipFill>
        </p:spPr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7229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 rot="-10800000">
            <a:off x="13367400" y="-2798190"/>
            <a:ext cx="6452848" cy="5596379"/>
          </a:xfrm>
          <a:custGeom>
            <a:avLst/>
            <a:gdLst/>
            <a:ahLst/>
            <a:cxnLst/>
            <a:rect l="l" t="t" r="r" b="b"/>
            <a:pathLst>
              <a:path w="6452848" h="5596379">
                <a:moveTo>
                  <a:pt x="0" y="0"/>
                </a:moveTo>
                <a:lnTo>
                  <a:pt x="6452849" y="0"/>
                </a:lnTo>
                <a:lnTo>
                  <a:pt x="6452849" y="5596380"/>
                </a:lnTo>
                <a:lnTo>
                  <a:pt x="0" y="55963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/>
          <p:cNvSpPr/>
          <p:nvPr/>
        </p:nvSpPr>
        <p:spPr>
          <a:xfrm>
            <a:off x="14847819" y="401386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/>
          <p:cNvSpPr txBox="1"/>
          <p:nvPr/>
        </p:nvSpPr>
        <p:spPr>
          <a:xfrm>
            <a:off x="1590237" y="401386"/>
            <a:ext cx="115386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b="1" dirty="0">
                <a:solidFill>
                  <a:schemeClr val="accent1"/>
                </a:solidFill>
                <a:latin typeface="Now Bold"/>
              </a:rPr>
              <a:t>1. CREACIÓN DE PROTOCOLO PARA INTERVENCIÓN FAMILIAR IMPLEMENTADO POR ENTIDADES RELIGIOSAS Y SUS ORGANIZACIONES JUNIO 2024</a:t>
            </a:r>
            <a:endParaRPr lang="en-US" sz="4800" b="1" dirty="0">
              <a:solidFill>
                <a:schemeClr val="accent1"/>
              </a:solidFill>
              <a:latin typeface="Now Bold"/>
            </a:endParaRPr>
          </a:p>
        </p:txBody>
      </p:sp>
      <p:pic>
        <p:nvPicPr>
          <p:cNvPr id="4108" name="Picture 4342">
            <a:extLst>
              <a:ext uri="{FF2B5EF4-FFF2-40B4-BE49-F238E27FC236}">
                <a16:creationId xmlns:a16="http://schemas.microsoft.com/office/drawing/2014/main" id="{37A72AC2-D5C3-2A6C-F7F8-AB1BF539D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4329">
            <a:extLst>
              <a:ext uri="{FF2B5EF4-FFF2-40B4-BE49-F238E27FC236}">
                <a16:creationId xmlns:a16="http://schemas.microsoft.com/office/drawing/2014/main" id="{37D9A44A-27C8-3709-C1D5-69F2653AC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4331">
            <a:extLst>
              <a:ext uri="{FF2B5EF4-FFF2-40B4-BE49-F238E27FC236}">
                <a16:creationId xmlns:a16="http://schemas.microsoft.com/office/drawing/2014/main" id="{5376E0D1-3DAC-7D98-8669-225B8BC2D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4333">
            <a:extLst>
              <a:ext uri="{FF2B5EF4-FFF2-40B4-BE49-F238E27FC236}">
                <a16:creationId xmlns:a16="http://schemas.microsoft.com/office/drawing/2014/main" id="{86A2E0F9-6073-8257-E3F4-DADE41F30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344">
            <a:extLst>
              <a:ext uri="{FF2B5EF4-FFF2-40B4-BE49-F238E27FC236}">
                <a16:creationId xmlns:a16="http://schemas.microsoft.com/office/drawing/2014/main" id="{D596CC65-528E-3155-AB9E-0B0DC35A6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4346">
            <a:extLst>
              <a:ext uri="{FF2B5EF4-FFF2-40B4-BE49-F238E27FC236}">
                <a16:creationId xmlns:a16="http://schemas.microsoft.com/office/drawing/2014/main" id="{380CC1AC-94E3-D5BF-5B92-DABE4A069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4335">
            <a:extLst>
              <a:ext uri="{FF2B5EF4-FFF2-40B4-BE49-F238E27FC236}">
                <a16:creationId xmlns:a16="http://schemas.microsoft.com/office/drawing/2014/main" id="{036A1725-498A-576D-FDE3-7E10D5869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4337">
            <a:extLst>
              <a:ext uri="{FF2B5EF4-FFF2-40B4-BE49-F238E27FC236}">
                <a16:creationId xmlns:a16="http://schemas.microsoft.com/office/drawing/2014/main" id="{A353621E-C4C2-5CF3-6896-67B2EAB23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9" name="Grupo 4"/>
          <p:cNvGrpSpPr>
            <a:grpSpLocks/>
          </p:cNvGrpSpPr>
          <p:nvPr/>
        </p:nvGrpSpPr>
        <p:grpSpPr bwMode="auto">
          <a:xfrm>
            <a:off x="0" y="0"/>
            <a:ext cx="150813" cy="84138"/>
            <a:chOff x="0" y="0"/>
            <a:chExt cx="150876" cy="83820"/>
          </a:xfrm>
        </p:grpSpPr>
      </p:grpSp>
      <p:grpSp>
        <p:nvGrpSpPr>
          <p:cNvPr id="4104" name="Grupo 3"/>
          <p:cNvGrpSpPr>
            <a:grpSpLocks/>
          </p:cNvGrpSpPr>
          <p:nvPr/>
        </p:nvGrpSpPr>
        <p:grpSpPr bwMode="auto">
          <a:xfrm>
            <a:off x="0" y="0"/>
            <a:ext cx="146050" cy="571500"/>
            <a:chOff x="0" y="0"/>
            <a:chExt cx="1455" cy="5722"/>
          </a:xfrm>
        </p:grpSpPr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101D8A-3128-A4FD-B595-B367995DD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2324100"/>
            <a:ext cx="13563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chemeClr val="bg1">
                    <a:lumMod val="95000"/>
                  </a:schemeClr>
                </a:solidFill>
              </a:rPr>
              <a:t>Se realizaron mesas de trabajo con el sector, recolectando datos o información por medio de encuestas.</a:t>
            </a:r>
            <a:endParaRPr lang="es-CO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826E22B-528C-D8C9-DABD-397A606B6D4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82" y="5140896"/>
            <a:ext cx="5486400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B36835A-EDCE-48E2-A57F-FF340D4FBA5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467" y="3619500"/>
            <a:ext cx="6479877" cy="48599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8EF5940-2F33-3868-F634-BECBBB07888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5515" y="5141495"/>
            <a:ext cx="5283200" cy="39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5709D301-1C3F-11B8-2F33-208D29451486}"/>
              </a:ext>
            </a:extLst>
          </p:cNvPr>
          <p:cNvSpPr txBox="1"/>
          <p:nvPr/>
        </p:nvSpPr>
        <p:spPr>
          <a:xfrm>
            <a:off x="762001" y="4403721"/>
            <a:ext cx="5163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Cartagena Ciudadela 2000</a:t>
            </a:r>
            <a:endParaRPr lang="es-CO" sz="32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E282F23-56B7-6912-4A01-EA6E96774CCE}"/>
              </a:ext>
            </a:extLst>
          </p:cNvPr>
          <p:cNvSpPr txBox="1"/>
          <p:nvPr/>
        </p:nvSpPr>
        <p:spPr>
          <a:xfrm>
            <a:off x="7276612" y="8479408"/>
            <a:ext cx="5163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San Juan Nepomuceno</a:t>
            </a:r>
            <a:endParaRPr lang="es-CO" sz="32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C0CD4DD-D2B3-2A5D-3792-5FD41BF798D4}"/>
              </a:ext>
            </a:extLst>
          </p:cNvPr>
          <p:cNvSpPr txBox="1"/>
          <p:nvPr/>
        </p:nvSpPr>
        <p:spPr>
          <a:xfrm>
            <a:off x="13160921" y="4087667"/>
            <a:ext cx="51634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Olaya Herrera Sector el Progreso</a:t>
            </a:r>
            <a:endParaRPr lang="es-CO" sz="3200" b="1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206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D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225BAF-61E5-960F-D934-896FFFF33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B0D437F6-9681-4EEA-ED7C-6BA7116A4A9A}"/>
              </a:ext>
            </a:extLst>
          </p:cNvPr>
          <p:cNvSpPr/>
          <p:nvPr/>
        </p:nvSpPr>
        <p:spPr>
          <a:xfrm rot="-10800000">
            <a:off x="13367400" y="-2798190"/>
            <a:ext cx="6452848" cy="5596379"/>
          </a:xfrm>
          <a:custGeom>
            <a:avLst/>
            <a:gdLst/>
            <a:ahLst/>
            <a:cxnLst/>
            <a:rect l="l" t="t" r="r" b="b"/>
            <a:pathLst>
              <a:path w="6452848" h="5596379">
                <a:moveTo>
                  <a:pt x="0" y="0"/>
                </a:moveTo>
                <a:lnTo>
                  <a:pt x="6452849" y="0"/>
                </a:lnTo>
                <a:lnTo>
                  <a:pt x="6452849" y="5596380"/>
                </a:lnTo>
                <a:lnTo>
                  <a:pt x="0" y="55963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CF46A33-6EBB-89B3-182E-9EB9C6E8D650}"/>
              </a:ext>
            </a:extLst>
          </p:cNvPr>
          <p:cNvSpPr/>
          <p:nvPr/>
        </p:nvSpPr>
        <p:spPr>
          <a:xfrm>
            <a:off x="14847819" y="401386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50BF812-BE24-3A5B-0739-D50DB3D406BB}"/>
              </a:ext>
            </a:extLst>
          </p:cNvPr>
          <p:cNvSpPr txBox="1"/>
          <p:nvPr/>
        </p:nvSpPr>
        <p:spPr>
          <a:xfrm>
            <a:off x="1590237" y="401386"/>
            <a:ext cx="115386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200" b="1" dirty="0">
                <a:solidFill>
                  <a:schemeClr val="accent1"/>
                </a:solidFill>
                <a:latin typeface="Now Bold"/>
              </a:rPr>
              <a:t>2. CAMPAÑA DE DIFUSIÓN MASIVA EN MEDIOS QUE PROMUEVAN LA TOLERANCIA Y LA NO DISCRIMINACIÓN POR MOTIVOS RELIGIOSOS</a:t>
            </a:r>
            <a:endParaRPr lang="en-US" sz="4800" b="1" dirty="0">
              <a:solidFill>
                <a:schemeClr val="accent1"/>
              </a:solidFill>
              <a:latin typeface="Now Bold"/>
            </a:endParaRPr>
          </a:p>
        </p:txBody>
      </p:sp>
      <p:pic>
        <p:nvPicPr>
          <p:cNvPr id="4108" name="Picture 4342">
            <a:extLst>
              <a:ext uri="{FF2B5EF4-FFF2-40B4-BE49-F238E27FC236}">
                <a16:creationId xmlns:a16="http://schemas.microsoft.com/office/drawing/2014/main" id="{93F78C1B-1AD3-064D-141B-224777F63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4329">
            <a:extLst>
              <a:ext uri="{FF2B5EF4-FFF2-40B4-BE49-F238E27FC236}">
                <a16:creationId xmlns:a16="http://schemas.microsoft.com/office/drawing/2014/main" id="{25680498-70D5-B896-5957-132F81B7F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4331">
            <a:extLst>
              <a:ext uri="{FF2B5EF4-FFF2-40B4-BE49-F238E27FC236}">
                <a16:creationId xmlns:a16="http://schemas.microsoft.com/office/drawing/2014/main" id="{7786BA25-EAF6-E789-686D-6FF6240FF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4333">
            <a:extLst>
              <a:ext uri="{FF2B5EF4-FFF2-40B4-BE49-F238E27FC236}">
                <a16:creationId xmlns:a16="http://schemas.microsoft.com/office/drawing/2014/main" id="{B7FEEB69-3EA4-E7EA-4836-CCB21DF9A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344">
            <a:extLst>
              <a:ext uri="{FF2B5EF4-FFF2-40B4-BE49-F238E27FC236}">
                <a16:creationId xmlns:a16="http://schemas.microsoft.com/office/drawing/2014/main" id="{B3D8D598-6335-25C6-8D7C-B7F9EFE63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4346">
            <a:extLst>
              <a:ext uri="{FF2B5EF4-FFF2-40B4-BE49-F238E27FC236}">
                <a16:creationId xmlns:a16="http://schemas.microsoft.com/office/drawing/2014/main" id="{2857BB63-B1B6-34C9-82F1-134B8F01A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4335">
            <a:extLst>
              <a:ext uri="{FF2B5EF4-FFF2-40B4-BE49-F238E27FC236}">
                <a16:creationId xmlns:a16="http://schemas.microsoft.com/office/drawing/2014/main" id="{E05290E6-8C7E-6C71-F6A1-369997BF3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4337">
            <a:extLst>
              <a:ext uri="{FF2B5EF4-FFF2-40B4-BE49-F238E27FC236}">
                <a16:creationId xmlns:a16="http://schemas.microsoft.com/office/drawing/2014/main" id="{7B56012A-EE4F-E58C-0A03-C12A5FC29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9" name="Grupo 4">
            <a:extLst>
              <a:ext uri="{FF2B5EF4-FFF2-40B4-BE49-F238E27FC236}">
                <a16:creationId xmlns:a16="http://schemas.microsoft.com/office/drawing/2014/main" id="{ABFE1E46-2289-091C-3FE7-43268B984C0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50813" cy="84138"/>
            <a:chOff x="0" y="0"/>
            <a:chExt cx="150876" cy="83820"/>
          </a:xfrm>
        </p:grpSpPr>
      </p:grpSp>
      <p:grpSp>
        <p:nvGrpSpPr>
          <p:cNvPr id="4104" name="Grupo 3">
            <a:extLst>
              <a:ext uri="{FF2B5EF4-FFF2-40B4-BE49-F238E27FC236}">
                <a16:creationId xmlns:a16="http://schemas.microsoft.com/office/drawing/2014/main" id="{76F79203-00D0-D9A0-54D8-1E66AEC3402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46050" cy="571500"/>
            <a:chOff x="0" y="0"/>
            <a:chExt cx="1455" cy="5722"/>
          </a:xfrm>
        </p:grpSpPr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DC99B2-8A0F-E38D-382D-F7740FB05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1" y="2324100"/>
            <a:ext cx="13563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>
                <a:solidFill>
                  <a:schemeClr val="bg1">
                    <a:lumMod val="95000"/>
                  </a:schemeClr>
                </a:solidFill>
              </a:rPr>
              <a:t>Se realizó una campaña en el mes de Agosto en la semana del 26 al 30, denominada: (PROFESA CON LIBERTAD TU FÉ) #BolivarEsLibertadReligiosa.</a:t>
            </a:r>
            <a:endParaRPr lang="es-CO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878A9DE-C520-5652-01AE-6619F7258628}"/>
              </a:ext>
            </a:extLst>
          </p:cNvPr>
          <p:cNvSpPr txBox="1"/>
          <p:nvPr/>
        </p:nvSpPr>
        <p:spPr>
          <a:xfrm>
            <a:off x="6962513" y="4152900"/>
            <a:ext cx="5141376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accent5">
                    <a:lumMod val="40000"/>
                    <a:lumOff val="60000"/>
                  </a:schemeClr>
                </a:solidFill>
              </a:rPr>
              <a:t>Video grabado en </a:t>
            </a:r>
            <a:r>
              <a:rPr lang="es-ES" sz="3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palenque</a:t>
            </a:r>
            <a:endParaRPr lang="es-CO" sz="32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66D09BB-DEA4-E86C-BECD-8E6C7013EE7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24" y="3658520"/>
            <a:ext cx="5141376" cy="6383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5CE2758-E980-3CC5-1880-192266FA71A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076" y="5359651"/>
            <a:ext cx="6034618" cy="4525963"/>
          </a:xfrm>
          <a:prstGeom prst="rect">
            <a:avLst/>
          </a:prstGeom>
        </p:spPr>
      </p:pic>
      <p:pic>
        <p:nvPicPr>
          <p:cNvPr id="12" name="Video de WhatsApp 2024-11-28 a las 01.49.21_d3b25801">
            <a:hlinkClick r:id="" action="ppaction://media"/>
            <a:extLst>
              <a:ext uri="{FF2B5EF4-FFF2-40B4-BE49-F238E27FC236}">
                <a16:creationId xmlns:a16="http://schemas.microsoft.com/office/drawing/2014/main" id="{92AF8BE0-B52F-F3ED-2BB7-27A1BF9A83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923700" y="3332517"/>
            <a:ext cx="3714976" cy="6563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4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1D4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225BAF-61E5-960F-D934-896FFFF33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B0D437F6-9681-4EEA-ED7C-6BA7116A4A9A}"/>
              </a:ext>
            </a:extLst>
          </p:cNvPr>
          <p:cNvSpPr/>
          <p:nvPr/>
        </p:nvSpPr>
        <p:spPr>
          <a:xfrm rot="-10800000">
            <a:off x="13367400" y="-2798190"/>
            <a:ext cx="6452848" cy="5596379"/>
          </a:xfrm>
          <a:custGeom>
            <a:avLst/>
            <a:gdLst/>
            <a:ahLst/>
            <a:cxnLst/>
            <a:rect l="l" t="t" r="r" b="b"/>
            <a:pathLst>
              <a:path w="6452848" h="5596379">
                <a:moveTo>
                  <a:pt x="0" y="0"/>
                </a:moveTo>
                <a:lnTo>
                  <a:pt x="6452849" y="0"/>
                </a:lnTo>
                <a:lnTo>
                  <a:pt x="6452849" y="5596380"/>
                </a:lnTo>
                <a:lnTo>
                  <a:pt x="0" y="55963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CF46A33-6EBB-89B3-182E-9EB9C6E8D650}"/>
              </a:ext>
            </a:extLst>
          </p:cNvPr>
          <p:cNvSpPr/>
          <p:nvPr/>
        </p:nvSpPr>
        <p:spPr>
          <a:xfrm>
            <a:off x="14847819" y="401386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F50BF812-BE24-3A5B-0739-D50DB3D406BB}"/>
              </a:ext>
            </a:extLst>
          </p:cNvPr>
          <p:cNvSpPr txBox="1"/>
          <p:nvPr/>
        </p:nvSpPr>
        <p:spPr>
          <a:xfrm>
            <a:off x="3374700" y="613201"/>
            <a:ext cx="11538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spcBef>
                <a:spcPct val="0"/>
              </a:spcBef>
            </a:pPr>
            <a:r>
              <a:rPr lang="es-ES" sz="5400" b="1" dirty="0">
                <a:solidFill>
                  <a:schemeClr val="accent1"/>
                </a:solidFill>
                <a:latin typeface="Now Bold"/>
              </a:rPr>
              <a:t>3. ASISTENCIA TÉCNICA</a:t>
            </a:r>
            <a:endParaRPr lang="en-US" sz="8000" b="1" dirty="0">
              <a:solidFill>
                <a:schemeClr val="accent1"/>
              </a:solidFill>
              <a:latin typeface="Now Bold"/>
            </a:endParaRPr>
          </a:p>
        </p:txBody>
      </p:sp>
      <p:pic>
        <p:nvPicPr>
          <p:cNvPr id="4108" name="Picture 4342">
            <a:extLst>
              <a:ext uri="{FF2B5EF4-FFF2-40B4-BE49-F238E27FC236}">
                <a16:creationId xmlns:a16="http://schemas.microsoft.com/office/drawing/2014/main" id="{93F78C1B-1AD3-064D-141B-224777F63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4329">
            <a:extLst>
              <a:ext uri="{FF2B5EF4-FFF2-40B4-BE49-F238E27FC236}">
                <a16:creationId xmlns:a16="http://schemas.microsoft.com/office/drawing/2014/main" id="{25680498-70D5-B896-5957-132F81B7F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4331">
            <a:extLst>
              <a:ext uri="{FF2B5EF4-FFF2-40B4-BE49-F238E27FC236}">
                <a16:creationId xmlns:a16="http://schemas.microsoft.com/office/drawing/2014/main" id="{7786BA25-EAF6-E789-686D-6FF6240FF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4333">
            <a:extLst>
              <a:ext uri="{FF2B5EF4-FFF2-40B4-BE49-F238E27FC236}">
                <a16:creationId xmlns:a16="http://schemas.microsoft.com/office/drawing/2014/main" id="{B7FEEB69-3EA4-E7EA-4836-CCB21DF9A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344">
            <a:extLst>
              <a:ext uri="{FF2B5EF4-FFF2-40B4-BE49-F238E27FC236}">
                <a16:creationId xmlns:a16="http://schemas.microsoft.com/office/drawing/2014/main" id="{B3D8D598-6335-25C6-8D7C-B7F9EFE63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4346">
            <a:extLst>
              <a:ext uri="{FF2B5EF4-FFF2-40B4-BE49-F238E27FC236}">
                <a16:creationId xmlns:a16="http://schemas.microsoft.com/office/drawing/2014/main" id="{2857BB63-B1B6-34C9-82F1-134B8F01A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4335">
            <a:extLst>
              <a:ext uri="{FF2B5EF4-FFF2-40B4-BE49-F238E27FC236}">
                <a16:creationId xmlns:a16="http://schemas.microsoft.com/office/drawing/2014/main" id="{E05290E6-8C7E-6C71-F6A1-369997BF3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4337">
            <a:extLst>
              <a:ext uri="{FF2B5EF4-FFF2-40B4-BE49-F238E27FC236}">
                <a16:creationId xmlns:a16="http://schemas.microsoft.com/office/drawing/2014/main" id="{7B56012A-EE4F-E58C-0A03-C12A5FC29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6675" cy="7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09" name="Grupo 4">
            <a:extLst>
              <a:ext uri="{FF2B5EF4-FFF2-40B4-BE49-F238E27FC236}">
                <a16:creationId xmlns:a16="http://schemas.microsoft.com/office/drawing/2014/main" id="{ABFE1E46-2289-091C-3FE7-43268B984C07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50813" cy="84138"/>
            <a:chOff x="0" y="0"/>
            <a:chExt cx="150876" cy="83820"/>
          </a:xfrm>
        </p:grpSpPr>
      </p:grpSp>
      <p:grpSp>
        <p:nvGrpSpPr>
          <p:cNvPr id="4104" name="Grupo 3">
            <a:extLst>
              <a:ext uri="{FF2B5EF4-FFF2-40B4-BE49-F238E27FC236}">
                <a16:creationId xmlns:a16="http://schemas.microsoft.com/office/drawing/2014/main" id="{76F79203-00D0-D9A0-54D8-1E66AEC3402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46050" cy="571500"/>
            <a:chOff x="0" y="0"/>
            <a:chExt cx="1455" cy="5722"/>
          </a:xfrm>
        </p:grpSpPr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5DC99B2-8A0F-E38D-382D-F7740FB05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0" y="1723461"/>
            <a:ext cx="13563600" cy="2573085"/>
          </a:xfrm>
        </p:spPr>
        <p:txBody>
          <a:bodyPr/>
          <a:lstStyle/>
          <a:p>
            <a:r>
              <a:rPr lang="es-ES" dirty="0">
                <a:solidFill>
                  <a:schemeClr val="bg1">
                    <a:lumMod val="95000"/>
                  </a:schemeClr>
                </a:solidFill>
              </a:rPr>
              <a:t>Creación y funcionamiento de los comités Municipales de Libertad Religiosa.</a:t>
            </a:r>
          </a:p>
          <a:p>
            <a:r>
              <a:rPr lang="es-ES" dirty="0">
                <a:solidFill>
                  <a:schemeClr val="bg1">
                    <a:lumMod val="95000"/>
                  </a:schemeClr>
                </a:solidFill>
              </a:rPr>
              <a:t>Asignación de enlaces.</a:t>
            </a:r>
          </a:p>
          <a:p>
            <a:r>
              <a:rPr lang="es-ES" dirty="0">
                <a:solidFill>
                  <a:schemeClr val="bg1">
                    <a:lumMod val="95000"/>
                  </a:schemeClr>
                </a:solidFill>
              </a:rPr>
              <a:t>Socialización de Políticas Públicas.</a:t>
            </a:r>
          </a:p>
        </p:txBody>
      </p:sp>
      <p:sp>
        <p:nvSpPr>
          <p:cNvPr id="2" name="TextBox 7">
            <a:extLst>
              <a:ext uri="{FF2B5EF4-FFF2-40B4-BE49-F238E27FC236}">
                <a16:creationId xmlns:a16="http://schemas.microsoft.com/office/drawing/2014/main" id="{CC7446C5-A0F6-6C1B-6295-128A3B740F6E}"/>
              </a:ext>
            </a:extLst>
          </p:cNvPr>
          <p:cNvSpPr txBox="1"/>
          <p:nvPr/>
        </p:nvSpPr>
        <p:spPr>
          <a:xfrm>
            <a:off x="1524000" y="3860569"/>
            <a:ext cx="115386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5400" b="1" dirty="0">
                <a:solidFill>
                  <a:schemeClr val="accent1"/>
                </a:solidFill>
                <a:latin typeface="Now Bold"/>
              </a:rPr>
              <a:t>4. MARCO CONSTITUCIONAL Y LEGAL DE LA LIBERTAD RELIOSA DE CULTOS</a:t>
            </a:r>
            <a:endParaRPr lang="en-US" sz="8000" b="1" dirty="0">
              <a:solidFill>
                <a:schemeClr val="accent1"/>
              </a:solidFill>
              <a:latin typeface="Now Bold"/>
            </a:endParaRPr>
          </a:p>
        </p:txBody>
      </p:sp>
      <p:sp>
        <p:nvSpPr>
          <p:cNvPr id="8" name="Marcador de contenido 2">
            <a:extLst>
              <a:ext uri="{FF2B5EF4-FFF2-40B4-BE49-F238E27FC236}">
                <a16:creationId xmlns:a16="http://schemas.microsoft.com/office/drawing/2014/main" id="{0914ACBF-7A51-A5C4-F5AC-68CAB2A1758C}"/>
              </a:ext>
            </a:extLst>
          </p:cNvPr>
          <p:cNvSpPr txBox="1">
            <a:spLocks/>
          </p:cNvSpPr>
          <p:nvPr/>
        </p:nvSpPr>
        <p:spPr>
          <a:xfrm>
            <a:off x="1033346" y="6385933"/>
            <a:ext cx="13563600" cy="1940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dirty="0">
                <a:solidFill>
                  <a:schemeClr val="bg1">
                    <a:lumMod val="95000"/>
                  </a:schemeClr>
                </a:solidFill>
              </a:rPr>
              <a:t>Creación e implementación de SINALIBREC.</a:t>
            </a:r>
          </a:p>
          <a:p>
            <a:r>
              <a:rPr lang="es-ES" dirty="0">
                <a:solidFill>
                  <a:schemeClr val="bg1">
                    <a:lumMod val="95000"/>
                  </a:schemeClr>
                </a:solidFill>
              </a:rPr>
              <a:t>Estrategias Plan de Desarrollo Nacional Colombia Potencia de Vida.</a:t>
            </a:r>
          </a:p>
          <a:p>
            <a:r>
              <a:rPr lang="es-ES" dirty="0">
                <a:solidFill>
                  <a:schemeClr val="bg1">
                    <a:lumMod val="95000"/>
                  </a:schemeClr>
                </a:solidFill>
              </a:rPr>
              <a:t>Derechos del sector religioso.</a:t>
            </a:r>
          </a:p>
          <a:p>
            <a:pPr marL="0" indent="0">
              <a:buNone/>
            </a:pPr>
            <a:endParaRPr lang="es-ES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es-E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6D40F355-3C89-3138-8076-B3A464DCF8E9}"/>
              </a:ext>
            </a:extLst>
          </p:cNvPr>
          <p:cNvSpPr txBox="1">
            <a:spLocks/>
          </p:cNvSpPr>
          <p:nvPr/>
        </p:nvSpPr>
        <p:spPr>
          <a:xfrm>
            <a:off x="1066800" y="8326920"/>
            <a:ext cx="16154400" cy="31173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4000" b="1" dirty="0">
                <a:solidFill>
                  <a:schemeClr val="accent6"/>
                </a:solidFill>
              </a:rPr>
              <a:t>Estos eventos fueron realizados en los diferentes ZODES del Departamento de Bolívar, como se evidencia a continuación:</a:t>
            </a:r>
          </a:p>
        </p:txBody>
      </p:sp>
    </p:spTree>
    <p:extLst>
      <p:ext uri="{BB962C8B-B14F-4D97-AF65-F5344CB8AC3E}">
        <p14:creationId xmlns:p14="http://schemas.microsoft.com/office/powerpoint/2010/main" val="3760658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6150721">
            <a:off x="6080933" y="4579544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717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TextBox 8"/>
          <p:cNvSpPr txBox="1"/>
          <p:nvPr/>
        </p:nvSpPr>
        <p:spPr>
          <a:xfrm>
            <a:off x="725133" y="401562"/>
            <a:ext cx="4416346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TURBACO</a:t>
            </a:r>
          </a:p>
        </p:txBody>
      </p:sp>
      <p:sp>
        <p:nvSpPr>
          <p:cNvPr id="6" name="Freeform 6"/>
          <p:cNvSpPr/>
          <p:nvPr/>
        </p:nvSpPr>
        <p:spPr>
          <a:xfrm rot="-4615544">
            <a:off x="9978453" y="4903163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7172"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2" name="Freeform 9"/>
          <p:cNvSpPr/>
          <p:nvPr/>
        </p:nvSpPr>
        <p:spPr>
          <a:xfrm>
            <a:off x="14442094" y="143580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943D093-ACA8-A567-ED51-95CF52BEB5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90" y="1398209"/>
            <a:ext cx="5486400" cy="4114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6D38C6-2C27-2E70-E5C1-1321D39E8A0B}"/>
              </a:ext>
            </a:extLst>
          </p:cNvPr>
          <p:cNvSpPr txBox="1"/>
          <p:nvPr/>
        </p:nvSpPr>
        <p:spPr>
          <a:xfrm>
            <a:off x="7178703" y="770894"/>
            <a:ext cx="4416346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ARJONA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D5EDD217-09AA-5122-A60B-55E2ACAC59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646" y="1813291"/>
            <a:ext cx="5486400" cy="4114800"/>
          </a:xfrm>
          <a:prstGeom prst="rect">
            <a:avLst/>
          </a:prstGeom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E19C61C6-3CE8-C98A-CEBB-04F81EF207D0}"/>
              </a:ext>
            </a:extLst>
          </p:cNvPr>
          <p:cNvSpPr txBox="1"/>
          <p:nvPr/>
        </p:nvSpPr>
        <p:spPr>
          <a:xfrm>
            <a:off x="12947213" y="2060426"/>
            <a:ext cx="4416346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CLEMENCIA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135756A-EFE9-549B-8067-453734F0239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6760" y="3509946"/>
            <a:ext cx="5486400" cy="4114800"/>
          </a:xfrm>
          <a:prstGeom prst="rect">
            <a:avLst/>
          </a:prstGeom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1A1F09A5-0525-B797-0E50-8DC418425DD1}"/>
              </a:ext>
            </a:extLst>
          </p:cNvPr>
          <p:cNvSpPr txBox="1"/>
          <p:nvPr/>
        </p:nvSpPr>
        <p:spPr>
          <a:xfrm>
            <a:off x="1193699" y="5770063"/>
            <a:ext cx="4416346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TURBANA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B0C5449-19AF-C98E-FD24-2BB6BDCFEA2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9"/>
          <a:stretch/>
        </p:blipFill>
        <p:spPr>
          <a:xfrm>
            <a:off x="3401872" y="6612437"/>
            <a:ext cx="5246991" cy="327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9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46BF8D-391F-2CCD-DF07-C6CC5FE4C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7631570-E9FA-62E2-D13F-1DBD2F6CB854}"/>
              </a:ext>
            </a:extLst>
          </p:cNvPr>
          <p:cNvSpPr/>
          <p:nvPr/>
        </p:nvSpPr>
        <p:spPr>
          <a:xfrm rot="6150721">
            <a:off x="6080933" y="4579544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37AB37E-77D5-3F9F-499C-43BA6D35C5EE}"/>
              </a:ext>
            </a:extLst>
          </p:cNvPr>
          <p:cNvSpPr txBox="1"/>
          <p:nvPr/>
        </p:nvSpPr>
        <p:spPr>
          <a:xfrm>
            <a:off x="1168876" y="604646"/>
            <a:ext cx="5257800" cy="221599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SANTA ROSA DE LIMA Y  VILLANUEVA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7E1FC07-70FE-F07B-38FE-564C81E25DB1}"/>
              </a:ext>
            </a:extLst>
          </p:cNvPr>
          <p:cNvSpPr/>
          <p:nvPr/>
        </p:nvSpPr>
        <p:spPr>
          <a:xfrm rot="-4615544">
            <a:off x="9978453" y="4903163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2" name="Freeform 9">
            <a:extLst>
              <a:ext uri="{FF2B5EF4-FFF2-40B4-BE49-F238E27FC236}">
                <a16:creationId xmlns:a16="http://schemas.microsoft.com/office/drawing/2014/main" id="{4B226F5F-12D3-0D3D-4B86-6D0BCC54F437}"/>
              </a:ext>
            </a:extLst>
          </p:cNvPr>
          <p:cNvSpPr/>
          <p:nvPr/>
        </p:nvSpPr>
        <p:spPr>
          <a:xfrm>
            <a:off x="14442094" y="143580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E7EBC0-4D01-0E1F-2C54-D85F97897BE2}"/>
              </a:ext>
            </a:extLst>
          </p:cNvPr>
          <p:cNvSpPr txBox="1"/>
          <p:nvPr/>
        </p:nvSpPr>
        <p:spPr>
          <a:xfrm>
            <a:off x="7721859" y="130690"/>
            <a:ext cx="4416346" cy="7386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SAN JUAN</a:t>
            </a:r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359C4367-70AA-50BC-C11B-C4138FBA27D6}"/>
              </a:ext>
            </a:extLst>
          </p:cNvPr>
          <p:cNvSpPr txBox="1"/>
          <p:nvPr/>
        </p:nvSpPr>
        <p:spPr>
          <a:xfrm>
            <a:off x="12890338" y="3376136"/>
            <a:ext cx="4416346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OLAYA HERRERA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073F771-D5F8-34D2-1CD5-96C809043D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780" y="3376136"/>
            <a:ext cx="6232526" cy="4674394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16B8FC-2152-2086-2976-77EB0F19DC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6050" y="1024833"/>
            <a:ext cx="4894302" cy="382863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6F1A0BD-E86B-55BB-4D0A-CCEAB08DDC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5900353"/>
            <a:ext cx="5375464" cy="403159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1F87F88-38C5-C576-4889-B913C4BA4E70}"/>
              </a:ext>
            </a:extLst>
          </p:cNvPr>
          <p:cNvSpPr txBox="1"/>
          <p:nvPr/>
        </p:nvSpPr>
        <p:spPr>
          <a:xfrm>
            <a:off x="4358338" y="5170713"/>
            <a:ext cx="94215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b="1" dirty="0">
                <a:latin typeface="Now Bold"/>
              </a:rPr>
              <a:t>PALENQUE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05511F9-6453-339F-6337-1D86AB59F8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9332" y="5900353"/>
            <a:ext cx="4870972" cy="391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438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E3C37E-ECBA-DA2B-40C5-7693E1DBA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1794B12F-8355-F91C-510A-8760C7256A0A}"/>
              </a:ext>
            </a:extLst>
          </p:cNvPr>
          <p:cNvSpPr/>
          <p:nvPr/>
        </p:nvSpPr>
        <p:spPr>
          <a:xfrm rot="6150721">
            <a:off x="6080933" y="4579544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3AD3762-9B67-B023-FD2A-95108AAED644}"/>
              </a:ext>
            </a:extLst>
          </p:cNvPr>
          <p:cNvSpPr txBox="1"/>
          <p:nvPr/>
        </p:nvSpPr>
        <p:spPr>
          <a:xfrm>
            <a:off x="717699" y="260883"/>
            <a:ext cx="13378204" cy="11079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3600" b="1" dirty="0">
                <a:latin typeface="Now Bold"/>
              </a:rPr>
              <a:t>SOPLAVIENTO, SAN  ESTANISLAO Y SAN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3600" b="1" dirty="0">
                <a:latin typeface="Now Bold"/>
              </a:rPr>
              <a:t> CRISTOBAL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34D0CCA-D539-F42B-F747-09AA6E5F5C7A}"/>
              </a:ext>
            </a:extLst>
          </p:cNvPr>
          <p:cNvSpPr/>
          <p:nvPr/>
        </p:nvSpPr>
        <p:spPr>
          <a:xfrm rot="-4615544">
            <a:off x="9978453" y="4903163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2" name="Freeform 9">
            <a:extLst>
              <a:ext uri="{FF2B5EF4-FFF2-40B4-BE49-F238E27FC236}">
                <a16:creationId xmlns:a16="http://schemas.microsoft.com/office/drawing/2014/main" id="{829D50B2-3D25-0525-1BC6-4BDC263F88CA}"/>
              </a:ext>
            </a:extLst>
          </p:cNvPr>
          <p:cNvSpPr/>
          <p:nvPr/>
        </p:nvSpPr>
        <p:spPr>
          <a:xfrm>
            <a:off x="14442094" y="143580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2" name="TextBox 8">
            <a:extLst>
              <a:ext uri="{FF2B5EF4-FFF2-40B4-BE49-F238E27FC236}">
                <a16:creationId xmlns:a16="http://schemas.microsoft.com/office/drawing/2014/main" id="{0E2027FF-0420-A9E2-4247-CB17BAD4444B}"/>
              </a:ext>
            </a:extLst>
          </p:cNvPr>
          <p:cNvSpPr txBox="1"/>
          <p:nvPr/>
        </p:nvSpPr>
        <p:spPr>
          <a:xfrm>
            <a:off x="13159180" y="1686027"/>
            <a:ext cx="3753966" cy="1231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b="1" dirty="0">
                <a:latin typeface="Now Bold"/>
              </a:rPr>
              <a:t>MARÍA LA BAJA </a:t>
            </a:r>
            <a:endParaRPr lang="es-ES" sz="4800" b="1" dirty="0">
              <a:latin typeface="Now Bold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2DC346D-E555-B492-186E-BCE90F218A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52" y="1524817"/>
            <a:ext cx="4433001" cy="33247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DECE023-5CC8-3088-377A-F316A78E97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492" y="1438791"/>
            <a:ext cx="4581155" cy="343586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2AEFCE8-85F9-8EC8-DD54-E748155DA5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9368" y="2993911"/>
            <a:ext cx="4304437" cy="3228327"/>
          </a:xfrm>
          <a:prstGeom prst="rect">
            <a:avLst/>
          </a:prstGeom>
        </p:spPr>
      </p:pic>
      <p:sp>
        <p:nvSpPr>
          <p:cNvPr id="21" name="TextBox 8">
            <a:extLst>
              <a:ext uri="{FF2B5EF4-FFF2-40B4-BE49-F238E27FC236}">
                <a16:creationId xmlns:a16="http://schemas.microsoft.com/office/drawing/2014/main" id="{932F4399-31EF-3EEF-9FF1-97B44863ACDB}"/>
              </a:ext>
            </a:extLst>
          </p:cNvPr>
          <p:cNvSpPr txBox="1"/>
          <p:nvPr/>
        </p:nvSpPr>
        <p:spPr>
          <a:xfrm>
            <a:off x="622390" y="5097786"/>
            <a:ext cx="4035530" cy="147732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SAN</a:t>
            </a:r>
          </a:p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 JACINTO 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116D31DE-89E2-0F83-35F7-DFDACA9834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880" b="11482"/>
          <a:stretch/>
        </p:blipFill>
        <p:spPr>
          <a:xfrm>
            <a:off x="202820" y="6793108"/>
            <a:ext cx="5191337" cy="3435865"/>
          </a:xfrm>
          <a:prstGeom prst="rect">
            <a:avLst/>
          </a:prstGeom>
        </p:spPr>
      </p:pic>
      <p:sp>
        <p:nvSpPr>
          <p:cNvPr id="24" name="TextBox 8">
            <a:extLst>
              <a:ext uri="{FF2B5EF4-FFF2-40B4-BE49-F238E27FC236}">
                <a16:creationId xmlns:a16="http://schemas.microsoft.com/office/drawing/2014/main" id="{CE06B570-D6CE-3FBA-75EC-B5D10DF706AC}"/>
              </a:ext>
            </a:extLst>
          </p:cNvPr>
          <p:cNvSpPr txBox="1"/>
          <p:nvPr/>
        </p:nvSpPr>
        <p:spPr>
          <a:xfrm>
            <a:off x="5826743" y="5005505"/>
            <a:ext cx="6163614" cy="12311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b="1" dirty="0">
                <a:latin typeface="Now Bold"/>
              </a:rPr>
              <a:t>SAN JOSÉ DE LOS CAMPANOS </a:t>
            </a:r>
          </a:p>
        </p:txBody>
      </p:sp>
      <p:sp>
        <p:nvSpPr>
          <p:cNvPr id="25" name="TextBox 8">
            <a:extLst>
              <a:ext uri="{FF2B5EF4-FFF2-40B4-BE49-F238E27FC236}">
                <a16:creationId xmlns:a16="http://schemas.microsoft.com/office/drawing/2014/main" id="{8D12A411-6858-CCF8-1F3F-41C5F4054FE3}"/>
              </a:ext>
            </a:extLst>
          </p:cNvPr>
          <p:cNvSpPr txBox="1"/>
          <p:nvPr/>
        </p:nvSpPr>
        <p:spPr>
          <a:xfrm>
            <a:off x="13289431" y="6347981"/>
            <a:ext cx="4035530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EL MILAGRO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A9D8DA55-F770-7ED7-6995-CB6D6BCD7D8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63"/>
          <a:stretch/>
        </p:blipFill>
        <p:spPr>
          <a:xfrm>
            <a:off x="12729651" y="7151160"/>
            <a:ext cx="5166431" cy="2899817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6C8A460B-F53D-C9CD-47BD-3D19373B49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63"/>
          <a:stretch/>
        </p:blipFill>
        <p:spPr>
          <a:xfrm>
            <a:off x="5978569" y="6466004"/>
            <a:ext cx="6200367" cy="3703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74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5DA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32F9BC-94DB-0625-577D-413913AF8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941AA4A2-6592-DA14-E995-F1E73F0214F0}"/>
              </a:ext>
            </a:extLst>
          </p:cNvPr>
          <p:cNvSpPr/>
          <p:nvPr/>
        </p:nvSpPr>
        <p:spPr>
          <a:xfrm rot="6150721">
            <a:off x="5978834" y="4579544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EDF8D6E-7EA5-470C-E08F-A6D9839DFA00}"/>
              </a:ext>
            </a:extLst>
          </p:cNvPr>
          <p:cNvSpPr txBox="1"/>
          <p:nvPr/>
        </p:nvSpPr>
        <p:spPr>
          <a:xfrm>
            <a:off x="1063890" y="419100"/>
            <a:ext cx="4879710" cy="61555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b="1" dirty="0">
                <a:latin typeface="Now Bold"/>
              </a:rPr>
              <a:t>SANTA ROSA SUR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AF074F6-FB70-7F5A-9F23-8BD27A35584D}"/>
              </a:ext>
            </a:extLst>
          </p:cNvPr>
          <p:cNvSpPr/>
          <p:nvPr/>
        </p:nvSpPr>
        <p:spPr>
          <a:xfrm rot="-4615544">
            <a:off x="10043992" y="6160464"/>
            <a:ext cx="13544802" cy="1127911"/>
          </a:xfrm>
          <a:custGeom>
            <a:avLst/>
            <a:gdLst/>
            <a:ahLst/>
            <a:cxnLst/>
            <a:rect l="l" t="t" r="r" b="b"/>
            <a:pathLst>
              <a:path w="13544802" h="1127911">
                <a:moveTo>
                  <a:pt x="0" y="0"/>
                </a:moveTo>
                <a:lnTo>
                  <a:pt x="13544801" y="0"/>
                </a:lnTo>
                <a:lnTo>
                  <a:pt x="13544801" y="1127912"/>
                </a:lnTo>
                <a:lnTo>
                  <a:pt x="0" y="11279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37172"/>
            </a:stretch>
          </a:blipFill>
        </p:spPr>
        <p:txBody>
          <a:bodyPr/>
          <a:lstStyle/>
          <a:p>
            <a:endParaRPr lang="es-CO" dirty="0"/>
          </a:p>
        </p:txBody>
      </p:sp>
      <p:sp>
        <p:nvSpPr>
          <p:cNvPr id="2" name="Freeform 9">
            <a:extLst>
              <a:ext uri="{FF2B5EF4-FFF2-40B4-BE49-F238E27FC236}">
                <a16:creationId xmlns:a16="http://schemas.microsoft.com/office/drawing/2014/main" id="{7C323C0A-0E41-B96A-63B4-53BAE4D7488D}"/>
              </a:ext>
            </a:extLst>
          </p:cNvPr>
          <p:cNvSpPr/>
          <p:nvPr/>
        </p:nvSpPr>
        <p:spPr>
          <a:xfrm>
            <a:off x="14442094" y="143580"/>
            <a:ext cx="3128207" cy="1254629"/>
          </a:xfrm>
          <a:custGeom>
            <a:avLst/>
            <a:gdLst/>
            <a:ahLst/>
            <a:cxnLst/>
            <a:rect l="l" t="t" r="r" b="b"/>
            <a:pathLst>
              <a:path w="3128207" h="1254629">
                <a:moveTo>
                  <a:pt x="0" y="0"/>
                </a:moveTo>
                <a:lnTo>
                  <a:pt x="3128208" y="0"/>
                </a:lnTo>
                <a:lnTo>
                  <a:pt x="3128208" y="1254628"/>
                </a:lnTo>
                <a:lnTo>
                  <a:pt x="0" y="12546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5FA42F9C-8691-A419-D08E-94FF3FD893F2}"/>
              </a:ext>
            </a:extLst>
          </p:cNvPr>
          <p:cNvSpPr txBox="1"/>
          <p:nvPr/>
        </p:nvSpPr>
        <p:spPr>
          <a:xfrm>
            <a:off x="1147109" y="5246474"/>
            <a:ext cx="4035530" cy="7386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800" b="1" dirty="0">
                <a:latin typeface="Now Bold"/>
              </a:rPr>
              <a:t>SAN PABLO </a:t>
            </a:r>
          </a:p>
        </p:txBody>
      </p:sp>
      <p:sp>
        <p:nvSpPr>
          <p:cNvPr id="24" name="TextBox 8">
            <a:extLst>
              <a:ext uri="{FF2B5EF4-FFF2-40B4-BE49-F238E27FC236}">
                <a16:creationId xmlns:a16="http://schemas.microsoft.com/office/drawing/2014/main" id="{FD00EDDE-EE29-3E58-A305-61F30FE1D358}"/>
              </a:ext>
            </a:extLst>
          </p:cNvPr>
          <p:cNvSpPr txBox="1"/>
          <p:nvPr/>
        </p:nvSpPr>
        <p:spPr>
          <a:xfrm>
            <a:off x="11875678" y="5515009"/>
            <a:ext cx="4035531" cy="61555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b="1" dirty="0">
                <a:latin typeface="Now Bold"/>
              </a:rPr>
              <a:t>CANTAGALLO</a:t>
            </a:r>
          </a:p>
        </p:txBody>
      </p:sp>
      <p:sp>
        <p:nvSpPr>
          <p:cNvPr id="4" name="TextBox 8">
            <a:extLst>
              <a:ext uri="{FF2B5EF4-FFF2-40B4-BE49-F238E27FC236}">
                <a16:creationId xmlns:a16="http://schemas.microsoft.com/office/drawing/2014/main" id="{A0C411B1-B05E-B437-C157-36DC22B91F4A}"/>
              </a:ext>
            </a:extLst>
          </p:cNvPr>
          <p:cNvSpPr txBox="1"/>
          <p:nvPr/>
        </p:nvSpPr>
        <p:spPr>
          <a:xfrm>
            <a:off x="10570858" y="750876"/>
            <a:ext cx="2609639" cy="61555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s-ES" sz="4000" b="1" dirty="0">
                <a:latin typeface="Now Bold"/>
              </a:rPr>
              <a:t>SIMITÍ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E63CDDF-9B04-95F0-FABE-B93523FED7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477" y="6145654"/>
            <a:ext cx="6113581" cy="4076700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07FE6245-8FB0-15E1-B96B-C19A32B4825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339" y="1686657"/>
            <a:ext cx="5410545" cy="360789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C964463-1952-BD4B-CCA8-C8376239BE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22" y="1537485"/>
            <a:ext cx="4260428" cy="319532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6AFCBAE-75CD-25B5-AEC0-070FF3890E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71"/>
          <a:stretch/>
        </p:blipFill>
        <p:spPr>
          <a:xfrm>
            <a:off x="5688376" y="1447867"/>
            <a:ext cx="3104157" cy="437491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96DDC51A-EC59-BE15-2406-91E2D54CE5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10"/>
          <a:stretch/>
        </p:blipFill>
        <p:spPr>
          <a:xfrm>
            <a:off x="9598031" y="6224589"/>
            <a:ext cx="7374555" cy="391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89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677</Words>
  <Application>Microsoft Office PowerPoint</Application>
  <PresentationFormat>Personalizado</PresentationFormat>
  <Paragraphs>127</Paragraphs>
  <Slides>20</Slides>
  <Notes>9</Notes>
  <HiddenSlides>0</HiddenSlides>
  <MMClips>1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Arial</vt:lpstr>
      <vt:lpstr>Now Bold</vt:lpstr>
      <vt:lpstr>DM Sans Italics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escuela de gobernanza</dc:title>
  <dc:creator>Javier Alberto Posada Meola</dc:creator>
  <cp:lastModifiedBy>Angélica Pérez Gómez</cp:lastModifiedBy>
  <cp:revision>18</cp:revision>
  <dcterms:created xsi:type="dcterms:W3CDTF">2006-08-16T00:00:00Z</dcterms:created>
  <dcterms:modified xsi:type="dcterms:W3CDTF">2025-07-25T14:19:05Z</dcterms:modified>
  <dc:identifier>DAGBZL34870</dc:identifier>
</cp:coreProperties>
</file>