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5"/>
  </p:notesMasterIdLst>
  <p:sldIdLst>
    <p:sldId id="256" r:id="rId2"/>
    <p:sldId id="463" r:id="rId3"/>
    <p:sldId id="471" r:id="rId4"/>
    <p:sldId id="464" r:id="rId5"/>
    <p:sldId id="292" r:id="rId6"/>
    <p:sldId id="465" r:id="rId7"/>
    <p:sldId id="472" r:id="rId8"/>
    <p:sldId id="467" r:id="rId9"/>
    <p:sldId id="468" r:id="rId10"/>
    <p:sldId id="466" r:id="rId11"/>
    <p:sldId id="469" r:id="rId12"/>
    <p:sldId id="470" r:id="rId13"/>
    <p:sldId id="474"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8" userDrawn="1">
          <p15:clr>
            <a:srgbClr val="A4A3A4"/>
          </p15:clr>
        </p15:guide>
        <p15:guide id="2" orient="horz" pos="414" userDrawn="1">
          <p15:clr>
            <a:srgbClr val="A4A3A4"/>
          </p15:clr>
        </p15:guide>
        <p15:guide id="4" pos="279" userDrawn="1">
          <p15:clr>
            <a:srgbClr val="A4A3A4"/>
          </p15:clr>
        </p15:guide>
        <p15:guide id="5" pos="7106" userDrawn="1">
          <p15:clr>
            <a:srgbClr val="A4A3A4"/>
          </p15:clr>
        </p15:guide>
        <p15:guide id="6" pos="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1B9AC1"/>
    <a:srgbClr val="1677C0"/>
    <a:srgbClr val="31B3DB"/>
    <a:srgbClr val="2357AF"/>
    <a:srgbClr val="5DC3E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4662"/>
  </p:normalViewPr>
  <p:slideViewPr>
    <p:cSldViewPr snapToGrid="0">
      <p:cViewPr>
        <p:scale>
          <a:sx n="61" d="100"/>
          <a:sy n="61" d="100"/>
        </p:scale>
        <p:origin x="652" y="28"/>
      </p:cViewPr>
      <p:guideLst>
        <p:guide pos="438"/>
        <p:guide orient="horz" pos="414"/>
        <p:guide pos="279"/>
        <p:guide pos="7106"/>
        <p:guide pos="9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izteran@hotmail.com" userId="584cb841b9c8641d" providerId="LiveId" clId="{268FB65C-574C-4235-A159-514A4ADBFD6D}"/>
    <pc:docChg chg="undo redo custSel addSld delSld modSld sldOrd">
      <pc:chgData name="adizteran@hotmail.com" userId="584cb841b9c8641d" providerId="LiveId" clId="{268FB65C-574C-4235-A159-514A4ADBFD6D}" dt="2024-07-29T19:43:04.211" v="1768" actId="20577"/>
      <pc:docMkLst>
        <pc:docMk/>
      </pc:docMkLst>
      <pc:sldChg chg="addSp delSp modSp add del mod">
        <pc:chgData name="adizteran@hotmail.com" userId="584cb841b9c8641d" providerId="LiveId" clId="{268FB65C-574C-4235-A159-514A4ADBFD6D}" dt="2024-07-29T17:24:06.984" v="30" actId="1076"/>
        <pc:sldMkLst>
          <pc:docMk/>
          <pc:sldMk cId="830840722" sldId="256"/>
        </pc:sldMkLst>
        <pc:picChg chg="add mod">
          <ac:chgData name="adizteran@hotmail.com" userId="584cb841b9c8641d" providerId="LiveId" clId="{268FB65C-574C-4235-A159-514A4ADBFD6D}" dt="2024-07-29T17:23:32.955" v="27" actId="1076"/>
          <ac:picMkLst>
            <pc:docMk/>
            <pc:sldMk cId="830840722" sldId="256"/>
            <ac:picMk id="3" creationId="{0A31BECF-912A-4917-BE50-2539283FF0C4}"/>
          </ac:picMkLst>
        </pc:picChg>
        <pc:picChg chg="del">
          <ac:chgData name="adizteran@hotmail.com" userId="584cb841b9c8641d" providerId="LiveId" clId="{268FB65C-574C-4235-A159-514A4ADBFD6D}" dt="2024-07-29T17:20:43.075" v="18" actId="478"/>
          <ac:picMkLst>
            <pc:docMk/>
            <pc:sldMk cId="830840722" sldId="256"/>
            <ac:picMk id="4" creationId="{9CD236A2-5979-AD23-B0B2-84F4734E76F7}"/>
          </ac:picMkLst>
        </pc:picChg>
        <pc:picChg chg="add mod">
          <ac:chgData name="adizteran@hotmail.com" userId="584cb841b9c8641d" providerId="LiveId" clId="{268FB65C-574C-4235-A159-514A4ADBFD6D}" dt="2024-07-29T17:24:06.984" v="30" actId="1076"/>
          <ac:picMkLst>
            <pc:docMk/>
            <pc:sldMk cId="830840722" sldId="256"/>
            <ac:picMk id="6" creationId="{EB8D55B6-7AD3-4391-9715-A01F8E8DE16C}"/>
          </ac:picMkLst>
        </pc:picChg>
      </pc:sldChg>
      <pc:sldChg chg="addSp delSp add del mod">
        <pc:chgData name="adizteran@hotmail.com" userId="584cb841b9c8641d" providerId="LiveId" clId="{268FB65C-574C-4235-A159-514A4ADBFD6D}" dt="2024-07-29T18:35:42.653" v="1366" actId="47"/>
        <pc:sldMkLst>
          <pc:docMk/>
          <pc:sldMk cId="1810560621" sldId="259"/>
        </pc:sldMkLst>
        <pc:picChg chg="add del">
          <ac:chgData name="adizteran@hotmail.com" userId="584cb841b9c8641d" providerId="LiveId" clId="{268FB65C-574C-4235-A159-514A4ADBFD6D}" dt="2024-07-29T17:20:26.300" v="15" actId="478"/>
          <ac:picMkLst>
            <pc:docMk/>
            <pc:sldMk cId="1810560621" sldId="259"/>
            <ac:picMk id="10" creationId="{B8FAB2E6-F036-94A3-8008-1269CFA70C3D}"/>
          </ac:picMkLst>
        </pc:picChg>
      </pc:sldChg>
      <pc:sldChg chg="addSp delSp modSp del mod">
        <pc:chgData name="adizteran@hotmail.com" userId="584cb841b9c8641d" providerId="LiveId" clId="{268FB65C-574C-4235-A159-514A4ADBFD6D}" dt="2024-07-29T18:33:31.602" v="1331" actId="2696"/>
        <pc:sldMkLst>
          <pc:docMk/>
          <pc:sldMk cId="2302540399" sldId="287"/>
        </pc:sldMkLst>
        <pc:spChg chg="add del">
          <ac:chgData name="adizteran@hotmail.com" userId="584cb841b9c8641d" providerId="LiveId" clId="{268FB65C-574C-4235-A159-514A4ADBFD6D}" dt="2024-07-29T17:20:16.485" v="10" actId="478"/>
          <ac:spMkLst>
            <pc:docMk/>
            <pc:sldMk cId="2302540399" sldId="287"/>
            <ac:spMk id="8" creationId="{F32F7A50-1696-7949-9C8A-B3C685A6AF7F}"/>
          </ac:spMkLst>
        </pc:spChg>
        <pc:picChg chg="add del">
          <ac:chgData name="adizteran@hotmail.com" userId="584cb841b9c8641d" providerId="LiveId" clId="{268FB65C-574C-4235-A159-514A4ADBFD6D}" dt="2024-07-29T17:20:16.698" v="11" actId="478"/>
          <ac:picMkLst>
            <pc:docMk/>
            <pc:sldMk cId="2302540399" sldId="287"/>
            <ac:picMk id="3" creationId="{CC2FB34E-6385-98E5-7E40-8DB3AB149B43}"/>
          </ac:picMkLst>
        </pc:picChg>
        <pc:picChg chg="add del mod">
          <ac:chgData name="adizteran@hotmail.com" userId="584cb841b9c8641d" providerId="LiveId" clId="{268FB65C-574C-4235-A159-514A4ADBFD6D}" dt="2024-07-29T17:20:16.305" v="9" actId="1076"/>
          <ac:picMkLst>
            <pc:docMk/>
            <pc:sldMk cId="2302540399" sldId="287"/>
            <ac:picMk id="5" creationId="{DB8AEF2A-A41E-3644-8D74-52C7FE74D34B}"/>
          </ac:picMkLst>
        </pc:picChg>
      </pc:sldChg>
      <pc:sldChg chg="addSp delSp modSp add mod ord">
        <pc:chgData name="adizteran@hotmail.com" userId="584cb841b9c8641d" providerId="LiveId" clId="{268FB65C-574C-4235-A159-514A4ADBFD6D}" dt="2024-07-29T19:27:39.295" v="1681"/>
        <pc:sldMkLst>
          <pc:docMk/>
          <pc:sldMk cId="643801695" sldId="292"/>
        </pc:sldMkLst>
        <pc:spChg chg="mod">
          <ac:chgData name="adizteran@hotmail.com" userId="584cb841b9c8641d" providerId="LiveId" clId="{268FB65C-574C-4235-A159-514A4ADBFD6D}" dt="2024-07-29T19:05:10.537" v="1496" actId="207"/>
          <ac:spMkLst>
            <pc:docMk/>
            <pc:sldMk cId="643801695" sldId="292"/>
            <ac:spMk id="2" creationId="{2FDCD96C-ADDF-4D9F-B790-CF6E3E55A9DB}"/>
          </ac:spMkLst>
        </pc:spChg>
        <pc:spChg chg="del mod">
          <ac:chgData name="adizteran@hotmail.com" userId="584cb841b9c8641d" providerId="LiveId" clId="{268FB65C-574C-4235-A159-514A4ADBFD6D}" dt="2024-07-29T19:07:14.936" v="1514" actId="478"/>
          <ac:spMkLst>
            <pc:docMk/>
            <pc:sldMk cId="643801695" sldId="292"/>
            <ac:spMk id="4" creationId="{4D0104A1-25DB-4A49-B257-40CF6B30A4BF}"/>
          </ac:spMkLst>
        </pc:spChg>
        <pc:spChg chg="mod">
          <ac:chgData name="adizteran@hotmail.com" userId="584cb841b9c8641d" providerId="LiveId" clId="{268FB65C-574C-4235-A159-514A4ADBFD6D}" dt="2024-07-29T19:06:40.824" v="1511"/>
          <ac:spMkLst>
            <pc:docMk/>
            <pc:sldMk cId="643801695" sldId="292"/>
            <ac:spMk id="5" creationId="{3F040D52-4191-48B5-89BF-0F57F61C4487}"/>
          </ac:spMkLst>
        </pc:spChg>
        <pc:spChg chg="mod">
          <ac:chgData name="adizteran@hotmail.com" userId="584cb841b9c8641d" providerId="LiveId" clId="{268FB65C-574C-4235-A159-514A4ADBFD6D}" dt="2024-07-29T19:06:40.824" v="1511"/>
          <ac:spMkLst>
            <pc:docMk/>
            <pc:sldMk cId="643801695" sldId="292"/>
            <ac:spMk id="7" creationId="{109BBFAA-ECE3-46DC-A227-38CCA1EED110}"/>
          </ac:spMkLst>
        </pc:spChg>
        <pc:spChg chg="mod">
          <ac:chgData name="adizteran@hotmail.com" userId="584cb841b9c8641d" providerId="LiveId" clId="{268FB65C-574C-4235-A159-514A4ADBFD6D}" dt="2024-07-29T19:05:10.537" v="1496" actId="207"/>
          <ac:spMkLst>
            <pc:docMk/>
            <pc:sldMk cId="643801695" sldId="292"/>
            <ac:spMk id="16" creationId="{1C3B62E9-AE90-088E-DCB6-568739A40D44}"/>
          </ac:spMkLst>
        </pc:spChg>
        <pc:spChg chg="add mod">
          <ac:chgData name="adizteran@hotmail.com" userId="584cb841b9c8641d" providerId="LiveId" clId="{268FB65C-574C-4235-A159-514A4ADBFD6D}" dt="2024-07-29T19:06:11.899" v="1506" actId="1076"/>
          <ac:spMkLst>
            <pc:docMk/>
            <pc:sldMk cId="643801695" sldId="292"/>
            <ac:spMk id="17" creationId="{C13BC111-916C-4AC7-9765-848E92683B2A}"/>
          </ac:spMkLst>
        </pc:spChg>
        <pc:spChg chg="mod">
          <ac:chgData name="adizteran@hotmail.com" userId="584cb841b9c8641d" providerId="LiveId" clId="{268FB65C-574C-4235-A159-514A4ADBFD6D}" dt="2024-07-29T19:05:10.537" v="1496" actId="207"/>
          <ac:spMkLst>
            <pc:docMk/>
            <pc:sldMk cId="643801695" sldId="292"/>
            <ac:spMk id="18" creationId="{435CD6A6-8F9B-A30E-F9D1-678093AD5FDA}"/>
          </ac:spMkLst>
        </pc:spChg>
        <pc:spChg chg="mod">
          <ac:chgData name="adizteran@hotmail.com" userId="584cb841b9c8641d" providerId="LiveId" clId="{268FB65C-574C-4235-A159-514A4ADBFD6D}" dt="2024-07-29T19:09:31.187" v="1527" actId="6549"/>
          <ac:spMkLst>
            <pc:docMk/>
            <pc:sldMk cId="643801695" sldId="292"/>
            <ac:spMk id="29" creationId="{5BD9075D-1F42-4726-8EC6-EE8B416392BD}"/>
          </ac:spMkLst>
        </pc:spChg>
        <pc:spChg chg="mod">
          <ac:chgData name="adizteran@hotmail.com" userId="584cb841b9c8641d" providerId="LiveId" clId="{268FB65C-574C-4235-A159-514A4ADBFD6D}" dt="2024-07-29T19:06:03.018" v="1505" actId="27636"/>
          <ac:spMkLst>
            <pc:docMk/>
            <pc:sldMk cId="643801695" sldId="292"/>
            <ac:spMk id="30" creationId="{0AC0E371-764C-41CA-9680-267350C7EE1C}"/>
          </ac:spMkLst>
        </pc:spChg>
        <pc:spChg chg="mod">
          <ac:chgData name="adizteran@hotmail.com" userId="584cb841b9c8641d" providerId="LiveId" clId="{268FB65C-574C-4235-A159-514A4ADBFD6D}" dt="2024-07-29T19:05:10.537" v="1496" actId="207"/>
          <ac:spMkLst>
            <pc:docMk/>
            <pc:sldMk cId="643801695" sldId="292"/>
            <ac:spMk id="31" creationId="{95712C8D-157C-4EF1-B565-889F5684F1BA}"/>
          </ac:spMkLst>
        </pc:spChg>
        <pc:spChg chg="mod">
          <ac:chgData name="adizteran@hotmail.com" userId="584cb841b9c8641d" providerId="LiveId" clId="{268FB65C-574C-4235-A159-514A4ADBFD6D}" dt="2024-07-29T19:06:40.824" v="1511"/>
          <ac:spMkLst>
            <pc:docMk/>
            <pc:sldMk cId="643801695" sldId="292"/>
            <ac:spMk id="32" creationId="{188B3941-E817-44DE-8D5A-DCA0DAB61823}"/>
          </ac:spMkLst>
        </pc:spChg>
        <pc:picChg chg="mod">
          <ac:chgData name="adizteran@hotmail.com" userId="584cb841b9c8641d" providerId="LiveId" clId="{268FB65C-574C-4235-A159-514A4ADBFD6D}" dt="2024-07-29T19:08:44.013" v="1525" actId="27349"/>
          <ac:picMkLst>
            <pc:docMk/>
            <pc:sldMk cId="643801695" sldId="292"/>
            <ac:picMk id="15" creationId="{F4428DE7-5C9A-A23C-CB41-8796D47A23BA}"/>
          </ac:picMkLst>
        </pc:picChg>
        <pc:picChg chg="add mod">
          <ac:chgData name="adizteran@hotmail.com" userId="584cb841b9c8641d" providerId="LiveId" clId="{268FB65C-574C-4235-A159-514A4ADBFD6D}" dt="2024-07-29T19:07:00.508" v="1512"/>
          <ac:picMkLst>
            <pc:docMk/>
            <pc:sldMk cId="643801695" sldId="292"/>
            <ac:picMk id="19" creationId="{1A8DE88E-88A2-414D-9901-96B5A0DC32E5}"/>
          </ac:picMkLst>
        </pc:picChg>
        <pc:picChg chg="add mod">
          <ac:chgData name="adizteran@hotmail.com" userId="584cb841b9c8641d" providerId="LiveId" clId="{268FB65C-574C-4235-A159-514A4ADBFD6D}" dt="2024-07-29T19:08:39.942" v="1524" actId="27349"/>
          <ac:picMkLst>
            <pc:docMk/>
            <pc:sldMk cId="643801695" sldId="292"/>
            <ac:picMk id="20" creationId="{1D014CEE-8712-41B8-9C16-CF641AE63B8A}"/>
          </ac:picMkLst>
        </pc:picChg>
        <pc:picChg chg="mod">
          <ac:chgData name="adizteran@hotmail.com" userId="584cb841b9c8641d" providerId="LiveId" clId="{268FB65C-574C-4235-A159-514A4ADBFD6D}" dt="2024-07-29T19:07:35.240" v="1515" actId="27349"/>
          <ac:picMkLst>
            <pc:docMk/>
            <pc:sldMk cId="643801695" sldId="292"/>
            <ac:picMk id="51" creationId="{FFC09231-9C4D-4246-A535-C36907194980}"/>
          </ac:picMkLst>
        </pc:picChg>
        <pc:picChg chg="mod">
          <ac:chgData name="adizteran@hotmail.com" userId="584cb841b9c8641d" providerId="LiveId" clId="{268FB65C-574C-4235-A159-514A4ADBFD6D}" dt="2024-07-29T19:07:55.371" v="1521" actId="27349"/>
          <ac:picMkLst>
            <pc:docMk/>
            <pc:sldMk cId="643801695" sldId="292"/>
            <ac:picMk id="61" creationId="{ED39021A-AD0E-4A23-A73D-402E0578804C}"/>
          </ac:picMkLst>
        </pc:picChg>
        <pc:picChg chg="mod">
          <ac:chgData name="adizteran@hotmail.com" userId="584cb841b9c8641d" providerId="LiveId" clId="{268FB65C-574C-4235-A159-514A4ADBFD6D}" dt="2024-07-29T19:07:46.755" v="1519" actId="27349"/>
          <ac:picMkLst>
            <pc:docMk/>
            <pc:sldMk cId="643801695" sldId="292"/>
            <ac:picMk id="71" creationId="{76E10F36-72C7-48D2-92C9-EB0F25D8477E}"/>
          </ac:picMkLst>
        </pc:picChg>
        <pc:picChg chg="mod">
          <ac:chgData name="adizteran@hotmail.com" userId="584cb841b9c8641d" providerId="LiveId" clId="{268FB65C-574C-4235-A159-514A4ADBFD6D}" dt="2024-07-29T19:07:50.930" v="1520" actId="27349"/>
          <ac:picMkLst>
            <pc:docMk/>
            <pc:sldMk cId="643801695" sldId="292"/>
            <ac:picMk id="77" creationId="{97C0FBD8-CC2C-4B3C-BEA4-C0AF2C3DED1B}"/>
          </ac:picMkLst>
        </pc:picChg>
      </pc:sldChg>
      <pc:sldChg chg="del">
        <pc:chgData name="adizteran@hotmail.com" userId="584cb841b9c8641d" providerId="LiveId" clId="{268FB65C-574C-4235-A159-514A4ADBFD6D}" dt="2024-07-29T18:35:32.005" v="1359" actId="47"/>
        <pc:sldMkLst>
          <pc:docMk/>
          <pc:sldMk cId="2831298524" sldId="293"/>
        </pc:sldMkLst>
      </pc:sldChg>
      <pc:sldChg chg="del">
        <pc:chgData name="adizteran@hotmail.com" userId="584cb841b9c8641d" providerId="LiveId" clId="{268FB65C-574C-4235-A159-514A4ADBFD6D}" dt="2024-07-29T18:34:58.993" v="1334" actId="2696"/>
        <pc:sldMkLst>
          <pc:docMk/>
          <pc:sldMk cId="1608996607" sldId="294"/>
        </pc:sldMkLst>
      </pc:sldChg>
      <pc:sldChg chg="del">
        <pc:chgData name="adizteran@hotmail.com" userId="584cb841b9c8641d" providerId="LiveId" clId="{268FB65C-574C-4235-A159-514A4ADBFD6D}" dt="2024-07-29T18:35:29.214" v="1349" actId="47"/>
        <pc:sldMkLst>
          <pc:docMk/>
          <pc:sldMk cId="3327545975" sldId="297"/>
        </pc:sldMkLst>
      </pc:sldChg>
      <pc:sldChg chg="del">
        <pc:chgData name="adizteran@hotmail.com" userId="584cb841b9c8641d" providerId="LiveId" clId="{268FB65C-574C-4235-A159-514A4ADBFD6D}" dt="2024-07-29T18:35:31.149" v="1356" actId="47"/>
        <pc:sldMkLst>
          <pc:docMk/>
          <pc:sldMk cId="934814019" sldId="298"/>
        </pc:sldMkLst>
      </pc:sldChg>
      <pc:sldChg chg="del">
        <pc:chgData name="adizteran@hotmail.com" userId="584cb841b9c8641d" providerId="LiveId" clId="{268FB65C-574C-4235-A159-514A4ADBFD6D}" dt="2024-07-29T18:35:25.906" v="1339" actId="47"/>
        <pc:sldMkLst>
          <pc:docMk/>
          <pc:sldMk cId="1500700032" sldId="299"/>
        </pc:sldMkLst>
      </pc:sldChg>
      <pc:sldChg chg="del">
        <pc:chgData name="adizteran@hotmail.com" userId="584cb841b9c8641d" providerId="LiveId" clId="{268FB65C-574C-4235-A159-514A4ADBFD6D}" dt="2024-07-29T18:35:28.076" v="1347" actId="47"/>
        <pc:sldMkLst>
          <pc:docMk/>
          <pc:sldMk cId="1493224854" sldId="300"/>
        </pc:sldMkLst>
      </pc:sldChg>
      <pc:sldChg chg="del">
        <pc:chgData name="adizteran@hotmail.com" userId="584cb841b9c8641d" providerId="LiveId" clId="{268FB65C-574C-4235-A159-514A4ADBFD6D}" dt="2024-07-29T18:35:30.452" v="1352" actId="47"/>
        <pc:sldMkLst>
          <pc:docMk/>
          <pc:sldMk cId="3997839421" sldId="437"/>
        </pc:sldMkLst>
      </pc:sldChg>
      <pc:sldChg chg="del">
        <pc:chgData name="adizteran@hotmail.com" userId="584cb841b9c8641d" providerId="LiveId" clId="{268FB65C-574C-4235-A159-514A4ADBFD6D}" dt="2024-07-29T18:35:30.681" v="1353" actId="47"/>
        <pc:sldMkLst>
          <pc:docMk/>
          <pc:sldMk cId="2716737604" sldId="438"/>
        </pc:sldMkLst>
      </pc:sldChg>
      <pc:sldChg chg="del">
        <pc:chgData name="adizteran@hotmail.com" userId="584cb841b9c8641d" providerId="LiveId" clId="{268FB65C-574C-4235-A159-514A4ADBFD6D}" dt="2024-07-29T18:35:30.895" v="1354" actId="47"/>
        <pc:sldMkLst>
          <pc:docMk/>
          <pc:sldMk cId="3495766003" sldId="439"/>
        </pc:sldMkLst>
      </pc:sldChg>
      <pc:sldChg chg="del">
        <pc:chgData name="adizteran@hotmail.com" userId="584cb841b9c8641d" providerId="LiveId" clId="{268FB65C-574C-4235-A159-514A4ADBFD6D}" dt="2024-07-29T18:35:30.946" v="1355" actId="47"/>
        <pc:sldMkLst>
          <pc:docMk/>
          <pc:sldMk cId="1929323329" sldId="440"/>
        </pc:sldMkLst>
      </pc:sldChg>
      <pc:sldChg chg="del">
        <pc:chgData name="adizteran@hotmail.com" userId="584cb841b9c8641d" providerId="LiveId" clId="{268FB65C-574C-4235-A159-514A4ADBFD6D}" dt="2024-07-29T18:34:54.108" v="1333" actId="2696"/>
        <pc:sldMkLst>
          <pc:docMk/>
          <pc:sldMk cId="1133844834" sldId="441"/>
        </pc:sldMkLst>
      </pc:sldChg>
      <pc:sldChg chg="del">
        <pc:chgData name="adizteran@hotmail.com" userId="584cb841b9c8641d" providerId="LiveId" clId="{268FB65C-574C-4235-A159-514A4ADBFD6D}" dt="2024-07-29T18:35:19.760" v="1337" actId="2696"/>
        <pc:sldMkLst>
          <pc:docMk/>
          <pc:sldMk cId="906065354" sldId="444"/>
        </pc:sldMkLst>
      </pc:sldChg>
      <pc:sldChg chg="del">
        <pc:chgData name="adizteran@hotmail.com" userId="584cb841b9c8641d" providerId="LiveId" clId="{268FB65C-574C-4235-A159-514A4ADBFD6D}" dt="2024-07-29T18:35:26.475" v="1340" actId="47"/>
        <pc:sldMkLst>
          <pc:docMk/>
          <pc:sldMk cId="414411633" sldId="445"/>
        </pc:sldMkLst>
      </pc:sldChg>
      <pc:sldChg chg="del">
        <pc:chgData name="adizteran@hotmail.com" userId="584cb841b9c8641d" providerId="LiveId" clId="{268FB65C-574C-4235-A159-514A4ADBFD6D}" dt="2024-07-29T18:35:27.287" v="1343" actId="47"/>
        <pc:sldMkLst>
          <pc:docMk/>
          <pc:sldMk cId="3672002010" sldId="446"/>
        </pc:sldMkLst>
      </pc:sldChg>
      <pc:sldChg chg="del">
        <pc:chgData name="adizteran@hotmail.com" userId="584cb841b9c8641d" providerId="LiveId" clId="{268FB65C-574C-4235-A159-514A4ADBFD6D}" dt="2024-07-29T18:35:03.066" v="1335" actId="2696"/>
        <pc:sldMkLst>
          <pc:docMk/>
          <pc:sldMk cId="1070545839" sldId="449"/>
        </pc:sldMkLst>
      </pc:sldChg>
      <pc:sldChg chg="del">
        <pc:chgData name="adizteran@hotmail.com" userId="584cb841b9c8641d" providerId="LiveId" clId="{268FB65C-574C-4235-A159-514A4ADBFD6D}" dt="2024-07-29T18:35:24.485" v="1338" actId="47"/>
        <pc:sldMkLst>
          <pc:docMk/>
          <pc:sldMk cId="3276594752" sldId="450"/>
        </pc:sldMkLst>
      </pc:sldChg>
      <pc:sldChg chg="del">
        <pc:chgData name="adizteran@hotmail.com" userId="584cb841b9c8641d" providerId="LiveId" clId="{268FB65C-574C-4235-A159-514A4ADBFD6D}" dt="2024-07-29T18:35:29.787" v="1350" actId="47"/>
        <pc:sldMkLst>
          <pc:docMk/>
          <pc:sldMk cId="298839414" sldId="451"/>
        </pc:sldMkLst>
      </pc:sldChg>
      <pc:sldChg chg="del">
        <pc:chgData name="adizteran@hotmail.com" userId="584cb841b9c8641d" providerId="LiveId" clId="{268FB65C-574C-4235-A159-514A4ADBFD6D}" dt="2024-07-29T18:35:31.340" v="1357" actId="47"/>
        <pc:sldMkLst>
          <pc:docMk/>
          <pc:sldMk cId="62554029" sldId="452"/>
        </pc:sldMkLst>
      </pc:sldChg>
      <pc:sldChg chg="del">
        <pc:chgData name="adizteran@hotmail.com" userId="584cb841b9c8641d" providerId="LiveId" clId="{268FB65C-574C-4235-A159-514A4ADBFD6D}" dt="2024-07-29T18:35:27.756" v="1345" actId="47"/>
        <pc:sldMkLst>
          <pc:docMk/>
          <pc:sldMk cId="2456385145" sldId="453"/>
        </pc:sldMkLst>
      </pc:sldChg>
      <pc:sldChg chg="del">
        <pc:chgData name="adizteran@hotmail.com" userId="584cb841b9c8641d" providerId="LiveId" clId="{268FB65C-574C-4235-A159-514A4ADBFD6D}" dt="2024-07-29T18:35:27.538" v="1344" actId="47"/>
        <pc:sldMkLst>
          <pc:docMk/>
          <pc:sldMk cId="3124226649" sldId="454"/>
        </pc:sldMkLst>
      </pc:sldChg>
      <pc:sldChg chg="del">
        <pc:chgData name="adizteran@hotmail.com" userId="584cb841b9c8641d" providerId="LiveId" clId="{268FB65C-574C-4235-A159-514A4ADBFD6D}" dt="2024-07-29T18:35:28.015" v="1346" actId="47"/>
        <pc:sldMkLst>
          <pc:docMk/>
          <pc:sldMk cId="1817664397" sldId="455"/>
        </pc:sldMkLst>
      </pc:sldChg>
      <pc:sldChg chg="del">
        <pc:chgData name="adizteran@hotmail.com" userId="584cb841b9c8641d" providerId="LiveId" clId="{268FB65C-574C-4235-A159-514A4ADBFD6D}" dt="2024-07-29T18:35:28.302" v="1348" actId="47"/>
        <pc:sldMkLst>
          <pc:docMk/>
          <pc:sldMk cId="3504747463" sldId="456"/>
        </pc:sldMkLst>
      </pc:sldChg>
      <pc:sldChg chg="del">
        <pc:chgData name="adizteran@hotmail.com" userId="584cb841b9c8641d" providerId="LiveId" clId="{268FB65C-574C-4235-A159-514A4ADBFD6D}" dt="2024-07-29T18:35:26.824" v="1341" actId="47"/>
        <pc:sldMkLst>
          <pc:docMk/>
          <pc:sldMk cId="1342717096" sldId="457"/>
        </pc:sldMkLst>
      </pc:sldChg>
      <pc:sldChg chg="del">
        <pc:chgData name="adizteran@hotmail.com" userId="584cb841b9c8641d" providerId="LiveId" clId="{268FB65C-574C-4235-A159-514A4ADBFD6D}" dt="2024-07-29T18:35:27.052" v="1342" actId="47"/>
        <pc:sldMkLst>
          <pc:docMk/>
          <pc:sldMk cId="1850535632" sldId="458"/>
        </pc:sldMkLst>
      </pc:sldChg>
      <pc:sldChg chg="del">
        <pc:chgData name="adizteran@hotmail.com" userId="584cb841b9c8641d" providerId="LiveId" clId="{268FB65C-574C-4235-A159-514A4ADBFD6D}" dt="2024-07-29T18:35:30.217" v="1351" actId="47"/>
        <pc:sldMkLst>
          <pc:docMk/>
          <pc:sldMk cId="1937155168" sldId="459"/>
        </pc:sldMkLst>
      </pc:sldChg>
      <pc:sldChg chg="del">
        <pc:chgData name="adizteran@hotmail.com" userId="584cb841b9c8641d" providerId="LiveId" clId="{268FB65C-574C-4235-A159-514A4ADBFD6D}" dt="2024-07-29T18:35:31.645" v="1358" actId="47"/>
        <pc:sldMkLst>
          <pc:docMk/>
          <pc:sldMk cId="3770233461" sldId="460"/>
        </pc:sldMkLst>
      </pc:sldChg>
      <pc:sldChg chg="del">
        <pc:chgData name="adizteran@hotmail.com" userId="584cb841b9c8641d" providerId="LiveId" clId="{268FB65C-574C-4235-A159-514A4ADBFD6D}" dt="2024-07-29T18:35:07.455" v="1336" actId="2696"/>
        <pc:sldMkLst>
          <pc:docMk/>
          <pc:sldMk cId="4206022103" sldId="461"/>
        </pc:sldMkLst>
      </pc:sldChg>
      <pc:sldChg chg="new del">
        <pc:chgData name="adizteran@hotmail.com" userId="584cb841b9c8641d" providerId="LiveId" clId="{268FB65C-574C-4235-A159-514A4ADBFD6D}" dt="2024-07-29T17:19:44.048" v="1" actId="680"/>
        <pc:sldMkLst>
          <pc:docMk/>
          <pc:sldMk cId="606005328" sldId="462"/>
        </pc:sldMkLst>
      </pc:sldChg>
      <pc:sldChg chg="add del">
        <pc:chgData name="adizteran@hotmail.com" userId="584cb841b9c8641d" providerId="LiveId" clId="{268FB65C-574C-4235-A159-514A4ADBFD6D}" dt="2024-07-29T18:34:49.758" v="1332" actId="2696"/>
        <pc:sldMkLst>
          <pc:docMk/>
          <pc:sldMk cId="2717702967" sldId="462"/>
        </pc:sldMkLst>
      </pc:sldChg>
      <pc:sldChg chg="addSp delSp modSp add mod ord modClrScheme chgLayout">
        <pc:chgData name="adizteran@hotmail.com" userId="584cb841b9c8641d" providerId="LiveId" clId="{268FB65C-574C-4235-A159-514A4ADBFD6D}" dt="2024-07-29T18:40:56.199" v="1436"/>
        <pc:sldMkLst>
          <pc:docMk/>
          <pc:sldMk cId="2521480739" sldId="463"/>
        </pc:sldMkLst>
        <pc:spChg chg="add del mod ord">
          <ac:chgData name="adizteran@hotmail.com" userId="584cb841b9c8641d" providerId="LiveId" clId="{268FB65C-574C-4235-A159-514A4ADBFD6D}" dt="2024-07-29T17:29:16.470" v="215" actId="700"/>
          <ac:spMkLst>
            <pc:docMk/>
            <pc:sldMk cId="2521480739" sldId="463"/>
            <ac:spMk id="2" creationId="{81673C0F-9B9F-443C-8920-3C157835A11F}"/>
          </ac:spMkLst>
        </pc:spChg>
        <pc:spChg chg="add mod">
          <ac:chgData name="adizteran@hotmail.com" userId="584cb841b9c8641d" providerId="LiveId" clId="{268FB65C-574C-4235-A159-514A4ADBFD6D}" dt="2024-07-29T17:34:34.177" v="531" actId="122"/>
          <ac:spMkLst>
            <pc:docMk/>
            <pc:sldMk cId="2521480739" sldId="463"/>
            <ac:spMk id="4" creationId="{E37AF344-AE66-4643-8396-C60B643B1FFD}"/>
          </ac:spMkLst>
        </pc:spChg>
        <pc:spChg chg="add del mod">
          <ac:chgData name="adizteran@hotmail.com" userId="584cb841b9c8641d" providerId="LiveId" clId="{268FB65C-574C-4235-A159-514A4ADBFD6D}" dt="2024-07-29T18:18:55.883" v="1262" actId="20577"/>
          <ac:spMkLst>
            <pc:docMk/>
            <pc:sldMk cId="2521480739" sldId="463"/>
            <ac:spMk id="5" creationId="{5D446A50-CE39-4AE8-B8C3-655852BAA1EB}"/>
          </ac:spMkLst>
        </pc:spChg>
        <pc:spChg chg="add del mod ord">
          <ac:chgData name="adizteran@hotmail.com" userId="584cb841b9c8641d" providerId="LiveId" clId="{268FB65C-574C-4235-A159-514A4ADBFD6D}" dt="2024-07-29T17:29:16.470" v="215" actId="700"/>
          <ac:spMkLst>
            <pc:docMk/>
            <pc:sldMk cId="2521480739" sldId="463"/>
            <ac:spMk id="7" creationId="{883B617F-761B-47FB-A4D4-9498BBD3EC87}"/>
          </ac:spMkLst>
        </pc:spChg>
        <pc:graphicFrameChg chg="add del modGraphic">
          <ac:chgData name="adizteran@hotmail.com" userId="584cb841b9c8641d" providerId="LiveId" clId="{268FB65C-574C-4235-A159-514A4ADBFD6D}" dt="2024-07-29T17:54:59.511" v="1159" actId="27309"/>
          <ac:graphicFrameMkLst>
            <pc:docMk/>
            <pc:sldMk cId="2521480739" sldId="463"/>
            <ac:graphicFrameMk id="9" creationId="{C52257BD-2154-43FE-8143-E6E25DE80178}"/>
          </ac:graphicFrameMkLst>
        </pc:graphicFrameChg>
        <pc:picChg chg="del">
          <ac:chgData name="adizteran@hotmail.com" userId="584cb841b9c8641d" providerId="LiveId" clId="{268FB65C-574C-4235-A159-514A4ADBFD6D}" dt="2024-07-29T17:24:33.549" v="32" actId="478"/>
          <ac:picMkLst>
            <pc:docMk/>
            <pc:sldMk cId="2521480739" sldId="463"/>
            <ac:picMk id="6" creationId="{EB8D55B6-7AD3-4391-9715-A01F8E8DE16C}"/>
          </ac:picMkLst>
        </pc:picChg>
      </pc:sldChg>
      <pc:sldChg chg="modSp add mod">
        <pc:chgData name="adizteran@hotmail.com" userId="584cb841b9c8641d" providerId="LiveId" clId="{268FB65C-574C-4235-A159-514A4ADBFD6D}" dt="2024-07-29T19:37:51.871" v="1700" actId="207"/>
        <pc:sldMkLst>
          <pc:docMk/>
          <pc:sldMk cId="1133393604" sldId="464"/>
        </pc:sldMkLst>
        <pc:spChg chg="mod">
          <ac:chgData name="adizteran@hotmail.com" userId="584cb841b9c8641d" providerId="LiveId" clId="{268FB65C-574C-4235-A159-514A4ADBFD6D}" dt="2024-07-29T18:05:44.652" v="1197" actId="255"/>
          <ac:spMkLst>
            <pc:docMk/>
            <pc:sldMk cId="1133393604" sldId="464"/>
            <ac:spMk id="4" creationId="{E37AF344-AE66-4643-8396-C60B643B1FFD}"/>
          </ac:spMkLst>
        </pc:spChg>
        <pc:spChg chg="mod">
          <ac:chgData name="adizteran@hotmail.com" userId="584cb841b9c8641d" providerId="LiveId" clId="{268FB65C-574C-4235-A159-514A4ADBFD6D}" dt="2024-07-29T19:37:51.871" v="1700" actId="207"/>
          <ac:spMkLst>
            <pc:docMk/>
            <pc:sldMk cId="1133393604" sldId="464"/>
            <ac:spMk id="5" creationId="{5D446A50-CE39-4AE8-B8C3-655852BAA1EB}"/>
          </ac:spMkLst>
        </pc:spChg>
        <pc:picChg chg="mod">
          <ac:chgData name="adizteran@hotmail.com" userId="584cb841b9c8641d" providerId="LiveId" clId="{268FB65C-574C-4235-A159-514A4ADBFD6D}" dt="2024-07-29T18:47:38.116" v="1494" actId="1035"/>
          <ac:picMkLst>
            <pc:docMk/>
            <pc:sldMk cId="1133393604" sldId="464"/>
            <ac:picMk id="3" creationId="{0A31BECF-912A-4917-BE50-2539283FF0C4}"/>
          </ac:picMkLst>
        </pc:picChg>
      </pc:sldChg>
      <pc:sldChg chg="addSp delSp modSp add mod ord">
        <pc:chgData name="adizteran@hotmail.com" userId="584cb841b9c8641d" providerId="LiveId" clId="{268FB65C-574C-4235-A159-514A4ADBFD6D}" dt="2024-07-29T19:40:19.573" v="1709" actId="313"/>
        <pc:sldMkLst>
          <pc:docMk/>
          <pc:sldMk cId="2049582412" sldId="465"/>
        </pc:sldMkLst>
        <pc:spChg chg="del mod">
          <ac:chgData name="adizteran@hotmail.com" userId="584cb841b9c8641d" providerId="LiveId" clId="{268FB65C-574C-4235-A159-514A4ADBFD6D}" dt="2024-07-29T18:10:29.528" v="1219" actId="478"/>
          <ac:spMkLst>
            <pc:docMk/>
            <pc:sldMk cId="2049582412" sldId="465"/>
            <ac:spMk id="4" creationId="{E37AF344-AE66-4643-8396-C60B643B1FFD}"/>
          </ac:spMkLst>
        </pc:spChg>
        <pc:spChg chg="mod">
          <ac:chgData name="adizteran@hotmail.com" userId="584cb841b9c8641d" providerId="LiveId" clId="{268FB65C-574C-4235-A159-514A4ADBFD6D}" dt="2024-07-29T19:16:17.611" v="1533" actId="20577"/>
          <ac:spMkLst>
            <pc:docMk/>
            <pc:sldMk cId="2049582412" sldId="465"/>
            <ac:spMk id="5" creationId="{5D446A50-CE39-4AE8-B8C3-655852BAA1EB}"/>
          </ac:spMkLst>
        </pc:spChg>
        <pc:spChg chg="add mod">
          <ac:chgData name="adizteran@hotmail.com" userId="584cb841b9c8641d" providerId="LiveId" clId="{268FB65C-574C-4235-A159-514A4ADBFD6D}" dt="2024-07-29T19:19:08.605" v="1554" actId="123"/>
          <ac:spMkLst>
            <pc:docMk/>
            <pc:sldMk cId="2049582412" sldId="465"/>
            <ac:spMk id="10" creationId="{F2F9D487-571E-4574-A484-23FBDDFE3AD5}"/>
          </ac:spMkLst>
        </pc:spChg>
        <pc:spChg chg="add mod">
          <ac:chgData name="adizteran@hotmail.com" userId="584cb841b9c8641d" providerId="LiveId" clId="{268FB65C-574C-4235-A159-514A4ADBFD6D}" dt="2024-07-29T19:40:19.573" v="1709" actId="313"/>
          <ac:spMkLst>
            <pc:docMk/>
            <pc:sldMk cId="2049582412" sldId="465"/>
            <ac:spMk id="12" creationId="{763BFC32-7C03-4AFC-A413-1663E9902980}"/>
          </ac:spMkLst>
        </pc:spChg>
        <pc:spChg chg="add mod">
          <ac:chgData name="adizteran@hotmail.com" userId="584cb841b9c8641d" providerId="LiveId" clId="{268FB65C-574C-4235-A159-514A4ADBFD6D}" dt="2024-07-29T19:24:52.239" v="1610" actId="14100"/>
          <ac:spMkLst>
            <pc:docMk/>
            <pc:sldMk cId="2049582412" sldId="465"/>
            <ac:spMk id="14" creationId="{FD558439-8C85-4744-A3F1-38020816C9B5}"/>
          </ac:spMkLst>
        </pc:spChg>
        <pc:graphicFrameChg chg="add del mod modGraphic">
          <ac:chgData name="adizteran@hotmail.com" userId="584cb841b9c8641d" providerId="LiveId" clId="{268FB65C-574C-4235-A159-514A4ADBFD6D}" dt="2024-07-29T18:05:45.927" v="1199"/>
          <ac:graphicFrameMkLst>
            <pc:docMk/>
            <pc:sldMk cId="2049582412" sldId="465"/>
            <ac:graphicFrameMk id="7" creationId="{51089272-1DD0-4068-8CF1-31B3024EC1F0}"/>
          </ac:graphicFrameMkLst>
        </pc:graphicFrameChg>
        <pc:graphicFrameChg chg="add del mod modGraphic">
          <ac:chgData name="adizteran@hotmail.com" userId="584cb841b9c8641d" providerId="LiveId" clId="{268FB65C-574C-4235-A159-514A4ADBFD6D}" dt="2024-07-29T19:16:12.420" v="1532" actId="478"/>
          <ac:graphicFrameMkLst>
            <pc:docMk/>
            <pc:sldMk cId="2049582412" sldId="465"/>
            <ac:graphicFrameMk id="8" creationId="{9F72C585-E155-4C10-843D-3546C189B8CA}"/>
          </ac:graphicFrameMkLst>
        </pc:graphicFrameChg>
        <pc:picChg chg="mod">
          <ac:chgData name="adizteran@hotmail.com" userId="584cb841b9c8641d" providerId="LiveId" clId="{268FB65C-574C-4235-A159-514A4ADBFD6D}" dt="2024-07-29T18:11:01.008" v="1222" actId="1076"/>
          <ac:picMkLst>
            <pc:docMk/>
            <pc:sldMk cId="2049582412" sldId="465"/>
            <ac:picMk id="3" creationId="{0A31BECF-912A-4917-BE50-2539283FF0C4}"/>
          </ac:picMkLst>
        </pc:picChg>
        <pc:picChg chg="add del mod">
          <ac:chgData name="adizteran@hotmail.com" userId="584cb841b9c8641d" providerId="LiveId" clId="{268FB65C-574C-4235-A159-514A4ADBFD6D}" dt="2024-07-29T18:03:23.116" v="1174" actId="478"/>
          <ac:picMkLst>
            <pc:docMk/>
            <pc:sldMk cId="2049582412" sldId="465"/>
            <ac:picMk id="6" creationId="{EAF5C591-2DD9-4577-AFD6-9BB970CB4FF8}"/>
          </ac:picMkLst>
        </pc:picChg>
      </pc:sldChg>
      <pc:sldChg chg="addSp delSp modSp add mod">
        <pc:chgData name="adizteran@hotmail.com" userId="584cb841b9c8641d" providerId="LiveId" clId="{268FB65C-574C-4235-A159-514A4ADBFD6D}" dt="2024-07-29T19:29:20.651" v="1682" actId="207"/>
        <pc:sldMkLst>
          <pc:docMk/>
          <pc:sldMk cId="2274397971" sldId="466"/>
        </pc:sldMkLst>
        <pc:spChg chg="del mod">
          <ac:chgData name="adizteran@hotmail.com" userId="584cb841b9c8641d" providerId="LiveId" clId="{268FB65C-574C-4235-A159-514A4ADBFD6D}" dt="2024-07-29T18:20:03.031" v="1270"/>
          <ac:spMkLst>
            <pc:docMk/>
            <pc:sldMk cId="2274397971" sldId="466"/>
            <ac:spMk id="4" creationId="{E37AF344-AE66-4643-8396-C60B643B1FFD}"/>
          </ac:spMkLst>
        </pc:spChg>
        <pc:spChg chg="mod">
          <ac:chgData name="adizteran@hotmail.com" userId="584cb841b9c8641d" providerId="LiveId" clId="{268FB65C-574C-4235-A159-514A4ADBFD6D}" dt="2024-07-29T18:20:32.199" v="1271" actId="1076"/>
          <ac:spMkLst>
            <pc:docMk/>
            <pc:sldMk cId="2274397971" sldId="466"/>
            <ac:spMk id="5" creationId="{5D446A50-CE39-4AE8-B8C3-655852BAA1EB}"/>
          </ac:spMkLst>
        </pc:spChg>
        <pc:spChg chg="add del mod">
          <ac:chgData name="adizteran@hotmail.com" userId="584cb841b9c8641d" providerId="LiveId" clId="{268FB65C-574C-4235-A159-514A4ADBFD6D}" dt="2024-07-29T18:21:02.695" v="1277" actId="20577"/>
          <ac:spMkLst>
            <pc:docMk/>
            <pc:sldMk cId="2274397971" sldId="466"/>
            <ac:spMk id="6" creationId="{6F3ED2C9-9605-4B43-A63F-371C3885EE1E}"/>
          </ac:spMkLst>
        </pc:spChg>
        <pc:spChg chg="add mod">
          <ac:chgData name="adizteran@hotmail.com" userId="584cb841b9c8641d" providerId="LiveId" clId="{268FB65C-574C-4235-A159-514A4ADBFD6D}" dt="2024-07-29T19:29:20.651" v="1682" actId="207"/>
          <ac:spMkLst>
            <pc:docMk/>
            <pc:sldMk cId="2274397971" sldId="466"/>
            <ac:spMk id="8" creationId="{1CAA6891-383A-42EC-A628-86D9F0DAFADA}"/>
          </ac:spMkLst>
        </pc:spChg>
      </pc:sldChg>
      <pc:sldChg chg="addSp delSp modSp add mod">
        <pc:chgData name="adizteran@hotmail.com" userId="584cb841b9c8641d" providerId="LiveId" clId="{268FB65C-574C-4235-A159-514A4ADBFD6D}" dt="2024-07-29T18:13:54.804" v="1236" actId="1076"/>
        <pc:sldMkLst>
          <pc:docMk/>
          <pc:sldMk cId="474351348" sldId="467"/>
        </pc:sldMkLst>
        <pc:spChg chg="del">
          <ac:chgData name="adizteran@hotmail.com" userId="584cb841b9c8641d" providerId="LiveId" clId="{268FB65C-574C-4235-A159-514A4ADBFD6D}" dt="2024-07-29T18:11:16.686" v="1223" actId="478"/>
          <ac:spMkLst>
            <pc:docMk/>
            <pc:sldMk cId="474351348" sldId="467"/>
            <ac:spMk id="4" creationId="{E37AF344-AE66-4643-8396-C60B643B1FFD}"/>
          </ac:spMkLst>
        </pc:spChg>
        <pc:spChg chg="mod">
          <ac:chgData name="adizteran@hotmail.com" userId="584cb841b9c8641d" providerId="LiveId" clId="{268FB65C-574C-4235-A159-514A4ADBFD6D}" dt="2024-07-29T18:13:29.493" v="1235" actId="1076"/>
          <ac:spMkLst>
            <pc:docMk/>
            <pc:sldMk cId="474351348" sldId="467"/>
            <ac:spMk id="5" creationId="{5D446A50-CE39-4AE8-B8C3-655852BAA1EB}"/>
          </ac:spMkLst>
        </pc:spChg>
        <pc:graphicFrameChg chg="add mod modGraphic">
          <ac:chgData name="adizteran@hotmail.com" userId="584cb841b9c8641d" providerId="LiveId" clId="{268FB65C-574C-4235-A159-514A4ADBFD6D}" dt="2024-07-29T18:13:54.804" v="1236" actId="1076"/>
          <ac:graphicFrameMkLst>
            <pc:docMk/>
            <pc:sldMk cId="474351348" sldId="467"/>
            <ac:graphicFrameMk id="6" creationId="{41129AC8-EC35-4E24-A03B-E7FAA5763020}"/>
          </ac:graphicFrameMkLst>
        </pc:graphicFrameChg>
        <pc:graphicFrameChg chg="del modGraphic">
          <ac:chgData name="adizteran@hotmail.com" userId="584cb841b9c8641d" providerId="LiveId" clId="{268FB65C-574C-4235-A159-514A4ADBFD6D}" dt="2024-07-29T18:10:02.799" v="1216" actId="478"/>
          <ac:graphicFrameMkLst>
            <pc:docMk/>
            <pc:sldMk cId="474351348" sldId="467"/>
            <ac:graphicFrameMk id="8" creationId="{9F72C585-E155-4C10-843D-3546C189B8CA}"/>
          </ac:graphicFrameMkLst>
        </pc:graphicFrameChg>
        <pc:picChg chg="mod">
          <ac:chgData name="adizteran@hotmail.com" userId="584cb841b9c8641d" providerId="LiveId" clId="{268FB65C-574C-4235-A159-514A4ADBFD6D}" dt="2024-07-29T18:12:58.888" v="1233" actId="14100"/>
          <ac:picMkLst>
            <pc:docMk/>
            <pc:sldMk cId="474351348" sldId="467"/>
            <ac:picMk id="3" creationId="{0A31BECF-912A-4917-BE50-2539283FF0C4}"/>
          </ac:picMkLst>
        </pc:picChg>
      </pc:sldChg>
      <pc:sldChg chg="addSp delSp modSp add mod">
        <pc:chgData name="adizteran@hotmail.com" userId="584cb841b9c8641d" providerId="LiveId" clId="{268FB65C-574C-4235-A159-514A4ADBFD6D}" dt="2024-07-29T18:17:04.732" v="1252" actId="1076"/>
        <pc:sldMkLst>
          <pc:docMk/>
          <pc:sldMk cId="1434817040" sldId="468"/>
        </pc:sldMkLst>
        <pc:spChg chg="add del">
          <ac:chgData name="adizteran@hotmail.com" userId="584cb841b9c8641d" providerId="LiveId" clId="{268FB65C-574C-4235-A159-514A4ADBFD6D}" dt="2024-07-29T18:15:47.266" v="1246" actId="22"/>
          <ac:spMkLst>
            <pc:docMk/>
            <pc:sldMk cId="1434817040" sldId="468"/>
            <ac:spMk id="8" creationId="{7A9C7D67-2C67-47A9-9380-F57854CE1226}"/>
          </ac:spMkLst>
        </pc:spChg>
        <pc:spChg chg="add del">
          <ac:chgData name="adizteran@hotmail.com" userId="584cb841b9c8641d" providerId="LiveId" clId="{268FB65C-574C-4235-A159-514A4ADBFD6D}" dt="2024-07-29T18:15:51.799" v="1248" actId="22"/>
          <ac:spMkLst>
            <pc:docMk/>
            <pc:sldMk cId="1434817040" sldId="468"/>
            <ac:spMk id="9" creationId="{3DB23691-191E-46F4-8709-11DCEBD4843E}"/>
          </ac:spMkLst>
        </pc:spChg>
        <pc:spChg chg="add del">
          <ac:chgData name="adizteran@hotmail.com" userId="584cb841b9c8641d" providerId="LiveId" clId="{268FB65C-574C-4235-A159-514A4ADBFD6D}" dt="2024-07-29T18:16:16.126" v="1250" actId="22"/>
          <ac:spMkLst>
            <pc:docMk/>
            <pc:sldMk cId="1434817040" sldId="468"/>
            <ac:spMk id="11" creationId="{8D7280B4-58D1-4A19-84F7-D4C2CA548051}"/>
          </ac:spMkLst>
        </pc:spChg>
        <pc:graphicFrameChg chg="del modGraphic">
          <ac:chgData name="adizteran@hotmail.com" userId="584cb841b9c8641d" providerId="LiveId" clId="{268FB65C-574C-4235-A159-514A4ADBFD6D}" dt="2024-07-29T18:14:19.481" v="1240" actId="478"/>
          <ac:graphicFrameMkLst>
            <pc:docMk/>
            <pc:sldMk cId="1434817040" sldId="468"/>
            <ac:graphicFrameMk id="6" creationId="{41129AC8-EC35-4E24-A03B-E7FAA5763020}"/>
          </ac:graphicFrameMkLst>
        </pc:graphicFrameChg>
        <pc:graphicFrameChg chg="add del mod modGraphic">
          <ac:chgData name="adizteran@hotmail.com" userId="584cb841b9c8641d" providerId="LiveId" clId="{268FB65C-574C-4235-A159-514A4ADBFD6D}" dt="2024-07-29T18:15:11.893" v="1244" actId="478"/>
          <ac:graphicFrameMkLst>
            <pc:docMk/>
            <pc:sldMk cId="1434817040" sldId="468"/>
            <ac:graphicFrameMk id="7" creationId="{1FC45E98-ECA8-4759-8EA4-C5BAC5195031}"/>
          </ac:graphicFrameMkLst>
        </pc:graphicFrameChg>
        <pc:graphicFrameChg chg="add mod">
          <ac:chgData name="adizteran@hotmail.com" userId="584cb841b9c8641d" providerId="LiveId" clId="{268FB65C-574C-4235-A159-514A4ADBFD6D}" dt="2024-07-29T18:17:04.732" v="1252" actId="1076"/>
          <ac:graphicFrameMkLst>
            <pc:docMk/>
            <pc:sldMk cId="1434817040" sldId="468"/>
            <ac:graphicFrameMk id="12" creationId="{9EA18C27-89BB-416B-AEB5-77513F35DB68}"/>
          </ac:graphicFrameMkLst>
        </pc:graphicFrameChg>
      </pc:sldChg>
      <pc:sldChg chg="modSp add del mod">
        <pc:chgData name="adizteran@hotmail.com" userId="584cb841b9c8641d" providerId="LiveId" clId="{268FB65C-574C-4235-A159-514A4ADBFD6D}" dt="2024-07-29T18:35:36.148" v="1363" actId="47"/>
        <pc:sldMkLst>
          <pc:docMk/>
          <pc:sldMk cId="416064898" sldId="469"/>
        </pc:sldMkLst>
        <pc:spChg chg="mod">
          <ac:chgData name="adizteran@hotmail.com" userId="584cb841b9c8641d" providerId="LiveId" clId="{268FB65C-574C-4235-A159-514A4ADBFD6D}" dt="2024-07-29T18:33:20.738" v="1330" actId="2711"/>
          <ac:spMkLst>
            <pc:docMk/>
            <pc:sldMk cId="416064898" sldId="469"/>
            <ac:spMk id="8" creationId="{1CAA6891-383A-42EC-A628-86D9F0DAFADA}"/>
          </ac:spMkLst>
        </pc:spChg>
      </pc:sldChg>
      <pc:sldChg chg="modSp add del mod">
        <pc:chgData name="adizteran@hotmail.com" userId="584cb841b9c8641d" providerId="LiveId" clId="{268FB65C-574C-4235-A159-514A4ADBFD6D}" dt="2024-07-29T18:35:37.430" v="1364" actId="47"/>
        <pc:sldMkLst>
          <pc:docMk/>
          <pc:sldMk cId="1402963296" sldId="470"/>
        </pc:sldMkLst>
        <pc:spChg chg="mod">
          <ac:chgData name="adizteran@hotmail.com" userId="584cb841b9c8641d" providerId="LiveId" clId="{268FB65C-574C-4235-A159-514A4ADBFD6D}" dt="2024-07-29T18:32:52.313" v="1327" actId="123"/>
          <ac:spMkLst>
            <pc:docMk/>
            <pc:sldMk cId="1402963296" sldId="470"/>
            <ac:spMk id="8" creationId="{1CAA6891-383A-42EC-A628-86D9F0DAFADA}"/>
          </ac:spMkLst>
        </pc:spChg>
      </pc:sldChg>
      <pc:sldChg chg="new del">
        <pc:chgData name="adizteran@hotmail.com" userId="584cb841b9c8641d" providerId="LiveId" clId="{268FB65C-574C-4235-A159-514A4ADBFD6D}" dt="2024-07-29T18:37:10.333" v="1368" actId="680"/>
        <pc:sldMkLst>
          <pc:docMk/>
          <pc:sldMk cId="872981887" sldId="471"/>
        </pc:sldMkLst>
      </pc:sldChg>
      <pc:sldChg chg="addSp modSp add mod">
        <pc:chgData name="adizteran@hotmail.com" userId="584cb841b9c8641d" providerId="LiveId" clId="{268FB65C-574C-4235-A159-514A4ADBFD6D}" dt="2024-07-29T19:34:38.177" v="1695" actId="1076"/>
        <pc:sldMkLst>
          <pc:docMk/>
          <pc:sldMk cId="3900354464" sldId="471"/>
        </pc:sldMkLst>
        <pc:spChg chg="add mod">
          <ac:chgData name="adizteran@hotmail.com" userId="584cb841b9c8641d" providerId="LiveId" clId="{268FB65C-574C-4235-A159-514A4ADBFD6D}" dt="2024-07-29T18:38:20.670" v="1429" actId="20577"/>
          <ac:spMkLst>
            <pc:docMk/>
            <pc:sldMk cId="3900354464" sldId="471"/>
            <ac:spMk id="4" creationId="{D82D42F8-87F4-4DA9-84C5-B9A359D1C8CB}"/>
          </ac:spMkLst>
        </pc:spChg>
        <pc:spChg chg="add">
          <ac:chgData name="adizteran@hotmail.com" userId="584cb841b9c8641d" providerId="LiveId" clId="{268FB65C-574C-4235-A159-514A4ADBFD6D}" dt="2024-07-29T19:33:55.456" v="1683" actId="11529"/>
          <ac:spMkLst>
            <pc:docMk/>
            <pc:sldMk cId="3900354464" sldId="471"/>
            <ac:spMk id="5" creationId="{FF8C3101-A2BE-4F4C-B356-6363F9CBBCDF}"/>
          </ac:spMkLst>
        </pc:spChg>
        <pc:spChg chg="add mod">
          <ac:chgData name="adizteran@hotmail.com" userId="584cb841b9c8641d" providerId="LiveId" clId="{268FB65C-574C-4235-A159-514A4ADBFD6D}" dt="2024-07-29T19:13:08.840" v="1529" actId="20577"/>
          <ac:spMkLst>
            <pc:docMk/>
            <pc:sldMk cId="3900354464" sldId="471"/>
            <ac:spMk id="7" creationId="{002E140C-610C-4506-96D9-55F6E45D63C8}"/>
          </ac:spMkLst>
        </pc:spChg>
        <pc:spChg chg="add mod">
          <ac:chgData name="adizteran@hotmail.com" userId="584cb841b9c8641d" providerId="LiveId" clId="{268FB65C-574C-4235-A159-514A4ADBFD6D}" dt="2024-07-29T19:34:38.177" v="1695" actId="1076"/>
          <ac:spMkLst>
            <pc:docMk/>
            <pc:sldMk cId="3900354464" sldId="471"/>
            <ac:spMk id="9" creationId="{D2957DE6-7E6F-4749-B027-23DB952EC04B}"/>
          </ac:spMkLst>
        </pc:spChg>
        <pc:picChg chg="mod">
          <ac:chgData name="adizteran@hotmail.com" userId="584cb841b9c8641d" providerId="LiveId" clId="{268FB65C-574C-4235-A159-514A4ADBFD6D}" dt="2024-07-29T18:37:39.850" v="1375" actId="1076"/>
          <ac:picMkLst>
            <pc:docMk/>
            <pc:sldMk cId="3900354464" sldId="471"/>
            <ac:picMk id="6" creationId="{EB8D55B6-7AD3-4391-9715-A01F8E8DE16C}"/>
          </ac:picMkLst>
        </pc:picChg>
      </pc:sldChg>
      <pc:sldChg chg="add del">
        <pc:chgData name="adizteran@hotmail.com" userId="584cb841b9c8641d" providerId="LiveId" clId="{268FB65C-574C-4235-A159-514A4ADBFD6D}" dt="2024-07-29T19:05:39.613" v="1498"/>
        <pc:sldMkLst>
          <pc:docMk/>
          <pc:sldMk cId="3507514069" sldId="472"/>
        </pc:sldMkLst>
      </pc:sldChg>
      <pc:sldChg chg="add">
        <pc:chgData name="adizteran@hotmail.com" userId="584cb841b9c8641d" providerId="LiveId" clId="{268FB65C-574C-4235-A159-514A4ADBFD6D}" dt="2024-07-29T19:16:01.688" v="1530" actId="2890"/>
        <pc:sldMkLst>
          <pc:docMk/>
          <pc:sldMk cId="3998732716" sldId="472"/>
        </pc:sldMkLst>
      </pc:sldChg>
      <pc:sldChg chg="delSp modSp add del mod">
        <pc:chgData name="adizteran@hotmail.com" userId="584cb841b9c8641d" providerId="LiveId" clId="{268FB65C-574C-4235-A159-514A4ADBFD6D}" dt="2024-07-29T19:41:42.644" v="1720" actId="2696"/>
        <pc:sldMkLst>
          <pc:docMk/>
          <pc:sldMk cId="121016802" sldId="473"/>
        </pc:sldMkLst>
        <pc:spChg chg="del">
          <ac:chgData name="adizteran@hotmail.com" userId="584cb841b9c8641d" providerId="LiveId" clId="{268FB65C-574C-4235-A159-514A4ADBFD6D}" dt="2024-07-29T19:41:15.031" v="1712" actId="478"/>
          <ac:spMkLst>
            <pc:docMk/>
            <pc:sldMk cId="121016802" sldId="473"/>
            <ac:spMk id="5" creationId="{5D446A50-CE39-4AE8-B8C3-655852BAA1EB}"/>
          </ac:spMkLst>
        </pc:spChg>
        <pc:spChg chg="del mod">
          <ac:chgData name="adizteran@hotmail.com" userId="584cb841b9c8641d" providerId="LiveId" clId="{268FB65C-574C-4235-A159-514A4ADBFD6D}" dt="2024-07-29T19:41:22.836" v="1716" actId="478"/>
          <ac:spMkLst>
            <pc:docMk/>
            <pc:sldMk cId="121016802" sldId="473"/>
            <ac:spMk id="6" creationId="{6F3ED2C9-9605-4B43-A63F-371C3885EE1E}"/>
          </ac:spMkLst>
        </pc:spChg>
        <pc:spChg chg="del mod">
          <ac:chgData name="adizteran@hotmail.com" userId="584cb841b9c8641d" providerId="LiveId" clId="{268FB65C-574C-4235-A159-514A4ADBFD6D}" dt="2024-07-29T19:41:15.038" v="1714"/>
          <ac:spMkLst>
            <pc:docMk/>
            <pc:sldMk cId="121016802" sldId="473"/>
            <ac:spMk id="8" creationId="{1CAA6891-383A-42EC-A628-86D9F0DAFADA}"/>
          </ac:spMkLst>
        </pc:spChg>
      </pc:sldChg>
      <pc:sldChg chg="addSp modSp add mod ord">
        <pc:chgData name="adizteran@hotmail.com" userId="584cb841b9c8641d" providerId="LiveId" clId="{268FB65C-574C-4235-A159-514A4ADBFD6D}" dt="2024-07-29T19:43:04.211" v="1768" actId="20577"/>
        <pc:sldMkLst>
          <pc:docMk/>
          <pc:sldMk cId="1573717733" sldId="474"/>
        </pc:sldMkLst>
        <pc:spChg chg="add mod">
          <ac:chgData name="adizteran@hotmail.com" userId="584cb841b9c8641d" providerId="LiveId" clId="{268FB65C-574C-4235-A159-514A4ADBFD6D}" dt="2024-07-29T19:43:04.211" v="1768" actId="20577"/>
          <ac:spMkLst>
            <pc:docMk/>
            <pc:sldMk cId="1573717733" sldId="474"/>
            <ac:spMk id="5" creationId="{8952A196-EC29-4987-BF50-153A28415D26}"/>
          </ac:spMkLst>
        </pc:spChg>
        <pc:picChg chg="mod">
          <ac:chgData name="adizteran@hotmail.com" userId="584cb841b9c8641d" providerId="LiveId" clId="{268FB65C-574C-4235-A159-514A4ADBFD6D}" dt="2024-07-29T19:41:53.181" v="1722" actId="1076"/>
          <ac:picMkLst>
            <pc:docMk/>
            <pc:sldMk cId="1573717733" sldId="474"/>
            <ac:picMk id="6" creationId="{EB8D55B6-7AD3-4391-9715-A01F8E8DE16C}"/>
          </ac:picMkLst>
        </pc:picChg>
      </pc:sldChg>
      <pc:sldMasterChg chg="delSldLayout">
        <pc:chgData name="adizteran@hotmail.com" userId="584cb841b9c8641d" providerId="LiveId" clId="{268FB65C-574C-4235-A159-514A4ADBFD6D}" dt="2024-07-29T18:35:30.946" v="1355" actId="47"/>
        <pc:sldMasterMkLst>
          <pc:docMk/>
          <pc:sldMasterMk cId="3384751722" sldId="2147483648"/>
        </pc:sldMasterMkLst>
        <pc:sldLayoutChg chg="del">
          <pc:chgData name="adizteran@hotmail.com" userId="584cb841b9c8641d" providerId="LiveId" clId="{268FB65C-574C-4235-A159-514A4ADBFD6D}" dt="2024-07-29T18:35:30.946" v="1355" actId="47"/>
          <pc:sldLayoutMkLst>
            <pc:docMk/>
            <pc:sldMasterMk cId="3384751722" sldId="2147483648"/>
            <pc:sldLayoutMk cId="3981054515"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AC604-F856-42E2-AEA3-4087C49AB3DB}" type="datetimeFigureOut">
              <a:rPr lang="es-CO" smtClean="0"/>
              <a:t>29/07/2024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B5F63B-FDCB-49D6-A4F3-B8F69C2A6A75}" type="slidenum">
              <a:rPr lang="es-CO" smtClean="0"/>
              <a:t>‹Nº›</a:t>
            </a:fld>
            <a:endParaRPr lang="es-CO"/>
          </a:p>
        </p:txBody>
      </p:sp>
    </p:spTree>
    <p:extLst>
      <p:ext uri="{BB962C8B-B14F-4D97-AF65-F5344CB8AC3E}">
        <p14:creationId xmlns:p14="http://schemas.microsoft.com/office/powerpoint/2010/main" val="1572147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1</a:t>
            </a:fld>
            <a:endParaRPr lang="es-CO"/>
          </a:p>
        </p:txBody>
      </p:sp>
    </p:spTree>
    <p:extLst>
      <p:ext uri="{BB962C8B-B14F-4D97-AF65-F5344CB8AC3E}">
        <p14:creationId xmlns:p14="http://schemas.microsoft.com/office/powerpoint/2010/main" val="715640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10</a:t>
            </a:fld>
            <a:endParaRPr lang="es-CO"/>
          </a:p>
        </p:txBody>
      </p:sp>
    </p:spTree>
    <p:extLst>
      <p:ext uri="{BB962C8B-B14F-4D97-AF65-F5344CB8AC3E}">
        <p14:creationId xmlns:p14="http://schemas.microsoft.com/office/powerpoint/2010/main" val="664577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11</a:t>
            </a:fld>
            <a:endParaRPr lang="es-CO"/>
          </a:p>
        </p:txBody>
      </p:sp>
    </p:spTree>
    <p:extLst>
      <p:ext uri="{BB962C8B-B14F-4D97-AF65-F5344CB8AC3E}">
        <p14:creationId xmlns:p14="http://schemas.microsoft.com/office/powerpoint/2010/main" val="1680797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12</a:t>
            </a:fld>
            <a:endParaRPr lang="es-CO"/>
          </a:p>
        </p:txBody>
      </p:sp>
    </p:spTree>
    <p:extLst>
      <p:ext uri="{BB962C8B-B14F-4D97-AF65-F5344CB8AC3E}">
        <p14:creationId xmlns:p14="http://schemas.microsoft.com/office/powerpoint/2010/main" val="2634354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13</a:t>
            </a:fld>
            <a:endParaRPr lang="es-CO"/>
          </a:p>
        </p:txBody>
      </p:sp>
    </p:spTree>
    <p:extLst>
      <p:ext uri="{BB962C8B-B14F-4D97-AF65-F5344CB8AC3E}">
        <p14:creationId xmlns:p14="http://schemas.microsoft.com/office/powerpoint/2010/main" val="3200981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2</a:t>
            </a:fld>
            <a:endParaRPr lang="es-CO"/>
          </a:p>
        </p:txBody>
      </p:sp>
    </p:spTree>
    <p:extLst>
      <p:ext uri="{BB962C8B-B14F-4D97-AF65-F5344CB8AC3E}">
        <p14:creationId xmlns:p14="http://schemas.microsoft.com/office/powerpoint/2010/main" val="614982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3</a:t>
            </a:fld>
            <a:endParaRPr lang="es-CO"/>
          </a:p>
        </p:txBody>
      </p:sp>
    </p:spTree>
    <p:extLst>
      <p:ext uri="{BB962C8B-B14F-4D97-AF65-F5344CB8AC3E}">
        <p14:creationId xmlns:p14="http://schemas.microsoft.com/office/powerpoint/2010/main" val="996187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4</a:t>
            </a:fld>
            <a:endParaRPr lang="es-CO"/>
          </a:p>
        </p:txBody>
      </p:sp>
    </p:spTree>
    <p:extLst>
      <p:ext uri="{BB962C8B-B14F-4D97-AF65-F5344CB8AC3E}">
        <p14:creationId xmlns:p14="http://schemas.microsoft.com/office/powerpoint/2010/main" val="963133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0FBDF500-FE05-4D50-AB42-37EDEB80A66C}" type="slidenum">
              <a:rPr lang="es-ES" smtClean="0"/>
              <a:t>5</a:t>
            </a:fld>
            <a:endParaRPr lang="es-ES"/>
          </a:p>
        </p:txBody>
      </p:sp>
    </p:spTree>
    <p:extLst>
      <p:ext uri="{BB962C8B-B14F-4D97-AF65-F5344CB8AC3E}">
        <p14:creationId xmlns:p14="http://schemas.microsoft.com/office/powerpoint/2010/main" val="369914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6</a:t>
            </a:fld>
            <a:endParaRPr lang="es-CO"/>
          </a:p>
        </p:txBody>
      </p:sp>
    </p:spTree>
    <p:extLst>
      <p:ext uri="{BB962C8B-B14F-4D97-AF65-F5344CB8AC3E}">
        <p14:creationId xmlns:p14="http://schemas.microsoft.com/office/powerpoint/2010/main" val="58089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7</a:t>
            </a:fld>
            <a:endParaRPr lang="es-CO"/>
          </a:p>
        </p:txBody>
      </p:sp>
    </p:spTree>
    <p:extLst>
      <p:ext uri="{BB962C8B-B14F-4D97-AF65-F5344CB8AC3E}">
        <p14:creationId xmlns:p14="http://schemas.microsoft.com/office/powerpoint/2010/main" val="2425538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8</a:t>
            </a:fld>
            <a:endParaRPr lang="es-CO"/>
          </a:p>
        </p:txBody>
      </p:sp>
    </p:spTree>
    <p:extLst>
      <p:ext uri="{BB962C8B-B14F-4D97-AF65-F5344CB8AC3E}">
        <p14:creationId xmlns:p14="http://schemas.microsoft.com/office/powerpoint/2010/main" val="2830361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9B5F63B-FDCB-49D6-A4F3-B8F69C2A6A75}" type="slidenum">
              <a:rPr lang="es-CO" smtClean="0"/>
              <a:t>9</a:t>
            </a:fld>
            <a:endParaRPr lang="es-CO"/>
          </a:p>
        </p:txBody>
      </p:sp>
    </p:spTree>
    <p:extLst>
      <p:ext uri="{BB962C8B-B14F-4D97-AF65-F5344CB8AC3E}">
        <p14:creationId xmlns:p14="http://schemas.microsoft.com/office/powerpoint/2010/main" val="3336210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3BE333-E810-4BB2-BB7F-C0BE69A3C05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55E2EF1-8F4C-4D8A-B024-3269801E5D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EA502797-6B7F-49F1-A589-BBBA9793B3A8}"/>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23ABCDCC-A0CA-4C7D-BD1A-C3FFAD2E5D0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157AFC9-CABC-4D15-B2D7-57CCF35BB705}"/>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102421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04DDCF-DC82-4737-A6FA-411664604E0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76076F14-0544-4880-9865-BF47C09D6F7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EB8628C-7EEF-4773-972A-E6B8A6FAC528}"/>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F5A05FE2-BC82-4A45-A0C5-86C2919068F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0312B9A-0000-424A-979F-DA6D2A46FE79}"/>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495518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8A2DA99-3C8C-4C59-BDA9-9BDCA27A8AA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6EF54D0-67FC-4C49-B0DB-F12BBA6A8B0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1CC766E-8E30-4FAF-A60E-1C302AA0686E}"/>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EC941E90-F5EC-49A6-A8DD-5941BADCAD2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58B9681-3A11-469B-8C1A-0CDBBC75BFCC}"/>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1403190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Información general">
    <p:spTree>
      <p:nvGrpSpPr>
        <p:cNvPr id="1" name=""/>
        <p:cNvGrpSpPr/>
        <p:nvPr/>
      </p:nvGrpSpPr>
      <p:grpSpPr>
        <a:xfrm>
          <a:off x="0" y="0"/>
          <a:ext cx="0" cy="0"/>
          <a:chOff x="0" y="0"/>
          <a:chExt cx="0" cy="0"/>
        </a:xfrm>
      </p:grpSpPr>
      <p:sp>
        <p:nvSpPr>
          <p:cNvPr id="56" name="Rectángulo 55">
            <a:extLst>
              <a:ext uri="{FF2B5EF4-FFF2-40B4-BE49-F238E27FC236}">
                <a16:creationId xmlns:a16="http://schemas.microsoft.com/office/drawing/2014/main" id="{68D5CEF0-7838-4E94-B0E2-6286757235DA}"/>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rtlCol="0" anchor="b">
            <a:noAutofit/>
          </a:bodyPr>
          <a:lstStyle>
            <a:lvl1pPr>
              <a:defRPr lang="en-US" sz="4000" b="1" kern="1200" dirty="0">
                <a:solidFill>
                  <a:schemeClr val="bg1"/>
                </a:solidFill>
                <a:latin typeface="+mj-lt"/>
                <a:ea typeface="+mj-ea"/>
                <a:cs typeface="+mj-cs"/>
              </a:defRPr>
            </a:lvl1pPr>
          </a:lstStyle>
          <a:p>
            <a:pPr rtl="0"/>
            <a:r>
              <a:rPr lang="es-ES" noProof="0"/>
              <a:t>DIAPOSITIVA DE INFORMACIÓN GENERAL</a:t>
            </a:r>
          </a:p>
        </p:txBody>
      </p:sp>
      <p:sp>
        <p:nvSpPr>
          <p:cNvPr id="4" name="Marcador de texto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1</a:t>
            </a:r>
          </a:p>
        </p:txBody>
      </p:sp>
      <p:sp>
        <p:nvSpPr>
          <p:cNvPr id="5" name="Marcador de fecha 4">
            <a:extLst>
              <a:ext uri="{FF2B5EF4-FFF2-40B4-BE49-F238E27FC236}">
                <a16:creationId xmlns:a16="http://schemas.microsoft.com/office/drawing/2014/main" id="{0B4BC91B-2A3F-445A-9C91-9BF7826133E6}"/>
              </a:ext>
            </a:extLst>
          </p:cNvPr>
          <p:cNvSpPr>
            <a:spLocks noGrp="1"/>
          </p:cNvSpPr>
          <p:nvPr>
            <p:ph type="dt" sz="half" idx="10"/>
          </p:nvPr>
        </p:nvSpPr>
        <p:spPr/>
        <p:txBody>
          <a:bodyPr rtlCol="0"/>
          <a:lstStyle/>
          <a:p>
            <a:pPr rtl="0"/>
            <a:fld id="{7ED55CBC-2531-45C2-BFC2-A5F86906DC42}" type="datetime1">
              <a:rPr lang="es-ES" noProof="0" smtClean="0"/>
              <a:t>29/07/2024</a:t>
            </a:fld>
            <a:endParaRPr lang="es-ES" noProof="0"/>
          </a:p>
        </p:txBody>
      </p:sp>
      <p:sp>
        <p:nvSpPr>
          <p:cNvPr id="6" name="Marcador de pie de página 5">
            <a:extLst>
              <a:ext uri="{FF2B5EF4-FFF2-40B4-BE49-F238E27FC236}">
                <a16:creationId xmlns:a16="http://schemas.microsoft.com/office/drawing/2014/main" id="{FBF24CAE-7220-4370-B793-B9D4AA1A3A55}"/>
              </a:ext>
            </a:extLst>
          </p:cNvPr>
          <p:cNvSpPr>
            <a:spLocks noGrp="1"/>
          </p:cNvSpPr>
          <p:nvPr>
            <p:ph type="ftr" sz="quarter" idx="11"/>
          </p:nvPr>
        </p:nvSpPr>
        <p:spPr/>
        <p:txBody>
          <a:bodyPr rtlCol="0"/>
          <a:lstStyle/>
          <a:p>
            <a:pPr rtl="0"/>
            <a:r>
              <a:rPr lang="es-ES" noProof="0"/>
              <a:t>Título de la presentación</a:t>
            </a:r>
          </a:p>
        </p:txBody>
      </p:sp>
      <p:sp>
        <p:nvSpPr>
          <p:cNvPr id="7" name="Marcador de número de diapositiva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rtlCol="0"/>
          <a:lstStyle/>
          <a:p>
            <a:pPr rtl="0"/>
            <a:fld id="{95CBEC59-7FF9-4688-98DF-89832A0C9025}" type="slidenum">
              <a:rPr lang="es-ES" noProof="0" smtClean="0"/>
              <a:t>‹Nº›</a:t>
            </a:fld>
            <a:endParaRPr lang="es-ES" noProof="0"/>
          </a:p>
        </p:txBody>
      </p:sp>
      <p:sp>
        <p:nvSpPr>
          <p:cNvPr id="10" name="Rectángulo 9">
            <a:extLst>
              <a:ext uri="{FF2B5EF4-FFF2-40B4-BE49-F238E27FC236}">
                <a16:creationId xmlns:a16="http://schemas.microsoft.com/office/drawing/2014/main" id="{663C2BC3-19D8-497A-B742-E2E5155DEA2E}"/>
              </a:ext>
            </a:extLst>
          </p:cNvPr>
          <p:cNvSpPr/>
          <p:nvPr userDrawn="1"/>
        </p:nvSpPr>
        <p:spPr>
          <a:xfrm>
            <a:off x="687289" y="0"/>
            <a:ext cx="72000"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cxnSp>
        <p:nvCxnSpPr>
          <p:cNvPr id="12" name="Conector recto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Marcador de texto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rtlCol="0">
            <a:normAutofit/>
          </a:bodyPr>
          <a:lstStyle>
            <a:lvl1pPr marL="0" indent="0" algn="l">
              <a:buNone/>
              <a:defRPr sz="1200" i="1">
                <a:solidFill>
                  <a:schemeClr val="tx2"/>
                </a:solidFill>
              </a:defRPr>
            </a:lvl1pPr>
          </a:lstStyle>
          <a:p>
            <a:pPr lvl="0" rtl="0"/>
            <a:r>
              <a:rPr lang="es-ES" noProof="0"/>
              <a:t>20XX</a:t>
            </a:r>
          </a:p>
        </p:txBody>
      </p:sp>
      <p:cxnSp>
        <p:nvCxnSpPr>
          <p:cNvPr id="14" name="Conector recto 13">
            <a:extLst>
              <a:ext uri="{FF2B5EF4-FFF2-40B4-BE49-F238E27FC236}">
                <a16:creationId xmlns:a16="http://schemas.microsoft.com/office/drawing/2014/main" id="{897F17BC-9B89-4B33-A693-1583A7EAEED0}"/>
              </a:ext>
            </a:extLst>
          </p:cNvPr>
          <p:cNvCxnSpPr>
            <a:cxnSpLocks/>
          </p:cNvCxnSpPr>
          <p:nvPr userDrawn="1"/>
        </p:nvCxnSpPr>
        <p:spPr>
          <a:xfrm>
            <a:off x="0" y="6168360"/>
            <a:ext cx="2268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Marcador de texto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2</a:t>
            </a:r>
          </a:p>
        </p:txBody>
      </p:sp>
      <p:sp>
        <p:nvSpPr>
          <p:cNvPr id="36" name="Marcador de texto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635589"/>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3</a:t>
            </a:r>
          </a:p>
        </p:txBody>
      </p:sp>
      <p:sp>
        <p:nvSpPr>
          <p:cNvPr id="37" name="Marcador de texto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4</a:t>
            </a:r>
          </a:p>
        </p:txBody>
      </p:sp>
      <p:sp>
        <p:nvSpPr>
          <p:cNvPr id="38" name="Marcador de texto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5</a:t>
            </a:r>
          </a:p>
        </p:txBody>
      </p:sp>
      <p:sp>
        <p:nvSpPr>
          <p:cNvPr id="39" name="Marcador de texto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746794"/>
            <a:ext cx="3256674" cy="499493"/>
          </a:xfrm>
        </p:spPr>
        <p:txBody>
          <a:bodyPr rtlCol="0">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Título del elemento 6</a:t>
            </a:r>
          </a:p>
        </p:txBody>
      </p:sp>
      <p:sp>
        <p:nvSpPr>
          <p:cNvPr id="40" name="Marcador de texto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1" name="Marcador de posición de texto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2" name="Marcador de posición de texto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3059153"/>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3" name="Marcador de texto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4" name="Marcador de posición de texto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5" name="Marcador de posición de texto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5170358"/>
            <a:ext cx="3256674" cy="499493"/>
          </a:xfrm>
        </p:spPr>
        <p:txBody>
          <a:bodyPr rtlCol="0">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s-ES" noProof="0"/>
              <a:t>Haga clic para modificar los estilos de texto del patrón</a:t>
            </a:r>
          </a:p>
        </p:txBody>
      </p:sp>
      <p:sp>
        <p:nvSpPr>
          <p:cNvPr id="47" name="Marcador de posición de imagen 46">
            <a:extLst>
              <a:ext uri="{FF2B5EF4-FFF2-40B4-BE49-F238E27FC236}">
                <a16:creationId xmlns:a16="http://schemas.microsoft.com/office/drawing/2014/main" id="{64786CCE-CCCC-4B2D-890D-9D719713DB79}"/>
              </a:ext>
            </a:extLst>
          </p:cNvPr>
          <p:cNvSpPr>
            <a:spLocks noGrp="1"/>
          </p:cNvSpPr>
          <p:nvPr>
            <p:ph type="pic" sz="quarter" idx="27"/>
          </p:nvPr>
        </p:nvSpPr>
        <p:spPr>
          <a:xfrm>
            <a:off x="97706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
        <p:nvSpPr>
          <p:cNvPr id="48" name="Marcador de posición de imagen 46">
            <a:extLst>
              <a:ext uri="{FF2B5EF4-FFF2-40B4-BE49-F238E27FC236}">
                <a16:creationId xmlns:a16="http://schemas.microsoft.com/office/drawing/2014/main" id="{EB08972C-68CE-41CC-9351-3DD741E53936}"/>
              </a:ext>
            </a:extLst>
          </p:cNvPr>
          <p:cNvSpPr>
            <a:spLocks noGrp="1"/>
          </p:cNvSpPr>
          <p:nvPr>
            <p:ph type="pic" sz="quarter" idx="28"/>
          </p:nvPr>
        </p:nvSpPr>
        <p:spPr>
          <a:xfrm>
            <a:off x="451237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
        <p:nvSpPr>
          <p:cNvPr id="49" name="Marcador de posición de imagen 46">
            <a:extLst>
              <a:ext uri="{FF2B5EF4-FFF2-40B4-BE49-F238E27FC236}">
                <a16:creationId xmlns:a16="http://schemas.microsoft.com/office/drawing/2014/main" id="{6347D157-8108-4656-88F3-59B693C47F9B}"/>
              </a:ext>
            </a:extLst>
          </p:cNvPr>
          <p:cNvSpPr>
            <a:spLocks noGrp="1"/>
          </p:cNvSpPr>
          <p:nvPr>
            <p:ph type="pic" sz="quarter" idx="29"/>
          </p:nvPr>
        </p:nvSpPr>
        <p:spPr>
          <a:xfrm>
            <a:off x="8047686" y="1757980"/>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
        <p:nvSpPr>
          <p:cNvPr id="50" name="Marcador de posición de imagen 46">
            <a:extLst>
              <a:ext uri="{FF2B5EF4-FFF2-40B4-BE49-F238E27FC236}">
                <a16:creationId xmlns:a16="http://schemas.microsoft.com/office/drawing/2014/main" id="{B4548244-F89A-4EA8-9DB4-056E45B2FDF5}"/>
              </a:ext>
            </a:extLst>
          </p:cNvPr>
          <p:cNvSpPr>
            <a:spLocks noGrp="1"/>
          </p:cNvSpPr>
          <p:nvPr>
            <p:ph type="pic" sz="quarter" idx="30"/>
          </p:nvPr>
        </p:nvSpPr>
        <p:spPr>
          <a:xfrm>
            <a:off x="97706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
        <p:nvSpPr>
          <p:cNvPr id="51" name="Marcador de posición de imagen 46">
            <a:extLst>
              <a:ext uri="{FF2B5EF4-FFF2-40B4-BE49-F238E27FC236}">
                <a16:creationId xmlns:a16="http://schemas.microsoft.com/office/drawing/2014/main" id="{6B46EEEA-383D-42CD-ABFC-86BD330E07A0}"/>
              </a:ext>
            </a:extLst>
          </p:cNvPr>
          <p:cNvSpPr>
            <a:spLocks noGrp="1"/>
          </p:cNvSpPr>
          <p:nvPr>
            <p:ph type="pic" sz="quarter" idx="31"/>
          </p:nvPr>
        </p:nvSpPr>
        <p:spPr>
          <a:xfrm>
            <a:off x="451237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
        <p:nvSpPr>
          <p:cNvPr id="52" name="Marcador de posición de imagen 46">
            <a:extLst>
              <a:ext uri="{FF2B5EF4-FFF2-40B4-BE49-F238E27FC236}">
                <a16:creationId xmlns:a16="http://schemas.microsoft.com/office/drawing/2014/main" id="{DF75483C-CE05-4E90-8A93-D04244423927}"/>
              </a:ext>
            </a:extLst>
          </p:cNvPr>
          <p:cNvSpPr>
            <a:spLocks noGrp="1"/>
          </p:cNvSpPr>
          <p:nvPr>
            <p:ph type="pic" sz="quarter" idx="32"/>
          </p:nvPr>
        </p:nvSpPr>
        <p:spPr>
          <a:xfrm>
            <a:off x="8047686" y="3890091"/>
            <a:ext cx="867600" cy="868680"/>
          </a:xfrm>
          <a:prstGeom prst="ellipse">
            <a:avLst/>
          </a:prstGeom>
          <a:noFill/>
          <a:ln w="19050">
            <a:noFill/>
          </a:ln>
        </p:spPr>
        <p:txBody>
          <a:bodyPr rtlCol="0" anchor="ctr" anchorCtr="0">
            <a:normAutofit/>
          </a:bodyPr>
          <a:lstStyle>
            <a:lvl1pPr marL="0" indent="0" algn="ctr">
              <a:buNone/>
              <a:defRPr sz="1200">
                <a:solidFill>
                  <a:schemeClr val="bg1"/>
                </a:solidFill>
              </a:defRPr>
            </a:lvl1pPr>
          </a:lstStyle>
          <a:p>
            <a:pPr rtl="0"/>
            <a:r>
              <a:rPr lang="es-ES" noProof="0"/>
              <a:t>Haga clic en el icono para agregar una imagen</a:t>
            </a:r>
          </a:p>
        </p:txBody>
      </p:sp>
    </p:spTree>
    <p:extLst>
      <p:ext uri="{BB962C8B-B14F-4D97-AF65-F5344CB8AC3E}">
        <p14:creationId xmlns:p14="http://schemas.microsoft.com/office/powerpoint/2010/main" val="279909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6D0B00-4928-4D08-9AEB-8F963BE7170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A3D25A85-7EBC-408F-BBB2-82B436E948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6001F8B-D022-47C6-BAAD-BF2E12A57D4F}"/>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E717764E-3E32-4D16-9A8B-87473243F16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2B4143A-7013-4B80-9656-EBCD6440D0B3}"/>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48417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95CFB-828D-45E7-87D0-349E3A98592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CAD6767A-2B08-4E47-AED9-09EEAA83BC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4E3F38B-3B38-4540-9946-2A199F9CD16C}"/>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C947A60C-F7CF-42F0-B0FB-F80902A45A1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5AF8F71-CA74-4DC8-8D79-DEC83A204B0F}"/>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425334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57F46D-012C-4C00-8437-4CDBB3097CF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03B1888-121B-4693-A2F8-61D5E1A66FB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9849E2D-45B4-4FB4-8BF7-01297ECDCC5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BC1887B3-4A9C-4D2C-A830-44F0F80EFBEA}"/>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6" name="Marcador de pie de página 5">
            <a:extLst>
              <a:ext uri="{FF2B5EF4-FFF2-40B4-BE49-F238E27FC236}">
                <a16:creationId xmlns:a16="http://schemas.microsoft.com/office/drawing/2014/main" id="{39AAC5F0-57BE-40C5-BA81-AF270DB725C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2690DFD-A369-4F50-97EA-ECFF4C33F83A}"/>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4002137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0480A1-4AB1-4657-AF6A-78957057665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A336340-5179-4032-A3FC-2FAEAC4F93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93BA722-2ED7-4422-B4E9-954DE791085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4794B5B8-3683-4E2F-8E40-FB99E01BDF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4DFE01F-64DF-46CB-A0DD-F5C6F5F6F5F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8BA4B8B7-61AD-4459-901B-5A1E4B20503B}"/>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8" name="Marcador de pie de página 7">
            <a:extLst>
              <a:ext uri="{FF2B5EF4-FFF2-40B4-BE49-F238E27FC236}">
                <a16:creationId xmlns:a16="http://schemas.microsoft.com/office/drawing/2014/main" id="{FE9566FC-6DB9-405A-9FF6-44F6E3C95547}"/>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C0D0AA41-556D-4314-9345-53F0FC4FBAC1}"/>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953705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B4C95C-9694-46C9-84E2-B0B8C31BB66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3549902-C820-42F4-9506-8F4AF1B34F35}"/>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4" name="Marcador de pie de página 3">
            <a:extLst>
              <a:ext uri="{FF2B5EF4-FFF2-40B4-BE49-F238E27FC236}">
                <a16:creationId xmlns:a16="http://schemas.microsoft.com/office/drawing/2014/main" id="{C417AFD2-8E9E-4514-8A36-971625097D24}"/>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34A10644-BF06-4155-A89C-D17451E9B78D}"/>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3415624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DB567F0-2B05-4B4D-8937-A1557CA1392D}"/>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3" name="Marcador de pie de página 2">
            <a:extLst>
              <a:ext uri="{FF2B5EF4-FFF2-40B4-BE49-F238E27FC236}">
                <a16:creationId xmlns:a16="http://schemas.microsoft.com/office/drawing/2014/main" id="{6E2BA90C-B727-4DFF-9CC5-1A467D5E166D}"/>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3EA604C-2305-46B6-9D68-5A085A10F90F}"/>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3231105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D9D257-8AEB-41F4-B5CC-8DD34F3AE56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C91B7F3-CA69-47BC-B994-BCF854675A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59796FD-226E-4DF9-9A2E-232BE9062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4E03560-BAC3-4B14-A042-08FAEF3C6B7C}"/>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6" name="Marcador de pie de página 5">
            <a:extLst>
              <a:ext uri="{FF2B5EF4-FFF2-40B4-BE49-F238E27FC236}">
                <a16:creationId xmlns:a16="http://schemas.microsoft.com/office/drawing/2014/main" id="{AE0D1885-A878-41DA-8BAA-8802C219444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7BCD14C-6A3B-4184-A7B8-2FCBDA1F2DB3}"/>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1313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F2A9-FADB-4340-BD26-79A5C34B866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5AA3C1F-047B-4DCF-A3A0-5F9B58C5EE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ABF0491-EEEB-4516-B4E0-20E28CB7B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3A76890-632B-4D39-B76B-9AC0A32D6CE6}"/>
              </a:ext>
            </a:extLst>
          </p:cNvPr>
          <p:cNvSpPr>
            <a:spLocks noGrp="1"/>
          </p:cNvSpPr>
          <p:nvPr>
            <p:ph type="dt" sz="half" idx="10"/>
          </p:nvPr>
        </p:nvSpPr>
        <p:spPr/>
        <p:txBody>
          <a:bodyPr/>
          <a:lstStyle/>
          <a:p>
            <a:fld id="{72D3A255-766A-4C94-9564-20AC31C794AF}" type="datetimeFigureOut">
              <a:rPr lang="es-CO" smtClean="0"/>
              <a:t>29/07/2024</a:t>
            </a:fld>
            <a:endParaRPr lang="es-CO"/>
          </a:p>
        </p:txBody>
      </p:sp>
      <p:sp>
        <p:nvSpPr>
          <p:cNvPr id="6" name="Marcador de pie de página 5">
            <a:extLst>
              <a:ext uri="{FF2B5EF4-FFF2-40B4-BE49-F238E27FC236}">
                <a16:creationId xmlns:a16="http://schemas.microsoft.com/office/drawing/2014/main" id="{52FFB957-3332-462B-A9D4-62B3E96B171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E5F663B-D122-4029-84AA-816110261281}"/>
              </a:ext>
            </a:extLst>
          </p:cNvPr>
          <p:cNvSpPr>
            <a:spLocks noGrp="1"/>
          </p:cNvSpPr>
          <p:nvPr>
            <p:ph type="sldNum" sz="quarter" idx="12"/>
          </p:nvPr>
        </p:nvSpPr>
        <p:spPr/>
        <p:txBody>
          <a:bodyPr/>
          <a:lstStyle/>
          <a:p>
            <a:fld id="{5A1BC21C-E86B-46C3-9FF0-231A0FCB89DD}" type="slidenum">
              <a:rPr lang="es-CO" smtClean="0"/>
              <a:t>‹Nº›</a:t>
            </a:fld>
            <a:endParaRPr lang="es-CO"/>
          </a:p>
        </p:txBody>
      </p:sp>
    </p:spTree>
    <p:extLst>
      <p:ext uri="{BB962C8B-B14F-4D97-AF65-F5344CB8AC3E}">
        <p14:creationId xmlns:p14="http://schemas.microsoft.com/office/powerpoint/2010/main" val="2085714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A69EC4F-41F4-405F-AFCE-D0DA898E7D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4B3ABA6-3CF5-46B1-A4B3-AD364CA2C2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CDA53D4-0301-4749-802D-9FB9F0938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3A255-766A-4C94-9564-20AC31C794AF}" type="datetimeFigureOut">
              <a:rPr lang="es-CO" smtClean="0"/>
              <a:t>29/07/2024</a:t>
            </a:fld>
            <a:endParaRPr lang="es-CO"/>
          </a:p>
        </p:txBody>
      </p:sp>
      <p:sp>
        <p:nvSpPr>
          <p:cNvPr id="5" name="Marcador de pie de página 4">
            <a:extLst>
              <a:ext uri="{FF2B5EF4-FFF2-40B4-BE49-F238E27FC236}">
                <a16:creationId xmlns:a16="http://schemas.microsoft.com/office/drawing/2014/main" id="{DE2EAE3D-C13A-40E2-9334-C233B69A9B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C9C7D7DD-066E-4DAA-992C-E178B54F37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BC21C-E86B-46C3-9FF0-231A0FCB89DD}" type="slidenum">
              <a:rPr lang="es-CO" smtClean="0"/>
              <a:t>‹Nº›</a:t>
            </a:fld>
            <a:endParaRPr lang="es-CO"/>
          </a:p>
        </p:txBody>
      </p:sp>
    </p:spTree>
    <p:extLst>
      <p:ext uri="{BB962C8B-B14F-4D97-AF65-F5344CB8AC3E}">
        <p14:creationId xmlns:p14="http://schemas.microsoft.com/office/powerpoint/2010/main" val="268840776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4.sv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pic>
        <p:nvPicPr>
          <p:cNvPr id="6" name="Imagen 5">
            <a:extLst>
              <a:ext uri="{FF2B5EF4-FFF2-40B4-BE49-F238E27FC236}">
                <a16:creationId xmlns:a16="http://schemas.microsoft.com/office/drawing/2014/main" id="{EB8D55B6-7AD3-4391-9715-A01F8E8DE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8497" y="-683173"/>
            <a:ext cx="7433441" cy="7433441"/>
          </a:xfrm>
          <a:prstGeom prst="rect">
            <a:avLst/>
          </a:prstGeom>
        </p:spPr>
      </p:pic>
    </p:spTree>
    <p:extLst>
      <p:ext uri="{BB962C8B-B14F-4D97-AF65-F5344CB8AC3E}">
        <p14:creationId xmlns:p14="http://schemas.microsoft.com/office/powerpoint/2010/main" val="8308407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472201" y="719629"/>
            <a:ext cx="10710806" cy="1231106"/>
          </a:xfrm>
          <a:prstGeom prst="rect">
            <a:avLst/>
          </a:prstGeom>
          <a:noFill/>
        </p:spPr>
        <p:txBody>
          <a:bodyPr wrap="square">
            <a:spAutoFit/>
          </a:bodyPr>
          <a:lstStyle/>
          <a:p>
            <a:pPr algn="ctr"/>
            <a:r>
              <a:rPr lang="es-CO" sz="28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endParaRPr lang="es-CO" sz="2800" b="1" dirty="0">
              <a:solidFill>
                <a:schemeClr val="accent1">
                  <a:lumMod val="50000"/>
                </a:schemeClr>
              </a:solidFill>
              <a:latin typeface="Verdana" panose="020B0604030504040204" pitchFamily="34" charset="0"/>
              <a:ea typeface="Verdana" panose="020B0604030504040204" pitchFamily="34" charset="0"/>
            </a:endParaRPr>
          </a:p>
          <a:p>
            <a:endParaRPr lang="es-CO" sz="1800" dirty="0">
              <a:solidFill>
                <a:schemeClr val="accent1">
                  <a:lumMod val="50000"/>
                </a:schemeClr>
              </a:solidFill>
              <a:latin typeface="Verdana" panose="020B0604030504040204" pitchFamily="34" charset="0"/>
              <a:ea typeface="Verdana" panose="020B0604030504040204" pitchFamily="34" charset="0"/>
            </a:endParaRPr>
          </a:p>
        </p:txBody>
      </p:sp>
      <p:sp>
        <p:nvSpPr>
          <p:cNvPr id="6" name="CuadroTexto 5">
            <a:extLst>
              <a:ext uri="{FF2B5EF4-FFF2-40B4-BE49-F238E27FC236}">
                <a16:creationId xmlns:a16="http://schemas.microsoft.com/office/drawing/2014/main" id="{6F3ED2C9-9605-4B43-A63F-371C3885EE1E}"/>
              </a:ext>
            </a:extLst>
          </p:cNvPr>
          <p:cNvSpPr txBox="1"/>
          <p:nvPr/>
        </p:nvSpPr>
        <p:spPr>
          <a:xfrm>
            <a:off x="558362" y="1426425"/>
            <a:ext cx="11075275" cy="369332"/>
          </a:xfrm>
          <a:prstGeom prst="rect">
            <a:avLst/>
          </a:prstGeom>
          <a:noFill/>
        </p:spPr>
        <p:txBody>
          <a:bodyPr wrap="square">
            <a:spAutoFit/>
          </a:bodyPr>
          <a:lstStyle/>
          <a:p>
            <a:r>
              <a:rPr lang="es-CO" sz="1800" dirty="0">
                <a:solidFill>
                  <a:schemeClr val="accent1">
                    <a:lumMod val="50000"/>
                  </a:schemeClr>
                </a:solidFill>
                <a:latin typeface="Verdana" panose="020B0604030504040204" pitchFamily="34" charset="0"/>
                <a:ea typeface="Verdana" panose="020B0604030504040204" pitchFamily="34" charset="0"/>
              </a:rPr>
              <a:t>3. Existen casos exitosos en Bolívar que puedan servir de modelos para expandir iniciativas.</a:t>
            </a:r>
            <a:endParaRPr lang="es-CO" sz="1800" dirty="0">
              <a:solidFill>
                <a:schemeClr val="accent1">
                  <a:lumMod val="50000"/>
                </a:schemeClr>
              </a:solidFill>
            </a:endParaRPr>
          </a:p>
        </p:txBody>
      </p:sp>
      <p:sp>
        <p:nvSpPr>
          <p:cNvPr id="8" name="CuadroTexto 7">
            <a:extLst>
              <a:ext uri="{FF2B5EF4-FFF2-40B4-BE49-F238E27FC236}">
                <a16:creationId xmlns:a16="http://schemas.microsoft.com/office/drawing/2014/main" id="{1CAA6891-383A-42EC-A628-86D9F0DAFADA}"/>
              </a:ext>
            </a:extLst>
          </p:cNvPr>
          <p:cNvSpPr txBox="1"/>
          <p:nvPr/>
        </p:nvSpPr>
        <p:spPr>
          <a:xfrm>
            <a:off x="168166" y="2186263"/>
            <a:ext cx="11845158" cy="3693319"/>
          </a:xfrm>
          <a:prstGeom prst="rect">
            <a:avLst/>
          </a:prstGeom>
          <a:noFill/>
        </p:spPr>
        <p:txBody>
          <a:bodyPr wrap="square">
            <a:spAutoFit/>
          </a:bodyPr>
          <a:lstStyle/>
          <a:p>
            <a:r>
              <a:rPr lang="es-ES" b="0" i="0" dirty="0">
                <a:effectLst/>
                <a:latin typeface="Open Sans" panose="020B0604020202020204" pitchFamily="34" charset="0"/>
              </a:rPr>
              <a:t>1.Celsia Solar Bolívar, en el municipio de Santa Rosa de Lima, que funciona desde marzo de 2019, con una capacidad efectiva de 8,06 megavatios. </a:t>
            </a:r>
          </a:p>
          <a:p>
            <a:endParaRPr lang="es-ES" b="0" i="0" dirty="0">
              <a:effectLst/>
              <a:latin typeface="Open Sans" panose="020B0604020202020204" pitchFamily="34" charset="0"/>
            </a:endParaRPr>
          </a:p>
          <a:p>
            <a:r>
              <a:rPr lang="es-ES" dirty="0">
                <a:latin typeface="Open Sans" panose="020B0604020202020204" pitchFamily="34" charset="0"/>
              </a:rPr>
              <a:t>2.</a:t>
            </a:r>
            <a:r>
              <a:rPr lang="es-ES" b="0" i="0" dirty="0">
                <a:effectLst/>
                <a:latin typeface="Open Sans" panose="020B0604020202020204" pitchFamily="34" charset="0"/>
              </a:rPr>
              <a:t>Planta Solar Bayunca 1, en el corregimiento del mismo nombre, con 3 megavatios de capacidad y que opera desde noviembre de 2020</a:t>
            </a:r>
            <a:r>
              <a:rPr lang="es-ES" dirty="0">
                <a:latin typeface="Open Sans" panose="020B0604020202020204" pitchFamily="34" charset="0"/>
              </a:rPr>
              <a:t>.</a:t>
            </a:r>
          </a:p>
          <a:p>
            <a:endParaRPr lang="es-ES" b="0" i="0" dirty="0">
              <a:effectLst/>
              <a:latin typeface="Open Sans" panose="020B0604020202020204" pitchFamily="34" charset="0"/>
            </a:endParaRPr>
          </a:p>
          <a:p>
            <a:r>
              <a:rPr lang="es-ES" b="0" i="0" dirty="0">
                <a:effectLst/>
                <a:latin typeface="Open Sans" panose="020B0604020202020204" pitchFamily="34" charset="0"/>
              </a:rPr>
              <a:t>3. Parque Solar Tucanes, en área rural de Santa Rosa de Lima, con 9,9 megavatios de capacidad efectiva</a:t>
            </a:r>
            <a:r>
              <a:rPr lang="es-ES" dirty="0">
                <a:latin typeface="Open Sans" panose="020B0604020202020204" pitchFamily="34" charset="0"/>
              </a:rPr>
              <a:t>.</a:t>
            </a:r>
          </a:p>
          <a:p>
            <a:endParaRPr lang="es-ES" dirty="0">
              <a:latin typeface="Open Sans" panose="020B0604020202020204" pitchFamily="34" charset="0"/>
            </a:endParaRPr>
          </a:p>
          <a:p>
            <a:r>
              <a:rPr lang="es-ES" dirty="0">
                <a:latin typeface="Open Sans" panose="020B0604020202020204" pitchFamily="34" charset="0"/>
              </a:rPr>
              <a:t>4.</a:t>
            </a:r>
            <a:r>
              <a:rPr lang="es-ES" b="0" i="0" dirty="0">
                <a:effectLst/>
                <a:latin typeface="Open Sans" panose="020B0606030504020204" pitchFamily="34" charset="0"/>
              </a:rPr>
              <a:t> parque solar, el del Canal del Dique, construido por Surtigas, solo atiende los requerimientos de energías limpias de Aguas de Cartagena, que utiliza esa energía para alimentar algunas de las subestaciones del sistema de acueducto de la ciudad, con 5,6 megavatios de potencia, inaugurado en octubre de 2021, en área rural de Arjona, cerca al corregimiento de Puerto Badel.</a:t>
            </a:r>
            <a:endParaRPr lang="es-ES" dirty="0">
              <a:latin typeface="Open Sans" panose="020B0604020202020204" pitchFamily="34" charset="0"/>
            </a:endParaRPr>
          </a:p>
          <a:p>
            <a:endParaRPr lang="es-CO" dirty="0"/>
          </a:p>
        </p:txBody>
      </p:sp>
    </p:spTree>
    <p:extLst>
      <p:ext uri="{BB962C8B-B14F-4D97-AF65-F5344CB8AC3E}">
        <p14:creationId xmlns:p14="http://schemas.microsoft.com/office/powerpoint/2010/main" val="22743979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472201" y="719629"/>
            <a:ext cx="10710806" cy="1231106"/>
          </a:xfrm>
          <a:prstGeom prst="rect">
            <a:avLst/>
          </a:prstGeom>
          <a:noFill/>
        </p:spPr>
        <p:txBody>
          <a:bodyPr wrap="square">
            <a:spAutoFit/>
          </a:bodyPr>
          <a:lstStyle/>
          <a:p>
            <a:pPr algn="ctr"/>
            <a:r>
              <a:rPr lang="es-CO" sz="28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endParaRPr lang="es-CO" sz="2800" b="1" dirty="0">
              <a:solidFill>
                <a:schemeClr val="accent1">
                  <a:lumMod val="50000"/>
                </a:schemeClr>
              </a:solidFill>
              <a:latin typeface="Verdana" panose="020B0604030504040204" pitchFamily="34" charset="0"/>
              <a:ea typeface="Verdana" panose="020B0604030504040204" pitchFamily="34" charset="0"/>
            </a:endParaRPr>
          </a:p>
          <a:p>
            <a:endParaRPr lang="es-CO" sz="1800" dirty="0">
              <a:solidFill>
                <a:schemeClr val="accent1">
                  <a:lumMod val="50000"/>
                </a:schemeClr>
              </a:solidFill>
              <a:latin typeface="Verdana" panose="020B0604030504040204" pitchFamily="34" charset="0"/>
              <a:ea typeface="Verdana" panose="020B0604030504040204" pitchFamily="34" charset="0"/>
            </a:endParaRPr>
          </a:p>
        </p:txBody>
      </p:sp>
      <p:sp>
        <p:nvSpPr>
          <p:cNvPr id="6" name="CuadroTexto 5">
            <a:extLst>
              <a:ext uri="{FF2B5EF4-FFF2-40B4-BE49-F238E27FC236}">
                <a16:creationId xmlns:a16="http://schemas.microsoft.com/office/drawing/2014/main" id="{6F3ED2C9-9605-4B43-A63F-371C3885EE1E}"/>
              </a:ext>
            </a:extLst>
          </p:cNvPr>
          <p:cNvSpPr txBox="1"/>
          <p:nvPr/>
        </p:nvSpPr>
        <p:spPr>
          <a:xfrm>
            <a:off x="558362" y="1426425"/>
            <a:ext cx="11075275" cy="369332"/>
          </a:xfrm>
          <a:prstGeom prst="rect">
            <a:avLst/>
          </a:prstGeom>
          <a:noFill/>
        </p:spPr>
        <p:txBody>
          <a:bodyPr wrap="square">
            <a:spAutoFit/>
          </a:bodyPr>
          <a:lstStyle/>
          <a:p>
            <a:r>
              <a:rPr lang="es-CO" sz="1800" dirty="0">
                <a:solidFill>
                  <a:schemeClr val="accent1">
                    <a:lumMod val="50000"/>
                  </a:schemeClr>
                </a:solidFill>
                <a:latin typeface="Verdana" panose="020B0604030504040204" pitchFamily="34" charset="0"/>
                <a:ea typeface="Verdana" panose="020B0604030504040204" pitchFamily="34" charset="0"/>
              </a:rPr>
              <a:t>3. Existen casos exitosos en Bolívar que puedan servir de modelos para expandir iniciativas.</a:t>
            </a:r>
            <a:endParaRPr lang="es-CO" sz="1800" dirty="0">
              <a:solidFill>
                <a:schemeClr val="accent1">
                  <a:lumMod val="50000"/>
                </a:schemeClr>
              </a:solidFill>
            </a:endParaRPr>
          </a:p>
        </p:txBody>
      </p:sp>
      <p:sp>
        <p:nvSpPr>
          <p:cNvPr id="8" name="CuadroTexto 7">
            <a:extLst>
              <a:ext uri="{FF2B5EF4-FFF2-40B4-BE49-F238E27FC236}">
                <a16:creationId xmlns:a16="http://schemas.microsoft.com/office/drawing/2014/main" id="{1CAA6891-383A-42EC-A628-86D9F0DAFADA}"/>
              </a:ext>
            </a:extLst>
          </p:cNvPr>
          <p:cNvSpPr txBox="1"/>
          <p:nvPr/>
        </p:nvSpPr>
        <p:spPr>
          <a:xfrm>
            <a:off x="168166" y="2186263"/>
            <a:ext cx="11845158" cy="4247317"/>
          </a:xfrm>
          <a:prstGeom prst="rect">
            <a:avLst/>
          </a:prstGeom>
          <a:noFill/>
        </p:spPr>
        <p:txBody>
          <a:bodyPr wrap="square">
            <a:spAutoFit/>
          </a:bodyPr>
          <a:lstStyle/>
          <a:p>
            <a:pPr algn="l"/>
            <a:r>
              <a:rPr lang="es-ES" b="1" i="0" dirty="0">
                <a:solidFill>
                  <a:srgbClr val="333333"/>
                </a:solidFill>
                <a:effectLst/>
                <a:latin typeface="Verdana" panose="020B0604030504040204" pitchFamily="34" charset="0"/>
                <a:ea typeface="Verdana" panose="020B0604030504040204" pitchFamily="34" charset="0"/>
              </a:rPr>
              <a:t>Planta Solar Zambrano 2</a:t>
            </a:r>
          </a:p>
          <a:p>
            <a:pPr algn="l"/>
            <a:r>
              <a:rPr lang="es-ES" b="0" i="0" dirty="0">
                <a:effectLst/>
                <a:latin typeface="Verdana" panose="020B0604030504040204" pitchFamily="34" charset="0"/>
                <a:ea typeface="Verdana" panose="020B0604030504040204" pitchFamily="34" charset="0"/>
              </a:rPr>
              <a:t>El Proyecto </a:t>
            </a:r>
            <a:r>
              <a:rPr lang="es-ES" b="1" i="0" dirty="0">
                <a:effectLst/>
                <a:latin typeface="Verdana" panose="020B0604030504040204" pitchFamily="34" charset="0"/>
                <a:ea typeface="Verdana" panose="020B0604030504040204" pitchFamily="34" charset="0"/>
              </a:rPr>
              <a:t>“Zambrano 2”</a:t>
            </a:r>
            <a:r>
              <a:rPr lang="es-ES" b="0" i="0" dirty="0">
                <a:effectLst/>
                <a:latin typeface="Verdana" panose="020B0604030504040204" pitchFamily="34" charset="0"/>
                <a:ea typeface="Verdana" panose="020B0604030504040204" pitchFamily="34" charset="0"/>
              </a:rPr>
              <a:t>, está localizado en el término municipal de Zambrano, departamento de Bolívar, Colombia. En terrenos muy próximos al casco urbano. El Proyecto está ubicado en un </a:t>
            </a:r>
            <a:r>
              <a:rPr lang="es-ES" b="1" i="0" dirty="0">
                <a:effectLst/>
                <a:latin typeface="Verdana" panose="020B0604030504040204" pitchFamily="34" charset="0"/>
                <a:ea typeface="Verdana" panose="020B0604030504040204" pitchFamily="34" charset="0"/>
              </a:rPr>
              <a:t>terreno ideal para una instalación fotovoltaica</a:t>
            </a:r>
            <a:r>
              <a:rPr lang="es-ES" b="0" i="0" dirty="0">
                <a:effectLst/>
                <a:latin typeface="Verdana" panose="020B0604030504040204" pitchFamily="34" charset="0"/>
                <a:ea typeface="Verdana" panose="020B0604030504040204" pitchFamily="34" charset="0"/>
              </a:rPr>
              <a:t> en base a diversos factores, a 800 metros de la subestación eléctrica. Esta futura planta solar obtendría </a:t>
            </a:r>
            <a:r>
              <a:rPr lang="es-ES" b="1" i="0" dirty="0">
                <a:effectLst/>
                <a:latin typeface="Verdana" panose="020B0604030504040204" pitchFamily="34" charset="0"/>
                <a:ea typeface="Verdana" panose="020B0604030504040204" pitchFamily="34" charset="0"/>
              </a:rPr>
              <a:t>15.5 MW de Potencia Nominal. </a:t>
            </a:r>
            <a:r>
              <a:rPr lang="es-ES" b="0" i="0" dirty="0">
                <a:effectLst/>
                <a:latin typeface="Verdana" panose="020B0604030504040204" pitchFamily="34" charset="0"/>
                <a:ea typeface="Verdana" panose="020B0604030504040204" pitchFamily="34" charset="0"/>
              </a:rPr>
              <a:t>con punto de conexión otorgado a 13.8kV y FPO a Octubre  2023.</a:t>
            </a:r>
          </a:p>
          <a:p>
            <a:pPr algn="l"/>
            <a:r>
              <a:rPr lang="es-ES" b="1" i="0" dirty="0">
                <a:effectLst/>
                <a:latin typeface="Verdana" panose="020B0604030504040204" pitchFamily="34" charset="0"/>
                <a:ea typeface="Verdana" panose="020B0604030504040204" pitchFamily="34" charset="0"/>
              </a:rPr>
              <a:t>29.826</a:t>
            </a:r>
          </a:p>
          <a:p>
            <a:pPr algn="l"/>
            <a:r>
              <a:rPr lang="es-ES" b="0" i="0" dirty="0">
                <a:effectLst/>
                <a:latin typeface="Verdana" panose="020B0604030504040204" pitchFamily="34" charset="0"/>
                <a:ea typeface="Verdana" panose="020B0604030504040204" pitchFamily="34" charset="0"/>
              </a:rPr>
              <a:t>Paneles Solares</a:t>
            </a:r>
          </a:p>
          <a:p>
            <a:pPr algn="l"/>
            <a:r>
              <a:rPr lang="es-ES" b="1" i="0" dirty="0">
                <a:effectLst/>
                <a:latin typeface="Verdana" panose="020B0604030504040204" pitchFamily="34" charset="0"/>
                <a:ea typeface="Verdana" panose="020B0604030504040204" pitchFamily="34" charset="0"/>
              </a:rPr>
              <a:t>27.362 </a:t>
            </a:r>
            <a:r>
              <a:rPr lang="es-ES" b="1" i="0" dirty="0" err="1">
                <a:effectLst/>
                <a:latin typeface="Verdana" panose="020B0604030504040204" pitchFamily="34" charset="0"/>
                <a:ea typeface="Verdana" panose="020B0604030504040204" pitchFamily="34" charset="0"/>
              </a:rPr>
              <a:t>MWh</a:t>
            </a:r>
            <a:r>
              <a:rPr lang="es-ES" b="1" i="0" dirty="0">
                <a:effectLst/>
                <a:latin typeface="Verdana" panose="020B0604030504040204" pitchFamily="34" charset="0"/>
                <a:ea typeface="Verdana" panose="020B0604030504040204" pitchFamily="34" charset="0"/>
              </a:rPr>
              <a:t>/año</a:t>
            </a:r>
          </a:p>
          <a:p>
            <a:pPr algn="l"/>
            <a:r>
              <a:rPr lang="es-ES" b="0" i="0" dirty="0">
                <a:effectLst/>
                <a:latin typeface="Verdana" panose="020B0604030504040204" pitchFamily="34" charset="0"/>
                <a:ea typeface="Verdana" panose="020B0604030504040204" pitchFamily="34" charset="0"/>
              </a:rPr>
              <a:t>Energía generada</a:t>
            </a:r>
          </a:p>
          <a:p>
            <a:pPr algn="l"/>
            <a:r>
              <a:rPr lang="es-ES" b="1" i="0" dirty="0">
                <a:effectLst/>
                <a:latin typeface="Verdana" panose="020B0604030504040204" pitchFamily="34" charset="0"/>
                <a:ea typeface="Verdana" panose="020B0604030504040204" pitchFamily="34" charset="0"/>
              </a:rPr>
              <a:t>15.000</a:t>
            </a:r>
          </a:p>
          <a:p>
            <a:pPr algn="l"/>
            <a:r>
              <a:rPr lang="es-ES" b="0" i="0" dirty="0">
                <a:effectLst/>
                <a:latin typeface="Verdana" panose="020B0604030504040204" pitchFamily="34" charset="0"/>
                <a:ea typeface="Verdana" panose="020B0604030504040204" pitchFamily="34" charset="0"/>
              </a:rPr>
              <a:t>Viviendas Beneficiadas</a:t>
            </a:r>
          </a:p>
          <a:p>
            <a:pPr algn="l"/>
            <a:r>
              <a:rPr lang="es-ES" b="1" i="0" dirty="0">
                <a:effectLst/>
                <a:latin typeface="Verdana" panose="020B0604030504040204" pitchFamily="34" charset="0"/>
                <a:ea typeface="Verdana" panose="020B0604030504040204" pitchFamily="34" charset="0"/>
              </a:rPr>
              <a:t>4542 Toneladas/Año</a:t>
            </a:r>
          </a:p>
          <a:p>
            <a:pPr algn="l"/>
            <a:r>
              <a:rPr lang="es-ES" b="0" i="0" dirty="0">
                <a:effectLst/>
                <a:latin typeface="Verdana" panose="020B0604030504040204" pitchFamily="34" charset="0"/>
                <a:ea typeface="Verdana" panose="020B0604030504040204" pitchFamily="34" charset="0"/>
              </a:rPr>
              <a:t>Emisiones de CO2 evitadas</a:t>
            </a:r>
          </a:p>
          <a:p>
            <a:endParaRPr lang="es-CO"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60648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472201" y="719629"/>
            <a:ext cx="10710806" cy="1231106"/>
          </a:xfrm>
          <a:prstGeom prst="rect">
            <a:avLst/>
          </a:prstGeom>
          <a:noFill/>
        </p:spPr>
        <p:txBody>
          <a:bodyPr wrap="square">
            <a:spAutoFit/>
          </a:bodyPr>
          <a:lstStyle/>
          <a:p>
            <a:pPr algn="ctr"/>
            <a:r>
              <a:rPr lang="es-CO" sz="28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endParaRPr lang="es-CO" sz="2800" b="1" dirty="0">
              <a:solidFill>
                <a:schemeClr val="accent1">
                  <a:lumMod val="50000"/>
                </a:schemeClr>
              </a:solidFill>
              <a:latin typeface="Verdana" panose="020B0604030504040204" pitchFamily="34" charset="0"/>
              <a:ea typeface="Verdana" panose="020B0604030504040204" pitchFamily="34" charset="0"/>
            </a:endParaRPr>
          </a:p>
          <a:p>
            <a:endParaRPr lang="es-CO" sz="1800" dirty="0">
              <a:solidFill>
                <a:schemeClr val="accent1">
                  <a:lumMod val="50000"/>
                </a:schemeClr>
              </a:solidFill>
              <a:latin typeface="Verdana" panose="020B0604030504040204" pitchFamily="34" charset="0"/>
              <a:ea typeface="Verdana" panose="020B0604030504040204" pitchFamily="34" charset="0"/>
            </a:endParaRPr>
          </a:p>
        </p:txBody>
      </p:sp>
      <p:sp>
        <p:nvSpPr>
          <p:cNvPr id="6" name="CuadroTexto 5">
            <a:extLst>
              <a:ext uri="{FF2B5EF4-FFF2-40B4-BE49-F238E27FC236}">
                <a16:creationId xmlns:a16="http://schemas.microsoft.com/office/drawing/2014/main" id="{6F3ED2C9-9605-4B43-A63F-371C3885EE1E}"/>
              </a:ext>
            </a:extLst>
          </p:cNvPr>
          <p:cNvSpPr txBox="1"/>
          <p:nvPr/>
        </p:nvSpPr>
        <p:spPr>
          <a:xfrm>
            <a:off x="558362" y="1426425"/>
            <a:ext cx="11075275" cy="369332"/>
          </a:xfrm>
          <a:prstGeom prst="rect">
            <a:avLst/>
          </a:prstGeom>
          <a:noFill/>
        </p:spPr>
        <p:txBody>
          <a:bodyPr wrap="square">
            <a:spAutoFit/>
          </a:bodyPr>
          <a:lstStyle/>
          <a:p>
            <a:r>
              <a:rPr lang="es-CO" sz="1800" dirty="0">
                <a:solidFill>
                  <a:schemeClr val="accent1">
                    <a:lumMod val="50000"/>
                  </a:schemeClr>
                </a:solidFill>
                <a:latin typeface="Verdana" panose="020B0604030504040204" pitchFamily="34" charset="0"/>
                <a:ea typeface="Verdana" panose="020B0604030504040204" pitchFamily="34" charset="0"/>
              </a:rPr>
              <a:t>3. Existen casos exitosos en Bolívar que puedan servir de modelos para expandir iniciativas.</a:t>
            </a:r>
            <a:endParaRPr lang="es-CO" sz="1800" dirty="0">
              <a:solidFill>
                <a:schemeClr val="accent1">
                  <a:lumMod val="50000"/>
                </a:schemeClr>
              </a:solidFill>
            </a:endParaRPr>
          </a:p>
        </p:txBody>
      </p:sp>
      <p:sp>
        <p:nvSpPr>
          <p:cNvPr id="8" name="CuadroTexto 7">
            <a:extLst>
              <a:ext uri="{FF2B5EF4-FFF2-40B4-BE49-F238E27FC236}">
                <a16:creationId xmlns:a16="http://schemas.microsoft.com/office/drawing/2014/main" id="{1CAA6891-383A-42EC-A628-86D9F0DAFADA}"/>
              </a:ext>
            </a:extLst>
          </p:cNvPr>
          <p:cNvSpPr txBox="1"/>
          <p:nvPr/>
        </p:nvSpPr>
        <p:spPr>
          <a:xfrm>
            <a:off x="168166" y="2186263"/>
            <a:ext cx="11845158" cy="3970318"/>
          </a:xfrm>
          <a:prstGeom prst="rect">
            <a:avLst/>
          </a:prstGeom>
          <a:noFill/>
        </p:spPr>
        <p:txBody>
          <a:bodyPr wrap="square">
            <a:spAutoFit/>
          </a:bodyPr>
          <a:lstStyle/>
          <a:p>
            <a:pPr algn="just"/>
            <a:r>
              <a:rPr lang="es-ES" b="1" i="0" dirty="0">
                <a:solidFill>
                  <a:srgbClr val="333333"/>
                </a:solidFill>
                <a:effectLst/>
                <a:latin typeface="Verdana" panose="020B0604030504040204" pitchFamily="34" charset="0"/>
                <a:ea typeface="Verdana" panose="020B0604030504040204" pitchFamily="34" charset="0"/>
              </a:rPr>
              <a:t>Planta Solar Jonás Zambrano 1</a:t>
            </a:r>
          </a:p>
          <a:p>
            <a:pPr algn="just"/>
            <a:r>
              <a:rPr lang="es-ES" b="0" i="0" dirty="0">
                <a:effectLst/>
                <a:latin typeface="Verdana" panose="020B0604030504040204" pitchFamily="34" charset="0"/>
                <a:ea typeface="Verdana" panose="020B0604030504040204" pitchFamily="34" charset="0"/>
              </a:rPr>
              <a:t>El Proyecto </a:t>
            </a:r>
            <a:r>
              <a:rPr lang="es-ES" b="1" i="0" dirty="0">
                <a:effectLst/>
                <a:latin typeface="Verdana" panose="020B0604030504040204" pitchFamily="34" charset="0"/>
                <a:ea typeface="Verdana" panose="020B0604030504040204" pitchFamily="34" charset="0"/>
              </a:rPr>
              <a:t>“Jonás I Zambrano ”</a:t>
            </a:r>
            <a:r>
              <a:rPr lang="es-ES" b="0" i="0" dirty="0">
                <a:effectLst/>
                <a:latin typeface="Verdana" panose="020B0604030504040204" pitchFamily="34" charset="0"/>
                <a:ea typeface="Verdana" panose="020B0604030504040204" pitchFamily="34" charset="0"/>
              </a:rPr>
              <a:t>, también denominado </a:t>
            </a:r>
            <a:r>
              <a:rPr lang="es-ES" b="1" i="0" dirty="0">
                <a:effectLst/>
                <a:latin typeface="Verdana" panose="020B0604030504040204" pitchFamily="34" charset="0"/>
                <a:ea typeface="Verdana" panose="020B0604030504040204" pitchFamily="34" charset="0"/>
              </a:rPr>
              <a:t>“Jonás I”</a:t>
            </a:r>
            <a:r>
              <a:rPr lang="es-ES" b="0" i="0" dirty="0">
                <a:effectLst/>
                <a:latin typeface="Verdana" panose="020B0604030504040204" pitchFamily="34" charset="0"/>
                <a:ea typeface="Verdana" panose="020B0604030504040204" pitchFamily="34" charset="0"/>
              </a:rPr>
              <a:t>, está localizado en el término municipal de </a:t>
            </a:r>
            <a:r>
              <a:rPr lang="es-ES" b="1" i="0" dirty="0">
                <a:effectLst/>
                <a:latin typeface="Verdana" panose="020B0604030504040204" pitchFamily="34" charset="0"/>
                <a:ea typeface="Verdana" panose="020B0604030504040204" pitchFamily="34" charset="0"/>
              </a:rPr>
              <a:t>Zambrano, departamento de Bolívar, Colombia</a:t>
            </a:r>
            <a:r>
              <a:rPr lang="es-ES" b="0" i="0" dirty="0">
                <a:effectLst/>
                <a:latin typeface="Verdana" panose="020B0604030504040204" pitchFamily="34" charset="0"/>
                <a:ea typeface="Verdana" panose="020B0604030504040204" pitchFamily="34" charset="0"/>
              </a:rPr>
              <a:t>, en terrenos colindantes al casco urbano.. Esta planta solar de </a:t>
            </a:r>
            <a:r>
              <a:rPr lang="es-ES" b="1" i="0" u="sng" dirty="0">
                <a:effectLst/>
                <a:latin typeface="Verdana" panose="020B0604030504040204" pitchFamily="34" charset="0"/>
                <a:ea typeface="Verdana" panose="020B0604030504040204" pitchFamily="34" charset="0"/>
              </a:rPr>
              <a:t>19,9 MW de potencia nominal</a:t>
            </a:r>
            <a:r>
              <a:rPr lang="es-ES" b="0" i="0" dirty="0">
                <a:effectLst/>
                <a:latin typeface="Verdana" panose="020B0604030504040204" pitchFamily="34" charset="0"/>
                <a:ea typeface="Verdana" panose="020B0604030504040204" pitchFamily="34" charset="0"/>
              </a:rPr>
              <a:t> se encuentra a </a:t>
            </a:r>
            <a:r>
              <a:rPr lang="es-ES" b="1" i="0" dirty="0">
                <a:effectLst/>
                <a:latin typeface="Verdana" panose="020B0604030504040204" pitchFamily="34" charset="0"/>
                <a:ea typeface="Verdana" panose="020B0604030504040204" pitchFamily="34" charset="0"/>
              </a:rPr>
              <a:t> 1600 metros de la subestación más cercana, </a:t>
            </a:r>
            <a:r>
              <a:rPr lang="es-ES" b="0" i="0" dirty="0">
                <a:effectLst/>
                <a:latin typeface="Verdana" panose="020B0604030504040204" pitchFamily="34" charset="0"/>
                <a:ea typeface="Verdana" panose="020B0604030504040204" pitchFamily="34" charset="0"/>
              </a:rPr>
              <a:t>con punto de conexión otorgado a 34,5 kV y FPO a diciembre 2023.</a:t>
            </a:r>
          </a:p>
          <a:p>
            <a:pPr algn="just"/>
            <a:r>
              <a:rPr lang="es-ES" b="1" i="0" dirty="0">
                <a:effectLst/>
                <a:latin typeface="Verdana" panose="020B0604030504040204" pitchFamily="34" charset="0"/>
                <a:ea typeface="Verdana" panose="020B0604030504040204" pitchFamily="34" charset="0"/>
              </a:rPr>
              <a:t>38.292</a:t>
            </a:r>
          </a:p>
          <a:p>
            <a:pPr algn="just"/>
            <a:r>
              <a:rPr lang="es-ES" b="0" i="0" dirty="0">
                <a:effectLst/>
                <a:latin typeface="Verdana" panose="020B0604030504040204" pitchFamily="34" charset="0"/>
                <a:ea typeface="Verdana" panose="020B0604030504040204" pitchFamily="34" charset="0"/>
              </a:rPr>
              <a:t>Paneles Solares</a:t>
            </a:r>
          </a:p>
          <a:p>
            <a:pPr algn="just"/>
            <a:r>
              <a:rPr lang="es-ES" b="1" i="0" dirty="0">
                <a:effectLst/>
                <a:latin typeface="Verdana" panose="020B0604030504040204" pitchFamily="34" charset="0"/>
                <a:ea typeface="Verdana" panose="020B0604030504040204" pitchFamily="34" charset="0"/>
              </a:rPr>
              <a:t>35.219 </a:t>
            </a:r>
            <a:r>
              <a:rPr lang="es-ES" b="1" i="0" dirty="0" err="1">
                <a:effectLst/>
                <a:latin typeface="Verdana" panose="020B0604030504040204" pitchFamily="34" charset="0"/>
                <a:ea typeface="Verdana" panose="020B0604030504040204" pitchFamily="34" charset="0"/>
              </a:rPr>
              <a:t>MWh</a:t>
            </a:r>
            <a:r>
              <a:rPr lang="es-ES" b="1" i="0" dirty="0">
                <a:effectLst/>
                <a:latin typeface="Verdana" panose="020B0604030504040204" pitchFamily="34" charset="0"/>
                <a:ea typeface="Verdana" panose="020B0604030504040204" pitchFamily="34" charset="0"/>
              </a:rPr>
              <a:t>/año</a:t>
            </a:r>
          </a:p>
          <a:p>
            <a:pPr algn="just"/>
            <a:r>
              <a:rPr lang="es-ES" b="0" i="0" dirty="0">
                <a:effectLst/>
                <a:latin typeface="Verdana" panose="020B0604030504040204" pitchFamily="34" charset="0"/>
                <a:ea typeface="Verdana" panose="020B0604030504040204" pitchFamily="34" charset="0"/>
              </a:rPr>
              <a:t>Energía generada</a:t>
            </a:r>
          </a:p>
          <a:p>
            <a:pPr algn="just"/>
            <a:r>
              <a:rPr lang="es-ES" b="1" i="0" dirty="0">
                <a:effectLst/>
                <a:latin typeface="Verdana" panose="020B0604030504040204" pitchFamily="34" charset="0"/>
                <a:ea typeface="Verdana" panose="020B0604030504040204" pitchFamily="34" charset="0"/>
              </a:rPr>
              <a:t>20.000</a:t>
            </a:r>
          </a:p>
          <a:p>
            <a:pPr algn="just"/>
            <a:r>
              <a:rPr lang="es-ES" b="0" i="0" dirty="0">
                <a:effectLst/>
                <a:latin typeface="Verdana" panose="020B0604030504040204" pitchFamily="34" charset="0"/>
                <a:ea typeface="Verdana" panose="020B0604030504040204" pitchFamily="34" charset="0"/>
              </a:rPr>
              <a:t>Viviendas Beneficiadas</a:t>
            </a:r>
          </a:p>
          <a:p>
            <a:pPr algn="just"/>
            <a:r>
              <a:rPr lang="es-ES" b="1" i="0" dirty="0">
                <a:effectLst/>
                <a:latin typeface="Verdana" panose="020B0604030504040204" pitchFamily="34" charset="0"/>
                <a:ea typeface="Verdana" panose="020B0604030504040204" pitchFamily="34" charset="0"/>
              </a:rPr>
              <a:t>5.831 Toneladas/Año</a:t>
            </a:r>
          </a:p>
          <a:p>
            <a:pPr algn="just"/>
            <a:r>
              <a:rPr lang="es-ES" b="0" i="0" dirty="0">
                <a:effectLst/>
                <a:latin typeface="Verdana" panose="020B0604030504040204" pitchFamily="34" charset="0"/>
                <a:ea typeface="Verdana" panose="020B0604030504040204" pitchFamily="34" charset="0"/>
              </a:rPr>
              <a:t>Emisiones de CO2 evitadas</a:t>
            </a:r>
          </a:p>
          <a:p>
            <a:pPr algn="just"/>
            <a:endParaRPr lang="es-CO"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029632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pic>
        <p:nvPicPr>
          <p:cNvPr id="6" name="Imagen 5">
            <a:extLst>
              <a:ext uri="{FF2B5EF4-FFF2-40B4-BE49-F238E27FC236}">
                <a16:creationId xmlns:a16="http://schemas.microsoft.com/office/drawing/2014/main" id="{EB8D55B6-7AD3-4391-9715-A01F8E8DE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821" y="-830318"/>
            <a:ext cx="3184635" cy="3184635"/>
          </a:xfrm>
          <a:prstGeom prst="rect">
            <a:avLst/>
          </a:prstGeom>
        </p:spPr>
      </p:pic>
      <p:sp>
        <p:nvSpPr>
          <p:cNvPr id="5" name="CuadroTexto 4">
            <a:extLst>
              <a:ext uri="{FF2B5EF4-FFF2-40B4-BE49-F238E27FC236}">
                <a16:creationId xmlns:a16="http://schemas.microsoft.com/office/drawing/2014/main" id="{8952A196-EC29-4987-BF50-153A28415D26}"/>
              </a:ext>
            </a:extLst>
          </p:cNvPr>
          <p:cNvSpPr txBox="1"/>
          <p:nvPr/>
        </p:nvSpPr>
        <p:spPr>
          <a:xfrm>
            <a:off x="2942897" y="1996230"/>
            <a:ext cx="6096000" cy="2215991"/>
          </a:xfrm>
          <a:prstGeom prst="rect">
            <a:avLst/>
          </a:prstGeom>
          <a:noFill/>
        </p:spPr>
        <p:txBody>
          <a:bodyPr wrap="square">
            <a:spAutoFit/>
          </a:bodyPr>
          <a:lstStyle/>
          <a:p>
            <a:r>
              <a:rPr lang="es-CO" sz="13800" dirty="0"/>
              <a:t>Gracias</a:t>
            </a:r>
            <a:endParaRPr lang="es-CO" dirty="0"/>
          </a:p>
        </p:txBody>
      </p:sp>
    </p:spTree>
    <p:extLst>
      <p:ext uri="{BB962C8B-B14F-4D97-AF65-F5344CB8AC3E}">
        <p14:creationId xmlns:p14="http://schemas.microsoft.com/office/powerpoint/2010/main" val="157371773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sp>
        <p:nvSpPr>
          <p:cNvPr id="4" name="CuadroTexto 3">
            <a:extLst>
              <a:ext uri="{FF2B5EF4-FFF2-40B4-BE49-F238E27FC236}">
                <a16:creationId xmlns:a16="http://schemas.microsoft.com/office/drawing/2014/main" id="{E37AF344-AE66-4643-8396-C60B643B1FFD}"/>
              </a:ext>
            </a:extLst>
          </p:cNvPr>
          <p:cNvSpPr txBox="1"/>
          <p:nvPr/>
        </p:nvSpPr>
        <p:spPr>
          <a:xfrm>
            <a:off x="587815" y="547390"/>
            <a:ext cx="9123743" cy="954107"/>
          </a:xfrm>
          <a:prstGeom prst="rect">
            <a:avLst/>
          </a:prstGeom>
          <a:noFill/>
        </p:spPr>
        <p:txBody>
          <a:bodyPr wrap="square">
            <a:spAutoFit/>
          </a:bodyPr>
          <a:lstStyle/>
          <a:p>
            <a:pPr algn="ctr"/>
            <a:r>
              <a:rPr lang="es-CO" sz="2800" b="1" dirty="0">
                <a:solidFill>
                  <a:schemeClr val="accent1"/>
                </a:solidFill>
                <a:latin typeface="Verdana" panose="020B0604030504040204" pitchFamily="34" charset="0"/>
                <a:ea typeface="Verdana" panose="020B0604030504040204" pitchFamily="34" charset="0"/>
              </a:rPr>
              <a:t>AUDIENCIA PUBLICA </a:t>
            </a:r>
          </a:p>
          <a:p>
            <a:pPr algn="ctr"/>
            <a:r>
              <a:rPr lang="es-CO" sz="2800" b="1" dirty="0">
                <a:solidFill>
                  <a:schemeClr val="accent1"/>
                </a:solidFill>
                <a:latin typeface="Verdana" panose="020B0604030504040204" pitchFamily="34" charset="0"/>
                <a:ea typeface="Verdana" panose="020B0604030504040204" pitchFamily="34" charset="0"/>
              </a:rPr>
              <a:t>ASAMBLEA DEPARTAMENTAL</a:t>
            </a:r>
            <a:endParaRPr lang="es-CO" sz="2800" b="1" dirty="0">
              <a:solidFill>
                <a:schemeClr val="accent1"/>
              </a:solidFill>
            </a:endParaRPr>
          </a:p>
        </p:txBody>
      </p:sp>
      <p:sp>
        <p:nvSpPr>
          <p:cNvPr id="5" name="CuadroTexto 4">
            <a:extLst>
              <a:ext uri="{FF2B5EF4-FFF2-40B4-BE49-F238E27FC236}">
                <a16:creationId xmlns:a16="http://schemas.microsoft.com/office/drawing/2014/main" id="{5D446A50-CE39-4AE8-B8C3-655852BAA1EB}"/>
              </a:ext>
            </a:extLst>
          </p:cNvPr>
          <p:cNvSpPr txBox="1"/>
          <p:nvPr/>
        </p:nvSpPr>
        <p:spPr>
          <a:xfrm>
            <a:off x="587815" y="1549946"/>
            <a:ext cx="10710806" cy="3970318"/>
          </a:xfrm>
          <a:prstGeom prst="rect">
            <a:avLst/>
          </a:prstGeom>
          <a:noFill/>
        </p:spPr>
        <p:txBody>
          <a:bodyPr wrap="square">
            <a:spAutoFit/>
          </a:bodyPr>
          <a:lstStyle/>
          <a:p>
            <a:pPr algn="ctr"/>
            <a:r>
              <a:rPr lang="es-CO" sz="28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pPr algn="ctr"/>
            <a:endParaRPr lang="es-CO" sz="28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a:pPr>
            <a:r>
              <a:rPr lang="es-CO" sz="2800" dirty="0">
                <a:solidFill>
                  <a:schemeClr val="accent1">
                    <a:lumMod val="50000"/>
                  </a:schemeClr>
                </a:solidFill>
                <a:latin typeface="Verdana" panose="020B0604030504040204" pitchFamily="34" charset="0"/>
                <a:ea typeface="Verdana" panose="020B0604030504040204" pitchFamily="34" charset="0"/>
              </a:rPr>
              <a:t>Que acciones se han realizado en Bolívar para lograr fuentes mas limpias y sostenibles</a:t>
            </a:r>
          </a:p>
          <a:p>
            <a:pPr algn="ctr"/>
            <a:endParaRPr lang="es-CO" sz="28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startAt="2"/>
            </a:pPr>
            <a:r>
              <a:rPr lang="es-CO" sz="2800" dirty="0">
                <a:solidFill>
                  <a:schemeClr val="accent1">
                    <a:lumMod val="50000"/>
                  </a:schemeClr>
                </a:solidFill>
                <a:latin typeface="Verdana" panose="020B0604030504040204" pitchFamily="34" charset="0"/>
                <a:ea typeface="Verdana" panose="020B0604030504040204" pitchFamily="34" charset="0"/>
              </a:rPr>
              <a:t>Cuales son los principales desafíos y como podemos superarlos.</a:t>
            </a:r>
          </a:p>
          <a:p>
            <a:pPr marL="514350" indent="-514350">
              <a:buAutoNum type="arabicPeriod" startAt="2"/>
            </a:pPr>
            <a:r>
              <a:rPr lang="es-CO" sz="2800" dirty="0">
                <a:solidFill>
                  <a:schemeClr val="accent1">
                    <a:lumMod val="50000"/>
                  </a:schemeClr>
                </a:solidFill>
                <a:latin typeface="Verdana" panose="020B0604030504040204" pitchFamily="34" charset="0"/>
                <a:ea typeface="Verdana" panose="020B0604030504040204" pitchFamily="34" charset="0"/>
              </a:rPr>
              <a:t>Existen casos exitosos en Bolívar que puedan servir de modelos para expandir iniciativas.</a:t>
            </a:r>
            <a:endParaRPr lang="es-CO" sz="2800" dirty="0">
              <a:solidFill>
                <a:schemeClr val="accent1">
                  <a:lumMod val="50000"/>
                </a:schemeClr>
              </a:solidFill>
            </a:endParaRPr>
          </a:p>
        </p:txBody>
      </p:sp>
    </p:spTree>
    <p:extLst>
      <p:ext uri="{BB962C8B-B14F-4D97-AF65-F5344CB8AC3E}">
        <p14:creationId xmlns:p14="http://schemas.microsoft.com/office/powerpoint/2010/main" val="252148073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03" y="4784834"/>
            <a:ext cx="3145221" cy="3145221"/>
          </a:xfrm>
          <a:prstGeom prst="rect">
            <a:avLst/>
          </a:prstGeom>
        </p:spPr>
      </p:pic>
      <p:pic>
        <p:nvPicPr>
          <p:cNvPr id="6" name="Imagen 5">
            <a:extLst>
              <a:ext uri="{FF2B5EF4-FFF2-40B4-BE49-F238E27FC236}">
                <a16:creationId xmlns:a16="http://schemas.microsoft.com/office/drawing/2014/main" id="{EB8D55B6-7AD3-4391-9715-A01F8E8DE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657" y="-1187669"/>
            <a:ext cx="3836276" cy="3836276"/>
          </a:xfrm>
          <a:prstGeom prst="rect">
            <a:avLst/>
          </a:prstGeom>
        </p:spPr>
      </p:pic>
      <p:sp>
        <p:nvSpPr>
          <p:cNvPr id="4" name="CuadroTexto 3">
            <a:extLst>
              <a:ext uri="{FF2B5EF4-FFF2-40B4-BE49-F238E27FC236}">
                <a16:creationId xmlns:a16="http://schemas.microsoft.com/office/drawing/2014/main" id="{D82D42F8-87F4-4DA9-84C5-B9A359D1C8CB}"/>
              </a:ext>
            </a:extLst>
          </p:cNvPr>
          <p:cNvSpPr txBox="1"/>
          <p:nvPr/>
        </p:nvSpPr>
        <p:spPr>
          <a:xfrm>
            <a:off x="1102822" y="904742"/>
            <a:ext cx="9123743" cy="523220"/>
          </a:xfrm>
          <a:prstGeom prst="rect">
            <a:avLst/>
          </a:prstGeom>
          <a:noFill/>
        </p:spPr>
        <p:txBody>
          <a:bodyPr wrap="square">
            <a:spAutoFit/>
          </a:bodyPr>
          <a:lstStyle/>
          <a:p>
            <a:pPr algn="ctr"/>
            <a:r>
              <a:rPr lang="es-CO" sz="2800" b="1" dirty="0">
                <a:solidFill>
                  <a:schemeClr val="accent1"/>
                </a:solidFill>
                <a:latin typeface="Verdana" panose="020B0604030504040204" pitchFamily="34" charset="0"/>
                <a:ea typeface="Verdana" panose="020B0604030504040204" pitchFamily="34" charset="0"/>
              </a:rPr>
              <a:t>ANTECEDENTES </a:t>
            </a:r>
          </a:p>
        </p:txBody>
      </p:sp>
      <p:sp>
        <p:nvSpPr>
          <p:cNvPr id="7" name="CuadroTexto 6">
            <a:extLst>
              <a:ext uri="{FF2B5EF4-FFF2-40B4-BE49-F238E27FC236}">
                <a16:creationId xmlns:a16="http://schemas.microsoft.com/office/drawing/2014/main" id="{002E140C-610C-4506-96D9-55F6E45D63C8}"/>
              </a:ext>
            </a:extLst>
          </p:cNvPr>
          <p:cNvSpPr txBox="1"/>
          <p:nvPr/>
        </p:nvSpPr>
        <p:spPr>
          <a:xfrm>
            <a:off x="346841" y="1617179"/>
            <a:ext cx="11498317" cy="1754326"/>
          </a:xfrm>
          <a:prstGeom prst="rect">
            <a:avLst/>
          </a:prstGeom>
          <a:noFill/>
        </p:spPr>
        <p:txBody>
          <a:bodyPr wrap="square">
            <a:spAutoFit/>
          </a:bodyPr>
          <a:lstStyle/>
          <a:p>
            <a:pPr algn="just"/>
            <a:r>
              <a:rPr lang="es-MX" b="0" i="0" dirty="0">
                <a:effectLst/>
                <a:latin typeface="arial" panose="020B0604020202020204" pitchFamily="34" charset="0"/>
              </a:rPr>
              <a:t>Tiene la responsabilidad de planificar, coordinar y controlar la formulación e implementación de políticas, normativas, estrategias, programas y proyectos de fomento, promoción y desarrollo de las energías renovables, asegurando el desarrollo de las actividades del área, de conformidad al marco legal vigente y procedimientos establecidos.</a:t>
            </a:r>
          </a:p>
          <a:p>
            <a:pPr algn="just"/>
            <a:endParaRPr lang="es-MX" dirty="0">
              <a:latin typeface="arial" panose="020B0604020202020204" pitchFamily="34" charset="0"/>
            </a:endParaRPr>
          </a:p>
          <a:p>
            <a:pPr algn="just"/>
            <a:endParaRPr lang="es-CO" dirty="0"/>
          </a:p>
        </p:txBody>
      </p:sp>
      <p:sp>
        <p:nvSpPr>
          <p:cNvPr id="5" name="Flecha: hacia abajo 4">
            <a:extLst>
              <a:ext uri="{FF2B5EF4-FFF2-40B4-BE49-F238E27FC236}">
                <a16:creationId xmlns:a16="http://schemas.microsoft.com/office/drawing/2014/main" id="{FF8C3101-A2BE-4F4C-B356-6363F9CBBCDF}"/>
              </a:ext>
            </a:extLst>
          </p:cNvPr>
          <p:cNvSpPr/>
          <p:nvPr/>
        </p:nvSpPr>
        <p:spPr>
          <a:xfrm>
            <a:off x="4645572" y="2648607"/>
            <a:ext cx="1292773" cy="17131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D2957DE6-7E6F-4749-B027-23DB952EC04B}"/>
              </a:ext>
            </a:extLst>
          </p:cNvPr>
          <p:cNvSpPr txBox="1"/>
          <p:nvPr/>
        </p:nvSpPr>
        <p:spPr>
          <a:xfrm>
            <a:off x="525517" y="4571944"/>
            <a:ext cx="10478814" cy="584775"/>
          </a:xfrm>
          <a:prstGeom prst="rect">
            <a:avLst/>
          </a:prstGeom>
          <a:noFill/>
        </p:spPr>
        <p:txBody>
          <a:bodyPr wrap="square">
            <a:spAutoFit/>
          </a:bodyPr>
          <a:lstStyle/>
          <a:p>
            <a:pPr algn="l"/>
            <a:r>
              <a:rPr lang="es-ES" sz="3200" b="1" i="0" u="none" strike="noStrike" dirty="0">
                <a:solidFill>
                  <a:schemeClr val="accent1"/>
                </a:solidFill>
                <a:effectLst/>
                <a:latin typeface="inherit"/>
              </a:rPr>
              <a:t>HACIA UN FUTURO ENERGÉTICO SOSTENIBLE Y PRÓSPERO</a:t>
            </a:r>
            <a:endParaRPr lang="es-ES" sz="3200" b="0" i="0" u="none" strike="noStrike" dirty="0">
              <a:solidFill>
                <a:schemeClr val="accent1"/>
              </a:solidFill>
              <a:effectLst/>
              <a:latin typeface="Archivo Black"/>
            </a:endParaRPr>
          </a:p>
        </p:txBody>
      </p:sp>
    </p:spTree>
    <p:extLst>
      <p:ext uri="{BB962C8B-B14F-4D97-AF65-F5344CB8AC3E}">
        <p14:creationId xmlns:p14="http://schemas.microsoft.com/office/powerpoint/2010/main" val="39003544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9124" y="4858408"/>
            <a:ext cx="3145221" cy="3145221"/>
          </a:xfrm>
          <a:prstGeom prst="rect">
            <a:avLst/>
          </a:prstGeom>
        </p:spPr>
      </p:pic>
      <p:sp>
        <p:nvSpPr>
          <p:cNvPr id="4" name="CuadroTexto 3">
            <a:extLst>
              <a:ext uri="{FF2B5EF4-FFF2-40B4-BE49-F238E27FC236}">
                <a16:creationId xmlns:a16="http://schemas.microsoft.com/office/drawing/2014/main" id="{E37AF344-AE66-4643-8396-C60B643B1FFD}"/>
              </a:ext>
            </a:extLst>
          </p:cNvPr>
          <p:cNvSpPr txBox="1"/>
          <p:nvPr/>
        </p:nvSpPr>
        <p:spPr>
          <a:xfrm>
            <a:off x="587815" y="547390"/>
            <a:ext cx="9123743" cy="954107"/>
          </a:xfrm>
          <a:prstGeom prst="rect">
            <a:avLst/>
          </a:prstGeom>
          <a:noFill/>
        </p:spPr>
        <p:txBody>
          <a:bodyPr wrap="square">
            <a:spAutoFit/>
          </a:bodyPr>
          <a:lstStyle/>
          <a:p>
            <a:pPr algn="ctr"/>
            <a:r>
              <a:rPr lang="es-CO" sz="2800" b="1" dirty="0">
                <a:solidFill>
                  <a:schemeClr val="accent1"/>
                </a:solidFill>
                <a:latin typeface="Verdana" panose="020B0604030504040204" pitchFamily="34" charset="0"/>
                <a:ea typeface="Verdana" panose="020B0604030504040204" pitchFamily="34" charset="0"/>
              </a:rPr>
              <a:t>AUDIENCIA PUBLICA </a:t>
            </a:r>
          </a:p>
          <a:p>
            <a:pPr algn="ctr"/>
            <a:r>
              <a:rPr lang="es-CO" sz="2800" b="1" dirty="0">
                <a:solidFill>
                  <a:schemeClr val="accent1"/>
                </a:solidFill>
                <a:latin typeface="Verdana" panose="020B0604030504040204" pitchFamily="34" charset="0"/>
                <a:ea typeface="Verdana" panose="020B0604030504040204" pitchFamily="34" charset="0"/>
              </a:rPr>
              <a:t>ASAMBLEA DEPARTAMENTAL</a:t>
            </a:r>
            <a:endParaRPr lang="es-CO" sz="2800" b="1" dirty="0">
              <a:solidFill>
                <a:schemeClr val="accent1"/>
              </a:solidFill>
            </a:endParaRPr>
          </a:p>
        </p:txBody>
      </p:sp>
      <p:sp>
        <p:nvSpPr>
          <p:cNvPr id="5" name="CuadroTexto 4">
            <a:extLst>
              <a:ext uri="{FF2B5EF4-FFF2-40B4-BE49-F238E27FC236}">
                <a16:creationId xmlns:a16="http://schemas.microsoft.com/office/drawing/2014/main" id="{5D446A50-CE39-4AE8-B8C3-655852BAA1EB}"/>
              </a:ext>
            </a:extLst>
          </p:cNvPr>
          <p:cNvSpPr txBox="1"/>
          <p:nvPr/>
        </p:nvSpPr>
        <p:spPr>
          <a:xfrm>
            <a:off x="587815" y="1549946"/>
            <a:ext cx="10710806" cy="4616648"/>
          </a:xfrm>
          <a:prstGeom prst="rect">
            <a:avLst/>
          </a:prstGeom>
          <a:noFill/>
        </p:spPr>
        <p:txBody>
          <a:bodyPr wrap="square">
            <a:spAutoFit/>
          </a:bodyPr>
          <a:lstStyle/>
          <a:p>
            <a:pPr algn="ctr"/>
            <a:r>
              <a:rPr lang="es-CO" sz="2800" b="1" dirty="0">
                <a:solidFill>
                  <a:schemeClr val="accent1">
                    <a:lumMod val="50000"/>
                  </a:schemeClr>
                </a:solidFill>
                <a:latin typeface="Verdana" panose="020B0604030504040204" pitchFamily="34" charset="0"/>
                <a:ea typeface="Verdana" panose="020B0604030504040204" pitchFamily="34" charset="0"/>
              </a:rPr>
              <a:t>BOLIVAR HACIA UNA TRANSICION ENERGÉTICA</a:t>
            </a:r>
          </a:p>
          <a:p>
            <a:pPr algn="ctr"/>
            <a:endParaRPr lang="es-CO" sz="28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a:pPr>
            <a:r>
              <a:rPr lang="es-CO" sz="2000" b="1" dirty="0">
                <a:solidFill>
                  <a:schemeClr val="accent1">
                    <a:lumMod val="50000"/>
                  </a:schemeClr>
                </a:solidFill>
                <a:latin typeface="Verdana" panose="020B0604030504040204" pitchFamily="34" charset="0"/>
                <a:ea typeface="Verdana" panose="020B0604030504040204" pitchFamily="34" charset="0"/>
              </a:rPr>
              <a:t>Que acciones se han realizado en Bolívar para lograr fuentes mas limpias y sostenibles.</a:t>
            </a:r>
          </a:p>
          <a:p>
            <a:pPr marL="457200" indent="-457200">
              <a:buFont typeface="Arial" panose="020B0604020202020204" pitchFamily="34" charset="0"/>
              <a:buChar char="•"/>
            </a:pPr>
            <a:r>
              <a:rPr lang="es-CO" dirty="0">
                <a:solidFill>
                  <a:schemeClr val="accent1">
                    <a:lumMod val="50000"/>
                  </a:schemeClr>
                </a:solidFill>
                <a:latin typeface="Verdana" panose="020B0604030504040204" pitchFamily="34" charset="0"/>
                <a:ea typeface="Verdana" panose="020B0604030504040204" pitchFamily="34" charset="0"/>
              </a:rPr>
              <a:t>Creación de la Dirección de Proyectos de Energías Renovables.</a:t>
            </a:r>
          </a:p>
          <a:p>
            <a:pPr marL="457200" indent="-457200">
              <a:buFont typeface="Arial" panose="020B0604020202020204" pitchFamily="34" charset="0"/>
              <a:buChar char="•"/>
            </a:pPr>
            <a:endParaRPr lang="es-CO" dirty="0">
              <a:solidFill>
                <a:schemeClr val="accent1">
                  <a:lumMod val="50000"/>
                </a:schemeClr>
              </a:solidFill>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s-CO" dirty="0">
                <a:solidFill>
                  <a:schemeClr val="accent1">
                    <a:lumMod val="50000"/>
                  </a:schemeClr>
                </a:solidFill>
                <a:latin typeface="Verdana" panose="020B0604030504040204" pitchFamily="34" charset="0"/>
                <a:ea typeface="Verdana" panose="020B0604030504040204" pitchFamily="34" charset="0"/>
              </a:rPr>
              <a:t>Plan  De Desarrollo Bolívar Me Enamora </a:t>
            </a:r>
          </a:p>
          <a:p>
            <a:endParaRPr lang="es-CO" dirty="0">
              <a:solidFill>
                <a:schemeClr val="accent1">
                  <a:lumMod val="50000"/>
                </a:schemeClr>
              </a:solidFill>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s-CO" dirty="0">
                <a:solidFill>
                  <a:schemeClr val="accent1">
                    <a:lumMod val="50000"/>
                  </a:schemeClr>
                </a:solidFill>
                <a:latin typeface="Verdana" panose="020B0604030504040204" pitchFamily="34" charset="0"/>
                <a:ea typeface="Verdana" panose="020B0604030504040204" pitchFamily="34" charset="0"/>
              </a:rPr>
              <a:t>Formulación del plan estratégico minero  energético.</a:t>
            </a:r>
          </a:p>
          <a:p>
            <a:endParaRPr lang="es-CO" dirty="0">
              <a:solidFill>
                <a:schemeClr val="accent1">
                  <a:lumMod val="50000"/>
                </a:schemeClr>
              </a:solidFill>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s-CO" dirty="0">
                <a:solidFill>
                  <a:schemeClr val="accent1">
                    <a:lumMod val="50000"/>
                  </a:schemeClr>
                </a:solidFill>
                <a:latin typeface="Verdana" panose="020B0604030504040204" pitchFamily="34" charset="0"/>
                <a:ea typeface="Verdana" panose="020B0604030504040204" pitchFamily="34" charset="0"/>
              </a:rPr>
              <a:t>Formulación  y presentación de proyectos de energías renovables en los municipios  priorizados del departamento de Bolívar.</a:t>
            </a:r>
          </a:p>
          <a:p>
            <a:endParaRPr lang="es-CO" dirty="0">
              <a:solidFill>
                <a:schemeClr val="accent1">
                  <a:lumMod val="50000"/>
                </a:schemeClr>
              </a:solidFill>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s-CO" dirty="0">
                <a:solidFill>
                  <a:schemeClr val="accent1">
                    <a:lumMod val="50000"/>
                  </a:schemeClr>
                </a:solidFill>
                <a:latin typeface="Verdana" panose="020B0604030504040204" pitchFamily="34" charset="0"/>
                <a:ea typeface="Verdana" panose="020B0604030504040204" pitchFamily="34" charset="0"/>
              </a:rPr>
              <a:t>Asistencia técnica municipal en la estrategia comunidades energéticas, municipios energéticos, hogares energéticamente sostenibles y eficiencia energéticas.</a:t>
            </a:r>
          </a:p>
        </p:txBody>
      </p:sp>
    </p:spTree>
    <p:extLst>
      <p:ext uri="{BB962C8B-B14F-4D97-AF65-F5344CB8AC3E}">
        <p14:creationId xmlns:p14="http://schemas.microsoft.com/office/powerpoint/2010/main" val="11333936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DCD96C-ADDF-4D9F-B790-CF6E3E55A9DB}"/>
              </a:ext>
            </a:extLst>
          </p:cNvPr>
          <p:cNvSpPr>
            <a:spLocks noGrp="1"/>
          </p:cNvSpPr>
          <p:nvPr>
            <p:ph type="title"/>
          </p:nvPr>
        </p:nvSpPr>
        <p:spPr>
          <a:xfrm>
            <a:off x="1410866" y="-153979"/>
            <a:ext cx="8861745" cy="749962"/>
          </a:xfrm>
        </p:spPr>
        <p:txBody>
          <a:bodyPr rtlCol="0"/>
          <a:lstStyle/>
          <a:p>
            <a:pPr rtl="0"/>
            <a:r>
              <a:rPr lang="es-ES" sz="2800" dirty="0">
                <a:solidFill>
                  <a:schemeClr val="tx1"/>
                </a:solidFill>
              </a:rPr>
              <a:t>BOLIVAR MEJOR EN TRANSICION ENERGTICA </a:t>
            </a:r>
          </a:p>
        </p:txBody>
      </p:sp>
      <p:sp>
        <p:nvSpPr>
          <p:cNvPr id="7" name="Marcador de texto 6">
            <a:extLst>
              <a:ext uri="{FF2B5EF4-FFF2-40B4-BE49-F238E27FC236}">
                <a16:creationId xmlns:a16="http://schemas.microsoft.com/office/drawing/2014/main" id="{109BBFAA-ECE3-46DC-A227-38CCA1EED110}"/>
              </a:ext>
            </a:extLst>
          </p:cNvPr>
          <p:cNvSpPr>
            <a:spLocks noGrp="1"/>
          </p:cNvSpPr>
          <p:nvPr>
            <p:ph type="body" sz="half" idx="2"/>
          </p:nvPr>
        </p:nvSpPr>
        <p:spPr/>
        <p:txBody>
          <a:bodyPr rtlCol="0">
            <a:normAutofit fontScale="92500"/>
          </a:bodyPr>
          <a:lstStyle/>
          <a:p>
            <a:pPr algn="ctr"/>
            <a:r>
              <a:rPr lang="es-CO" b="1" dirty="0">
                <a:solidFill>
                  <a:schemeClr val="tx1"/>
                </a:solidFill>
              </a:rPr>
              <a:t>EFICIENCIA ENERGETICA </a:t>
            </a:r>
          </a:p>
        </p:txBody>
      </p:sp>
      <p:sp>
        <p:nvSpPr>
          <p:cNvPr id="5" name="Marcador de número de diapositiva 4">
            <a:extLst>
              <a:ext uri="{FF2B5EF4-FFF2-40B4-BE49-F238E27FC236}">
                <a16:creationId xmlns:a16="http://schemas.microsoft.com/office/drawing/2014/main" id="{3F040D52-4191-48B5-89BF-0F57F61C4487}"/>
              </a:ext>
            </a:extLst>
          </p:cNvPr>
          <p:cNvSpPr>
            <a:spLocks noGrp="1"/>
          </p:cNvSpPr>
          <p:nvPr>
            <p:ph type="sldNum" sz="quarter" idx="12"/>
          </p:nvPr>
        </p:nvSpPr>
        <p:spPr/>
        <p:txBody>
          <a:bodyPr rtlCol="0"/>
          <a:lstStyle/>
          <a:p>
            <a:pPr rtl="0"/>
            <a:fld id="{95CBEC59-7FF9-4688-98DF-89832A0C9025}" type="slidenum">
              <a:rPr lang="es-ES" smtClean="0">
                <a:solidFill>
                  <a:schemeClr val="tx1"/>
                </a:solidFill>
              </a:rPr>
              <a:pPr rtl="0"/>
              <a:t>5</a:t>
            </a:fld>
            <a:endParaRPr lang="es-ES" dirty="0">
              <a:solidFill>
                <a:schemeClr val="tx1"/>
              </a:solidFill>
            </a:endParaRPr>
          </a:p>
        </p:txBody>
      </p:sp>
      <p:sp>
        <p:nvSpPr>
          <p:cNvPr id="29" name="Marcador de texto 28">
            <a:extLst>
              <a:ext uri="{FF2B5EF4-FFF2-40B4-BE49-F238E27FC236}">
                <a16:creationId xmlns:a16="http://schemas.microsoft.com/office/drawing/2014/main" id="{5BD9075D-1F42-4726-8EC6-EE8B416392BD}"/>
              </a:ext>
            </a:extLst>
          </p:cNvPr>
          <p:cNvSpPr>
            <a:spLocks noGrp="1"/>
          </p:cNvSpPr>
          <p:nvPr>
            <p:ph type="body" sz="quarter" idx="14"/>
          </p:nvPr>
        </p:nvSpPr>
        <p:spPr/>
        <p:txBody>
          <a:bodyPr rtlCol="0"/>
          <a:lstStyle/>
          <a:p>
            <a:pPr rtl="0"/>
            <a:r>
              <a:rPr lang="es-ES" dirty="0">
                <a:solidFill>
                  <a:schemeClr val="tx1"/>
                </a:solidFill>
              </a:rPr>
              <a:t>2024</a:t>
            </a:r>
          </a:p>
        </p:txBody>
      </p:sp>
      <p:sp>
        <p:nvSpPr>
          <p:cNvPr id="30" name="Marcador de texto 29">
            <a:extLst>
              <a:ext uri="{FF2B5EF4-FFF2-40B4-BE49-F238E27FC236}">
                <a16:creationId xmlns:a16="http://schemas.microsoft.com/office/drawing/2014/main" id="{0AC0E371-764C-41CA-9680-267350C7EE1C}"/>
              </a:ext>
            </a:extLst>
          </p:cNvPr>
          <p:cNvSpPr>
            <a:spLocks noGrp="1"/>
          </p:cNvSpPr>
          <p:nvPr>
            <p:ph type="body" sz="half" idx="16"/>
          </p:nvPr>
        </p:nvSpPr>
        <p:spPr>
          <a:xfrm>
            <a:off x="3868668" y="2543392"/>
            <a:ext cx="4454664" cy="789990"/>
          </a:xfrm>
        </p:spPr>
        <p:txBody>
          <a:bodyPr rtlCol="0">
            <a:normAutofit/>
          </a:bodyPr>
          <a:lstStyle/>
          <a:p>
            <a:pPr algn="ctr"/>
            <a:r>
              <a:rPr lang="es-CO" sz="1800" dirty="0">
                <a:solidFill>
                  <a:schemeClr val="tx1"/>
                </a:solidFill>
              </a:rPr>
              <a:t>MUNICIPIOS ENERGETICOS Y GRANDES CONSUMIDORES </a:t>
            </a:r>
          </a:p>
        </p:txBody>
      </p:sp>
      <p:sp>
        <p:nvSpPr>
          <p:cNvPr id="31" name="Marcador de texto 30">
            <a:extLst>
              <a:ext uri="{FF2B5EF4-FFF2-40B4-BE49-F238E27FC236}">
                <a16:creationId xmlns:a16="http://schemas.microsoft.com/office/drawing/2014/main" id="{95712C8D-157C-4EF1-B565-889F5684F1BA}"/>
              </a:ext>
            </a:extLst>
          </p:cNvPr>
          <p:cNvSpPr>
            <a:spLocks noGrp="1"/>
          </p:cNvSpPr>
          <p:nvPr>
            <p:ph type="body" sz="half" idx="17"/>
          </p:nvPr>
        </p:nvSpPr>
        <p:spPr>
          <a:xfrm>
            <a:off x="4367398" y="4746793"/>
            <a:ext cx="3256674" cy="499493"/>
          </a:xfrm>
        </p:spPr>
        <p:txBody>
          <a:bodyPr rtlCol="0">
            <a:noAutofit/>
          </a:bodyPr>
          <a:lstStyle/>
          <a:p>
            <a:pPr algn="ctr"/>
            <a:r>
              <a:rPr lang="es-MX" sz="1800" b="1" dirty="0">
                <a:solidFill>
                  <a:schemeClr val="tx1"/>
                </a:solidFill>
              </a:rPr>
              <a:t>LIDERAZGO Y GOBERNANZA ENERGÉTICA </a:t>
            </a:r>
            <a:endParaRPr lang="es-CO" sz="1800" b="1" dirty="0">
              <a:solidFill>
                <a:schemeClr val="tx1"/>
              </a:solidFill>
            </a:endParaRPr>
          </a:p>
        </p:txBody>
      </p:sp>
      <p:sp>
        <p:nvSpPr>
          <p:cNvPr id="32" name="Marcador de texto 31">
            <a:extLst>
              <a:ext uri="{FF2B5EF4-FFF2-40B4-BE49-F238E27FC236}">
                <a16:creationId xmlns:a16="http://schemas.microsoft.com/office/drawing/2014/main" id="{188B3941-E817-44DE-8D5A-DCA0DAB61823}"/>
              </a:ext>
            </a:extLst>
          </p:cNvPr>
          <p:cNvSpPr>
            <a:spLocks noGrp="1"/>
          </p:cNvSpPr>
          <p:nvPr>
            <p:ph type="body" sz="half" idx="18"/>
          </p:nvPr>
        </p:nvSpPr>
        <p:spPr/>
        <p:txBody>
          <a:bodyPr rtlCol="0">
            <a:normAutofit fontScale="70000" lnSpcReduction="20000"/>
          </a:bodyPr>
          <a:lstStyle/>
          <a:p>
            <a:pPr algn="ctr"/>
            <a:r>
              <a:rPr lang="es-MX" b="1" dirty="0">
                <a:solidFill>
                  <a:schemeClr val="tx1"/>
                </a:solidFill>
              </a:rPr>
              <a:t>HOGARES ENERGÉTICAMENTE SOSTENIBLES</a:t>
            </a:r>
            <a:endParaRPr lang="es-CO" b="1" dirty="0">
              <a:solidFill>
                <a:schemeClr val="tx1"/>
              </a:solidFill>
            </a:endParaRPr>
          </a:p>
        </p:txBody>
      </p:sp>
      <p:pic>
        <p:nvPicPr>
          <p:cNvPr id="51" name="Marcador de posición de imagen 50" descr="Trabajo escrito">
            <a:extLst>
              <a:ext uri="{FF2B5EF4-FFF2-40B4-BE49-F238E27FC236}">
                <a16:creationId xmlns:a16="http://schemas.microsoft.com/office/drawing/2014/main" id="{FFC09231-9C4D-4246-A535-C3690719498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8940" y="1757980"/>
            <a:ext cx="862926" cy="864000"/>
          </a:xfrm>
        </p:spPr>
      </p:pic>
      <p:pic>
        <p:nvPicPr>
          <p:cNvPr id="71" name="Marcador de posición de imagen 70" descr="Lista de comprobación RTL">
            <a:extLst>
              <a:ext uri="{FF2B5EF4-FFF2-40B4-BE49-F238E27FC236}">
                <a16:creationId xmlns:a16="http://schemas.microsoft.com/office/drawing/2014/main" id="{76E10F36-72C7-48D2-92C9-EB0F25D8477E}"/>
              </a:ext>
            </a:extLst>
          </p:cNvPr>
          <p:cNvPicPr>
            <a:picLocks noGrp="1" noChangeAspect="1"/>
          </p:cNvPicPr>
          <p:nvPr>
            <p:ph type="pic" sz="quarter" idx="28"/>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32166" y="1757980"/>
            <a:ext cx="867600" cy="868680"/>
          </a:xfrm>
        </p:spPr>
      </p:pic>
      <p:pic>
        <p:nvPicPr>
          <p:cNvPr id="77" name="Marcador de posición de imagen 76" descr="Diana">
            <a:extLst>
              <a:ext uri="{FF2B5EF4-FFF2-40B4-BE49-F238E27FC236}">
                <a16:creationId xmlns:a16="http://schemas.microsoft.com/office/drawing/2014/main" id="{97C0FBD8-CC2C-4B3C-BEA4-C0AF2C3DED1B}"/>
              </a:ext>
            </a:extLst>
          </p:cNvPr>
          <p:cNvPicPr>
            <a:picLocks noGrp="1" noChangeAspect="1"/>
          </p:cNvPicPr>
          <p:nvPr>
            <p:ph type="pic" sz="quarter" idx="29"/>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91" r="91"/>
          <a:stretch>
            <a:fillRect/>
          </a:stretch>
        </p:blipFill>
        <p:spPr/>
      </p:pic>
      <p:pic>
        <p:nvPicPr>
          <p:cNvPr id="61" name="Marcador de posición de imagen 60" descr="Objetivo">
            <a:extLst>
              <a:ext uri="{FF2B5EF4-FFF2-40B4-BE49-F238E27FC236}">
                <a16:creationId xmlns:a16="http://schemas.microsoft.com/office/drawing/2014/main" id="{ED39021A-AD0E-4A23-A73D-402E0578804C}"/>
              </a:ext>
            </a:extLst>
          </p:cNvPr>
          <p:cNvPicPr>
            <a:picLocks noGrp="1" noChangeAspect="1"/>
          </p:cNvPicPr>
          <p:nvPr>
            <p:ph type="pic" sz="quarter" idx="30"/>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91" r="91"/>
          <a:stretch>
            <a:fillRect/>
          </a:stretch>
        </p:blipFill>
        <p:spPr/>
      </p:pic>
      <p:sp>
        <p:nvSpPr>
          <p:cNvPr id="18" name="Marcador de texto 9">
            <a:extLst>
              <a:ext uri="{FF2B5EF4-FFF2-40B4-BE49-F238E27FC236}">
                <a16:creationId xmlns:a16="http://schemas.microsoft.com/office/drawing/2014/main" id="{435CD6A6-8F9B-A30E-F9D1-678093AD5FDA}"/>
              </a:ext>
            </a:extLst>
          </p:cNvPr>
          <p:cNvSpPr txBox="1">
            <a:spLocks/>
          </p:cNvSpPr>
          <p:nvPr/>
        </p:nvSpPr>
        <p:spPr>
          <a:xfrm>
            <a:off x="687596" y="639290"/>
            <a:ext cx="9384760" cy="526936"/>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b="1" dirty="0"/>
              <a:t>Perspectivas De La Transición Energética En El Departamento De Bolívar</a:t>
            </a:r>
          </a:p>
        </p:txBody>
      </p:sp>
      <p:pic>
        <p:nvPicPr>
          <p:cNvPr id="15" name="Marcador de posición de imagen 58" descr="Cronómetro">
            <a:extLst>
              <a:ext uri="{FF2B5EF4-FFF2-40B4-BE49-F238E27FC236}">
                <a16:creationId xmlns:a16="http://schemas.microsoft.com/office/drawing/2014/main" id="{F4428DE7-5C9A-A23C-CB41-8796D47A23B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91" r="91"/>
          <a:stretch>
            <a:fillRect/>
          </a:stretch>
        </p:blipFill>
        <p:spPr>
          <a:xfrm>
            <a:off x="7960797" y="3919613"/>
            <a:ext cx="867600" cy="868680"/>
          </a:xfrm>
          <a:prstGeom prst="ellipse">
            <a:avLst/>
          </a:prstGeom>
          <a:noFill/>
          <a:ln w="19050">
            <a:noFill/>
          </a:ln>
        </p:spPr>
      </p:pic>
      <p:sp>
        <p:nvSpPr>
          <p:cNvPr id="16" name="Marcador de texto 30">
            <a:extLst>
              <a:ext uri="{FF2B5EF4-FFF2-40B4-BE49-F238E27FC236}">
                <a16:creationId xmlns:a16="http://schemas.microsoft.com/office/drawing/2014/main" id="{1C3B62E9-AE90-088E-DCB6-568739A40D44}"/>
              </a:ext>
            </a:extLst>
          </p:cNvPr>
          <p:cNvSpPr txBox="1">
            <a:spLocks/>
          </p:cNvSpPr>
          <p:nvPr/>
        </p:nvSpPr>
        <p:spPr>
          <a:xfrm>
            <a:off x="7849454" y="4746793"/>
            <a:ext cx="3256674" cy="4994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MX" sz="1800" dirty="0">
                <a:solidFill>
                  <a:schemeClr val="tx1"/>
                </a:solidFill>
              </a:rPr>
              <a:t>PROYECTOS ESTRATEGICOS</a:t>
            </a:r>
            <a:endParaRPr lang="es-CO" sz="1800" dirty="0">
              <a:solidFill>
                <a:schemeClr val="tx1"/>
              </a:solidFill>
            </a:endParaRPr>
          </a:p>
        </p:txBody>
      </p:sp>
      <p:sp>
        <p:nvSpPr>
          <p:cNvPr id="17" name="Marcador de texto 29">
            <a:extLst>
              <a:ext uri="{FF2B5EF4-FFF2-40B4-BE49-F238E27FC236}">
                <a16:creationId xmlns:a16="http://schemas.microsoft.com/office/drawing/2014/main" id="{C13BC111-916C-4AC7-9765-848E92683B2A}"/>
              </a:ext>
            </a:extLst>
          </p:cNvPr>
          <p:cNvSpPr txBox="1">
            <a:spLocks/>
          </p:cNvSpPr>
          <p:nvPr/>
        </p:nvSpPr>
        <p:spPr>
          <a:xfrm>
            <a:off x="7469960" y="2582423"/>
            <a:ext cx="4454664" cy="7899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CO" sz="1800" dirty="0">
                <a:solidFill>
                  <a:schemeClr val="tx1"/>
                </a:solidFill>
              </a:rPr>
              <a:t>COMUNIDADES ENERGÉTICAS </a:t>
            </a:r>
          </a:p>
        </p:txBody>
      </p:sp>
      <p:pic>
        <p:nvPicPr>
          <p:cNvPr id="19" name="Imagen 18">
            <a:extLst>
              <a:ext uri="{FF2B5EF4-FFF2-40B4-BE49-F238E27FC236}">
                <a16:creationId xmlns:a16="http://schemas.microsoft.com/office/drawing/2014/main" id="{1A8DE88E-88A2-414D-9901-96B5A0DC32E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889124" y="4858408"/>
            <a:ext cx="3145221" cy="3145221"/>
          </a:xfrm>
          <a:prstGeom prst="rect">
            <a:avLst/>
          </a:prstGeom>
        </p:spPr>
      </p:pic>
      <p:pic>
        <p:nvPicPr>
          <p:cNvPr id="20" name="Marcador de posición de imagen 58" descr="Cronómetro">
            <a:extLst>
              <a:ext uri="{FF2B5EF4-FFF2-40B4-BE49-F238E27FC236}">
                <a16:creationId xmlns:a16="http://schemas.microsoft.com/office/drawing/2014/main" id="{1D014CEE-8712-41B8-9C16-CF641AE63B8A}"/>
              </a:ext>
            </a:extLst>
          </p:cNvPr>
          <p:cNvPicPr>
            <a:picLocks noGrp="1" noChangeAspect="1"/>
          </p:cNvPicPr>
          <p:nvPr>
            <p:ph type="pic" sz="quarter" idx="31"/>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91" r="91"/>
          <a:stretch>
            <a:fillRect/>
          </a:stretch>
        </p:blipFill>
        <p:spPr>
          <a:xfrm>
            <a:off x="4512376" y="3890091"/>
            <a:ext cx="867600" cy="868680"/>
          </a:xfrm>
        </p:spPr>
      </p:pic>
    </p:spTree>
    <p:extLst>
      <p:ext uri="{BB962C8B-B14F-4D97-AF65-F5344CB8AC3E}">
        <p14:creationId xmlns:p14="http://schemas.microsoft.com/office/powerpoint/2010/main" val="643801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572" y="4804568"/>
            <a:ext cx="3145221" cy="3145221"/>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514242" y="171262"/>
            <a:ext cx="10710806" cy="1384995"/>
          </a:xfrm>
          <a:prstGeom prst="rect">
            <a:avLst/>
          </a:prstGeom>
          <a:noFill/>
        </p:spPr>
        <p:txBody>
          <a:bodyPr wrap="square">
            <a:spAutoFit/>
          </a:bodyPr>
          <a:lstStyle/>
          <a:p>
            <a:pPr algn="ctr"/>
            <a:r>
              <a:rPr lang="es-CO" sz="20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pPr algn="ctr"/>
            <a:endParaRPr lang="es-CO" sz="20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startAt="2"/>
            </a:pPr>
            <a:r>
              <a:rPr lang="es-CO" sz="2000" dirty="0">
                <a:solidFill>
                  <a:schemeClr val="accent1">
                    <a:lumMod val="50000"/>
                  </a:schemeClr>
                </a:solidFill>
                <a:latin typeface="Verdana" panose="020B0604030504040204" pitchFamily="34" charset="0"/>
                <a:ea typeface="Verdana" panose="020B0604030504040204" pitchFamily="34" charset="0"/>
              </a:rPr>
              <a:t>Cuales son los principales desafíos y como podemos superarlos.</a:t>
            </a:r>
          </a:p>
          <a:p>
            <a:pPr marL="457200" indent="-457200">
              <a:buFont typeface="Arial" panose="020B0604020202020204" pitchFamily="34" charset="0"/>
              <a:buChar char="•"/>
            </a:pPr>
            <a:endParaRPr lang="es-CO" sz="2400" dirty="0">
              <a:solidFill>
                <a:schemeClr val="accent1">
                  <a:lumMod val="50000"/>
                </a:schemeClr>
              </a:solidFill>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F2F9D487-571E-4574-A484-23FBDDFE3AD5}"/>
              </a:ext>
            </a:extLst>
          </p:cNvPr>
          <p:cNvSpPr txBox="1"/>
          <p:nvPr/>
        </p:nvSpPr>
        <p:spPr>
          <a:xfrm>
            <a:off x="662151" y="1443759"/>
            <a:ext cx="10867697" cy="1477328"/>
          </a:xfrm>
          <a:prstGeom prst="rect">
            <a:avLst/>
          </a:prstGeom>
          <a:noFill/>
        </p:spPr>
        <p:txBody>
          <a:bodyPr wrap="square">
            <a:spAutoFit/>
          </a:bodyPr>
          <a:lstStyle/>
          <a:p>
            <a:pPr algn="l"/>
            <a:r>
              <a:rPr lang="es-ES" b="1" i="0" dirty="0">
                <a:solidFill>
                  <a:srgbClr val="212529"/>
                </a:solidFill>
                <a:effectLst/>
                <a:latin typeface="Open Sans" panose="020B0606030504020204" pitchFamily="34" charset="0"/>
              </a:rPr>
              <a:t>Infraestructura </a:t>
            </a:r>
            <a:endParaRPr lang="es-ES" b="0" i="0" dirty="0">
              <a:solidFill>
                <a:srgbClr val="212529"/>
              </a:solidFill>
              <a:effectLst/>
              <a:latin typeface="Open Sans" panose="020B0606030504020204" pitchFamily="34" charset="0"/>
            </a:endParaRPr>
          </a:p>
          <a:p>
            <a:pPr algn="just"/>
            <a:r>
              <a:rPr lang="es-ES" b="0" i="0" dirty="0">
                <a:solidFill>
                  <a:srgbClr val="212529"/>
                </a:solidFill>
                <a:effectLst/>
                <a:latin typeface="Open Sans" panose="020B0606030504020204" pitchFamily="34" charset="0"/>
              </a:rPr>
              <a:t>Uno de los principales desafíos es la necesidad de una infraestructura adecuada para integrar la energía renovable en la red eléctrica existente. Esto incluye la construcción de nuevas líneas eléctricas, subestaciones y otras infraestructuras necesarias para transportar y distribuir la energía renovable. </a:t>
            </a:r>
          </a:p>
        </p:txBody>
      </p:sp>
      <p:sp>
        <p:nvSpPr>
          <p:cNvPr id="12" name="CuadroTexto 11">
            <a:extLst>
              <a:ext uri="{FF2B5EF4-FFF2-40B4-BE49-F238E27FC236}">
                <a16:creationId xmlns:a16="http://schemas.microsoft.com/office/drawing/2014/main" id="{763BFC32-7C03-4AFC-A413-1663E9902980}"/>
              </a:ext>
            </a:extLst>
          </p:cNvPr>
          <p:cNvSpPr txBox="1"/>
          <p:nvPr/>
        </p:nvSpPr>
        <p:spPr>
          <a:xfrm>
            <a:off x="662151" y="2957248"/>
            <a:ext cx="10710042" cy="1477328"/>
          </a:xfrm>
          <a:prstGeom prst="rect">
            <a:avLst/>
          </a:prstGeom>
          <a:noFill/>
        </p:spPr>
        <p:txBody>
          <a:bodyPr wrap="square">
            <a:spAutoFit/>
          </a:bodyPr>
          <a:lstStyle/>
          <a:p>
            <a:pPr algn="just"/>
            <a:r>
              <a:rPr lang="es-ES" b="1" i="0" dirty="0">
                <a:solidFill>
                  <a:srgbClr val="212529"/>
                </a:solidFill>
                <a:effectLst/>
                <a:latin typeface="Open Sans" panose="020B0606030504020204" pitchFamily="34" charset="0"/>
              </a:rPr>
              <a:t>Financiación </a:t>
            </a:r>
            <a:endParaRPr lang="es-ES" b="0" i="0" dirty="0">
              <a:solidFill>
                <a:srgbClr val="212529"/>
              </a:solidFill>
              <a:effectLst/>
              <a:latin typeface="Open Sans" panose="020B0606030504020204" pitchFamily="34" charset="0"/>
            </a:endParaRPr>
          </a:p>
          <a:p>
            <a:pPr algn="just"/>
            <a:r>
              <a:rPr lang="es-ES" b="0" i="0" dirty="0">
                <a:solidFill>
                  <a:srgbClr val="212529"/>
                </a:solidFill>
                <a:effectLst/>
                <a:latin typeface="Open Sans" panose="020B0606030504020204" pitchFamily="34" charset="0"/>
              </a:rPr>
              <a:t>Otro desafío es la financiación de los proyectos de energía renovable. Los proyectos de energía renovable pueden ser costosos, y puede ser difícil obtener financiación para ellos, especialmente </a:t>
            </a:r>
            <a:r>
              <a:rPr lang="es-ES" dirty="0">
                <a:solidFill>
                  <a:srgbClr val="212529"/>
                </a:solidFill>
                <a:latin typeface="Open Sans" panose="020B0606030504020204" pitchFamily="34" charset="0"/>
              </a:rPr>
              <a:t>departamentos como Bolívar</a:t>
            </a:r>
            <a:r>
              <a:rPr lang="es-ES" b="0" i="0" dirty="0">
                <a:solidFill>
                  <a:srgbClr val="212529"/>
                </a:solidFill>
                <a:effectLst/>
                <a:latin typeface="Open Sans" panose="020B0606030504020204" pitchFamily="34" charset="0"/>
              </a:rPr>
              <a:t>. </a:t>
            </a:r>
          </a:p>
          <a:p>
            <a:pPr algn="just"/>
            <a:endParaRPr lang="es-ES" b="0" i="0" dirty="0">
              <a:solidFill>
                <a:srgbClr val="212529"/>
              </a:solidFill>
              <a:effectLst/>
              <a:latin typeface="Open Sans" panose="020B0606030504020204" pitchFamily="34" charset="0"/>
            </a:endParaRPr>
          </a:p>
        </p:txBody>
      </p:sp>
      <p:sp>
        <p:nvSpPr>
          <p:cNvPr id="14" name="CuadroTexto 13">
            <a:extLst>
              <a:ext uri="{FF2B5EF4-FFF2-40B4-BE49-F238E27FC236}">
                <a16:creationId xmlns:a16="http://schemas.microsoft.com/office/drawing/2014/main" id="{FD558439-8C85-4744-A3F1-38020816C9B5}"/>
              </a:ext>
            </a:extLst>
          </p:cNvPr>
          <p:cNvSpPr txBox="1"/>
          <p:nvPr/>
        </p:nvSpPr>
        <p:spPr>
          <a:xfrm>
            <a:off x="588580" y="4193584"/>
            <a:ext cx="11393214" cy="2031325"/>
          </a:xfrm>
          <a:prstGeom prst="rect">
            <a:avLst/>
          </a:prstGeom>
          <a:noFill/>
        </p:spPr>
        <p:txBody>
          <a:bodyPr wrap="square">
            <a:spAutoFit/>
          </a:bodyPr>
          <a:lstStyle/>
          <a:p>
            <a:pPr algn="l"/>
            <a:r>
              <a:rPr lang="es-ES" b="1" i="0" u="none" strike="noStrike" dirty="0">
                <a:effectLst/>
                <a:latin typeface="Open Sans" panose="020B0606030504020204" pitchFamily="34" charset="0"/>
                <a:ea typeface="Open Sans" panose="020B0606030504020204" pitchFamily="34" charset="0"/>
                <a:cs typeface="Open Sans" panose="020B0606030504020204" pitchFamily="34" charset="0"/>
              </a:rPr>
              <a:t>Desafíos socioambientales</a:t>
            </a:r>
            <a:endParaRPr lang="es-ES" b="0" i="0" u="none" strike="noStrike" dirty="0">
              <a:effectLst/>
              <a:latin typeface="Open Sans" panose="020B0606030504020204" pitchFamily="34" charset="0"/>
              <a:ea typeface="Open Sans" panose="020B0606030504020204" pitchFamily="34" charset="0"/>
              <a:cs typeface="Open Sans" panose="020B0606030504020204" pitchFamily="34" charset="0"/>
            </a:endParaRPr>
          </a:p>
          <a:p>
            <a:pPr algn="just"/>
            <a:r>
              <a:rPr lang="es-ES" b="0" i="0" dirty="0">
                <a:effectLst/>
                <a:latin typeface="Open Sans" panose="020B0606030504020204" pitchFamily="34" charset="0"/>
                <a:ea typeface="Open Sans" panose="020B0606030504020204" pitchFamily="34" charset="0"/>
                <a:cs typeface="Open Sans" panose="020B0606030504020204" pitchFamily="34" charset="0"/>
              </a:rPr>
              <a:t>La transición energética </a:t>
            </a:r>
            <a:r>
              <a:rPr lang="es-ES" dirty="0">
                <a:latin typeface="Open Sans" panose="020B0606030504020204" pitchFamily="34" charset="0"/>
                <a:ea typeface="Open Sans" panose="020B0606030504020204" pitchFamily="34" charset="0"/>
                <a:cs typeface="Open Sans" panose="020B0606030504020204" pitchFamily="34" charset="0"/>
              </a:rPr>
              <a:t>para Bolívar </a:t>
            </a:r>
            <a:r>
              <a:rPr lang="es-ES" b="0" i="0" dirty="0">
                <a:effectLst/>
                <a:latin typeface="Open Sans" panose="020B0606030504020204" pitchFamily="34" charset="0"/>
                <a:ea typeface="Open Sans" panose="020B0606030504020204" pitchFamily="34" charset="0"/>
                <a:cs typeface="Open Sans" panose="020B0606030504020204" pitchFamily="34" charset="0"/>
              </a:rPr>
              <a:t>tiene que enfrentar desafíos socioambientales. Esto implica abordar preocupaciones relacionadas con el impacto ambiental de la construcción de infraestructuras como parques eólicos o plantas solares.</a:t>
            </a:r>
          </a:p>
          <a:p>
            <a:pPr algn="l"/>
            <a:r>
              <a:rPr lang="es-ES" b="0" i="0" dirty="0">
                <a:effectLst/>
                <a:latin typeface="Open Sans" panose="020B0606030504020204" pitchFamily="34" charset="0"/>
                <a:ea typeface="Open Sans" panose="020B0606030504020204" pitchFamily="34" charset="0"/>
                <a:cs typeface="Open Sans" panose="020B0606030504020204" pitchFamily="34" charset="0"/>
              </a:rPr>
              <a:t>De igual manera, promover la participación y el consentimiento de las comunidades locales en los proyectos energéticos. También es importante considerar la inclusión, asegurando que todas las personas tengan acceso a energía limpia y asequible.</a:t>
            </a:r>
          </a:p>
        </p:txBody>
      </p:sp>
    </p:spTree>
    <p:extLst>
      <p:ext uri="{BB962C8B-B14F-4D97-AF65-F5344CB8AC3E}">
        <p14:creationId xmlns:p14="http://schemas.microsoft.com/office/powerpoint/2010/main" val="20495824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572" y="4804568"/>
            <a:ext cx="3145221" cy="3145221"/>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514242" y="171262"/>
            <a:ext cx="10710806" cy="1384995"/>
          </a:xfrm>
          <a:prstGeom prst="rect">
            <a:avLst/>
          </a:prstGeom>
          <a:noFill/>
        </p:spPr>
        <p:txBody>
          <a:bodyPr wrap="square">
            <a:spAutoFit/>
          </a:bodyPr>
          <a:lstStyle/>
          <a:p>
            <a:pPr algn="ctr"/>
            <a:r>
              <a:rPr lang="es-CO" sz="20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pPr algn="ctr"/>
            <a:endParaRPr lang="es-CO" sz="20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startAt="2"/>
            </a:pPr>
            <a:r>
              <a:rPr lang="es-CO" sz="2000" dirty="0">
                <a:solidFill>
                  <a:schemeClr val="accent1">
                    <a:lumMod val="50000"/>
                  </a:schemeClr>
                </a:solidFill>
                <a:latin typeface="Verdana" panose="020B0604030504040204" pitchFamily="34" charset="0"/>
                <a:ea typeface="Verdana" panose="020B0604030504040204" pitchFamily="34" charset="0"/>
              </a:rPr>
              <a:t>Cuales son los principales desafíos y como podemos superarlos</a:t>
            </a:r>
          </a:p>
          <a:p>
            <a:pPr marL="457200" indent="-457200">
              <a:buFont typeface="Arial" panose="020B0604020202020204" pitchFamily="34" charset="0"/>
              <a:buChar char="•"/>
            </a:pPr>
            <a:endParaRPr lang="es-CO" sz="2400" dirty="0">
              <a:solidFill>
                <a:schemeClr val="accent1">
                  <a:lumMod val="50000"/>
                </a:schemeClr>
              </a:solidFill>
              <a:latin typeface="Verdana" panose="020B0604030504040204" pitchFamily="34" charset="0"/>
              <a:ea typeface="Verdana" panose="020B0604030504040204" pitchFamily="34" charset="0"/>
            </a:endParaRPr>
          </a:p>
        </p:txBody>
      </p:sp>
      <p:graphicFrame>
        <p:nvGraphicFramePr>
          <p:cNvPr id="8" name="Marcador de contenido 4">
            <a:extLst>
              <a:ext uri="{FF2B5EF4-FFF2-40B4-BE49-F238E27FC236}">
                <a16:creationId xmlns:a16="http://schemas.microsoft.com/office/drawing/2014/main" id="{9F72C585-E155-4C10-843D-3546C189B8CA}"/>
              </a:ext>
            </a:extLst>
          </p:cNvPr>
          <p:cNvGraphicFramePr>
            <a:graphicFrameLocks/>
          </p:cNvGraphicFramePr>
          <p:nvPr/>
        </p:nvGraphicFramePr>
        <p:xfrm>
          <a:off x="295424" y="1356560"/>
          <a:ext cx="11148441" cy="4579001"/>
        </p:xfrm>
        <a:graphic>
          <a:graphicData uri="http://schemas.openxmlformats.org/drawingml/2006/table">
            <a:tbl>
              <a:tblPr firstRow="1" bandRow="1">
                <a:tableStyleId>{69CF1AB2-1976-4502-BF36-3FF5EA218861}</a:tableStyleId>
              </a:tblPr>
              <a:tblGrid>
                <a:gridCol w="1260106">
                  <a:extLst>
                    <a:ext uri="{9D8B030D-6E8A-4147-A177-3AD203B41FA5}">
                      <a16:colId xmlns:a16="http://schemas.microsoft.com/office/drawing/2014/main" val="3614293028"/>
                    </a:ext>
                  </a:extLst>
                </a:gridCol>
                <a:gridCol w="5158902">
                  <a:extLst>
                    <a:ext uri="{9D8B030D-6E8A-4147-A177-3AD203B41FA5}">
                      <a16:colId xmlns:a16="http://schemas.microsoft.com/office/drawing/2014/main" val="2037462319"/>
                    </a:ext>
                  </a:extLst>
                </a:gridCol>
                <a:gridCol w="1673261">
                  <a:extLst>
                    <a:ext uri="{9D8B030D-6E8A-4147-A177-3AD203B41FA5}">
                      <a16:colId xmlns:a16="http://schemas.microsoft.com/office/drawing/2014/main" val="2869244375"/>
                    </a:ext>
                  </a:extLst>
                </a:gridCol>
                <a:gridCol w="1577676">
                  <a:extLst>
                    <a:ext uri="{9D8B030D-6E8A-4147-A177-3AD203B41FA5}">
                      <a16:colId xmlns:a16="http://schemas.microsoft.com/office/drawing/2014/main" val="3733876280"/>
                    </a:ext>
                  </a:extLst>
                </a:gridCol>
                <a:gridCol w="1478496">
                  <a:extLst>
                    <a:ext uri="{9D8B030D-6E8A-4147-A177-3AD203B41FA5}">
                      <a16:colId xmlns:a16="http://schemas.microsoft.com/office/drawing/2014/main" val="678804819"/>
                    </a:ext>
                  </a:extLst>
                </a:gridCol>
              </a:tblGrid>
              <a:tr h="496659">
                <a:tc>
                  <a:txBody>
                    <a:bodyPr/>
                    <a:lstStyle/>
                    <a:p>
                      <a:pPr algn="ctr"/>
                      <a:r>
                        <a:rPr lang="es-CO" sz="1600" dirty="0">
                          <a:solidFill>
                            <a:schemeClr val="tx1"/>
                          </a:solidFill>
                        </a:rPr>
                        <a:t>Programa</a:t>
                      </a:r>
                      <a:endParaRPr lang="es-CO" sz="1600" dirty="0">
                        <a:solidFill>
                          <a:schemeClr val="tx1"/>
                        </a:solidFill>
                        <a:latin typeface="+mn-lt"/>
                        <a:cs typeface="Arial" panose="020B0604020202020204" pitchFamily="34" charset="0"/>
                      </a:endParaRPr>
                    </a:p>
                  </a:txBody>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s-CO" sz="1600" dirty="0">
                          <a:solidFill>
                            <a:schemeClr val="tx1"/>
                          </a:solidFill>
                        </a:rPr>
                        <a:t>Descripción </a:t>
                      </a:r>
                    </a:p>
                    <a:p>
                      <a:pPr algn="ctr" fontAlgn="t"/>
                      <a:endParaRPr lang="es-CO" sz="1600" dirty="0">
                        <a:solidFill>
                          <a:schemeClr val="tx1"/>
                        </a:solidFill>
                        <a:latin typeface="+mn-lt"/>
                        <a:cs typeface="Arial" panose="020B0604020202020204" pitchFamily="34" charset="0"/>
                      </a:endParaRPr>
                    </a:p>
                  </a:txBody>
                  <a:tcPr/>
                </a:tc>
                <a:tc>
                  <a:txBody>
                    <a:bodyPr/>
                    <a:lstStyle/>
                    <a:p>
                      <a:pPr algn="ctr" fontAlgn="t"/>
                      <a:r>
                        <a:rPr lang="es-CO" sz="1600" dirty="0">
                          <a:solidFill>
                            <a:schemeClr val="tx1"/>
                          </a:solidFill>
                        </a:rPr>
                        <a:t>Meta Cuatrienio</a:t>
                      </a:r>
                      <a:endParaRPr lang="es-CO" sz="1600" dirty="0">
                        <a:solidFill>
                          <a:schemeClr val="tx1"/>
                        </a:solidFill>
                        <a:latin typeface="+mn-lt"/>
                        <a:cs typeface="Arial" panose="020B0604020202020204" pitchFamily="34" charset="0"/>
                      </a:endParaRPr>
                    </a:p>
                  </a:txBody>
                  <a:tcPr/>
                </a:tc>
                <a:tc>
                  <a:txBody>
                    <a:bodyPr/>
                    <a:lstStyle/>
                    <a:p>
                      <a:pPr algn="ctr" fontAlgn="t"/>
                      <a:r>
                        <a:rPr lang="es-CO" sz="1600" dirty="0">
                          <a:solidFill>
                            <a:schemeClr val="tx1"/>
                          </a:solidFill>
                        </a:rPr>
                        <a:t>Presupuesto Cuatrienio</a:t>
                      </a:r>
                      <a:endParaRPr lang="es-CO" sz="1600" dirty="0">
                        <a:solidFill>
                          <a:schemeClr val="tx1"/>
                        </a:solidFill>
                        <a:latin typeface="+mn-lt"/>
                        <a:cs typeface="Arial" panose="020B0604020202020204" pitchFamily="34" charset="0"/>
                      </a:endParaRPr>
                    </a:p>
                  </a:txBody>
                  <a:tcPr/>
                </a:tc>
                <a:tc>
                  <a:txBody>
                    <a:bodyPr/>
                    <a:lstStyle/>
                    <a:p>
                      <a:pPr algn="ctr" fontAlgn="t"/>
                      <a:r>
                        <a:rPr lang="es-CO" sz="1600" dirty="0">
                          <a:solidFill>
                            <a:schemeClr val="tx1"/>
                          </a:solidFill>
                        </a:rPr>
                        <a:t>Fuente</a:t>
                      </a:r>
                      <a:endParaRPr lang="es-CO" sz="1600" dirty="0">
                        <a:solidFill>
                          <a:schemeClr val="tx1"/>
                        </a:solidFill>
                        <a:latin typeface="+mn-lt"/>
                        <a:cs typeface="Arial" panose="020B0604020202020204" pitchFamily="34" charset="0"/>
                      </a:endParaRPr>
                    </a:p>
                  </a:txBody>
                  <a:tcPr/>
                </a:tc>
                <a:extLst>
                  <a:ext uri="{0D108BD9-81ED-4DB2-BD59-A6C34878D82A}">
                    <a16:rowId xmlns:a16="http://schemas.microsoft.com/office/drawing/2014/main" val="1956523471"/>
                  </a:ext>
                </a:extLst>
              </a:tr>
              <a:tr h="858993">
                <a:tc rowSpan="4">
                  <a:txBody>
                    <a:bodyPr/>
                    <a:lstStyle/>
                    <a:p>
                      <a:pPr algn="ctr" fontAlgn="ctr"/>
                      <a:r>
                        <a:rPr lang="es-MX" sz="1400" b="0" u="none" strike="noStrike" baseline="0" dirty="0">
                          <a:solidFill>
                            <a:schemeClr val="tx1"/>
                          </a:solidFill>
                          <a:effectLst/>
                        </a:rPr>
                        <a:t>Bolívar mejor en transición energética</a:t>
                      </a:r>
                      <a:endParaRPr lang="es-MX" sz="1400" b="0" i="0" u="none" strike="noStrike" baseline="0" dirty="0">
                        <a:solidFill>
                          <a:schemeClr val="tx1"/>
                        </a:solidFill>
                        <a:effectLst/>
                        <a:latin typeface="+mn-lt"/>
                      </a:endParaRPr>
                    </a:p>
                  </a:txBody>
                  <a:tcPr marL="9525" marR="9525" marT="9525" marB="0" anchor="ctr"/>
                </a:tc>
                <a:tc>
                  <a:txBody>
                    <a:bodyPr/>
                    <a:lstStyle/>
                    <a:p>
                      <a:pPr algn="l" fontAlgn="ctr"/>
                      <a:endParaRPr lang="es-MX" sz="1400" b="0" i="0" u="none" strike="noStrike" baseline="0" dirty="0">
                        <a:solidFill>
                          <a:schemeClr val="tx1"/>
                        </a:solidFill>
                        <a:effectLst/>
                        <a:latin typeface="+mn-lt"/>
                      </a:endParaRPr>
                    </a:p>
                  </a:txBody>
                  <a:tcPr marL="9525" marR="9525" marT="9525" marB="0" anchor="ctr"/>
                </a:tc>
                <a:tc>
                  <a:txBody>
                    <a:bodyPr/>
                    <a:lstStyle/>
                    <a:p>
                      <a:pPr algn="ctr" fontAlgn="ctr"/>
                      <a:endParaRPr lang="en-US" sz="1400" b="0" i="0" u="none" strike="noStrike" dirty="0">
                        <a:solidFill>
                          <a:schemeClr val="tx1"/>
                        </a:solidFill>
                        <a:effectLst/>
                        <a:latin typeface="+mn-lt"/>
                      </a:endParaRPr>
                    </a:p>
                  </a:txBody>
                  <a:tcPr marL="9525" marR="9525" marT="9525" marB="0" anchor="ctr"/>
                </a:tc>
                <a:tc>
                  <a:txBody>
                    <a:bodyPr/>
                    <a:lstStyle/>
                    <a:p>
                      <a:pPr algn="ctr" fontAlgn="ctr"/>
                      <a:endParaRPr lang="en-US" sz="1400" b="0" i="0" u="none" strike="noStrike" dirty="0">
                        <a:solidFill>
                          <a:schemeClr val="tx1"/>
                        </a:solidFill>
                        <a:effectLst/>
                        <a:latin typeface="+mn-lt"/>
                      </a:endParaRPr>
                    </a:p>
                  </a:txBody>
                  <a:tcPr marL="9525" marR="9525" marT="9525" marB="0" anchor="ctr"/>
                </a:tc>
                <a:tc>
                  <a:txBody>
                    <a:bodyPr/>
                    <a:lstStyle/>
                    <a:p>
                      <a:pPr algn="ctr" fontAlgn="ctr"/>
                      <a:endParaRPr lang="en-US" sz="14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2203566482"/>
                  </a:ext>
                </a:extLst>
              </a:tr>
              <a:tr h="1903366">
                <a:tc vMerge="1">
                  <a:txBody>
                    <a:bodyPr/>
                    <a:lstStyle/>
                    <a:p>
                      <a:endParaRPr lang="en-US"/>
                    </a:p>
                  </a:txBody>
                  <a:tcPr>
                    <a:solidFill>
                      <a:schemeClr val="accent5">
                        <a:lumMod val="20000"/>
                        <a:lumOff val="80000"/>
                      </a:schemeClr>
                    </a:solidFill>
                  </a:tcPr>
                </a:tc>
                <a:tc>
                  <a:txBody>
                    <a:bodyPr/>
                    <a:lstStyle/>
                    <a:p>
                      <a:pPr algn="ctr" fontAlgn="ctr"/>
                      <a:r>
                        <a:rPr lang="es-MX" sz="1400" b="0" u="none" strike="noStrike" baseline="0" dirty="0">
                          <a:solidFill>
                            <a:schemeClr val="tx1"/>
                          </a:solidFill>
                          <a:effectLst/>
                        </a:rPr>
                        <a:t>Gestionar y desarrollar proyectos a nivel nacional que garanticen la prestación de los servicios públicos. De tipo alternativo. Reducir el numero de viviendas sin servicio eléctrico fotovoltaico </a:t>
                      </a:r>
                      <a:endParaRPr lang="es-MX" sz="1400" b="0" i="0" u="none" strike="noStrike" baseline="0" dirty="0">
                        <a:solidFill>
                          <a:schemeClr val="tx1"/>
                        </a:solidFill>
                        <a:effectLst/>
                        <a:latin typeface="+mn-lt"/>
                      </a:endParaRPr>
                    </a:p>
                  </a:txBody>
                  <a:tcPr marL="9525" marR="9525" marT="9525" marB="0" anchor="ctr"/>
                </a:tc>
                <a:tc>
                  <a:txBody>
                    <a:bodyPr/>
                    <a:lstStyle/>
                    <a:p>
                      <a:pPr algn="ctr" fontAlgn="ctr"/>
                      <a:r>
                        <a:rPr lang="es-MX" sz="1400" b="0" u="none" strike="noStrike" dirty="0">
                          <a:solidFill>
                            <a:schemeClr val="tx1"/>
                          </a:solidFill>
                          <a:effectLst/>
                        </a:rPr>
                        <a:t>Construcción de sistema de energía solar fotovoltaica en las Veredas Las Cañas, Sucesión, El Guamo, Cacao, Pela El Ojo Y Las Brisas, Municipios De María La Baja Y San Juan Nepomuceno</a:t>
                      </a:r>
                      <a:endParaRPr lang="en-US" sz="1400" b="0" i="0" u="none" strike="noStrike" dirty="0">
                        <a:solidFill>
                          <a:schemeClr val="tx1"/>
                        </a:solidFill>
                        <a:effectLst/>
                        <a:latin typeface="+mn-lt"/>
                      </a:endParaRPr>
                    </a:p>
                  </a:txBody>
                  <a:tcPr marL="9525" marR="9525" marT="9525" marB="0" anchor="ctr"/>
                </a:tc>
                <a:tc>
                  <a:txBody>
                    <a:bodyPr/>
                    <a:lstStyle/>
                    <a:p>
                      <a:pPr algn="ctr" fontAlgn="ctr"/>
                      <a:r>
                        <a:rPr lang="en-US" sz="1400" b="0" u="none" strike="noStrike" dirty="0">
                          <a:solidFill>
                            <a:schemeClr val="tx1"/>
                          </a:solidFill>
                          <a:effectLst/>
                        </a:rPr>
                        <a:t> </a:t>
                      </a:r>
                      <a:endParaRPr lang="en-US" sz="1400" b="0" i="0" u="none" strike="noStrike" dirty="0">
                        <a:solidFill>
                          <a:schemeClr val="tx1"/>
                        </a:solidFill>
                        <a:effectLst/>
                        <a:latin typeface="+mn-lt"/>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chemeClr val="tx1"/>
                          </a:solidFill>
                          <a:effectLst/>
                        </a:rPr>
                        <a:t>REGALIAS</a:t>
                      </a:r>
                    </a:p>
                    <a:p>
                      <a:pPr algn="ctr" fontAlgn="ctr"/>
                      <a:r>
                        <a:rPr lang="en-US" sz="1400" b="0" u="none" strike="noStrike" dirty="0">
                          <a:solidFill>
                            <a:schemeClr val="tx1"/>
                          </a:solidFill>
                          <a:effectLst/>
                        </a:rPr>
                        <a:t> </a:t>
                      </a:r>
                      <a:endParaRPr lang="en-US" sz="14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143063422"/>
                  </a:ext>
                </a:extLst>
              </a:tr>
              <a:tr h="858993">
                <a:tc vMerge="1">
                  <a:txBody>
                    <a:bodyPr/>
                    <a:lstStyle/>
                    <a:p>
                      <a:endParaRPr 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1400" b="0" u="none" strike="noStrike" baseline="0" dirty="0">
                          <a:solidFill>
                            <a:schemeClr val="tx1"/>
                          </a:solidFill>
                          <a:effectLst/>
                        </a:rPr>
                        <a:t>Gestionar y desarrollar proyectos a nivel nacional que garanticen la prestación de los servicios públicos. Reducir el numero de viviendas sin servicio eléctrico fotovoltaico </a:t>
                      </a:r>
                    </a:p>
                    <a:p>
                      <a:pPr algn="ctr" fontAlgn="ctr"/>
                      <a:endParaRPr lang="es-MX" sz="1400" b="0" i="0" u="none" strike="noStrike" baseline="0" dirty="0">
                        <a:solidFill>
                          <a:schemeClr val="tx1"/>
                        </a:solidFill>
                        <a:effectLst/>
                        <a:latin typeface="+mn-lt"/>
                      </a:endParaRPr>
                    </a:p>
                  </a:txBody>
                  <a:tcPr marL="9525" marR="9525" marT="9525" marB="0" anchor="ctr"/>
                </a:tc>
                <a:tc>
                  <a:txBody>
                    <a:bodyPr/>
                    <a:lstStyle/>
                    <a:p>
                      <a:r>
                        <a:rPr lang="es-CO" sz="1400" dirty="0">
                          <a:solidFill>
                            <a:schemeClr val="tx1"/>
                          </a:solidFill>
                        </a:rPr>
                        <a:t>400</a:t>
                      </a:r>
                      <a:endParaRPr lang="en-US" sz="1400" dirty="0">
                        <a:solidFill>
                          <a:schemeClr val="tx1"/>
                        </a:solidFill>
                        <a:latin typeface="+mn-lt"/>
                      </a:endParaRPr>
                    </a:p>
                  </a:txBody>
                  <a:tcPr marL="9525" marR="9525" marT="9525" marB="0" anchor="ctr"/>
                </a:tc>
                <a:tc>
                  <a:txBody>
                    <a:bodyPr/>
                    <a:lstStyle/>
                    <a:p>
                      <a:pPr algn="ctr" fontAlgn="ctr"/>
                      <a:r>
                        <a:rPr lang="en-US" sz="1400" b="0" u="none" strike="noStrike" dirty="0">
                          <a:solidFill>
                            <a:schemeClr val="tx1"/>
                          </a:solidFill>
                          <a:effectLst/>
                        </a:rPr>
                        <a:t> $                 12.000.000.000,00 </a:t>
                      </a:r>
                      <a:endParaRPr lang="en-US" sz="1400" b="0" i="0" u="none" strike="noStrike" dirty="0">
                        <a:solidFill>
                          <a:schemeClr val="tx1"/>
                        </a:solidFill>
                        <a:effectLst/>
                        <a:latin typeface="+mn-lt"/>
                      </a:endParaRPr>
                    </a:p>
                  </a:txBody>
                  <a:tcPr marL="9525" marR="9525" marT="9525" marB="0" anchor="ctr"/>
                </a:tc>
                <a:tc>
                  <a:txBody>
                    <a:bodyPr/>
                    <a:lstStyle/>
                    <a:p>
                      <a:pPr algn="ctr" fontAlgn="ctr"/>
                      <a:r>
                        <a:rPr lang="en-US" sz="1400" b="0" u="none" strike="noStrike" dirty="0">
                          <a:solidFill>
                            <a:schemeClr val="tx1"/>
                          </a:solidFill>
                          <a:effectLst/>
                        </a:rPr>
                        <a:t>REGALIAS</a:t>
                      </a:r>
                      <a:endParaRPr lang="en-US" sz="14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4193829636"/>
                  </a:ext>
                </a:extLst>
              </a:tr>
              <a:tr h="348158">
                <a:tc vMerge="1">
                  <a:txBody>
                    <a:bodyPr/>
                    <a:lstStyle/>
                    <a:p>
                      <a:endParaRPr lang="en-US"/>
                    </a:p>
                  </a:txBody>
                  <a:tcPr>
                    <a:solidFill>
                      <a:schemeClr val="accent5">
                        <a:lumMod val="20000"/>
                        <a:lumOff val="80000"/>
                      </a:schemeClr>
                    </a:solidFill>
                  </a:tcPr>
                </a:tc>
                <a:tc gridSpan="4">
                  <a:txBody>
                    <a:bodyPr/>
                    <a:lstStyle/>
                    <a:p>
                      <a:pPr algn="ctr" fontAlgn="ctr"/>
                      <a:endParaRPr lang="es-MX" sz="1400" b="0" i="0" u="none" strike="noStrike" baseline="0" dirty="0">
                        <a:solidFill>
                          <a:schemeClr val="tx1"/>
                        </a:solidFill>
                        <a:effectLst/>
                        <a:latin typeface="+mn-lt"/>
                      </a:endParaRPr>
                    </a:p>
                  </a:txBody>
                  <a:tcPr marL="9525" marR="9525" marT="9525" marB="0" anchor="ctr"/>
                </a:tc>
                <a:tc hMerge="1">
                  <a:txBody>
                    <a:bodyPr/>
                    <a:lstStyle/>
                    <a:p>
                      <a:pPr algn="ctr" fontAlgn="ctr"/>
                      <a:endParaRPr lang="en-US" sz="1400" b="0" i="0" u="none" strike="noStrike" dirty="0">
                        <a:solidFill>
                          <a:schemeClr val="tx1"/>
                        </a:solidFill>
                        <a:effectLst/>
                        <a:latin typeface="+mn-lt"/>
                      </a:endParaRPr>
                    </a:p>
                  </a:txBody>
                  <a:tcPr marL="9525" marR="9525" marT="9525" marB="0" anchor="ctr"/>
                </a:tc>
                <a:tc hMerge="1">
                  <a:txBody>
                    <a:bodyPr/>
                    <a:lstStyle/>
                    <a:p>
                      <a:pPr algn="ctr" fontAlgn="ctr"/>
                      <a:endParaRPr lang="en-US" sz="1400" b="0" i="0" u="none" strike="noStrike" dirty="0">
                        <a:solidFill>
                          <a:schemeClr val="tx1"/>
                        </a:solidFill>
                        <a:effectLst/>
                        <a:latin typeface="+mn-lt"/>
                      </a:endParaRPr>
                    </a:p>
                  </a:txBody>
                  <a:tcPr marL="9525" marR="9525" marT="9525" marB="0" anchor="ctr"/>
                </a:tc>
                <a:tc hMerge="1">
                  <a:txBody>
                    <a:bodyPr/>
                    <a:lstStyle/>
                    <a:p>
                      <a:pPr algn="ctr" fontAlgn="ctr"/>
                      <a:endParaRPr lang="en-US" sz="14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523683861"/>
                  </a:ext>
                </a:extLst>
              </a:tr>
            </a:tbl>
          </a:graphicData>
        </a:graphic>
      </p:graphicFrame>
    </p:spTree>
    <p:extLst>
      <p:ext uri="{BB962C8B-B14F-4D97-AF65-F5344CB8AC3E}">
        <p14:creationId xmlns:p14="http://schemas.microsoft.com/office/powerpoint/2010/main" val="39987327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9786" y="4866290"/>
            <a:ext cx="3095579" cy="3095579"/>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217453" y="0"/>
            <a:ext cx="10710806" cy="1384995"/>
          </a:xfrm>
          <a:prstGeom prst="rect">
            <a:avLst/>
          </a:prstGeom>
          <a:noFill/>
        </p:spPr>
        <p:txBody>
          <a:bodyPr wrap="square">
            <a:spAutoFit/>
          </a:bodyPr>
          <a:lstStyle/>
          <a:p>
            <a:pPr algn="ctr"/>
            <a:r>
              <a:rPr lang="es-CO" sz="20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pPr algn="ctr"/>
            <a:endParaRPr lang="es-CO" sz="20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startAt="2"/>
            </a:pPr>
            <a:r>
              <a:rPr lang="es-CO" sz="2000" dirty="0">
                <a:solidFill>
                  <a:schemeClr val="accent1">
                    <a:lumMod val="50000"/>
                  </a:schemeClr>
                </a:solidFill>
                <a:latin typeface="Verdana" panose="020B0604030504040204" pitchFamily="34" charset="0"/>
                <a:ea typeface="Verdana" panose="020B0604030504040204" pitchFamily="34" charset="0"/>
              </a:rPr>
              <a:t>Cuales son los principales desafíos y como podemos superarlos</a:t>
            </a:r>
          </a:p>
          <a:p>
            <a:pPr marL="457200" indent="-457200">
              <a:buFont typeface="Arial" panose="020B0604020202020204" pitchFamily="34" charset="0"/>
              <a:buChar char="•"/>
            </a:pPr>
            <a:endParaRPr lang="es-CO" sz="2400" dirty="0">
              <a:solidFill>
                <a:schemeClr val="accent1">
                  <a:lumMod val="50000"/>
                </a:schemeClr>
              </a:solidFill>
              <a:latin typeface="Verdana" panose="020B0604030504040204" pitchFamily="34" charset="0"/>
              <a:ea typeface="Verdana" panose="020B0604030504040204" pitchFamily="34" charset="0"/>
            </a:endParaRPr>
          </a:p>
        </p:txBody>
      </p:sp>
      <p:graphicFrame>
        <p:nvGraphicFramePr>
          <p:cNvPr id="6" name="Marcador de contenido 4">
            <a:extLst>
              <a:ext uri="{FF2B5EF4-FFF2-40B4-BE49-F238E27FC236}">
                <a16:creationId xmlns:a16="http://schemas.microsoft.com/office/drawing/2014/main" id="{41129AC8-EC35-4E24-A03B-E7FAA5763020}"/>
              </a:ext>
            </a:extLst>
          </p:cNvPr>
          <p:cNvGraphicFramePr>
            <a:graphicFrameLocks/>
          </p:cNvGraphicFramePr>
          <p:nvPr>
            <p:extLst>
              <p:ext uri="{D42A27DB-BD31-4B8C-83A1-F6EECF244321}">
                <p14:modId xmlns:p14="http://schemas.microsoft.com/office/powerpoint/2010/main" val="3452531862"/>
              </p:ext>
            </p:extLst>
          </p:nvPr>
        </p:nvGraphicFramePr>
        <p:xfrm>
          <a:off x="1615209" y="991552"/>
          <a:ext cx="8961582" cy="4874895"/>
        </p:xfrm>
        <a:graphic>
          <a:graphicData uri="http://schemas.openxmlformats.org/drawingml/2006/table">
            <a:tbl>
              <a:tblPr firstRow="1" bandRow="1">
                <a:tableStyleId>{69CF1AB2-1976-4502-BF36-3FF5EA218861}</a:tableStyleId>
              </a:tblPr>
              <a:tblGrid>
                <a:gridCol w="1078390">
                  <a:extLst>
                    <a:ext uri="{9D8B030D-6E8A-4147-A177-3AD203B41FA5}">
                      <a16:colId xmlns:a16="http://schemas.microsoft.com/office/drawing/2014/main" val="3614293028"/>
                    </a:ext>
                  </a:extLst>
                </a:gridCol>
                <a:gridCol w="4430816">
                  <a:extLst>
                    <a:ext uri="{9D8B030D-6E8A-4147-A177-3AD203B41FA5}">
                      <a16:colId xmlns:a16="http://schemas.microsoft.com/office/drawing/2014/main" val="2037462319"/>
                    </a:ext>
                  </a:extLst>
                </a:gridCol>
                <a:gridCol w="1087867">
                  <a:extLst>
                    <a:ext uri="{9D8B030D-6E8A-4147-A177-3AD203B41FA5}">
                      <a16:colId xmlns:a16="http://schemas.microsoft.com/office/drawing/2014/main" val="2869244375"/>
                    </a:ext>
                  </a:extLst>
                </a:gridCol>
                <a:gridCol w="1302327">
                  <a:extLst>
                    <a:ext uri="{9D8B030D-6E8A-4147-A177-3AD203B41FA5}">
                      <a16:colId xmlns:a16="http://schemas.microsoft.com/office/drawing/2014/main" val="3733876280"/>
                    </a:ext>
                  </a:extLst>
                </a:gridCol>
                <a:gridCol w="1062182">
                  <a:extLst>
                    <a:ext uri="{9D8B030D-6E8A-4147-A177-3AD203B41FA5}">
                      <a16:colId xmlns:a16="http://schemas.microsoft.com/office/drawing/2014/main" val="678804819"/>
                    </a:ext>
                  </a:extLst>
                </a:gridCol>
              </a:tblGrid>
              <a:tr h="504163">
                <a:tc>
                  <a:txBody>
                    <a:bodyPr/>
                    <a:lstStyle/>
                    <a:p>
                      <a:pPr algn="ctr"/>
                      <a:r>
                        <a:rPr lang="es-CO" sz="1600" dirty="0"/>
                        <a:t>Programa</a:t>
                      </a:r>
                      <a:endParaRPr lang="es-CO" sz="1600" dirty="0">
                        <a:latin typeface="+mn-lt"/>
                        <a:cs typeface="Arial" panose="020B0604020202020204" pitchFamily="34" charset="0"/>
                      </a:endParaRPr>
                    </a:p>
                  </a:txBody>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s-CO" sz="1600" dirty="0"/>
                        <a:t>Descripción </a:t>
                      </a:r>
                    </a:p>
                    <a:p>
                      <a:pPr algn="ctr" fontAlgn="t"/>
                      <a:endParaRPr lang="es-CO" sz="1600" dirty="0">
                        <a:latin typeface="+mn-lt"/>
                        <a:cs typeface="Arial" panose="020B0604020202020204" pitchFamily="34" charset="0"/>
                      </a:endParaRPr>
                    </a:p>
                  </a:txBody>
                  <a:tcPr/>
                </a:tc>
                <a:tc>
                  <a:txBody>
                    <a:bodyPr/>
                    <a:lstStyle/>
                    <a:p>
                      <a:pPr algn="ctr" fontAlgn="t"/>
                      <a:r>
                        <a:rPr lang="es-CO" sz="1600" dirty="0"/>
                        <a:t>Meta Cuatrienio</a:t>
                      </a:r>
                      <a:endParaRPr lang="es-CO" sz="1600" dirty="0">
                        <a:latin typeface="+mn-lt"/>
                        <a:cs typeface="Arial" panose="020B0604020202020204" pitchFamily="34" charset="0"/>
                      </a:endParaRPr>
                    </a:p>
                  </a:txBody>
                  <a:tcPr/>
                </a:tc>
                <a:tc>
                  <a:txBody>
                    <a:bodyPr/>
                    <a:lstStyle/>
                    <a:p>
                      <a:pPr algn="ctr" fontAlgn="t"/>
                      <a:r>
                        <a:rPr lang="es-CO" sz="1600" dirty="0"/>
                        <a:t>Presupuesto Cuatrienio</a:t>
                      </a:r>
                      <a:endParaRPr lang="es-CO" sz="1600" dirty="0">
                        <a:latin typeface="+mn-lt"/>
                        <a:cs typeface="Arial" panose="020B0604020202020204" pitchFamily="34" charset="0"/>
                      </a:endParaRPr>
                    </a:p>
                  </a:txBody>
                  <a:tcPr/>
                </a:tc>
                <a:tc>
                  <a:txBody>
                    <a:bodyPr/>
                    <a:lstStyle/>
                    <a:p>
                      <a:pPr algn="ctr" fontAlgn="t"/>
                      <a:r>
                        <a:rPr lang="es-CO" sz="1600" dirty="0"/>
                        <a:t>Fuente</a:t>
                      </a:r>
                      <a:endParaRPr lang="es-CO" sz="1600" dirty="0">
                        <a:latin typeface="+mn-lt"/>
                        <a:cs typeface="Arial" panose="020B0604020202020204" pitchFamily="34" charset="0"/>
                      </a:endParaRPr>
                    </a:p>
                  </a:txBody>
                  <a:tcPr/>
                </a:tc>
                <a:extLst>
                  <a:ext uri="{0D108BD9-81ED-4DB2-BD59-A6C34878D82A}">
                    <a16:rowId xmlns:a16="http://schemas.microsoft.com/office/drawing/2014/main" val="1956523471"/>
                  </a:ext>
                </a:extLst>
              </a:tr>
              <a:tr h="751270">
                <a:tc rowSpan="3">
                  <a:txBody>
                    <a:bodyPr/>
                    <a:lstStyle/>
                    <a:p>
                      <a:pPr algn="ctr" fontAlgn="ctr"/>
                      <a:r>
                        <a:rPr lang="es-MX" sz="1400" b="0" u="none" strike="noStrike" dirty="0">
                          <a:solidFill>
                            <a:srgbClr val="000000"/>
                          </a:solidFill>
                          <a:effectLst/>
                        </a:rPr>
                        <a:t>Bolívar Mejor en Transición energética</a:t>
                      </a:r>
                      <a:endParaRPr lang="es-MX" sz="1400" b="0" i="0" u="none" strike="noStrike" dirty="0">
                        <a:solidFill>
                          <a:srgbClr val="000000"/>
                        </a:solidFill>
                        <a:effectLst/>
                        <a:latin typeface="+mn-lt"/>
                      </a:endParaRPr>
                    </a:p>
                  </a:txBody>
                  <a:tcPr marL="9525" marR="9525" marT="9525" marB="0" anchor="ctr"/>
                </a:tc>
                <a:tc>
                  <a:txBody>
                    <a:bodyPr/>
                    <a:lstStyle/>
                    <a:p>
                      <a:pPr algn="ctr" fontAlgn="b"/>
                      <a:r>
                        <a:rPr lang="es-MX" sz="1400" b="0" u="none" strike="noStrike" dirty="0">
                          <a:solidFill>
                            <a:schemeClr val="tx1"/>
                          </a:solidFill>
                          <a:effectLst/>
                        </a:rPr>
                        <a:t>Gestionar y desarrollar proyectos a nivel nacional que garanticen la prestación de los servicios públicos. Para  la AMPLIACIÓN DE COBERTURA DE ENERGÍA ELÉCTRICA de los municipios De Arenal y Sanmartín De Loba</a:t>
                      </a:r>
                    </a:p>
                    <a:p>
                      <a:pPr algn="ctr" fontAlgn="b"/>
                      <a:endParaRPr lang="es-MX" sz="1400" b="0" i="0" u="none" strike="noStrike" dirty="0">
                        <a:solidFill>
                          <a:schemeClr val="tx1"/>
                        </a:solidFill>
                        <a:effectLst/>
                        <a:latin typeface="+mn-lt"/>
                      </a:endParaRPr>
                    </a:p>
                  </a:txBody>
                  <a:tcPr marL="9525" marR="9525" marT="9525" marB="0" anchor="b"/>
                </a:tc>
                <a:tc>
                  <a:txBody>
                    <a:bodyPr/>
                    <a:lstStyle/>
                    <a:p>
                      <a:pPr algn="ctr" fontAlgn="ctr"/>
                      <a:endParaRPr lang="en-US" sz="1400" b="0" i="0" u="none" strike="noStrike" dirty="0">
                        <a:solidFill>
                          <a:srgbClr val="000000"/>
                        </a:solidFill>
                        <a:effectLst/>
                        <a:latin typeface="+mn-lt"/>
                      </a:endParaRPr>
                    </a:p>
                  </a:txBody>
                  <a:tcPr marL="9525" marR="9525" marT="9525" marB="0" anchor="ctr"/>
                </a:tc>
                <a:tc rowSpan="3">
                  <a:txBody>
                    <a:bodyPr/>
                    <a:lstStyle/>
                    <a:p>
                      <a:pPr algn="ctr" fontAlgn="ctr"/>
                      <a:r>
                        <a:rPr lang="es-CO" sz="1400" b="0" u="none" strike="noStrike" dirty="0">
                          <a:solidFill>
                            <a:srgbClr val="000000"/>
                          </a:solidFill>
                          <a:effectLst/>
                        </a:rPr>
                        <a:t>$6.000.000.000</a:t>
                      </a:r>
                      <a:endParaRPr lang="en-US" sz="1400" b="0" i="0" u="none" strike="noStrike" dirty="0">
                        <a:solidFill>
                          <a:srgbClr val="000000"/>
                        </a:solidFill>
                        <a:effectLst/>
                        <a:latin typeface="+mn-lt"/>
                      </a:endParaRPr>
                    </a:p>
                  </a:txBody>
                  <a:tcPr marL="9525" marR="9525" marT="9525" marB="0" anchor="ctr"/>
                </a:tc>
                <a:tc rowSpan="3">
                  <a:txBody>
                    <a:bodyPr/>
                    <a:lstStyle/>
                    <a:p>
                      <a:pPr algn="ctr" fontAlgn="ctr"/>
                      <a:r>
                        <a:rPr lang="es-CO" sz="1400" b="0" u="none" strike="noStrike" dirty="0">
                          <a:solidFill>
                            <a:srgbClr val="000000"/>
                          </a:solidFill>
                          <a:effectLst/>
                        </a:rPr>
                        <a:t>DIVERSAS</a:t>
                      </a:r>
                      <a:endParaRPr lang="en-US" sz="1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203566482"/>
                  </a:ext>
                </a:extLst>
              </a:tr>
              <a:tr h="1122759">
                <a:tc vMerge="1">
                  <a:txBody>
                    <a:bodyPr/>
                    <a:lstStyle/>
                    <a:p>
                      <a:endParaRPr lang="en-US"/>
                    </a:p>
                  </a:txBody>
                  <a:tcPr>
                    <a:solidFill>
                      <a:schemeClr val="accent5">
                        <a:lumMod val="20000"/>
                        <a:lumOff val="80000"/>
                      </a:schemeClr>
                    </a:solidFill>
                  </a:tcPr>
                </a:tc>
                <a:tc>
                  <a:txBody>
                    <a:bodyPr/>
                    <a:lstStyle/>
                    <a:p>
                      <a:pPr algn="ctr" fontAlgn="b"/>
                      <a:endParaRPr lang="es-MX" sz="1400" b="0" u="none" strike="noStrike" dirty="0">
                        <a:solidFill>
                          <a:schemeClr val="tx1"/>
                        </a:solidFill>
                        <a:effectLst/>
                      </a:endParaRPr>
                    </a:p>
                    <a:p>
                      <a:pPr algn="ctr" fontAlgn="b"/>
                      <a:r>
                        <a:rPr lang="es-MX" sz="1400" b="0" u="none" strike="noStrike" dirty="0">
                          <a:solidFill>
                            <a:schemeClr val="tx1"/>
                          </a:solidFill>
                          <a:effectLst/>
                        </a:rPr>
                        <a:t>Gestionar y desarrollar proyectos a nivel nacional que garanticen la </a:t>
                      </a:r>
                      <a:r>
                        <a:rPr lang="es-MX" sz="1400" b="0" u="none" strike="noStrike" dirty="0" err="1">
                          <a:solidFill>
                            <a:schemeClr val="tx1"/>
                          </a:solidFill>
                          <a:effectLst/>
                        </a:rPr>
                        <a:t>prestacion</a:t>
                      </a:r>
                      <a:r>
                        <a:rPr lang="es-MX" sz="1400" b="0" u="none" strike="noStrike" dirty="0">
                          <a:solidFill>
                            <a:schemeClr val="tx1"/>
                          </a:solidFill>
                          <a:effectLst/>
                        </a:rPr>
                        <a:t> de los servicios </a:t>
                      </a:r>
                      <a:r>
                        <a:rPr lang="es-MX" sz="1400" b="0" u="none" strike="noStrike" dirty="0" err="1">
                          <a:solidFill>
                            <a:schemeClr val="tx1"/>
                          </a:solidFill>
                          <a:effectLst/>
                        </a:rPr>
                        <a:t>publicos</a:t>
                      </a:r>
                      <a:r>
                        <a:rPr lang="es-MX" sz="1400" b="0" u="none" strike="noStrike" dirty="0">
                          <a:solidFill>
                            <a:schemeClr val="tx1"/>
                          </a:solidFill>
                          <a:effectLst/>
                        </a:rPr>
                        <a:t>. Para la AMPLIACIÓN DE COBERTURA DE ENERGÍA ELÉCTRICA del corregimiento de Santo Domingo De Mesa Y El Municipio De Regidor)</a:t>
                      </a:r>
                    </a:p>
                    <a:p>
                      <a:pPr algn="ctr" fontAlgn="b"/>
                      <a:endParaRPr lang="es-MX" sz="1400" b="0" i="0" u="none" strike="noStrike" dirty="0">
                        <a:solidFill>
                          <a:schemeClr val="tx1"/>
                        </a:solidFill>
                        <a:effectLst/>
                        <a:latin typeface="+mn-lt"/>
                      </a:endParaRPr>
                    </a:p>
                  </a:txBody>
                  <a:tcPr marL="9525" marR="9525" marT="9525" marB="0" anchor="b"/>
                </a:tc>
                <a:tc>
                  <a:txBody>
                    <a:bodyPr/>
                    <a:lstStyle/>
                    <a:p>
                      <a:pPr algn="ctr" fontAlgn="ctr"/>
                      <a:endParaRPr lang="en-US" sz="1400" b="0" i="0" u="none" strike="noStrike" dirty="0">
                        <a:solidFill>
                          <a:srgbClr val="000000"/>
                        </a:solidFill>
                        <a:effectLst/>
                        <a:latin typeface="+mn-lt"/>
                      </a:endParaRPr>
                    </a:p>
                  </a:txBody>
                  <a:tcPr marL="9525" marR="9525" marT="9525" marB="0" anchor="ctr"/>
                </a:tc>
                <a:tc vMerge="1">
                  <a:txBody>
                    <a:bodyPr/>
                    <a:lstStyle/>
                    <a:p>
                      <a:pPr algn="ctr" fontAlgn="ctr"/>
                      <a:endParaRPr lang="en-US" sz="1400" b="0" i="0" u="none" strike="noStrike" dirty="0">
                        <a:solidFill>
                          <a:srgbClr val="000000"/>
                        </a:solidFill>
                        <a:effectLst/>
                        <a:latin typeface="+mn-lt"/>
                      </a:endParaRPr>
                    </a:p>
                  </a:txBody>
                  <a:tcPr marL="9525" marR="9525" marT="9525" marB="0" anchor="ctr">
                    <a:solidFill>
                      <a:schemeClr val="accent5">
                        <a:lumMod val="40000"/>
                        <a:lumOff val="60000"/>
                      </a:schemeClr>
                    </a:solidFill>
                  </a:tcPr>
                </a:tc>
                <a:tc vMerge="1">
                  <a:txBody>
                    <a:bodyPr/>
                    <a:lstStyle/>
                    <a:p>
                      <a:pPr algn="ctr" fontAlgn="ctr"/>
                      <a:endParaRPr lang="en-US" sz="1400" b="0" i="0" u="none" strike="noStrike" dirty="0">
                        <a:solidFill>
                          <a:srgbClr val="000000"/>
                        </a:solidFill>
                        <a:effectLst/>
                        <a:latin typeface="+mn-lt"/>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1143063422"/>
                  </a:ext>
                </a:extLst>
              </a:tr>
              <a:tr h="1308503">
                <a:tc vMerge="1">
                  <a:txBody>
                    <a:bodyPr/>
                    <a:lstStyle/>
                    <a:p>
                      <a:endParaRPr lang="en-US"/>
                    </a:p>
                  </a:txBody>
                  <a:tcPr/>
                </a:tc>
                <a:tc>
                  <a:txBody>
                    <a:bodyPr/>
                    <a:lstStyle/>
                    <a:p>
                      <a:pPr algn="l" fontAlgn="b"/>
                      <a:endParaRPr lang="es-MX" sz="1400" b="0" u="none" strike="noStrike" dirty="0">
                        <a:solidFill>
                          <a:schemeClr val="tx1"/>
                        </a:solidFill>
                        <a:effectLst/>
                      </a:endParaRPr>
                    </a:p>
                    <a:p>
                      <a:pPr algn="l" fontAlgn="b"/>
                      <a:r>
                        <a:rPr lang="es-MX" sz="1400" b="0" u="none" strike="noStrike" dirty="0">
                          <a:solidFill>
                            <a:schemeClr val="tx1"/>
                          </a:solidFill>
                          <a:effectLst/>
                        </a:rPr>
                        <a:t>Gestionar proyectos a nivel nacional que garanticen la </a:t>
                      </a:r>
                      <a:r>
                        <a:rPr lang="es-MX" sz="1400" b="0" u="none" strike="noStrike" dirty="0" err="1">
                          <a:solidFill>
                            <a:schemeClr val="tx1"/>
                          </a:solidFill>
                          <a:effectLst/>
                        </a:rPr>
                        <a:t>prestacion</a:t>
                      </a:r>
                      <a:r>
                        <a:rPr lang="es-MX" sz="1400" b="0" u="none" strike="noStrike" dirty="0">
                          <a:solidFill>
                            <a:schemeClr val="tx1"/>
                          </a:solidFill>
                          <a:effectLst/>
                        </a:rPr>
                        <a:t> de los servicios </a:t>
                      </a:r>
                      <a:r>
                        <a:rPr lang="es-MX" sz="1400" b="0" u="none" strike="noStrike" dirty="0" err="1">
                          <a:solidFill>
                            <a:schemeClr val="tx1"/>
                          </a:solidFill>
                          <a:effectLst/>
                        </a:rPr>
                        <a:t>publicos</a:t>
                      </a:r>
                      <a:r>
                        <a:rPr lang="es-MX" sz="1400" b="0" u="none" strike="noStrike" dirty="0">
                          <a:solidFill>
                            <a:schemeClr val="tx1"/>
                          </a:solidFill>
                          <a:effectLst/>
                        </a:rPr>
                        <a:t>. Para la construcción de infraestructura eléctrica de las veredas </a:t>
                      </a:r>
                      <a:r>
                        <a:rPr lang="es-MX" sz="1400" b="0" u="none" strike="noStrike" dirty="0" err="1">
                          <a:solidFill>
                            <a:schemeClr val="tx1"/>
                          </a:solidFill>
                          <a:effectLst/>
                        </a:rPr>
                        <a:t>Carabajal</a:t>
                      </a:r>
                      <a:r>
                        <a:rPr lang="es-MX" sz="1400" b="0" u="none" strike="noStrike" dirty="0">
                          <a:solidFill>
                            <a:schemeClr val="tx1"/>
                          </a:solidFill>
                          <a:effectLst/>
                        </a:rPr>
                        <a:t>, Danubio, Bálsamo, Emperatriz, </a:t>
                      </a:r>
                      <a:r>
                        <a:rPr lang="es-MX" sz="1400" b="0" u="none" strike="noStrike" dirty="0" err="1">
                          <a:solidFill>
                            <a:schemeClr val="tx1"/>
                          </a:solidFill>
                          <a:effectLst/>
                        </a:rPr>
                        <a:t>Mansingui</a:t>
                      </a:r>
                      <a:r>
                        <a:rPr lang="es-MX" sz="1400" b="0" u="none" strike="noStrike" dirty="0">
                          <a:solidFill>
                            <a:schemeClr val="tx1"/>
                          </a:solidFill>
                          <a:effectLst/>
                        </a:rPr>
                        <a:t>, </a:t>
                      </a:r>
                      <a:r>
                        <a:rPr lang="es-MX" sz="1400" b="0" u="none" strike="noStrike" dirty="0" err="1">
                          <a:solidFill>
                            <a:schemeClr val="tx1"/>
                          </a:solidFill>
                          <a:effectLst/>
                        </a:rPr>
                        <a:t>Pitamonal</a:t>
                      </a:r>
                      <a:r>
                        <a:rPr lang="es-MX" sz="1400" b="0" u="none" strike="noStrike" dirty="0">
                          <a:solidFill>
                            <a:schemeClr val="tx1"/>
                          </a:solidFill>
                          <a:effectLst/>
                        </a:rPr>
                        <a:t>-naranjal, San Alejo, Villa Amalia. Y Las Veredas De Hato Nuevo Y Santa Elena, En El Municipio De El Carmen De Bolívar</a:t>
                      </a:r>
                    </a:p>
                    <a:p>
                      <a:pPr algn="l" fontAlgn="b"/>
                      <a:endParaRPr lang="es-MX" sz="1400" b="0" i="0" u="none" strike="noStrike" dirty="0">
                        <a:solidFill>
                          <a:schemeClr val="tx1"/>
                        </a:solidFill>
                        <a:effectLst/>
                        <a:latin typeface="+mn-lt"/>
                      </a:endParaRPr>
                    </a:p>
                  </a:txBody>
                  <a:tcPr marL="9525" marR="9525" marT="9525" marB="0" anchor="b"/>
                </a:tc>
                <a:tc>
                  <a:txBody>
                    <a:bodyPr/>
                    <a:lstStyle/>
                    <a:p>
                      <a:pPr algn="ctr"/>
                      <a:endParaRPr lang="en-US" sz="1400" dirty="0">
                        <a:latin typeface="+mn-lt"/>
                      </a:endParaRPr>
                    </a:p>
                  </a:txBody>
                  <a:tcPr marL="9525" marR="9525" marT="9525" marB="0" anchor="ctr"/>
                </a:tc>
                <a:tc vMerge="1">
                  <a:txBody>
                    <a:bodyPr/>
                    <a:lstStyle/>
                    <a:p>
                      <a:pPr algn="ctr" fontAlgn="ctr"/>
                      <a:endParaRPr lang="en-US" sz="1400" b="0" i="0" u="none" strike="noStrike" dirty="0">
                        <a:solidFill>
                          <a:srgbClr val="000000"/>
                        </a:solidFill>
                        <a:effectLst/>
                        <a:latin typeface="+mn-lt"/>
                      </a:endParaRPr>
                    </a:p>
                  </a:txBody>
                  <a:tcPr marL="9525" marR="9525" marT="9525" marB="0" anchor="ctr">
                    <a:solidFill>
                      <a:schemeClr val="accent5">
                        <a:lumMod val="40000"/>
                        <a:lumOff val="60000"/>
                      </a:schemeClr>
                    </a:solidFill>
                  </a:tcPr>
                </a:tc>
                <a:tc vMerge="1">
                  <a:txBody>
                    <a:bodyPr/>
                    <a:lstStyle/>
                    <a:p>
                      <a:pPr algn="ctr" fontAlgn="ctr"/>
                      <a:endParaRPr lang="en-US" sz="1400" b="0" i="0" u="none" strike="noStrike" dirty="0">
                        <a:solidFill>
                          <a:srgbClr val="000000"/>
                        </a:solidFill>
                        <a:effectLst/>
                        <a:latin typeface="+mn-lt"/>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4193829636"/>
                  </a:ext>
                </a:extLst>
              </a:tr>
            </a:tbl>
          </a:graphicData>
        </a:graphic>
      </p:graphicFrame>
    </p:spTree>
    <p:extLst>
      <p:ext uri="{BB962C8B-B14F-4D97-AF65-F5344CB8AC3E}">
        <p14:creationId xmlns:p14="http://schemas.microsoft.com/office/powerpoint/2010/main" val="4743513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31BECF-912A-4917-BE50-2539283F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9786" y="4866290"/>
            <a:ext cx="3095579" cy="3095579"/>
          </a:xfrm>
          <a:prstGeom prst="rect">
            <a:avLst/>
          </a:prstGeom>
        </p:spPr>
      </p:pic>
      <p:sp>
        <p:nvSpPr>
          <p:cNvPr id="5" name="CuadroTexto 4">
            <a:extLst>
              <a:ext uri="{FF2B5EF4-FFF2-40B4-BE49-F238E27FC236}">
                <a16:creationId xmlns:a16="http://schemas.microsoft.com/office/drawing/2014/main" id="{5D446A50-CE39-4AE8-B8C3-655852BAA1EB}"/>
              </a:ext>
            </a:extLst>
          </p:cNvPr>
          <p:cNvSpPr txBox="1"/>
          <p:nvPr/>
        </p:nvSpPr>
        <p:spPr>
          <a:xfrm>
            <a:off x="217453" y="0"/>
            <a:ext cx="10710806" cy="1384995"/>
          </a:xfrm>
          <a:prstGeom prst="rect">
            <a:avLst/>
          </a:prstGeom>
          <a:noFill/>
        </p:spPr>
        <p:txBody>
          <a:bodyPr wrap="square">
            <a:spAutoFit/>
          </a:bodyPr>
          <a:lstStyle/>
          <a:p>
            <a:pPr algn="ctr"/>
            <a:r>
              <a:rPr lang="es-CO" sz="2000" b="1" dirty="0">
                <a:solidFill>
                  <a:schemeClr val="accent1">
                    <a:lumMod val="50000"/>
                  </a:schemeClr>
                </a:solidFill>
                <a:latin typeface="Verdana" panose="020B0604030504040204" pitchFamily="34" charset="0"/>
                <a:ea typeface="Verdana" panose="020B0604030504040204" pitchFamily="34" charset="0"/>
              </a:rPr>
              <a:t>BOLIVAR HACIA UNA TRANSICION ENERGETICA</a:t>
            </a:r>
          </a:p>
          <a:p>
            <a:pPr algn="ctr"/>
            <a:endParaRPr lang="es-CO" sz="2000" dirty="0">
              <a:solidFill>
                <a:schemeClr val="accent1">
                  <a:lumMod val="50000"/>
                </a:schemeClr>
              </a:solidFill>
              <a:latin typeface="Verdana" panose="020B0604030504040204" pitchFamily="34" charset="0"/>
              <a:ea typeface="Verdana" panose="020B0604030504040204" pitchFamily="34" charset="0"/>
            </a:endParaRPr>
          </a:p>
          <a:p>
            <a:pPr marL="514350" indent="-514350">
              <a:buAutoNum type="arabicPeriod" startAt="2"/>
            </a:pPr>
            <a:r>
              <a:rPr lang="es-CO" sz="2000" dirty="0">
                <a:solidFill>
                  <a:schemeClr val="accent1">
                    <a:lumMod val="50000"/>
                  </a:schemeClr>
                </a:solidFill>
                <a:latin typeface="Verdana" panose="020B0604030504040204" pitchFamily="34" charset="0"/>
                <a:ea typeface="Verdana" panose="020B0604030504040204" pitchFamily="34" charset="0"/>
              </a:rPr>
              <a:t>Cuales son los principales desafíos y como podemos superarlos</a:t>
            </a:r>
          </a:p>
          <a:p>
            <a:pPr marL="457200" indent="-457200">
              <a:buFont typeface="Arial" panose="020B0604020202020204" pitchFamily="34" charset="0"/>
              <a:buChar char="•"/>
            </a:pPr>
            <a:endParaRPr lang="es-CO" sz="2400" dirty="0">
              <a:solidFill>
                <a:schemeClr val="accent1">
                  <a:lumMod val="50000"/>
                </a:schemeClr>
              </a:solidFill>
              <a:latin typeface="Verdana" panose="020B0604030504040204" pitchFamily="34" charset="0"/>
              <a:ea typeface="Verdana" panose="020B0604030504040204" pitchFamily="34" charset="0"/>
            </a:endParaRPr>
          </a:p>
        </p:txBody>
      </p:sp>
      <p:graphicFrame>
        <p:nvGraphicFramePr>
          <p:cNvPr id="12" name="Marcador de contenido 4">
            <a:extLst>
              <a:ext uri="{FF2B5EF4-FFF2-40B4-BE49-F238E27FC236}">
                <a16:creationId xmlns:a16="http://schemas.microsoft.com/office/drawing/2014/main" id="{9EA18C27-89BB-416B-AEB5-77513F35DB68}"/>
              </a:ext>
            </a:extLst>
          </p:cNvPr>
          <p:cNvGraphicFramePr>
            <a:graphicFrameLocks/>
          </p:cNvGraphicFramePr>
          <p:nvPr>
            <p:extLst>
              <p:ext uri="{D42A27DB-BD31-4B8C-83A1-F6EECF244321}">
                <p14:modId xmlns:p14="http://schemas.microsoft.com/office/powerpoint/2010/main" val="3032457725"/>
              </p:ext>
            </p:extLst>
          </p:nvPr>
        </p:nvGraphicFramePr>
        <p:xfrm>
          <a:off x="1170945" y="1191346"/>
          <a:ext cx="9336630" cy="4042410"/>
        </p:xfrm>
        <a:graphic>
          <a:graphicData uri="http://schemas.openxmlformats.org/drawingml/2006/table">
            <a:tbl>
              <a:tblPr firstRow="1" bandRow="1">
                <a:tableStyleId>{69CF1AB2-1976-4502-BF36-3FF5EA218861}</a:tableStyleId>
              </a:tblPr>
              <a:tblGrid>
                <a:gridCol w="1123523">
                  <a:extLst>
                    <a:ext uri="{9D8B030D-6E8A-4147-A177-3AD203B41FA5}">
                      <a16:colId xmlns:a16="http://schemas.microsoft.com/office/drawing/2014/main" val="3614293028"/>
                    </a:ext>
                  </a:extLst>
                </a:gridCol>
                <a:gridCol w="4616248">
                  <a:extLst>
                    <a:ext uri="{9D8B030D-6E8A-4147-A177-3AD203B41FA5}">
                      <a16:colId xmlns:a16="http://schemas.microsoft.com/office/drawing/2014/main" val="2037462319"/>
                    </a:ext>
                  </a:extLst>
                </a:gridCol>
                <a:gridCol w="1037368">
                  <a:extLst>
                    <a:ext uri="{9D8B030D-6E8A-4147-A177-3AD203B41FA5}">
                      <a16:colId xmlns:a16="http://schemas.microsoft.com/office/drawing/2014/main" val="2869244375"/>
                    </a:ext>
                  </a:extLst>
                </a:gridCol>
                <a:gridCol w="1321277">
                  <a:extLst>
                    <a:ext uri="{9D8B030D-6E8A-4147-A177-3AD203B41FA5}">
                      <a16:colId xmlns:a16="http://schemas.microsoft.com/office/drawing/2014/main" val="3733876280"/>
                    </a:ext>
                  </a:extLst>
                </a:gridCol>
                <a:gridCol w="1238214">
                  <a:extLst>
                    <a:ext uri="{9D8B030D-6E8A-4147-A177-3AD203B41FA5}">
                      <a16:colId xmlns:a16="http://schemas.microsoft.com/office/drawing/2014/main" val="678804819"/>
                    </a:ext>
                  </a:extLst>
                </a:gridCol>
              </a:tblGrid>
              <a:tr h="475505">
                <a:tc>
                  <a:txBody>
                    <a:bodyPr/>
                    <a:lstStyle/>
                    <a:p>
                      <a:pPr algn="ctr"/>
                      <a:r>
                        <a:rPr lang="es-CO" sz="1600" dirty="0"/>
                        <a:t>Programa</a:t>
                      </a:r>
                      <a:endParaRPr lang="es-CO" sz="1600" dirty="0">
                        <a:latin typeface="+mn-lt"/>
                        <a:cs typeface="Arial" panose="020B0604020202020204" pitchFamily="34" charset="0"/>
                      </a:endParaRPr>
                    </a:p>
                  </a:txBody>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s-CO" sz="1600" dirty="0"/>
                        <a:t>Descripción </a:t>
                      </a:r>
                    </a:p>
                    <a:p>
                      <a:pPr algn="ctr" fontAlgn="t"/>
                      <a:endParaRPr lang="es-CO" sz="1600" dirty="0">
                        <a:latin typeface="+mn-lt"/>
                        <a:cs typeface="Arial" panose="020B0604020202020204" pitchFamily="34" charset="0"/>
                      </a:endParaRPr>
                    </a:p>
                  </a:txBody>
                  <a:tcPr/>
                </a:tc>
                <a:tc>
                  <a:txBody>
                    <a:bodyPr/>
                    <a:lstStyle/>
                    <a:p>
                      <a:pPr algn="ctr" fontAlgn="t"/>
                      <a:r>
                        <a:rPr lang="es-CO" sz="1600" dirty="0"/>
                        <a:t>Meta Cuatrienio</a:t>
                      </a:r>
                      <a:endParaRPr lang="es-CO" sz="1600" dirty="0">
                        <a:latin typeface="+mn-lt"/>
                        <a:cs typeface="Arial" panose="020B0604020202020204" pitchFamily="34" charset="0"/>
                      </a:endParaRPr>
                    </a:p>
                  </a:txBody>
                  <a:tcPr/>
                </a:tc>
                <a:tc>
                  <a:txBody>
                    <a:bodyPr/>
                    <a:lstStyle/>
                    <a:p>
                      <a:pPr algn="ctr" fontAlgn="t"/>
                      <a:r>
                        <a:rPr lang="es-CO" sz="1600" dirty="0"/>
                        <a:t>Presupuesto Cuatrienio</a:t>
                      </a:r>
                      <a:endParaRPr lang="es-CO" sz="1600" dirty="0">
                        <a:latin typeface="+mn-lt"/>
                        <a:cs typeface="Arial" panose="020B0604020202020204" pitchFamily="34" charset="0"/>
                      </a:endParaRPr>
                    </a:p>
                  </a:txBody>
                  <a:tcPr/>
                </a:tc>
                <a:tc>
                  <a:txBody>
                    <a:bodyPr/>
                    <a:lstStyle/>
                    <a:p>
                      <a:pPr algn="ctr" fontAlgn="t"/>
                      <a:r>
                        <a:rPr lang="es-CO" sz="1600" dirty="0"/>
                        <a:t>Fuente</a:t>
                      </a:r>
                      <a:endParaRPr lang="es-CO" sz="1600" dirty="0">
                        <a:latin typeface="+mn-lt"/>
                        <a:cs typeface="Arial" panose="020B0604020202020204" pitchFamily="34" charset="0"/>
                      </a:endParaRPr>
                    </a:p>
                  </a:txBody>
                  <a:tcPr/>
                </a:tc>
                <a:extLst>
                  <a:ext uri="{0D108BD9-81ED-4DB2-BD59-A6C34878D82A}">
                    <a16:rowId xmlns:a16="http://schemas.microsoft.com/office/drawing/2014/main" val="1956523471"/>
                  </a:ext>
                </a:extLst>
              </a:tr>
              <a:tr h="1058937">
                <a:tc rowSpan="2">
                  <a:txBody>
                    <a:bodyPr/>
                    <a:lstStyle/>
                    <a:p>
                      <a:pPr algn="ctr" fontAlgn="ctr"/>
                      <a:r>
                        <a:rPr lang="es-MX" sz="1400" b="0" u="none" strike="noStrike" dirty="0">
                          <a:solidFill>
                            <a:srgbClr val="000000"/>
                          </a:solidFill>
                          <a:effectLst/>
                        </a:rPr>
                        <a:t>Bolívar Mejor en Transición energética</a:t>
                      </a:r>
                      <a:endParaRPr lang="es-MX" sz="1400" b="0" i="0" u="none" strike="noStrike" dirty="0">
                        <a:solidFill>
                          <a:srgbClr val="000000"/>
                        </a:solidFill>
                        <a:effectLst/>
                        <a:latin typeface="+mn-lt"/>
                      </a:endParaRPr>
                    </a:p>
                  </a:txBody>
                  <a:tcPr marL="9525" marR="9525" marT="9525" marB="0" anchor="ctr"/>
                </a:tc>
                <a:tc>
                  <a:txBody>
                    <a:bodyPr/>
                    <a:lstStyle/>
                    <a:p>
                      <a:pPr algn="l" fontAlgn="b"/>
                      <a:endParaRPr lang="es-MX" sz="1400" b="0" u="none" strike="noStrike" dirty="0">
                        <a:solidFill>
                          <a:schemeClr val="tx1"/>
                        </a:solidFill>
                        <a:effectLst/>
                      </a:endParaRPr>
                    </a:p>
                    <a:p>
                      <a:pPr algn="l" fontAlgn="b"/>
                      <a:r>
                        <a:rPr lang="es-MX" sz="1400" b="0" u="none" strike="noStrike" dirty="0">
                          <a:solidFill>
                            <a:schemeClr val="tx1"/>
                          </a:solidFill>
                          <a:effectLst/>
                        </a:rPr>
                        <a:t>Gestionar y desarrollar proyectos a nivel nacional que garanticen la prestación de los servicios públicos. Para la Construcción de infraestructura eléctrica en las veredas </a:t>
                      </a:r>
                      <a:r>
                        <a:rPr lang="es-MX" sz="1400" b="0" u="none" strike="noStrike" dirty="0" err="1">
                          <a:solidFill>
                            <a:schemeClr val="tx1"/>
                          </a:solidFill>
                          <a:effectLst/>
                        </a:rPr>
                        <a:t>Casingui</a:t>
                      </a:r>
                      <a:r>
                        <a:rPr lang="es-MX" sz="1400" b="0" u="none" strike="noStrike" dirty="0">
                          <a:solidFill>
                            <a:schemeClr val="tx1"/>
                          </a:solidFill>
                          <a:effectLst/>
                        </a:rPr>
                        <a:t>, Arroyo Hondo, Aguas Blancas, En El Municipio De San Juan.</a:t>
                      </a:r>
                    </a:p>
                    <a:p>
                      <a:pPr algn="l" fontAlgn="b"/>
                      <a:endParaRPr lang="es-MX" sz="1400" b="0" i="0" u="none" strike="noStrike" dirty="0">
                        <a:solidFill>
                          <a:schemeClr val="tx1"/>
                        </a:solidFill>
                        <a:effectLst/>
                        <a:latin typeface="+mn-lt"/>
                      </a:endParaRPr>
                    </a:p>
                  </a:txBody>
                  <a:tcPr marL="9525" marR="9525" marT="9525" marB="0" anchor="b"/>
                </a:tc>
                <a:tc>
                  <a:txBody>
                    <a:bodyPr/>
                    <a:lstStyle/>
                    <a:p>
                      <a:pPr algn="ctr"/>
                      <a:r>
                        <a:rPr lang="es-CO" dirty="0"/>
                        <a:t>4</a:t>
                      </a:r>
                      <a:endParaRPr lang="en-US" dirty="0"/>
                    </a:p>
                  </a:txBody>
                  <a:tcPr marL="9525" marR="9525" marT="9525" marB="0" anchor="b"/>
                </a:tc>
                <a:tc rowSpan="2">
                  <a:txBody>
                    <a:bodyPr/>
                    <a:lstStyle/>
                    <a:p>
                      <a:pPr algn="ctr" fontAlgn="ctr"/>
                      <a:r>
                        <a:rPr lang="es-CO" sz="1400" b="0" u="none" strike="noStrike" dirty="0">
                          <a:solidFill>
                            <a:srgbClr val="000000"/>
                          </a:solidFill>
                          <a:effectLst/>
                        </a:rPr>
                        <a:t>$6.000.000.000</a:t>
                      </a:r>
                      <a:endParaRPr lang="en-US" sz="1400" b="0" i="0" u="none" strike="noStrike" dirty="0">
                        <a:solidFill>
                          <a:srgbClr val="000000"/>
                        </a:solidFill>
                        <a:effectLst/>
                        <a:latin typeface="+mn-lt"/>
                      </a:endParaRPr>
                    </a:p>
                  </a:txBody>
                  <a:tcPr marL="9525" marR="9525" marT="9525" marB="0" anchor="ctr"/>
                </a:tc>
                <a:tc rowSpan="2">
                  <a:txBody>
                    <a:bodyPr/>
                    <a:lstStyle/>
                    <a:p>
                      <a:pPr algn="ctr" fontAlgn="ctr"/>
                      <a:r>
                        <a:rPr lang="es-CO" sz="1400" b="0" u="none" strike="noStrike" dirty="0">
                          <a:solidFill>
                            <a:srgbClr val="000000"/>
                          </a:solidFill>
                          <a:effectLst/>
                        </a:rPr>
                        <a:t>DIVERSAS</a:t>
                      </a:r>
                      <a:endParaRPr lang="en-US" sz="1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705865212"/>
                  </a:ext>
                </a:extLst>
              </a:tr>
              <a:tr h="1234123">
                <a:tc vMerge="1">
                  <a:txBody>
                    <a:bodyPr/>
                    <a:lstStyle/>
                    <a:p>
                      <a:endParaRPr lang="en-US"/>
                    </a:p>
                  </a:txBody>
                  <a:tcPr>
                    <a:solidFill>
                      <a:schemeClr val="accent5">
                        <a:lumMod val="20000"/>
                        <a:lumOff val="80000"/>
                      </a:schemeClr>
                    </a:solidFill>
                  </a:tcPr>
                </a:tc>
                <a:tc>
                  <a:txBody>
                    <a:bodyPr/>
                    <a:lstStyle/>
                    <a:p>
                      <a:pPr algn="l" fontAlgn="b"/>
                      <a:endParaRPr lang="es-MX" sz="1400" b="0" u="none" strike="noStrike" dirty="0">
                        <a:solidFill>
                          <a:schemeClr val="tx1"/>
                        </a:solidFill>
                        <a:effectLst/>
                      </a:endParaRPr>
                    </a:p>
                    <a:p>
                      <a:pPr algn="l" fontAlgn="b"/>
                      <a:r>
                        <a:rPr lang="es-MX" sz="1400" b="0" u="none" strike="noStrike" dirty="0">
                          <a:solidFill>
                            <a:schemeClr val="tx1"/>
                          </a:solidFill>
                          <a:effectLst/>
                        </a:rPr>
                        <a:t>Gestionar y desarrollar proyectos a nivel nacional que garanticen la prestación de los servicios públicos. Para la Construcción de infraestructura eléctrica de red de media tensión y red de baja tensión para los barrios los Alpes, Los Robles, Corregimiento De Zipacoa Y En La Vereda Los Cocos, Sitio Nuevo, En El Municipio De Villanueva, Bolívar.</a:t>
                      </a:r>
                    </a:p>
                    <a:p>
                      <a:pPr algn="l" fontAlgn="b"/>
                      <a:endParaRPr lang="es-MX" sz="1400" b="0" i="0" u="none" strike="noStrike" dirty="0">
                        <a:solidFill>
                          <a:schemeClr val="tx1"/>
                        </a:solidFill>
                        <a:effectLst/>
                        <a:latin typeface="+mn-lt"/>
                      </a:endParaRPr>
                    </a:p>
                  </a:txBody>
                  <a:tcPr marL="9525" marR="9525" marT="9525" marB="0" anchor="b"/>
                </a:tc>
                <a:tc>
                  <a:txBody>
                    <a:bodyPr/>
                    <a:lstStyle/>
                    <a:p>
                      <a:pPr algn="ctr" fontAlgn="ctr"/>
                      <a:r>
                        <a:rPr lang="es-CO" sz="1400" b="0" u="none" strike="noStrike" dirty="0">
                          <a:solidFill>
                            <a:srgbClr val="000000"/>
                          </a:solidFill>
                          <a:effectLst/>
                        </a:rPr>
                        <a:t>6</a:t>
                      </a:r>
                      <a:endParaRPr lang="en-US" sz="1400" b="0" i="0" u="none" strike="noStrike" dirty="0">
                        <a:solidFill>
                          <a:srgbClr val="000000"/>
                        </a:solidFill>
                        <a:effectLst/>
                        <a:latin typeface="+mn-lt"/>
                      </a:endParaRPr>
                    </a:p>
                  </a:txBody>
                  <a:tcPr marL="9525" marR="9525" marT="9525" marB="0" anchor="ctr"/>
                </a:tc>
                <a:tc vMerge="1">
                  <a:txBody>
                    <a:bodyPr/>
                    <a:lstStyle/>
                    <a:p>
                      <a:pPr algn="ctr" fontAlgn="ctr"/>
                      <a:endParaRPr lang="en-US" sz="1400" b="0" i="0" u="none" strike="noStrike" dirty="0">
                        <a:solidFill>
                          <a:srgbClr val="000000"/>
                        </a:solidFill>
                        <a:effectLst/>
                        <a:latin typeface="+mn-lt"/>
                      </a:endParaRPr>
                    </a:p>
                  </a:txBody>
                  <a:tcPr marL="9525" marR="9525" marT="9525" marB="0" anchor="ctr"/>
                </a:tc>
                <a:tc vMerge="1">
                  <a:txBody>
                    <a:bodyPr/>
                    <a:lstStyle/>
                    <a:p>
                      <a:pPr algn="ctr" fontAlgn="ctr"/>
                      <a:endParaRPr lang="en-US" sz="1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523683861"/>
                  </a:ext>
                </a:extLst>
              </a:tr>
            </a:tbl>
          </a:graphicData>
        </a:graphic>
      </p:graphicFrame>
    </p:spTree>
    <p:extLst>
      <p:ext uri="{BB962C8B-B14F-4D97-AF65-F5344CB8AC3E}">
        <p14:creationId xmlns:p14="http://schemas.microsoft.com/office/powerpoint/2010/main" val="14348170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2312</TotalTime>
  <Words>1234</Words>
  <Application>Microsoft Office PowerPoint</Application>
  <PresentationFormat>Panorámica</PresentationFormat>
  <Paragraphs>143</Paragraphs>
  <Slides>13</Slides>
  <Notes>13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13</vt:i4>
      </vt:variant>
    </vt:vector>
  </HeadingPairs>
  <TitlesOfParts>
    <vt:vector size="22" baseType="lpstr">
      <vt:lpstr>Archivo Black</vt:lpstr>
      <vt:lpstr>arial</vt:lpstr>
      <vt:lpstr>arial</vt:lpstr>
      <vt:lpstr>Calibri</vt:lpstr>
      <vt:lpstr>Calibri Light</vt:lpstr>
      <vt:lpstr>inherit</vt:lpstr>
      <vt:lpstr>Open Sans</vt:lpstr>
      <vt:lpstr>Verdana</vt:lpstr>
      <vt:lpstr>Tema de Office</vt:lpstr>
      <vt:lpstr>Presentación de PowerPoint</vt:lpstr>
      <vt:lpstr>Presentación de PowerPoint</vt:lpstr>
      <vt:lpstr>Presentación de PowerPoint</vt:lpstr>
      <vt:lpstr>Presentación de PowerPoint</vt:lpstr>
      <vt:lpstr>BOLIVAR MEJOR EN TRANSICION ENERGTICA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 Daniel Mercado Diaz</dc:creator>
  <cp:lastModifiedBy>adizteran@hotmail.com</cp:lastModifiedBy>
  <cp:revision>63</cp:revision>
  <dcterms:created xsi:type="dcterms:W3CDTF">2024-04-25T13:57:43Z</dcterms:created>
  <dcterms:modified xsi:type="dcterms:W3CDTF">2024-07-29T19:43:27Z</dcterms:modified>
</cp:coreProperties>
</file>