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bookmarkIdSeed="2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18" r:id="rId2"/>
    <p:sldId id="321" r:id="rId3"/>
    <p:sldId id="322" r:id="rId4"/>
    <p:sldId id="323" r:id="rId5"/>
    <p:sldId id="324" r:id="rId6"/>
    <p:sldId id="325" r:id="rId7"/>
    <p:sldId id="285" r:id="rId8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28" userDrawn="1">
          <p15:clr>
            <a:srgbClr val="A4A3A4"/>
          </p15:clr>
        </p15:guide>
        <p15:guide id="2" pos="3864" userDrawn="1">
          <p15:clr>
            <a:srgbClr val="A4A3A4"/>
          </p15:clr>
        </p15:guide>
        <p15:guide id="3" pos="7512" userDrawn="1">
          <p15:clr>
            <a:srgbClr val="A4A3A4"/>
          </p15:clr>
        </p15:guide>
        <p15:guide id="4" pos="144" userDrawn="1">
          <p15:clr>
            <a:srgbClr val="A4A3A4"/>
          </p15:clr>
        </p15:guide>
        <p15:guide id="5" orient="horz" pos="624" userDrawn="1">
          <p15:clr>
            <a:srgbClr val="A4A3A4"/>
          </p15:clr>
        </p15:guide>
        <p15:guide id="6" orient="horz" pos="40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E78"/>
    <a:srgbClr val="D6DCE4"/>
    <a:srgbClr val="FFE699"/>
    <a:srgbClr val="83942C"/>
    <a:srgbClr val="A5BB37"/>
    <a:srgbClr val="49E98A"/>
    <a:srgbClr val="53DFB0"/>
    <a:srgbClr val="8FDD55"/>
    <a:srgbClr val="17BBBB"/>
    <a:srgbClr val="1496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46F890A9-2807-4EBB-B81D-B2AA78EC7F39}" styleName="Estilo oscuro 2 - Énfasis 5/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54" autoAdjust="0"/>
    <p:restoredTop sz="96395" autoAdjust="0"/>
  </p:normalViewPr>
  <p:slideViewPr>
    <p:cSldViewPr snapToGrid="0" showGuides="1">
      <p:cViewPr varScale="1">
        <p:scale>
          <a:sx n="115" d="100"/>
          <a:sy n="115" d="100"/>
        </p:scale>
        <p:origin x="150" y="108"/>
      </p:cViewPr>
      <p:guideLst>
        <p:guide orient="horz" pos="2328"/>
        <p:guide pos="3864"/>
        <p:guide pos="7512"/>
        <p:guide pos="144"/>
        <p:guide orient="horz" pos="624"/>
        <p:guide orient="horz" pos="405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386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>
            <a:extLst>
              <a:ext uri="{FF2B5EF4-FFF2-40B4-BE49-F238E27FC236}">
                <a16:creationId xmlns:a16="http://schemas.microsoft.com/office/drawing/2014/main" id="{B46527B0-0B24-4087-B225-DB4F5C738F6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72798E0-F322-4236-8531-A1882BFE40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533067C-2384-41D2-8B82-9349FDE7AD9D}" type="datetime1">
              <a:rPr lang="es-ES" smtClean="0"/>
              <a:t>11/11/2020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4E5881F-2FD0-41BC-8E76-C691E59E146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posición de número de diapositiva 4">
            <a:extLst>
              <a:ext uri="{FF2B5EF4-FFF2-40B4-BE49-F238E27FC236}">
                <a16:creationId xmlns:a16="http://schemas.microsoft.com/office/drawing/2014/main" id="{62CA62C5-8A29-4592-9E3E-4C457F263C0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4E85F6F-0FAD-4AD4-850C-7E4CD14D7D7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83274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487F61-0961-4A80-86AF-2E6D11CE3A9F}" type="datetime1">
              <a:rPr lang="es-ES" smtClean="0"/>
              <a:pPr/>
              <a:t>11/11/2020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E60DC36-8EFA-4378-9855-E019C55AC472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877053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BE60DC36-8EFA-4378-9855-E019C55AC472}" type="slidenum">
              <a:rPr lang="es-ES" smtClean="0"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54801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0F864C-44C4-4000-952D-01F31BFB3F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1392E06-C914-467E-9D4F-BD763EDA2D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 smtClean="0"/>
              <a:t>Haga clic para modificar el estilo de subtítulo del patrón</a:t>
            </a:r>
            <a:endParaRPr lang="es-ES" noProof="0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FBEFBAF-82E9-49AD-B2CF-7D154E024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C16DFB5-94AC-45CD-B655-642C94C51F81}" type="datetime1">
              <a:rPr lang="es-ES" noProof="0" smtClean="0"/>
              <a:t>11/11/2020</a:t>
            </a:fld>
            <a:endParaRPr lang="es-ES" noProof="0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D8006A-94B1-44F7-972D-56767EDE3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F5E7BFAB-D84B-45E1-A0BD-2516AC14F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FEDF93-2BFD-41CA-ABC7-B039102F3792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8564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F7B869-BFB2-4C20-8AB1-46704BB3D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>
            <a:extLst>
              <a:ext uri="{FF2B5EF4-FFF2-40B4-BE49-F238E27FC236}">
                <a16:creationId xmlns:a16="http://schemas.microsoft.com/office/drawing/2014/main" id="{19F007DB-4F12-4428-9C48-5120DF0704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FFA8DA-0E31-4CA6-BBFC-2467AAD1D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BF1ECC5-2A51-4AC7-B15E-A2E400532EC9}" type="datetime1">
              <a:rPr lang="es-ES" noProof="0" smtClean="0"/>
              <a:t>11/11/2020</a:t>
            </a:fld>
            <a:endParaRPr lang="es-ES" noProof="0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4974BD-9845-459A-9AAA-12731E250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C2A71B0A-FDFB-4B2C-A9EC-2334C5900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FEDF93-2BFD-41CA-ABC7-B039102F3792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931409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60B5D73-1652-4A8E-B5A3-101523D729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>
            <a:extLst>
              <a:ext uri="{FF2B5EF4-FFF2-40B4-BE49-F238E27FC236}">
                <a16:creationId xmlns:a16="http://schemas.microsoft.com/office/drawing/2014/main" id="{A9B7FB99-7425-444D-B602-01B672BCE8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 rtlCol="0"/>
          <a:lstStyle/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0EEA9C5-552A-48A1-AB54-ED54209B3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E128246-380C-4290-A6AD-7E81562CB6AD}" type="datetime1">
              <a:rPr lang="es-ES" noProof="0" smtClean="0"/>
              <a:t>11/11/2020</a:t>
            </a:fld>
            <a:endParaRPr lang="es-ES" noProof="0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83AAA3-4155-48FB-8F00-16DBE0C9C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5D694EAE-CB3C-4DEF-A66D-583C7AAC9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FEDF93-2BFD-41CA-ABC7-B039102F3792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746804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07FBE-061D-452C-A8A6-213063CFD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>
            <a:extLst>
              <a:ext uri="{FF2B5EF4-FFF2-40B4-BE49-F238E27FC236}">
                <a16:creationId xmlns:a16="http://schemas.microsoft.com/office/drawing/2014/main" id="{433A3535-1708-499D-B5D2-7D8F9FD18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CB06063-A112-49AB-80C8-504D99ECD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5383DFE-F986-4781-83AF-3968C48C9EB3}" type="datetime1">
              <a:rPr lang="es-ES" noProof="0" smtClean="0"/>
              <a:t>11/11/2020</a:t>
            </a:fld>
            <a:endParaRPr lang="es-ES" noProof="0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44C8D5-F898-4318-A76D-1FBD87329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2976EC76-E8E8-4FFA-B671-7FA2F3EF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FEDF93-2BFD-41CA-ABC7-B039102F3792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789287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C2CABF-E3C1-431A-A69C-D4881CC43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>
            <a:extLst>
              <a:ext uri="{FF2B5EF4-FFF2-40B4-BE49-F238E27FC236}">
                <a16:creationId xmlns:a16="http://schemas.microsoft.com/office/drawing/2014/main" id="{D5584226-69DA-4211-B2C8-C29FD05A4A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 rtlCol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FF82DB-B518-40FD-8A66-44B874C05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26E2C9A-6E6B-4DE2-9D7E-0168118DA85E}" type="datetime1">
              <a:rPr lang="es-ES" noProof="0" smtClean="0"/>
              <a:t>11/11/2020</a:t>
            </a:fld>
            <a:endParaRPr lang="es-ES" noProof="0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C1CCEE-725F-4745-837B-87EFB70E7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C561522A-E0E6-406B-BF30-A7C7A5729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FEDF93-2BFD-41CA-ABC7-B039102F3792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230041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CC9BDC-6F21-4EF5-A8DD-E35E27EAC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>
            <a:extLst>
              <a:ext uri="{FF2B5EF4-FFF2-40B4-BE49-F238E27FC236}">
                <a16:creationId xmlns:a16="http://schemas.microsoft.com/office/drawing/2014/main" id="{6B968D5F-2AB6-42D3-A54E-AB3E603251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contenido 3">
            <a:extLst>
              <a:ext uri="{FF2B5EF4-FFF2-40B4-BE49-F238E27FC236}">
                <a16:creationId xmlns:a16="http://schemas.microsoft.com/office/drawing/2014/main" id="{465AB07F-D5F7-402A-AE4E-027BF1CA91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5108EDC-3863-43B9-93C7-37465DC73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DD3C7AD-55D7-4E20-92A5-23F8ADA045B5}" type="datetime1">
              <a:rPr lang="es-ES" noProof="0" smtClean="0"/>
              <a:t>11/11/2020</a:t>
            </a:fld>
            <a:endParaRPr lang="es-ES" noProof="0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777D452-958D-4159-A9A4-16DD29680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posición de número de diapositiva 6">
            <a:extLst>
              <a:ext uri="{FF2B5EF4-FFF2-40B4-BE49-F238E27FC236}">
                <a16:creationId xmlns:a16="http://schemas.microsoft.com/office/drawing/2014/main" id="{289654B6-1460-48B9-AC7E-592F68BAB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FEDF93-2BFD-41CA-ABC7-B039102F3792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97404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E8C848-926A-4FD3-A311-A100A2662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>
            <a:extLst>
              <a:ext uri="{FF2B5EF4-FFF2-40B4-BE49-F238E27FC236}">
                <a16:creationId xmlns:a16="http://schemas.microsoft.com/office/drawing/2014/main" id="{3C8ECD90-B4F0-4DFB-BB3D-F23102078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</p:txBody>
      </p:sp>
      <p:sp>
        <p:nvSpPr>
          <p:cNvPr id="4" name="Marcador de posición de contenido 3">
            <a:extLst>
              <a:ext uri="{FF2B5EF4-FFF2-40B4-BE49-F238E27FC236}">
                <a16:creationId xmlns:a16="http://schemas.microsoft.com/office/drawing/2014/main" id="{335A6C3A-033E-474B-AB97-D8291A04E7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 rtlCol="0"/>
          <a:lstStyle/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posición de texto 4">
            <a:extLst>
              <a:ext uri="{FF2B5EF4-FFF2-40B4-BE49-F238E27FC236}">
                <a16:creationId xmlns:a16="http://schemas.microsoft.com/office/drawing/2014/main" id="{A532B928-3A23-4FCA-AD1F-E45A467B54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</p:txBody>
      </p:sp>
      <p:sp>
        <p:nvSpPr>
          <p:cNvPr id="6" name="Marcador de posición de contenido 5">
            <a:extLst>
              <a:ext uri="{FF2B5EF4-FFF2-40B4-BE49-F238E27FC236}">
                <a16:creationId xmlns:a16="http://schemas.microsoft.com/office/drawing/2014/main" id="{3BDC8376-6FC6-4A11-B0DB-9A148E9C00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 rtlCol="0"/>
          <a:lstStyle/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E80206F-8846-425C-A56E-16FFBA442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D5A9890-7C2F-4316-86E6-1027E38BCA8D}" type="datetime1">
              <a:rPr lang="es-ES" noProof="0" smtClean="0"/>
              <a:t>11/11/2020</a:t>
            </a:fld>
            <a:endParaRPr lang="es-ES" noProof="0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A45E89F-12CF-4561-A5F2-1E05783A3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EB4DFE4-927C-43B1-A061-5CB97FFB3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FEDF93-2BFD-41CA-ABC7-B039102F3792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69058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60E367-8DA0-4655-BCBC-F4280D864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FEF9592-AA3C-4CF8-A5DB-4D010195A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B8FD95A-F0F2-4ACB-AC1A-6D40283DCDB8}" type="datetime1">
              <a:rPr lang="es-ES" noProof="0" smtClean="0"/>
              <a:t>11/11/2020</a:t>
            </a:fld>
            <a:endParaRPr lang="es-ES" noProof="0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C2C9377-F93E-4515-852A-264707755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5" name="Marcador de posición de número de diapositiva 4">
            <a:extLst>
              <a:ext uri="{FF2B5EF4-FFF2-40B4-BE49-F238E27FC236}">
                <a16:creationId xmlns:a16="http://schemas.microsoft.com/office/drawing/2014/main" id="{9AED076D-476B-42BA-8795-14FE6C1E6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FEDF93-2BFD-41CA-ABC7-B039102F3792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625551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EA599B4-6AB2-4190-82B5-7667EE1E9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713B84F-F510-4A6A-83E4-3731FCBA9972}" type="datetime1">
              <a:rPr lang="es-ES" noProof="0" smtClean="0"/>
              <a:t>11/11/2020</a:t>
            </a:fld>
            <a:endParaRPr lang="es-ES" noProof="0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B8FBFB3-AD86-4E39-B8AE-B4EC14528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9A4AF55-C114-4B60-9A20-56B00A11B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FEDF93-2BFD-41CA-ABC7-B039102F3792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058200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883DA1-5CB8-405D-9613-8A9B7BC56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>
            <a:extLst>
              <a:ext uri="{FF2B5EF4-FFF2-40B4-BE49-F238E27FC236}">
                <a16:creationId xmlns:a16="http://schemas.microsoft.com/office/drawing/2014/main" id="{9842BB15-A24D-42E9-9CAE-BB8272263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texto 3">
            <a:extLst>
              <a:ext uri="{FF2B5EF4-FFF2-40B4-BE49-F238E27FC236}">
                <a16:creationId xmlns:a16="http://schemas.microsoft.com/office/drawing/2014/main" id="{78F0849D-D3C3-462A-9751-4EAB0B9145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180DD20-7A20-4574-98A4-427795876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413D684-A939-43AF-87DA-DE75AAA6C3E7}" type="datetime1">
              <a:rPr lang="es-ES" noProof="0" smtClean="0"/>
              <a:t>11/11/2020</a:t>
            </a:fld>
            <a:endParaRPr lang="es-ES" noProof="0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4D0ED2B-71C4-421A-9DB0-676E00C10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posición de número de diapositiva 6">
            <a:extLst>
              <a:ext uri="{FF2B5EF4-FFF2-40B4-BE49-F238E27FC236}">
                <a16:creationId xmlns:a16="http://schemas.microsoft.com/office/drawing/2014/main" id="{78C4572A-ADFC-4C53-BCA2-42BDF693B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FEDF93-2BFD-41CA-ABC7-B039102F3792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230950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8F5C67-EEEC-4AB0-9653-0F80D6B10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DD50D6D-5277-4324-AF23-5FAF007834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4" name="Marcador de posición de texto 3">
            <a:extLst>
              <a:ext uri="{FF2B5EF4-FFF2-40B4-BE49-F238E27FC236}">
                <a16:creationId xmlns:a16="http://schemas.microsoft.com/office/drawing/2014/main" id="{75275657-2BF9-4761-96B6-50EE3CFCFA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C3C3F7B-A4C8-4F9D-8165-BC5186EA0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1769A3-87E8-43BF-B421-F06378D84A84}" type="datetime1">
              <a:rPr lang="es-ES" noProof="0" smtClean="0"/>
              <a:t>11/11/2020</a:t>
            </a:fld>
            <a:endParaRPr lang="es-ES" noProof="0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E696EA5-2FA2-464D-982F-C53E6426A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posición de número de diapositiva 6">
            <a:extLst>
              <a:ext uri="{FF2B5EF4-FFF2-40B4-BE49-F238E27FC236}">
                <a16:creationId xmlns:a16="http://schemas.microsoft.com/office/drawing/2014/main" id="{8911B398-191B-4AB1-86ED-00D0046E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FEDF93-2BFD-41CA-ABC7-B039102F3792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586601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título 1">
            <a:extLst>
              <a:ext uri="{FF2B5EF4-FFF2-40B4-BE49-F238E27FC236}">
                <a16:creationId xmlns:a16="http://schemas.microsoft.com/office/drawing/2014/main" id="{7B3445CA-54C1-4DDE-A216-DD2414E3F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</a:p>
        </p:txBody>
      </p:sp>
      <p:sp>
        <p:nvSpPr>
          <p:cNvPr id="3" name="Marcador de posición de texto 2">
            <a:extLst>
              <a:ext uri="{FF2B5EF4-FFF2-40B4-BE49-F238E27FC236}">
                <a16:creationId xmlns:a16="http://schemas.microsoft.com/office/drawing/2014/main" id="{0306395A-6879-4E93-B24E-067F88AC1D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450FF5B-A6A6-4F0F-AA5D-3F0F69A43A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A391CBFF-97A1-49ED-83E9-FDA97DDB726E}" type="datetime1">
              <a:rPr lang="es-ES" noProof="0" smtClean="0"/>
              <a:t>11/11/2020</a:t>
            </a:fld>
            <a:endParaRPr lang="es-ES" noProof="0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798FAA-76CC-42EF-8BE0-466A41BBAB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5149FF02-6890-4E10-B958-1097AD32C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06FEDF93-2BFD-41CA-ABC7-B039102F3792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603789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https://lh6.googleusercontent.com/KbkaNzEfSDZaCL19QpUWBsjYEgsIun-PZBylVsTuP17-vkb9Gw_wZi4ygDLjnuzk31uylI8NEZ6MkEE8LMaAPKH1nZUm2RSuHNqMinU06IlUz4MD4X4fyY5yftzYghbaaJkST0H8b34Dr3IFgw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8711" y="2410691"/>
            <a:ext cx="4928495" cy="217793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/>
          <p:cNvSpPr txBox="1"/>
          <p:nvPr/>
        </p:nvSpPr>
        <p:spPr>
          <a:xfrm>
            <a:off x="4172988" y="5237019"/>
            <a:ext cx="6184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latin typeface="Arial Black" panose="020B0A04020102020204" pitchFamily="34" charset="0"/>
              </a:rPr>
              <a:t>BUENAS PRACTICAS POLITICA ANTITRAMITES</a:t>
            </a:r>
            <a:endParaRPr lang="es-CO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23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41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59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90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34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192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zigZag">
          <a:fgClr>
            <a:schemeClr val="accent3">
              <a:lumMod val="75000"/>
            </a:schemeClr>
          </a:fgClr>
          <a:bgClr>
            <a:schemeClr val="accent3">
              <a:lumMod val="5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>
            <a:extLst>
              <a:ext uri="{FF2B5EF4-FFF2-40B4-BE49-F238E27FC236}">
                <a16:creationId xmlns:a16="http://schemas.microsoft.com/office/drawing/2014/main" id="{62A21665-C64F-4BDA-B2DE-442D706057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325258" y="1544068"/>
            <a:ext cx="3541486" cy="3769865"/>
            <a:chOff x="4325258" y="1229517"/>
            <a:chExt cx="3541486" cy="3769865"/>
          </a:xfrm>
        </p:grpSpPr>
        <p:sp>
          <p:nvSpPr>
            <p:cNvPr id="12" name="Rombo 11">
              <a:extLst>
                <a:ext uri="{FF2B5EF4-FFF2-40B4-BE49-F238E27FC236}">
                  <a16:creationId xmlns:a16="http://schemas.microsoft.com/office/drawing/2014/main" id="{7DC8B409-5FAC-4539-B25A-26BE925A48AF}"/>
                </a:ext>
              </a:extLst>
            </p:cNvPr>
            <p:cNvSpPr/>
            <p:nvPr/>
          </p:nvSpPr>
          <p:spPr>
            <a:xfrm>
              <a:off x="4792319" y="2392018"/>
              <a:ext cx="2607364" cy="2607364"/>
            </a:xfrm>
            <a:prstGeom prst="diamond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 dirty="0"/>
            </a:p>
          </p:txBody>
        </p:sp>
        <p:sp>
          <p:nvSpPr>
            <p:cNvPr id="13" name="Rombo 12">
              <a:extLst>
                <a:ext uri="{FF2B5EF4-FFF2-40B4-BE49-F238E27FC236}">
                  <a16:creationId xmlns:a16="http://schemas.microsoft.com/office/drawing/2014/main" id="{91498E2F-539C-46D3-AF7C-BB1DAE76B114}"/>
                </a:ext>
              </a:extLst>
            </p:cNvPr>
            <p:cNvSpPr/>
            <p:nvPr/>
          </p:nvSpPr>
          <p:spPr>
            <a:xfrm>
              <a:off x="4325258" y="1229517"/>
              <a:ext cx="3541486" cy="3541486"/>
            </a:xfrm>
            <a:prstGeom prst="diamond">
              <a:avLst/>
            </a:pr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 dirty="0"/>
            </a:p>
          </p:txBody>
        </p:sp>
      </p:grpSp>
      <p:sp>
        <p:nvSpPr>
          <p:cNvPr id="15" name="Título 1">
            <a:extLst>
              <a:ext uri="{FF2B5EF4-FFF2-40B4-BE49-F238E27FC236}">
                <a16:creationId xmlns:a16="http://schemas.microsoft.com/office/drawing/2014/main" id="{FA061601-468D-486D-B8EE-42BD1BE3AD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30403"/>
            <a:ext cx="9144000" cy="997196"/>
          </a:xfrm>
        </p:spPr>
        <p:txBody>
          <a:bodyPr lIns="0" tIns="0" rIns="0" bIns="0" rtlCol="0" anchor="ctr">
            <a:spAutoFit/>
          </a:bodyPr>
          <a:lstStyle/>
          <a:p>
            <a:pPr rtl="0"/>
            <a:r>
              <a:rPr lang="es-ES" sz="7200" b="1" dirty="0">
                <a:solidFill>
                  <a:schemeClr val="bg1"/>
                </a:solidFill>
              </a:rPr>
              <a:t>Gracias</a:t>
            </a:r>
            <a:endParaRPr lang="es-ES" sz="72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03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Custom 73">
      <a:dk1>
        <a:srgbClr val="000000"/>
      </a:dk1>
      <a:lt1>
        <a:sysClr val="window" lastClr="FFFFFF"/>
      </a:lt1>
      <a:dk2>
        <a:srgbClr val="585858"/>
      </a:dk2>
      <a:lt2>
        <a:srgbClr val="E3E3E3"/>
      </a:lt2>
      <a:accent1>
        <a:srgbClr val="E20613"/>
      </a:accent1>
      <a:accent2>
        <a:srgbClr val="A9C038"/>
      </a:accent2>
      <a:accent3>
        <a:srgbClr val="11AEC7"/>
      </a:accent3>
      <a:accent4>
        <a:srgbClr val="F59F26"/>
      </a:accent4>
      <a:accent5>
        <a:srgbClr val="0062A9"/>
      </a:accent5>
      <a:accent6>
        <a:srgbClr val="EB6047"/>
      </a:accent6>
      <a:hlink>
        <a:srgbClr val="8ED9F6"/>
      </a:hlink>
      <a:folHlink>
        <a:srgbClr val="C00000"/>
      </a:folHlink>
    </a:clrScheme>
    <a:fontScheme name="Modern 01">
      <a:majorFont>
        <a:latin typeface="Century Gothic"/>
        <a:ea typeface=""/>
        <a:cs typeface=""/>
      </a:majorFont>
      <a:minorFont>
        <a:latin typeface="Segoe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0740559_TF78455520.potx" id="{5EE861E3-3564-47B4-8A02-FBEAC36CFAB2}" vid="{A83930CC-2020-4C50-8F1B-917CB7D55B4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Análisis del proyecto, de 24Slides</Template>
  <TotalTime>0</TotalTime>
  <Words>6</Words>
  <Application>Microsoft Office PowerPoint</Application>
  <PresentationFormat>Panorámica</PresentationFormat>
  <Paragraphs>3</Paragraphs>
  <Slides>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3" baseType="lpstr">
      <vt:lpstr>Arial</vt:lpstr>
      <vt:lpstr>Arial Black</vt:lpstr>
      <vt:lpstr>Calibri</vt:lpstr>
      <vt:lpstr>Century Gothic</vt:lpstr>
      <vt:lpstr>Segoe UI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Gracias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2019-05-22T15:34:52Z</dcterms:created>
  <dcterms:modified xsi:type="dcterms:W3CDTF">2020-11-11T15:32:19Z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v-abdarl@microsoft.com</vt:lpwstr>
  </property>
  <property fmtid="{D5CDD505-2E9C-101B-9397-08002B2CF9AE}" pid="5" name="MSIP_Label_f42aa342-8706-4288-bd11-ebb85995028c_SetDate">
    <vt:lpwstr>2018-11-21T00:44:46.2256006Z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Extended_MSFT_Method">
    <vt:lpwstr>Automatic</vt:lpwstr>
  </property>
  <property fmtid="{D5CDD505-2E9C-101B-9397-08002B2CF9AE}" pid="9" name="Sensitivity">
    <vt:lpwstr>General</vt:lpwstr>
  </property>
</Properties>
</file>