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89" r:id="rId2"/>
    <p:sldId id="378" r:id="rId3"/>
    <p:sldId id="279" r:id="rId4"/>
    <p:sldId id="290" r:id="rId5"/>
    <p:sldId id="382" r:id="rId6"/>
    <p:sldId id="393" r:id="rId7"/>
    <p:sldId id="394" r:id="rId8"/>
    <p:sldId id="395" r:id="rId9"/>
    <p:sldId id="396" r:id="rId10"/>
    <p:sldId id="39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66"/>
    <a:srgbClr val="45969C"/>
    <a:srgbClr val="1B6761"/>
    <a:srgbClr val="002C00"/>
    <a:srgbClr val="1C386E"/>
    <a:srgbClr val="58A88A"/>
    <a:srgbClr val="B3528C"/>
    <a:srgbClr val="E92633"/>
    <a:srgbClr val="00C675"/>
    <a:srgbClr val="F28C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41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5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424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D85010-04AB-47C0-B448-00F00E456104}" type="datetimeFigureOut">
              <a:rPr lang="en-US" smtClean="0"/>
              <a:t>10/10/23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3B4CE3-18F7-41D3-8261-C765E1B3349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5408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064F81-5BDC-407B-A18D-69FAA5DEF139}" type="datetimeFigureOut">
              <a:rPr lang="en-US" smtClean="0"/>
              <a:t>10/10/23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6747B-BE96-4086-8F63-CF9AB714324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750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Montserrat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864494-6674-4C74-AA4D-B274C39E06A6}" type="datetimeFigureOut">
              <a:rPr lang="en-US" smtClean="0"/>
              <a:t>10/10/23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546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0" y="2856088"/>
            <a:ext cx="4628442" cy="400191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6"/>
          </p:nvPr>
        </p:nvSpPr>
        <p:spPr>
          <a:xfrm>
            <a:off x="4628442" y="2856088"/>
            <a:ext cx="2521185" cy="400191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17"/>
          </p:nvPr>
        </p:nvSpPr>
        <p:spPr>
          <a:xfrm>
            <a:off x="7152563" y="2856088"/>
            <a:ext cx="2521185" cy="400191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4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9676682" y="2856088"/>
            <a:ext cx="2521185" cy="400191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3581363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8876773" y="-21694"/>
            <a:ext cx="3315228" cy="343984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8876773" y="3418153"/>
            <a:ext cx="3315228" cy="343984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5673968" y="0"/>
            <a:ext cx="3202804" cy="68580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8959544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3985846" y="2273300"/>
            <a:ext cx="2157713" cy="195357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6529896" y="2273300"/>
            <a:ext cx="2157713" cy="195357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9095490" y="2273300"/>
            <a:ext cx="2157713" cy="195357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51036149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952230" y="2077076"/>
            <a:ext cx="5300739" cy="3479825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6409096" y="2077076"/>
            <a:ext cx="5300739" cy="3479825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Freeform 8"/>
          <p:cNvSpPr/>
          <p:nvPr userDrawn="1"/>
        </p:nvSpPr>
        <p:spPr>
          <a:xfrm>
            <a:off x="952230" y="4608541"/>
            <a:ext cx="5300739" cy="1730573"/>
          </a:xfrm>
          <a:custGeom>
            <a:avLst/>
            <a:gdLst>
              <a:gd name="connsiteX0" fmla="*/ 312312 w 5300739"/>
              <a:gd name="connsiteY0" fmla="*/ 2 h 1730573"/>
              <a:gd name="connsiteX1" fmla="*/ 882969 w 5300739"/>
              <a:gd name="connsiteY1" fmla="*/ 189849 h 1730573"/>
              <a:gd name="connsiteX2" fmla="*/ 908168 w 5300739"/>
              <a:gd name="connsiteY2" fmla="*/ 188282 h 1730573"/>
              <a:gd name="connsiteX3" fmla="*/ 933366 w 5300739"/>
              <a:gd name="connsiteY3" fmla="*/ 189849 h 1730573"/>
              <a:gd name="connsiteX4" fmla="*/ 1583103 w 5300739"/>
              <a:gd name="connsiteY4" fmla="*/ 12627 h 1730573"/>
              <a:gd name="connsiteX5" fmla="*/ 2024982 w 5300739"/>
              <a:gd name="connsiteY5" fmla="*/ 338151 h 1730573"/>
              <a:gd name="connsiteX6" fmla="*/ 2069984 w 5300739"/>
              <a:gd name="connsiteY6" fmla="*/ 371228 h 1730573"/>
              <a:gd name="connsiteX7" fmla="*/ 2463577 w 5300739"/>
              <a:gd name="connsiteY7" fmla="*/ 371228 h 1730573"/>
              <a:gd name="connsiteX8" fmla="*/ 2491319 w 5300739"/>
              <a:gd name="connsiteY8" fmla="*/ 344610 h 1730573"/>
              <a:gd name="connsiteX9" fmla="*/ 2934107 w 5300739"/>
              <a:gd name="connsiteY9" fmla="*/ 90800 h 1730573"/>
              <a:gd name="connsiteX10" fmla="*/ 3235852 w 5300739"/>
              <a:gd name="connsiteY10" fmla="*/ 264684 h 1730573"/>
              <a:gd name="connsiteX11" fmla="*/ 3322740 w 5300739"/>
              <a:gd name="connsiteY11" fmla="*/ 371228 h 1730573"/>
              <a:gd name="connsiteX12" fmla="*/ 5300739 w 5300739"/>
              <a:gd name="connsiteY12" fmla="*/ 371228 h 1730573"/>
              <a:gd name="connsiteX13" fmla="*/ 5300739 w 5300739"/>
              <a:gd name="connsiteY13" fmla="*/ 1730573 h 1730573"/>
              <a:gd name="connsiteX14" fmla="*/ 0 w 5300739"/>
              <a:gd name="connsiteY14" fmla="*/ 1730573 h 1730573"/>
              <a:gd name="connsiteX15" fmla="*/ 0 w 5300739"/>
              <a:gd name="connsiteY15" fmla="*/ 562294 h 1730573"/>
              <a:gd name="connsiteX16" fmla="*/ 0 w 5300739"/>
              <a:gd name="connsiteY16" fmla="*/ 371228 h 1730573"/>
              <a:gd name="connsiteX17" fmla="*/ 0 w 5300739"/>
              <a:gd name="connsiteY17" fmla="*/ 159119 h 1730573"/>
              <a:gd name="connsiteX18" fmla="*/ 50854 w 5300739"/>
              <a:gd name="connsiteY18" fmla="*/ 117352 h 1730573"/>
              <a:gd name="connsiteX19" fmla="*/ 233233 w 5300739"/>
              <a:gd name="connsiteY19" fmla="*/ 12627 h 1730573"/>
              <a:gd name="connsiteX20" fmla="*/ 312312 w 5300739"/>
              <a:gd name="connsiteY20" fmla="*/ 2 h 1730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300739" h="1730573">
                <a:moveTo>
                  <a:pt x="312312" y="2"/>
                </a:moveTo>
                <a:cubicBezTo>
                  <a:pt x="502817" y="-722"/>
                  <a:pt x="729952" y="182548"/>
                  <a:pt x="882969" y="189849"/>
                </a:cubicBezTo>
                <a:lnTo>
                  <a:pt x="908168" y="188282"/>
                </a:lnTo>
                <a:lnTo>
                  <a:pt x="933366" y="189849"/>
                </a:lnTo>
                <a:cubicBezTo>
                  <a:pt x="1108243" y="181505"/>
                  <a:pt x="1379928" y="-56676"/>
                  <a:pt x="1583103" y="12627"/>
                </a:cubicBezTo>
                <a:cubicBezTo>
                  <a:pt x="1739392" y="65937"/>
                  <a:pt x="1883732" y="223954"/>
                  <a:pt x="2024982" y="338151"/>
                </a:cubicBezTo>
                <a:lnTo>
                  <a:pt x="2069984" y="371228"/>
                </a:lnTo>
                <a:lnTo>
                  <a:pt x="2463577" y="371228"/>
                </a:lnTo>
                <a:lnTo>
                  <a:pt x="2491319" y="344610"/>
                </a:lnTo>
                <a:cubicBezTo>
                  <a:pt x="2600193" y="228922"/>
                  <a:pt x="2713438" y="73647"/>
                  <a:pt x="2934107" y="90800"/>
                </a:cubicBezTo>
                <a:cubicBezTo>
                  <a:pt x="3088576" y="102807"/>
                  <a:pt x="3164186" y="175781"/>
                  <a:pt x="3235852" y="264684"/>
                </a:cubicBezTo>
                <a:lnTo>
                  <a:pt x="3322740" y="371228"/>
                </a:lnTo>
                <a:lnTo>
                  <a:pt x="5300739" y="371228"/>
                </a:lnTo>
                <a:lnTo>
                  <a:pt x="5300739" y="1730573"/>
                </a:lnTo>
                <a:lnTo>
                  <a:pt x="0" y="1730573"/>
                </a:lnTo>
                <a:lnTo>
                  <a:pt x="0" y="562294"/>
                </a:lnTo>
                <a:lnTo>
                  <a:pt x="0" y="371228"/>
                </a:lnTo>
                <a:lnTo>
                  <a:pt x="0" y="159119"/>
                </a:lnTo>
                <a:lnTo>
                  <a:pt x="50854" y="117352"/>
                </a:lnTo>
                <a:cubicBezTo>
                  <a:pt x="110113" y="72027"/>
                  <a:pt x="170717" y="33950"/>
                  <a:pt x="233233" y="12627"/>
                </a:cubicBezTo>
                <a:cubicBezTo>
                  <a:pt x="258630" y="3964"/>
                  <a:pt x="285097" y="105"/>
                  <a:pt x="312312" y="2"/>
                </a:cubicBezTo>
                <a:close/>
              </a:path>
            </a:pathLst>
          </a:custGeom>
          <a:gradFill>
            <a:gsLst>
              <a:gs pos="100000">
                <a:schemeClr val="accent1"/>
              </a:gs>
              <a:gs pos="0">
                <a:schemeClr val="accent2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 userDrawn="1"/>
        </p:nvSpPr>
        <p:spPr>
          <a:xfrm>
            <a:off x="6399329" y="4608541"/>
            <a:ext cx="5300739" cy="1730573"/>
          </a:xfrm>
          <a:custGeom>
            <a:avLst/>
            <a:gdLst>
              <a:gd name="connsiteX0" fmla="*/ 312312 w 5300739"/>
              <a:gd name="connsiteY0" fmla="*/ 2 h 1730573"/>
              <a:gd name="connsiteX1" fmla="*/ 882969 w 5300739"/>
              <a:gd name="connsiteY1" fmla="*/ 189849 h 1730573"/>
              <a:gd name="connsiteX2" fmla="*/ 908168 w 5300739"/>
              <a:gd name="connsiteY2" fmla="*/ 188282 h 1730573"/>
              <a:gd name="connsiteX3" fmla="*/ 933366 w 5300739"/>
              <a:gd name="connsiteY3" fmla="*/ 189849 h 1730573"/>
              <a:gd name="connsiteX4" fmla="*/ 1583103 w 5300739"/>
              <a:gd name="connsiteY4" fmla="*/ 12627 h 1730573"/>
              <a:gd name="connsiteX5" fmla="*/ 2024982 w 5300739"/>
              <a:gd name="connsiteY5" fmla="*/ 338151 h 1730573"/>
              <a:gd name="connsiteX6" fmla="*/ 2069984 w 5300739"/>
              <a:gd name="connsiteY6" fmla="*/ 371228 h 1730573"/>
              <a:gd name="connsiteX7" fmla="*/ 2463577 w 5300739"/>
              <a:gd name="connsiteY7" fmla="*/ 371228 h 1730573"/>
              <a:gd name="connsiteX8" fmla="*/ 2491319 w 5300739"/>
              <a:gd name="connsiteY8" fmla="*/ 344610 h 1730573"/>
              <a:gd name="connsiteX9" fmla="*/ 2934107 w 5300739"/>
              <a:gd name="connsiteY9" fmla="*/ 90800 h 1730573"/>
              <a:gd name="connsiteX10" fmla="*/ 3235852 w 5300739"/>
              <a:gd name="connsiteY10" fmla="*/ 264684 h 1730573"/>
              <a:gd name="connsiteX11" fmla="*/ 3322740 w 5300739"/>
              <a:gd name="connsiteY11" fmla="*/ 371228 h 1730573"/>
              <a:gd name="connsiteX12" fmla="*/ 5300739 w 5300739"/>
              <a:gd name="connsiteY12" fmla="*/ 371228 h 1730573"/>
              <a:gd name="connsiteX13" fmla="*/ 5300739 w 5300739"/>
              <a:gd name="connsiteY13" fmla="*/ 1730573 h 1730573"/>
              <a:gd name="connsiteX14" fmla="*/ 0 w 5300739"/>
              <a:gd name="connsiteY14" fmla="*/ 1730573 h 1730573"/>
              <a:gd name="connsiteX15" fmla="*/ 0 w 5300739"/>
              <a:gd name="connsiteY15" fmla="*/ 562294 h 1730573"/>
              <a:gd name="connsiteX16" fmla="*/ 0 w 5300739"/>
              <a:gd name="connsiteY16" fmla="*/ 371228 h 1730573"/>
              <a:gd name="connsiteX17" fmla="*/ 0 w 5300739"/>
              <a:gd name="connsiteY17" fmla="*/ 159119 h 1730573"/>
              <a:gd name="connsiteX18" fmla="*/ 50854 w 5300739"/>
              <a:gd name="connsiteY18" fmla="*/ 117352 h 1730573"/>
              <a:gd name="connsiteX19" fmla="*/ 233233 w 5300739"/>
              <a:gd name="connsiteY19" fmla="*/ 12627 h 1730573"/>
              <a:gd name="connsiteX20" fmla="*/ 312312 w 5300739"/>
              <a:gd name="connsiteY20" fmla="*/ 2 h 1730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300739" h="1730573">
                <a:moveTo>
                  <a:pt x="312312" y="2"/>
                </a:moveTo>
                <a:cubicBezTo>
                  <a:pt x="502817" y="-722"/>
                  <a:pt x="729952" y="182548"/>
                  <a:pt x="882969" y="189849"/>
                </a:cubicBezTo>
                <a:lnTo>
                  <a:pt x="908168" y="188282"/>
                </a:lnTo>
                <a:lnTo>
                  <a:pt x="933366" y="189849"/>
                </a:lnTo>
                <a:cubicBezTo>
                  <a:pt x="1108243" y="181505"/>
                  <a:pt x="1379928" y="-56676"/>
                  <a:pt x="1583103" y="12627"/>
                </a:cubicBezTo>
                <a:cubicBezTo>
                  <a:pt x="1739392" y="65937"/>
                  <a:pt x="1883732" y="223954"/>
                  <a:pt x="2024982" y="338151"/>
                </a:cubicBezTo>
                <a:lnTo>
                  <a:pt x="2069984" y="371228"/>
                </a:lnTo>
                <a:lnTo>
                  <a:pt x="2463577" y="371228"/>
                </a:lnTo>
                <a:lnTo>
                  <a:pt x="2491319" y="344610"/>
                </a:lnTo>
                <a:cubicBezTo>
                  <a:pt x="2600193" y="228922"/>
                  <a:pt x="2713438" y="73647"/>
                  <a:pt x="2934107" y="90800"/>
                </a:cubicBezTo>
                <a:cubicBezTo>
                  <a:pt x="3088576" y="102807"/>
                  <a:pt x="3164186" y="175781"/>
                  <a:pt x="3235852" y="264684"/>
                </a:cubicBezTo>
                <a:lnTo>
                  <a:pt x="3322740" y="371228"/>
                </a:lnTo>
                <a:lnTo>
                  <a:pt x="5300739" y="371228"/>
                </a:lnTo>
                <a:lnTo>
                  <a:pt x="5300739" y="1730573"/>
                </a:lnTo>
                <a:lnTo>
                  <a:pt x="0" y="1730573"/>
                </a:lnTo>
                <a:lnTo>
                  <a:pt x="0" y="562294"/>
                </a:lnTo>
                <a:lnTo>
                  <a:pt x="0" y="371228"/>
                </a:lnTo>
                <a:lnTo>
                  <a:pt x="0" y="159119"/>
                </a:lnTo>
                <a:lnTo>
                  <a:pt x="50854" y="117352"/>
                </a:lnTo>
                <a:cubicBezTo>
                  <a:pt x="110113" y="72027"/>
                  <a:pt x="170717" y="33950"/>
                  <a:pt x="233233" y="12627"/>
                </a:cubicBezTo>
                <a:cubicBezTo>
                  <a:pt x="258630" y="3964"/>
                  <a:pt x="285097" y="105"/>
                  <a:pt x="312312" y="2"/>
                </a:cubicBezTo>
                <a:close/>
              </a:path>
            </a:pathLst>
          </a:custGeom>
          <a:gradFill>
            <a:gsLst>
              <a:gs pos="100000">
                <a:schemeClr val="accent1"/>
              </a:gs>
              <a:gs pos="0">
                <a:schemeClr val="accent2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303770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4495472" y="383500"/>
            <a:ext cx="7072414" cy="594956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3440329" y="4172857"/>
            <a:ext cx="2110286" cy="20002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47374502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4736176" cy="633306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4745722" y="3868075"/>
            <a:ext cx="7446277" cy="246499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8466474" y="0"/>
            <a:ext cx="3725525" cy="38680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7" name="Parallelogram 6"/>
          <p:cNvSpPr/>
          <p:nvPr userDrawn="1"/>
        </p:nvSpPr>
        <p:spPr>
          <a:xfrm>
            <a:off x="4740950" y="0"/>
            <a:ext cx="3725524" cy="3868075"/>
          </a:xfrm>
          <a:prstGeom prst="parallelogram">
            <a:avLst>
              <a:gd name="adj" fmla="val 0"/>
            </a:avLst>
          </a:prstGeom>
          <a:gradFill flip="none" rotWithShape="1">
            <a:gsLst>
              <a:gs pos="100000">
                <a:schemeClr val="accent1"/>
              </a:gs>
              <a:gs pos="0">
                <a:schemeClr val="accent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978400" y="681214"/>
            <a:ext cx="2902857" cy="97798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36094842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554182" y="1970929"/>
            <a:ext cx="11083636" cy="4291955"/>
          </a:xfrm>
          <a:custGeom>
            <a:avLst/>
            <a:gdLst>
              <a:gd name="connsiteX0" fmla="*/ 0 w 11083636"/>
              <a:gd name="connsiteY0" fmla="*/ 0 h 4291955"/>
              <a:gd name="connsiteX1" fmla="*/ 6855366 w 11083636"/>
              <a:gd name="connsiteY1" fmla="*/ 0 h 4291955"/>
              <a:gd name="connsiteX2" fmla="*/ 6976248 w 11083636"/>
              <a:gd name="connsiteY2" fmla="*/ 32492 h 4291955"/>
              <a:gd name="connsiteX3" fmla="*/ 7647707 w 11083636"/>
              <a:gd name="connsiteY3" fmla="*/ 368215 h 4291955"/>
              <a:gd name="connsiteX4" fmla="*/ 8407733 w 11083636"/>
              <a:gd name="connsiteY4" fmla="*/ 85382 h 4291955"/>
              <a:gd name="connsiteX5" fmla="*/ 9212230 w 11083636"/>
              <a:gd name="connsiteY5" fmla="*/ 427412 h 4291955"/>
              <a:gd name="connsiteX6" fmla="*/ 9964654 w 11083636"/>
              <a:gd name="connsiteY6" fmla="*/ 293210 h 4291955"/>
              <a:gd name="connsiteX7" fmla="*/ 9993835 w 11083636"/>
              <a:gd name="connsiteY7" fmla="*/ 294397 h 4291955"/>
              <a:gd name="connsiteX8" fmla="*/ 10023016 w 11083636"/>
              <a:gd name="connsiteY8" fmla="*/ 293210 h 4291955"/>
              <a:gd name="connsiteX9" fmla="*/ 10775440 w 11083636"/>
              <a:gd name="connsiteY9" fmla="*/ 427412 h 4291955"/>
              <a:gd name="connsiteX10" fmla="*/ 10986642 w 11083636"/>
              <a:gd name="connsiteY10" fmla="*/ 348109 h 4291955"/>
              <a:gd name="connsiteX11" fmla="*/ 11083636 w 11083636"/>
              <a:gd name="connsiteY11" fmla="*/ 296017 h 4291955"/>
              <a:gd name="connsiteX12" fmla="*/ 11083636 w 11083636"/>
              <a:gd name="connsiteY12" fmla="*/ 4291955 h 4291955"/>
              <a:gd name="connsiteX13" fmla="*/ 0 w 11083636"/>
              <a:gd name="connsiteY13" fmla="*/ 4291955 h 4291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083636" h="4291955">
                <a:moveTo>
                  <a:pt x="0" y="0"/>
                </a:moveTo>
                <a:lnTo>
                  <a:pt x="6855366" y="0"/>
                </a:lnTo>
                <a:lnTo>
                  <a:pt x="6976248" y="32492"/>
                </a:lnTo>
                <a:cubicBezTo>
                  <a:pt x="7297465" y="147174"/>
                  <a:pt x="7289944" y="350031"/>
                  <a:pt x="7647707" y="368215"/>
                </a:cubicBezTo>
                <a:cubicBezTo>
                  <a:pt x="8056579" y="388998"/>
                  <a:pt x="8146980" y="75515"/>
                  <a:pt x="8407733" y="85382"/>
                </a:cubicBezTo>
                <a:cubicBezTo>
                  <a:pt x="8668487" y="95248"/>
                  <a:pt x="8922646" y="362822"/>
                  <a:pt x="9212230" y="427412"/>
                </a:cubicBezTo>
                <a:cubicBezTo>
                  <a:pt x="9447516" y="479893"/>
                  <a:pt x="9762139" y="299528"/>
                  <a:pt x="9964654" y="293210"/>
                </a:cubicBezTo>
                <a:lnTo>
                  <a:pt x="9993835" y="294397"/>
                </a:lnTo>
                <a:lnTo>
                  <a:pt x="10023016" y="293210"/>
                </a:lnTo>
                <a:cubicBezTo>
                  <a:pt x="10225531" y="299528"/>
                  <a:pt x="10540154" y="479893"/>
                  <a:pt x="10775440" y="427412"/>
                </a:cubicBezTo>
                <a:cubicBezTo>
                  <a:pt x="10847836" y="411265"/>
                  <a:pt x="10918018" y="382431"/>
                  <a:pt x="10986642" y="348109"/>
                </a:cubicBezTo>
                <a:lnTo>
                  <a:pt x="11083636" y="296017"/>
                </a:lnTo>
                <a:lnTo>
                  <a:pt x="11083636" y="4291955"/>
                </a:lnTo>
                <a:lnTo>
                  <a:pt x="0" y="429195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68559006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4584700"/>
          </a:xfrm>
          <a:prstGeom prst="rect">
            <a:avLst/>
          </a:prstGeom>
          <a:gradFill>
            <a:gsLst>
              <a:gs pos="0">
                <a:schemeClr val="accent1">
                  <a:alpha val="90000"/>
                </a:schemeClr>
              </a:gs>
              <a:gs pos="100000">
                <a:schemeClr val="accent2">
                  <a:alpha val="9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0" y="-9526"/>
            <a:ext cx="4162790" cy="854354"/>
            <a:chOff x="0" y="-9526"/>
            <a:chExt cx="4162790" cy="854354"/>
          </a:xfrm>
        </p:grpSpPr>
        <p:sp>
          <p:nvSpPr>
            <p:cNvPr id="9" name="Freeform 8"/>
            <p:cNvSpPr/>
            <p:nvPr/>
          </p:nvSpPr>
          <p:spPr>
            <a:xfrm>
              <a:off x="1" y="-9526"/>
              <a:ext cx="4086315" cy="854354"/>
            </a:xfrm>
            <a:custGeom>
              <a:avLst/>
              <a:gdLst>
                <a:gd name="connsiteX0" fmla="*/ 0 w 4086315"/>
                <a:gd name="connsiteY0" fmla="*/ 0 h 854354"/>
                <a:gd name="connsiteX1" fmla="*/ 4086315 w 4086315"/>
                <a:gd name="connsiteY1" fmla="*/ 0 h 854354"/>
                <a:gd name="connsiteX2" fmla="*/ 3700053 w 4086315"/>
                <a:gd name="connsiteY2" fmla="*/ 236387 h 854354"/>
                <a:gd name="connsiteX3" fmla="*/ 3071976 w 4086315"/>
                <a:gd name="connsiteY3" fmla="*/ 837056 h 854354"/>
                <a:gd name="connsiteX4" fmla="*/ 2354350 w 4086315"/>
                <a:gd name="connsiteY4" fmla="*/ 594269 h 854354"/>
                <a:gd name="connsiteX5" fmla="*/ 2326519 w 4086315"/>
                <a:gd name="connsiteY5" fmla="*/ 596417 h 854354"/>
                <a:gd name="connsiteX6" fmla="*/ 2298688 w 4086315"/>
                <a:gd name="connsiteY6" fmla="*/ 594269 h 854354"/>
                <a:gd name="connsiteX7" fmla="*/ 1581063 w 4086315"/>
                <a:gd name="connsiteY7" fmla="*/ 837056 h 854354"/>
                <a:gd name="connsiteX8" fmla="*/ 813774 w 4086315"/>
                <a:gd name="connsiteY8" fmla="*/ 218287 h 854354"/>
                <a:gd name="connsiteX9" fmla="*/ 88899 w 4086315"/>
                <a:gd name="connsiteY9" fmla="*/ 729962 h 854354"/>
                <a:gd name="connsiteX10" fmla="*/ 36789 w 4086315"/>
                <a:gd name="connsiteY10" fmla="*/ 746586 h 854354"/>
                <a:gd name="connsiteX11" fmla="*/ 0 w 4086315"/>
                <a:gd name="connsiteY11" fmla="*/ 751118 h 85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86315" h="854354">
                  <a:moveTo>
                    <a:pt x="0" y="0"/>
                  </a:moveTo>
                  <a:lnTo>
                    <a:pt x="4086315" y="0"/>
                  </a:lnTo>
                  <a:lnTo>
                    <a:pt x="3700053" y="236387"/>
                  </a:lnTo>
                  <a:cubicBezTo>
                    <a:pt x="3634603" y="298480"/>
                    <a:pt x="3296259" y="777409"/>
                    <a:pt x="3071976" y="837056"/>
                  </a:cubicBezTo>
                  <a:cubicBezTo>
                    <a:pt x="2847692" y="896703"/>
                    <a:pt x="2547499" y="605700"/>
                    <a:pt x="2354350" y="594269"/>
                  </a:cubicBezTo>
                  <a:lnTo>
                    <a:pt x="2326519" y="596417"/>
                  </a:lnTo>
                  <a:lnTo>
                    <a:pt x="2298688" y="594269"/>
                  </a:lnTo>
                  <a:cubicBezTo>
                    <a:pt x="2105539" y="605700"/>
                    <a:pt x="1805467" y="931998"/>
                    <a:pt x="1581063" y="837056"/>
                  </a:cubicBezTo>
                  <a:cubicBezTo>
                    <a:pt x="1304873" y="720205"/>
                    <a:pt x="1062468" y="236136"/>
                    <a:pt x="813774" y="218287"/>
                  </a:cubicBezTo>
                  <a:cubicBezTo>
                    <a:pt x="565080" y="200438"/>
                    <a:pt x="352509" y="613111"/>
                    <a:pt x="88899" y="729962"/>
                  </a:cubicBezTo>
                  <a:cubicBezTo>
                    <a:pt x="72423" y="737266"/>
                    <a:pt x="55004" y="742727"/>
                    <a:pt x="36789" y="746586"/>
                  </a:cubicBezTo>
                  <a:lnTo>
                    <a:pt x="0" y="751118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/>
          </p:nvSpPr>
          <p:spPr>
            <a:xfrm flipH="1">
              <a:off x="0" y="-9525"/>
              <a:ext cx="4162790" cy="688727"/>
            </a:xfrm>
            <a:custGeom>
              <a:avLst/>
              <a:gdLst>
                <a:gd name="connsiteX0" fmla="*/ 4162790 w 4162790"/>
                <a:gd name="connsiteY0" fmla="*/ 0 h 688727"/>
                <a:gd name="connsiteX1" fmla="*/ 0 w 4162790"/>
                <a:gd name="connsiteY1" fmla="*/ 0 h 688727"/>
                <a:gd name="connsiteX2" fmla="*/ 93505 w 4162790"/>
                <a:gd name="connsiteY2" fmla="*/ 40291 h 688727"/>
                <a:gd name="connsiteX3" fmla="*/ 764963 w 4162790"/>
                <a:gd name="connsiteY3" fmla="*/ 578498 h 688727"/>
                <a:gd name="connsiteX4" fmla="*/ 1524989 w 4162790"/>
                <a:gd name="connsiteY4" fmla="*/ 125080 h 688727"/>
                <a:gd name="connsiteX5" fmla="*/ 2329486 w 4162790"/>
                <a:gd name="connsiteY5" fmla="*/ 673399 h 688727"/>
                <a:gd name="connsiteX6" fmla="*/ 3081911 w 4162790"/>
                <a:gd name="connsiteY6" fmla="*/ 458255 h 688727"/>
                <a:gd name="connsiteX7" fmla="*/ 3111091 w 4162790"/>
                <a:gd name="connsiteY7" fmla="*/ 460157 h 688727"/>
                <a:gd name="connsiteX8" fmla="*/ 3140272 w 4162790"/>
                <a:gd name="connsiteY8" fmla="*/ 458255 h 688727"/>
                <a:gd name="connsiteX9" fmla="*/ 3892696 w 4162790"/>
                <a:gd name="connsiteY9" fmla="*/ 673399 h 688727"/>
                <a:gd name="connsiteX10" fmla="*/ 4103899 w 4162790"/>
                <a:gd name="connsiteY10" fmla="*/ 546264 h 688727"/>
                <a:gd name="connsiteX11" fmla="*/ 4162790 w 4162790"/>
                <a:gd name="connsiteY11" fmla="*/ 495560 h 688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62790" h="688727">
                  <a:moveTo>
                    <a:pt x="4162790" y="0"/>
                  </a:moveTo>
                  <a:lnTo>
                    <a:pt x="0" y="0"/>
                  </a:lnTo>
                  <a:lnTo>
                    <a:pt x="93505" y="40291"/>
                  </a:lnTo>
                  <a:cubicBezTo>
                    <a:pt x="414722" y="224142"/>
                    <a:pt x="407200" y="549345"/>
                    <a:pt x="764963" y="578498"/>
                  </a:cubicBezTo>
                  <a:cubicBezTo>
                    <a:pt x="1173835" y="611816"/>
                    <a:pt x="1264236" y="109263"/>
                    <a:pt x="1524989" y="125080"/>
                  </a:cubicBezTo>
                  <a:cubicBezTo>
                    <a:pt x="1785743" y="140897"/>
                    <a:pt x="2039902" y="569851"/>
                    <a:pt x="2329486" y="673399"/>
                  </a:cubicBezTo>
                  <a:cubicBezTo>
                    <a:pt x="2564772" y="757531"/>
                    <a:pt x="2879395" y="468384"/>
                    <a:pt x="3081911" y="458255"/>
                  </a:cubicBezTo>
                  <a:lnTo>
                    <a:pt x="3111091" y="460157"/>
                  </a:lnTo>
                  <a:lnTo>
                    <a:pt x="3140272" y="458255"/>
                  </a:lnTo>
                  <a:cubicBezTo>
                    <a:pt x="3342787" y="468384"/>
                    <a:pt x="3657409" y="757531"/>
                    <a:pt x="3892696" y="673399"/>
                  </a:cubicBezTo>
                  <a:cubicBezTo>
                    <a:pt x="3965092" y="647512"/>
                    <a:pt x="4035274" y="601287"/>
                    <a:pt x="4103899" y="546264"/>
                  </a:cubicBezTo>
                  <a:lnTo>
                    <a:pt x="4162790" y="495560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alpha val="25000"/>
                  </a:schemeClr>
                </a:gs>
                <a:gs pos="0">
                  <a:schemeClr val="accent2">
                    <a:alpha val="2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 10"/>
            <p:cNvSpPr/>
            <p:nvPr userDrawn="1"/>
          </p:nvSpPr>
          <p:spPr>
            <a:xfrm flipH="1">
              <a:off x="0" y="-9525"/>
              <a:ext cx="4148598" cy="562293"/>
            </a:xfrm>
            <a:custGeom>
              <a:avLst/>
              <a:gdLst>
                <a:gd name="connsiteX0" fmla="*/ 4148598 w 4148598"/>
                <a:gd name="connsiteY0" fmla="*/ 0 h 562293"/>
                <a:gd name="connsiteX1" fmla="*/ 0 w 4148598"/>
                <a:gd name="connsiteY1" fmla="*/ 0 h 562293"/>
                <a:gd name="connsiteX2" fmla="*/ 79313 w 4148598"/>
                <a:gd name="connsiteY2" fmla="*/ 28152 h 562293"/>
                <a:gd name="connsiteX3" fmla="*/ 750771 w 4148598"/>
                <a:gd name="connsiteY3" fmla="*/ 471494 h 562293"/>
                <a:gd name="connsiteX4" fmla="*/ 1510797 w 4148598"/>
                <a:gd name="connsiteY4" fmla="*/ 97996 h 562293"/>
                <a:gd name="connsiteX5" fmla="*/ 2315294 w 4148598"/>
                <a:gd name="connsiteY5" fmla="*/ 549667 h 562293"/>
                <a:gd name="connsiteX6" fmla="*/ 3067719 w 4148598"/>
                <a:gd name="connsiteY6" fmla="*/ 372445 h 562293"/>
                <a:gd name="connsiteX7" fmla="*/ 3096899 w 4148598"/>
                <a:gd name="connsiteY7" fmla="*/ 374012 h 562293"/>
                <a:gd name="connsiteX8" fmla="*/ 3126080 w 4148598"/>
                <a:gd name="connsiteY8" fmla="*/ 372445 h 562293"/>
                <a:gd name="connsiteX9" fmla="*/ 3878504 w 4148598"/>
                <a:gd name="connsiteY9" fmla="*/ 549667 h 562293"/>
                <a:gd name="connsiteX10" fmla="*/ 4089707 w 4148598"/>
                <a:gd name="connsiteY10" fmla="*/ 444942 h 562293"/>
                <a:gd name="connsiteX11" fmla="*/ 4148598 w 4148598"/>
                <a:gd name="connsiteY11" fmla="*/ 403175 h 562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48598" h="562293">
                  <a:moveTo>
                    <a:pt x="4148598" y="0"/>
                  </a:moveTo>
                  <a:lnTo>
                    <a:pt x="0" y="0"/>
                  </a:lnTo>
                  <a:lnTo>
                    <a:pt x="79313" y="28152"/>
                  </a:lnTo>
                  <a:cubicBezTo>
                    <a:pt x="400530" y="179597"/>
                    <a:pt x="393008" y="447480"/>
                    <a:pt x="750771" y="471494"/>
                  </a:cubicBezTo>
                  <a:cubicBezTo>
                    <a:pt x="1159643" y="498939"/>
                    <a:pt x="1250044" y="84967"/>
                    <a:pt x="1510797" y="97996"/>
                  </a:cubicBezTo>
                  <a:cubicBezTo>
                    <a:pt x="1771551" y="111025"/>
                    <a:pt x="2025710" y="464371"/>
                    <a:pt x="2315294" y="549667"/>
                  </a:cubicBezTo>
                  <a:cubicBezTo>
                    <a:pt x="2550580" y="618970"/>
                    <a:pt x="2865203" y="380789"/>
                    <a:pt x="3067719" y="372445"/>
                  </a:cubicBezTo>
                  <a:lnTo>
                    <a:pt x="3096899" y="374012"/>
                  </a:lnTo>
                  <a:lnTo>
                    <a:pt x="3126080" y="372445"/>
                  </a:lnTo>
                  <a:cubicBezTo>
                    <a:pt x="3328595" y="380789"/>
                    <a:pt x="3643217" y="618970"/>
                    <a:pt x="3878504" y="549667"/>
                  </a:cubicBezTo>
                  <a:cubicBezTo>
                    <a:pt x="3950900" y="528344"/>
                    <a:pt x="4021082" y="490267"/>
                    <a:pt x="4089707" y="444942"/>
                  </a:cubicBezTo>
                  <a:lnTo>
                    <a:pt x="4148598" y="403175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accent1"/>
                </a:gs>
                <a:gs pos="0">
                  <a:schemeClr val="accent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 11"/>
            <p:cNvSpPr/>
            <p:nvPr/>
          </p:nvSpPr>
          <p:spPr>
            <a:xfrm flipV="1">
              <a:off x="0" y="-9526"/>
              <a:ext cx="4045638" cy="463307"/>
            </a:xfrm>
            <a:custGeom>
              <a:avLst/>
              <a:gdLst>
                <a:gd name="connsiteX0" fmla="*/ 0 w 4045638"/>
                <a:gd name="connsiteY0" fmla="*/ 463307 h 463307"/>
                <a:gd name="connsiteX1" fmla="*/ 4045638 w 4045638"/>
                <a:gd name="connsiteY1" fmla="*/ 463307 h 463307"/>
                <a:gd name="connsiteX2" fmla="*/ 3929456 w 4045638"/>
                <a:gd name="connsiteY2" fmla="*/ 432895 h 463307"/>
                <a:gd name="connsiteX3" fmla="*/ 3530987 w 4045638"/>
                <a:gd name="connsiteY3" fmla="*/ 234506 h 463307"/>
                <a:gd name="connsiteX4" fmla="*/ 2523093 w 4045638"/>
                <a:gd name="connsiteY4" fmla="*/ 280673 h 463307"/>
                <a:gd name="connsiteX5" fmla="*/ 1724297 w 4045638"/>
                <a:gd name="connsiteY5" fmla="*/ 308 h 463307"/>
                <a:gd name="connsiteX6" fmla="*/ 878763 w 4045638"/>
                <a:gd name="connsiteY6" fmla="*/ 339353 h 463307"/>
                <a:gd name="connsiteX7" fmla="*/ 41022 w 4045638"/>
                <a:gd name="connsiteY7" fmla="*/ 208123 h 463307"/>
                <a:gd name="connsiteX8" fmla="*/ 0 w 4045638"/>
                <a:gd name="connsiteY8" fmla="*/ 216898 h 463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45638" h="463307">
                  <a:moveTo>
                    <a:pt x="0" y="463307"/>
                  </a:moveTo>
                  <a:lnTo>
                    <a:pt x="4045638" y="463307"/>
                  </a:lnTo>
                  <a:lnTo>
                    <a:pt x="3929456" y="432895"/>
                  </a:lnTo>
                  <a:cubicBezTo>
                    <a:pt x="3728123" y="370337"/>
                    <a:pt x="3698064" y="298850"/>
                    <a:pt x="3530987" y="234506"/>
                  </a:cubicBezTo>
                  <a:cubicBezTo>
                    <a:pt x="3370086" y="150375"/>
                    <a:pt x="2813585" y="344700"/>
                    <a:pt x="2523093" y="280673"/>
                  </a:cubicBezTo>
                  <a:cubicBezTo>
                    <a:pt x="2232600" y="216646"/>
                    <a:pt x="1998352" y="-9472"/>
                    <a:pt x="1724297" y="308"/>
                  </a:cubicBezTo>
                  <a:cubicBezTo>
                    <a:pt x="1450242" y="10088"/>
                    <a:pt x="1183118" y="275326"/>
                    <a:pt x="878763" y="339353"/>
                  </a:cubicBezTo>
                  <a:cubicBezTo>
                    <a:pt x="612453" y="395377"/>
                    <a:pt x="249437" y="183713"/>
                    <a:pt x="41022" y="208123"/>
                  </a:cubicBezTo>
                  <a:lnTo>
                    <a:pt x="0" y="216898"/>
                  </a:lnTo>
                  <a:close/>
                </a:path>
              </a:pathLst>
            </a:custGeom>
            <a:solidFill>
              <a:schemeClr val="accent3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3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45847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830603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7" name="Group 6"/>
          <p:cNvGrpSpPr/>
          <p:nvPr userDrawn="1"/>
        </p:nvGrpSpPr>
        <p:grpSpPr>
          <a:xfrm>
            <a:off x="4736418" y="1074355"/>
            <a:ext cx="7076495" cy="4648019"/>
            <a:chOff x="1017405" y="2693983"/>
            <a:chExt cx="6794663" cy="4462905"/>
          </a:xfrm>
        </p:grpSpPr>
        <p:grpSp>
          <p:nvGrpSpPr>
            <p:cNvPr id="8" name="Group 7"/>
            <p:cNvGrpSpPr/>
            <p:nvPr/>
          </p:nvGrpSpPr>
          <p:grpSpPr>
            <a:xfrm>
              <a:off x="1017405" y="2693983"/>
              <a:ext cx="6794663" cy="4462905"/>
              <a:chOff x="1017405" y="2693983"/>
              <a:chExt cx="6794663" cy="4462905"/>
            </a:xfrm>
          </p:grpSpPr>
          <p:sp>
            <p:nvSpPr>
              <p:cNvPr id="10" name="AutoShape 1"/>
              <p:cNvSpPr>
                <a:spLocks/>
              </p:cNvSpPr>
              <p:nvPr/>
            </p:nvSpPr>
            <p:spPr bwMode="auto">
              <a:xfrm>
                <a:off x="1017405" y="2693983"/>
                <a:ext cx="6794663" cy="4462905"/>
              </a:xfrm>
              <a:prstGeom prst="roundRect">
                <a:avLst>
                  <a:gd name="adj" fmla="val 1292"/>
                </a:avLst>
              </a:prstGeom>
              <a:solidFill>
                <a:schemeClr val="bg1">
                  <a:lumMod val="95000"/>
                </a:schemeClr>
              </a:solidFill>
              <a:ln w="25400" cap="flat">
                <a:noFill/>
                <a:prstDash val="solid"/>
                <a:miter lim="800000"/>
                <a:headEnd type="none" w="med" len="med"/>
                <a:tailEnd type="none" w="med" len="med"/>
              </a:ln>
              <a:effectLst>
                <a:outerShdw blurRad="254000" dist="114299" dir="5340024" algn="ctr" rotWithShape="0">
                  <a:schemeClr val="bg2">
                    <a:alpha val="39000"/>
                  </a:schemeClr>
                </a:outerShdw>
              </a:effectLst>
            </p:spPr>
            <p:txBody>
              <a:bodyPr lIns="0" tIns="0" rIns="0" bIns="0"/>
              <a:lstStyle/>
              <a:p>
                <a:endParaRPr lang="id-ID" sz="1798"/>
              </a:p>
            </p:txBody>
          </p:sp>
          <p:sp>
            <p:nvSpPr>
              <p:cNvPr id="11" name="Rectangle 2"/>
              <p:cNvSpPr>
                <a:spLocks/>
              </p:cNvSpPr>
              <p:nvPr/>
            </p:nvSpPr>
            <p:spPr bwMode="auto">
              <a:xfrm>
                <a:off x="1017405" y="3024940"/>
                <a:ext cx="6794663" cy="315914"/>
              </a:xfrm>
              <a:prstGeom prst="rect">
                <a:avLst/>
              </a:prstGeom>
              <a:solidFill>
                <a:srgbClr val="CDCDCD"/>
              </a:solidFill>
              <a:ln w="25400" cap="flat">
                <a:solidFill>
                  <a:srgbClr val="CDCDCD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 sz="1798"/>
              </a:p>
            </p:txBody>
          </p:sp>
          <p:sp>
            <p:nvSpPr>
              <p:cNvPr id="12" name="AutoShape 3"/>
              <p:cNvSpPr>
                <a:spLocks/>
              </p:cNvSpPr>
              <p:nvPr/>
            </p:nvSpPr>
            <p:spPr bwMode="auto">
              <a:xfrm>
                <a:off x="2035351" y="2779230"/>
                <a:ext cx="2717865" cy="561624"/>
              </a:xfrm>
              <a:prstGeom prst="roundRect">
                <a:avLst>
                  <a:gd name="adj" fmla="val 11986"/>
                </a:avLst>
              </a:prstGeom>
              <a:solidFill>
                <a:srgbClr val="CDCDCD"/>
              </a:solidFill>
              <a:ln w="25400" cap="flat">
                <a:solidFill>
                  <a:srgbClr val="CDCDCD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 sz="1798"/>
              </a:p>
            </p:txBody>
          </p:sp>
          <p:sp>
            <p:nvSpPr>
              <p:cNvPr id="13" name="Oval 4"/>
              <p:cNvSpPr>
                <a:spLocks/>
              </p:cNvSpPr>
              <p:nvPr/>
            </p:nvSpPr>
            <p:spPr bwMode="auto">
              <a:xfrm>
                <a:off x="1137753" y="2814331"/>
                <a:ext cx="95903" cy="95276"/>
              </a:xfrm>
              <a:prstGeom prst="ellipse">
                <a:avLst/>
              </a:prstGeom>
              <a:solidFill>
                <a:schemeClr val="accent2"/>
              </a:solidFill>
              <a:ln w="25400" cap="flat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 sz="1798"/>
              </a:p>
            </p:txBody>
          </p:sp>
          <p:sp>
            <p:nvSpPr>
              <p:cNvPr id="14" name="Oval 5"/>
              <p:cNvSpPr>
                <a:spLocks/>
              </p:cNvSpPr>
              <p:nvPr/>
            </p:nvSpPr>
            <p:spPr bwMode="auto">
              <a:xfrm>
                <a:off x="1307620" y="2814331"/>
                <a:ext cx="95903" cy="95276"/>
              </a:xfrm>
              <a:prstGeom prst="ellipse">
                <a:avLst/>
              </a:prstGeom>
              <a:solidFill>
                <a:schemeClr val="accent3"/>
              </a:solidFill>
              <a:ln w="25400" cap="flat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 sz="1798"/>
              </a:p>
            </p:txBody>
          </p:sp>
          <p:sp>
            <p:nvSpPr>
              <p:cNvPr id="15" name="Oval 6"/>
              <p:cNvSpPr>
                <a:spLocks/>
              </p:cNvSpPr>
              <p:nvPr/>
            </p:nvSpPr>
            <p:spPr bwMode="auto">
              <a:xfrm>
                <a:off x="1477486" y="2814331"/>
                <a:ext cx="95903" cy="95276"/>
              </a:xfrm>
              <a:prstGeom prst="ellipse">
                <a:avLst/>
              </a:prstGeom>
              <a:solidFill>
                <a:schemeClr val="accent4"/>
              </a:solidFill>
              <a:ln w="25400" cap="flat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 sz="1798"/>
              </a:p>
            </p:txBody>
          </p:sp>
          <p:sp>
            <p:nvSpPr>
              <p:cNvPr id="16" name="Rectangle 11"/>
              <p:cNvSpPr>
                <a:spLocks/>
              </p:cNvSpPr>
              <p:nvPr/>
            </p:nvSpPr>
            <p:spPr bwMode="auto">
              <a:xfrm>
                <a:off x="2205844" y="3085114"/>
                <a:ext cx="5104773" cy="200580"/>
              </a:xfrm>
              <a:prstGeom prst="rect">
                <a:avLst/>
              </a:prstGeom>
              <a:solidFill>
                <a:srgbClr val="FFFFFF"/>
              </a:solidFill>
              <a:ln w="25400" cap="flat">
                <a:solidFill>
                  <a:srgbClr val="B3B3B3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 sz="1798" dirty="0"/>
              </a:p>
            </p:txBody>
          </p:sp>
          <p:sp>
            <p:nvSpPr>
              <p:cNvPr id="17" name="Freeform 9"/>
              <p:cNvSpPr>
                <a:spLocks/>
              </p:cNvSpPr>
              <p:nvPr/>
            </p:nvSpPr>
            <p:spPr bwMode="auto">
              <a:xfrm rot="18900000">
                <a:off x="4580706" y="2849676"/>
                <a:ext cx="99497" cy="99497"/>
              </a:xfrm>
              <a:custGeom>
                <a:avLst/>
                <a:gdLst>
                  <a:gd name="T0" fmla="*/ 42 w 64"/>
                  <a:gd name="T1" fmla="*/ 0 h 64"/>
                  <a:gd name="T2" fmla="*/ 21 w 64"/>
                  <a:gd name="T3" fmla="*/ 0 h 64"/>
                  <a:gd name="T4" fmla="*/ 21 w 64"/>
                  <a:gd name="T5" fmla="*/ 21 h 64"/>
                  <a:gd name="T6" fmla="*/ 0 w 64"/>
                  <a:gd name="T7" fmla="*/ 21 h 64"/>
                  <a:gd name="T8" fmla="*/ 0 w 64"/>
                  <a:gd name="T9" fmla="*/ 42 h 64"/>
                  <a:gd name="T10" fmla="*/ 21 w 64"/>
                  <a:gd name="T11" fmla="*/ 42 h 64"/>
                  <a:gd name="T12" fmla="*/ 21 w 64"/>
                  <a:gd name="T13" fmla="*/ 64 h 64"/>
                  <a:gd name="T14" fmla="*/ 42 w 64"/>
                  <a:gd name="T15" fmla="*/ 64 h 64"/>
                  <a:gd name="T16" fmla="*/ 42 w 64"/>
                  <a:gd name="T17" fmla="*/ 42 h 64"/>
                  <a:gd name="T18" fmla="*/ 64 w 64"/>
                  <a:gd name="T19" fmla="*/ 42 h 64"/>
                  <a:gd name="T20" fmla="*/ 64 w 64"/>
                  <a:gd name="T21" fmla="*/ 21 h 64"/>
                  <a:gd name="T22" fmla="*/ 42 w 64"/>
                  <a:gd name="T23" fmla="*/ 21 h 64"/>
                  <a:gd name="T24" fmla="*/ 42 w 64"/>
                  <a:gd name="T25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4" h="64">
                    <a:moveTo>
                      <a:pt x="42" y="0"/>
                    </a:moveTo>
                    <a:lnTo>
                      <a:pt x="21" y="0"/>
                    </a:lnTo>
                    <a:lnTo>
                      <a:pt x="21" y="21"/>
                    </a:lnTo>
                    <a:lnTo>
                      <a:pt x="0" y="21"/>
                    </a:lnTo>
                    <a:lnTo>
                      <a:pt x="0" y="42"/>
                    </a:lnTo>
                    <a:lnTo>
                      <a:pt x="21" y="42"/>
                    </a:lnTo>
                    <a:lnTo>
                      <a:pt x="21" y="64"/>
                    </a:lnTo>
                    <a:lnTo>
                      <a:pt x="42" y="64"/>
                    </a:lnTo>
                    <a:lnTo>
                      <a:pt x="42" y="42"/>
                    </a:lnTo>
                    <a:lnTo>
                      <a:pt x="64" y="42"/>
                    </a:lnTo>
                    <a:lnTo>
                      <a:pt x="64" y="21"/>
                    </a:lnTo>
                    <a:lnTo>
                      <a:pt x="42" y="21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299" tIns="45649" rIns="91299" bIns="45649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798"/>
              </a:p>
            </p:txBody>
          </p:sp>
          <p:grpSp>
            <p:nvGrpSpPr>
              <p:cNvPr id="18" name="Group 17"/>
              <p:cNvGrpSpPr/>
              <p:nvPr/>
            </p:nvGrpSpPr>
            <p:grpSpPr>
              <a:xfrm>
                <a:off x="7494380" y="2779230"/>
                <a:ext cx="155357" cy="155272"/>
                <a:chOff x="4763" y="0"/>
                <a:chExt cx="2900362" cy="2898775"/>
              </a:xfrm>
              <a:solidFill>
                <a:schemeClr val="bg1">
                  <a:lumMod val="50000"/>
                </a:schemeClr>
              </a:solidFill>
            </p:grpSpPr>
            <p:sp>
              <p:nvSpPr>
                <p:cNvPr id="21" name="Freeform 13"/>
                <p:cNvSpPr>
                  <a:spLocks/>
                </p:cNvSpPr>
                <p:nvPr/>
              </p:nvSpPr>
              <p:spPr bwMode="auto">
                <a:xfrm>
                  <a:off x="4763" y="0"/>
                  <a:ext cx="727075" cy="722313"/>
                </a:xfrm>
                <a:custGeom>
                  <a:avLst/>
                  <a:gdLst>
                    <a:gd name="T0" fmla="*/ 168 w 193"/>
                    <a:gd name="T1" fmla="*/ 0 h 192"/>
                    <a:gd name="T2" fmla="*/ 24 w 193"/>
                    <a:gd name="T3" fmla="*/ 0 h 192"/>
                    <a:gd name="T4" fmla="*/ 0 w 193"/>
                    <a:gd name="T5" fmla="*/ 24 h 192"/>
                    <a:gd name="T6" fmla="*/ 0 w 193"/>
                    <a:gd name="T7" fmla="*/ 168 h 192"/>
                    <a:gd name="T8" fmla="*/ 24 w 193"/>
                    <a:gd name="T9" fmla="*/ 192 h 192"/>
                    <a:gd name="T10" fmla="*/ 168 w 193"/>
                    <a:gd name="T11" fmla="*/ 192 h 192"/>
                    <a:gd name="T12" fmla="*/ 193 w 193"/>
                    <a:gd name="T13" fmla="*/ 168 h 192"/>
                    <a:gd name="T14" fmla="*/ 193 w 193"/>
                    <a:gd name="T15" fmla="*/ 24 h 192"/>
                    <a:gd name="T16" fmla="*/ 168 w 193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3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2"/>
                        <a:pt x="11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2" y="192"/>
                        <a:pt x="193" y="182"/>
                        <a:pt x="193" y="168"/>
                      </a:cubicBezTo>
                      <a:cubicBezTo>
                        <a:pt x="193" y="24"/>
                        <a:pt x="193" y="24"/>
                        <a:pt x="193" y="24"/>
                      </a:cubicBezTo>
                      <a:cubicBezTo>
                        <a:pt x="193" y="11"/>
                        <a:pt x="182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299" tIns="45649" rIns="91299" bIns="45649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798"/>
                </a:p>
              </p:txBody>
            </p:sp>
            <p:sp>
              <p:nvSpPr>
                <p:cNvPr id="22" name="Freeform 14"/>
                <p:cNvSpPr>
                  <a:spLocks/>
                </p:cNvSpPr>
                <p:nvPr/>
              </p:nvSpPr>
              <p:spPr bwMode="auto">
                <a:xfrm>
                  <a:off x="4763" y="1087438"/>
                  <a:ext cx="727075" cy="722313"/>
                </a:xfrm>
                <a:custGeom>
                  <a:avLst/>
                  <a:gdLst>
                    <a:gd name="T0" fmla="*/ 168 w 193"/>
                    <a:gd name="T1" fmla="*/ 0 h 192"/>
                    <a:gd name="T2" fmla="*/ 24 w 193"/>
                    <a:gd name="T3" fmla="*/ 0 h 192"/>
                    <a:gd name="T4" fmla="*/ 0 w 193"/>
                    <a:gd name="T5" fmla="*/ 24 h 192"/>
                    <a:gd name="T6" fmla="*/ 0 w 193"/>
                    <a:gd name="T7" fmla="*/ 168 h 192"/>
                    <a:gd name="T8" fmla="*/ 24 w 193"/>
                    <a:gd name="T9" fmla="*/ 192 h 192"/>
                    <a:gd name="T10" fmla="*/ 168 w 193"/>
                    <a:gd name="T11" fmla="*/ 192 h 192"/>
                    <a:gd name="T12" fmla="*/ 193 w 193"/>
                    <a:gd name="T13" fmla="*/ 168 h 192"/>
                    <a:gd name="T14" fmla="*/ 193 w 193"/>
                    <a:gd name="T15" fmla="*/ 24 h 192"/>
                    <a:gd name="T16" fmla="*/ 168 w 193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3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1"/>
                        <a:pt x="11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2" y="192"/>
                        <a:pt x="193" y="181"/>
                        <a:pt x="193" y="168"/>
                      </a:cubicBezTo>
                      <a:cubicBezTo>
                        <a:pt x="193" y="24"/>
                        <a:pt x="193" y="24"/>
                        <a:pt x="193" y="24"/>
                      </a:cubicBezTo>
                      <a:cubicBezTo>
                        <a:pt x="193" y="11"/>
                        <a:pt x="182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299" tIns="45649" rIns="91299" bIns="45649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798"/>
                </a:p>
              </p:txBody>
            </p:sp>
            <p:sp>
              <p:nvSpPr>
                <p:cNvPr id="23" name="Freeform 15"/>
                <p:cNvSpPr>
                  <a:spLocks/>
                </p:cNvSpPr>
                <p:nvPr/>
              </p:nvSpPr>
              <p:spPr bwMode="auto">
                <a:xfrm>
                  <a:off x="4763" y="2171700"/>
                  <a:ext cx="727075" cy="727075"/>
                </a:xfrm>
                <a:custGeom>
                  <a:avLst/>
                  <a:gdLst>
                    <a:gd name="T0" fmla="*/ 168 w 193"/>
                    <a:gd name="T1" fmla="*/ 0 h 193"/>
                    <a:gd name="T2" fmla="*/ 24 w 193"/>
                    <a:gd name="T3" fmla="*/ 0 h 193"/>
                    <a:gd name="T4" fmla="*/ 0 w 193"/>
                    <a:gd name="T5" fmla="*/ 25 h 193"/>
                    <a:gd name="T6" fmla="*/ 0 w 193"/>
                    <a:gd name="T7" fmla="*/ 169 h 193"/>
                    <a:gd name="T8" fmla="*/ 24 w 193"/>
                    <a:gd name="T9" fmla="*/ 193 h 193"/>
                    <a:gd name="T10" fmla="*/ 168 w 193"/>
                    <a:gd name="T11" fmla="*/ 193 h 193"/>
                    <a:gd name="T12" fmla="*/ 193 w 193"/>
                    <a:gd name="T13" fmla="*/ 169 h 193"/>
                    <a:gd name="T14" fmla="*/ 193 w 193"/>
                    <a:gd name="T15" fmla="*/ 25 h 193"/>
                    <a:gd name="T16" fmla="*/ 168 w 193"/>
                    <a:gd name="T17" fmla="*/ 0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3" h="193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5"/>
                      </a:cubicBezTo>
                      <a:cubicBezTo>
                        <a:pt x="0" y="169"/>
                        <a:pt x="0" y="169"/>
                        <a:pt x="0" y="169"/>
                      </a:cubicBezTo>
                      <a:cubicBezTo>
                        <a:pt x="0" y="182"/>
                        <a:pt x="11" y="193"/>
                        <a:pt x="24" y="193"/>
                      </a:cubicBezTo>
                      <a:cubicBezTo>
                        <a:pt x="168" y="193"/>
                        <a:pt x="168" y="193"/>
                        <a:pt x="168" y="193"/>
                      </a:cubicBezTo>
                      <a:cubicBezTo>
                        <a:pt x="182" y="193"/>
                        <a:pt x="193" y="182"/>
                        <a:pt x="193" y="169"/>
                      </a:cubicBezTo>
                      <a:cubicBezTo>
                        <a:pt x="193" y="25"/>
                        <a:pt x="193" y="25"/>
                        <a:pt x="193" y="25"/>
                      </a:cubicBezTo>
                      <a:cubicBezTo>
                        <a:pt x="193" y="11"/>
                        <a:pt x="182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299" tIns="45649" rIns="91299" bIns="45649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798"/>
                </a:p>
              </p:txBody>
            </p:sp>
            <p:sp>
              <p:nvSpPr>
                <p:cNvPr id="24" name="Freeform 16"/>
                <p:cNvSpPr>
                  <a:spLocks/>
                </p:cNvSpPr>
                <p:nvPr/>
              </p:nvSpPr>
              <p:spPr bwMode="auto">
                <a:xfrm>
                  <a:off x="1093788" y="0"/>
                  <a:ext cx="722312" cy="722313"/>
                </a:xfrm>
                <a:custGeom>
                  <a:avLst/>
                  <a:gdLst>
                    <a:gd name="T0" fmla="*/ 168 w 192"/>
                    <a:gd name="T1" fmla="*/ 0 h 192"/>
                    <a:gd name="T2" fmla="*/ 24 w 192"/>
                    <a:gd name="T3" fmla="*/ 0 h 192"/>
                    <a:gd name="T4" fmla="*/ 0 w 192"/>
                    <a:gd name="T5" fmla="*/ 24 h 192"/>
                    <a:gd name="T6" fmla="*/ 0 w 192"/>
                    <a:gd name="T7" fmla="*/ 168 h 192"/>
                    <a:gd name="T8" fmla="*/ 24 w 192"/>
                    <a:gd name="T9" fmla="*/ 192 h 192"/>
                    <a:gd name="T10" fmla="*/ 168 w 192"/>
                    <a:gd name="T11" fmla="*/ 192 h 192"/>
                    <a:gd name="T12" fmla="*/ 192 w 192"/>
                    <a:gd name="T13" fmla="*/ 168 h 192"/>
                    <a:gd name="T14" fmla="*/ 192 w 192"/>
                    <a:gd name="T15" fmla="*/ 24 h 192"/>
                    <a:gd name="T16" fmla="*/ 168 w 192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2"/>
                        <a:pt x="11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1" y="192"/>
                        <a:pt x="192" y="182"/>
                        <a:pt x="192" y="168"/>
                      </a:cubicBezTo>
                      <a:cubicBezTo>
                        <a:pt x="192" y="24"/>
                        <a:pt x="192" y="24"/>
                        <a:pt x="192" y="24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299" tIns="45649" rIns="91299" bIns="45649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798"/>
                </a:p>
              </p:txBody>
            </p:sp>
            <p:sp>
              <p:nvSpPr>
                <p:cNvPr id="25" name="Freeform 17"/>
                <p:cNvSpPr>
                  <a:spLocks/>
                </p:cNvSpPr>
                <p:nvPr/>
              </p:nvSpPr>
              <p:spPr bwMode="auto">
                <a:xfrm>
                  <a:off x="1093788" y="1087438"/>
                  <a:ext cx="722312" cy="722313"/>
                </a:xfrm>
                <a:custGeom>
                  <a:avLst/>
                  <a:gdLst>
                    <a:gd name="T0" fmla="*/ 168 w 192"/>
                    <a:gd name="T1" fmla="*/ 0 h 192"/>
                    <a:gd name="T2" fmla="*/ 24 w 192"/>
                    <a:gd name="T3" fmla="*/ 0 h 192"/>
                    <a:gd name="T4" fmla="*/ 0 w 192"/>
                    <a:gd name="T5" fmla="*/ 24 h 192"/>
                    <a:gd name="T6" fmla="*/ 0 w 192"/>
                    <a:gd name="T7" fmla="*/ 168 h 192"/>
                    <a:gd name="T8" fmla="*/ 24 w 192"/>
                    <a:gd name="T9" fmla="*/ 192 h 192"/>
                    <a:gd name="T10" fmla="*/ 168 w 192"/>
                    <a:gd name="T11" fmla="*/ 192 h 192"/>
                    <a:gd name="T12" fmla="*/ 192 w 192"/>
                    <a:gd name="T13" fmla="*/ 168 h 192"/>
                    <a:gd name="T14" fmla="*/ 192 w 192"/>
                    <a:gd name="T15" fmla="*/ 24 h 192"/>
                    <a:gd name="T16" fmla="*/ 168 w 192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1"/>
                        <a:pt x="11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1" y="192"/>
                        <a:pt x="192" y="181"/>
                        <a:pt x="192" y="168"/>
                      </a:cubicBezTo>
                      <a:cubicBezTo>
                        <a:pt x="192" y="24"/>
                        <a:pt x="192" y="24"/>
                        <a:pt x="192" y="24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299" tIns="45649" rIns="91299" bIns="45649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798"/>
                </a:p>
              </p:txBody>
            </p:sp>
            <p:sp>
              <p:nvSpPr>
                <p:cNvPr id="26" name="Freeform 18"/>
                <p:cNvSpPr>
                  <a:spLocks/>
                </p:cNvSpPr>
                <p:nvPr/>
              </p:nvSpPr>
              <p:spPr bwMode="auto">
                <a:xfrm>
                  <a:off x="1093788" y="2171700"/>
                  <a:ext cx="722312" cy="727075"/>
                </a:xfrm>
                <a:custGeom>
                  <a:avLst/>
                  <a:gdLst>
                    <a:gd name="T0" fmla="*/ 168 w 192"/>
                    <a:gd name="T1" fmla="*/ 0 h 193"/>
                    <a:gd name="T2" fmla="*/ 24 w 192"/>
                    <a:gd name="T3" fmla="*/ 0 h 193"/>
                    <a:gd name="T4" fmla="*/ 0 w 192"/>
                    <a:gd name="T5" fmla="*/ 25 h 193"/>
                    <a:gd name="T6" fmla="*/ 0 w 192"/>
                    <a:gd name="T7" fmla="*/ 169 h 193"/>
                    <a:gd name="T8" fmla="*/ 24 w 192"/>
                    <a:gd name="T9" fmla="*/ 193 h 193"/>
                    <a:gd name="T10" fmla="*/ 168 w 192"/>
                    <a:gd name="T11" fmla="*/ 193 h 193"/>
                    <a:gd name="T12" fmla="*/ 192 w 192"/>
                    <a:gd name="T13" fmla="*/ 169 h 193"/>
                    <a:gd name="T14" fmla="*/ 192 w 192"/>
                    <a:gd name="T15" fmla="*/ 25 h 193"/>
                    <a:gd name="T16" fmla="*/ 168 w 192"/>
                    <a:gd name="T17" fmla="*/ 0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3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5"/>
                      </a:cubicBezTo>
                      <a:cubicBezTo>
                        <a:pt x="0" y="169"/>
                        <a:pt x="0" y="169"/>
                        <a:pt x="0" y="169"/>
                      </a:cubicBezTo>
                      <a:cubicBezTo>
                        <a:pt x="0" y="182"/>
                        <a:pt x="11" y="193"/>
                        <a:pt x="24" y="193"/>
                      </a:cubicBezTo>
                      <a:cubicBezTo>
                        <a:pt x="168" y="193"/>
                        <a:pt x="168" y="193"/>
                        <a:pt x="168" y="193"/>
                      </a:cubicBezTo>
                      <a:cubicBezTo>
                        <a:pt x="181" y="193"/>
                        <a:pt x="192" y="182"/>
                        <a:pt x="192" y="169"/>
                      </a:cubicBezTo>
                      <a:cubicBezTo>
                        <a:pt x="192" y="25"/>
                        <a:pt x="192" y="25"/>
                        <a:pt x="192" y="25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299" tIns="45649" rIns="91299" bIns="45649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798"/>
                </a:p>
              </p:txBody>
            </p:sp>
            <p:sp>
              <p:nvSpPr>
                <p:cNvPr id="27" name="Freeform 19"/>
                <p:cNvSpPr>
                  <a:spLocks/>
                </p:cNvSpPr>
                <p:nvPr/>
              </p:nvSpPr>
              <p:spPr bwMode="auto">
                <a:xfrm>
                  <a:off x="2181225" y="0"/>
                  <a:ext cx="723900" cy="722313"/>
                </a:xfrm>
                <a:custGeom>
                  <a:avLst/>
                  <a:gdLst>
                    <a:gd name="T0" fmla="*/ 168 w 192"/>
                    <a:gd name="T1" fmla="*/ 0 h 192"/>
                    <a:gd name="T2" fmla="*/ 24 w 192"/>
                    <a:gd name="T3" fmla="*/ 0 h 192"/>
                    <a:gd name="T4" fmla="*/ 0 w 192"/>
                    <a:gd name="T5" fmla="*/ 24 h 192"/>
                    <a:gd name="T6" fmla="*/ 0 w 192"/>
                    <a:gd name="T7" fmla="*/ 168 h 192"/>
                    <a:gd name="T8" fmla="*/ 24 w 192"/>
                    <a:gd name="T9" fmla="*/ 192 h 192"/>
                    <a:gd name="T10" fmla="*/ 168 w 192"/>
                    <a:gd name="T11" fmla="*/ 192 h 192"/>
                    <a:gd name="T12" fmla="*/ 192 w 192"/>
                    <a:gd name="T13" fmla="*/ 168 h 192"/>
                    <a:gd name="T14" fmla="*/ 192 w 192"/>
                    <a:gd name="T15" fmla="*/ 24 h 192"/>
                    <a:gd name="T16" fmla="*/ 168 w 192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0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2"/>
                        <a:pt x="10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1" y="192"/>
                        <a:pt x="192" y="182"/>
                        <a:pt x="192" y="168"/>
                      </a:cubicBezTo>
                      <a:cubicBezTo>
                        <a:pt x="192" y="24"/>
                        <a:pt x="192" y="24"/>
                        <a:pt x="192" y="24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299" tIns="45649" rIns="91299" bIns="45649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798"/>
                </a:p>
              </p:txBody>
            </p:sp>
            <p:sp>
              <p:nvSpPr>
                <p:cNvPr id="28" name="Freeform 20"/>
                <p:cNvSpPr>
                  <a:spLocks/>
                </p:cNvSpPr>
                <p:nvPr/>
              </p:nvSpPr>
              <p:spPr bwMode="auto">
                <a:xfrm>
                  <a:off x="2181225" y="1087438"/>
                  <a:ext cx="723900" cy="722313"/>
                </a:xfrm>
                <a:custGeom>
                  <a:avLst/>
                  <a:gdLst>
                    <a:gd name="T0" fmla="*/ 168 w 192"/>
                    <a:gd name="T1" fmla="*/ 0 h 192"/>
                    <a:gd name="T2" fmla="*/ 24 w 192"/>
                    <a:gd name="T3" fmla="*/ 0 h 192"/>
                    <a:gd name="T4" fmla="*/ 0 w 192"/>
                    <a:gd name="T5" fmla="*/ 24 h 192"/>
                    <a:gd name="T6" fmla="*/ 0 w 192"/>
                    <a:gd name="T7" fmla="*/ 168 h 192"/>
                    <a:gd name="T8" fmla="*/ 24 w 192"/>
                    <a:gd name="T9" fmla="*/ 192 h 192"/>
                    <a:gd name="T10" fmla="*/ 168 w 192"/>
                    <a:gd name="T11" fmla="*/ 192 h 192"/>
                    <a:gd name="T12" fmla="*/ 192 w 192"/>
                    <a:gd name="T13" fmla="*/ 168 h 192"/>
                    <a:gd name="T14" fmla="*/ 192 w 192"/>
                    <a:gd name="T15" fmla="*/ 24 h 192"/>
                    <a:gd name="T16" fmla="*/ 168 w 192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0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1"/>
                        <a:pt x="10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1" y="192"/>
                        <a:pt x="192" y="181"/>
                        <a:pt x="192" y="168"/>
                      </a:cubicBezTo>
                      <a:cubicBezTo>
                        <a:pt x="192" y="24"/>
                        <a:pt x="192" y="24"/>
                        <a:pt x="192" y="24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299" tIns="45649" rIns="91299" bIns="45649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798"/>
                </a:p>
              </p:txBody>
            </p:sp>
            <p:sp>
              <p:nvSpPr>
                <p:cNvPr id="29" name="Freeform 21"/>
                <p:cNvSpPr>
                  <a:spLocks/>
                </p:cNvSpPr>
                <p:nvPr/>
              </p:nvSpPr>
              <p:spPr bwMode="auto">
                <a:xfrm>
                  <a:off x="2181225" y="2171700"/>
                  <a:ext cx="723900" cy="727075"/>
                </a:xfrm>
                <a:custGeom>
                  <a:avLst/>
                  <a:gdLst>
                    <a:gd name="T0" fmla="*/ 168 w 192"/>
                    <a:gd name="T1" fmla="*/ 0 h 193"/>
                    <a:gd name="T2" fmla="*/ 24 w 192"/>
                    <a:gd name="T3" fmla="*/ 0 h 193"/>
                    <a:gd name="T4" fmla="*/ 0 w 192"/>
                    <a:gd name="T5" fmla="*/ 25 h 193"/>
                    <a:gd name="T6" fmla="*/ 0 w 192"/>
                    <a:gd name="T7" fmla="*/ 169 h 193"/>
                    <a:gd name="T8" fmla="*/ 24 w 192"/>
                    <a:gd name="T9" fmla="*/ 193 h 193"/>
                    <a:gd name="T10" fmla="*/ 168 w 192"/>
                    <a:gd name="T11" fmla="*/ 193 h 193"/>
                    <a:gd name="T12" fmla="*/ 192 w 192"/>
                    <a:gd name="T13" fmla="*/ 169 h 193"/>
                    <a:gd name="T14" fmla="*/ 192 w 192"/>
                    <a:gd name="T15" fmla="*/ 25 h 193"/>
                    <a:gd name="T16" fmla="*/ 168 w 192"/>
                    <a:gd name="T17" fmla="*/ 0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3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0" y="0"/>
                        <a:pt x="0" y="11"/>
                        <a:pt x="0" y="25"/>
                      </a:cubicBezTo>
                      <a:cubicBezTo>
                        <a:pt x="0" y="169"/>
                        <a:pt x="0" y="169"/>
                        <a:pt x="0" y="169"/>
                      </a:cubicBezTo>
                      <a:cubicBezTo>
                        <a:pt x="0" y="182"/>
                        <a:pt x="10" y="193"/>
                        <a:pt x="24" y="193"/>
                      </a:cubicBezTo>
                      <a:cubicBezTo>
                        <a:pt x="168" y="193"/>
                        <a:pt x="168" y="193"/>
                        <a:pt x="168" y="193"/>
                      </a:cubicBezTo>
                      <a:cubicBezTo>
                        <a:pt x="181" y="193"/>
                        <a:pt x="192" y="182"/>
                        <a:pt x="192" y="169"/>
                      </a:cubicBezTo>
                      <a:cubicBezTo>
                        <a:pt x="192" y="25"/>
                        <a:pt x="192" y="25"/>
                        <a:pt x="192" y="25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299" tIns="45649" rIns="91299" bIns="45649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798"/>
                </a:p>
              </p:txBody>
            </p:sp>
          </p:grpSp>
          <p:sp>
            <p:nvSpPr>
              <p:cNvPr id="19" name="Freeform 25"/>
              <p:cNvSpPr>
                <a:spLocks/>
              </p:cNvSpPr>
              <p:nvPr/>
            </p:nvSpPr>
            <p:spPr bwMode="auto">
              <a:xfrm rot="5400000">
                <a:off x="7497092" y="3115886"/>
                <a:ext cx="146921" cy="128651"/>
              </a:xfrm>
              <a:custGeom>
                <a:avLst/>
                <a:gdLst>
                  <a:gd name="T0" fmla="*/ 504 w 896"/>
                  <a:gd name="T1" fmla="*/ 0 h 784"/>
                  <a:gd name="T2" fmla="*/ 116 w 896"/>
                  <a:gd name="T3" fmla="*/ 336 h 784"/>
                  <a:gd name="T4" fmla="*/ 0 w 896"/>
                  <a:gd name="T5" fmla="*/ 336 h 784"/>
                  <a:gd name="T6" fmla="*/ 168 w 896"/>
                  <a:gd name="T7" fmla="*/ 560 h 784"/>
                  <a:gd name="T8" fmla="*/ 336 w 896"/>
                  <a:gd name="T9" fmla="*/ 336 h 784"/>
                  <a:gd name="T10" fmla="*/ 230 w 896"/>
                  <a:gd name="T11" fmla="*/ 336 h 784"/>
                  <a:gd name="T12" fmla="*/ 504 w 896"/>
                  <a:gd name="T13" fmla="*/ 112 h 784"/>
                  <a:gd name="T14" fmla="*/ 784 w 896"/>
                  <a:gd name="T15" fmla="*/ 392 h 784"/>
                  <a:gd name="T16" fmla="*/ 504 w 896"/>
                  <a:gd name="T17" fmla="*/ 672 h 784"/>
                  <a:gd name="T18" fmla="*/ 504 w 896"/>
                  <a:gd name="T19" fmla="*/ 784 h 784"/>
                  <a:gd name="T20" fmla="*/ 896 w 896"/>
                  <a:gd name="T21" fmla="*/ 392 h 784"/>
                  <a:gd name="T22" fmla="*/ 504 w 896"/>
                  <a:gd name="T23" fmla="*/ 0 h 7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96" h="784">
                    <a:moveTo>
                      <a:pt x="504" y="0"/>
                    </a:moveTo>
                    <a:cubicBezTo>
                      <a:pt x="307" y="0"/>
                      <a:pt x="144" y="146"/>
                      <a:pt x="116" y="336"/>
                    </a:cubicBezTo>
                    <a:cubicBezTo>
                      <a:pt x="0" y="336"/>
                      <a:pt x="0" y="336"/>
                      <a:pt x="0" y="336"/>
                    </a:cubicBezTo>
                    <a:cubicBezTo>
                      <a:pt x="168" y="560"/>
                      <a:pt x="168" y="560"/>
                      <a:pt x="168" y="560"/>
                    </a:cubicBezTo>
                    <a:cubicBezTo>
                      <a:pt x="336" y="336"/>
                      <a:pt x="336" y="336"/>
                      <a:pt x="336" y="336"/>
                    </a:cubicBezTo>
                    <a:cubicBezTo>
                      <a:pt x="230" y="336"/>
                      <a:pt x="230" y="336"/>
                      <a:pt x="230" y="336"/>
                    </a:cubicBezTo>
                    <a:cubicBezTo>
                      <a:pt x="256" y="208"/>
                      <a:pt x="369" y="112"/>
                      <a:pt x="504" y="112"/>
                    </a:cubicBezTo>
                    <a:cubicBezTo>
                      <a:pt x="658" y="112"/>
                      <a:pt x="784" y="238"/>
                      <a:pt x="784" y="392"/>
                    </a:cubicBezTo>
                    <a:cubicBezTo>
                      <a:pt x="784" y="546"/>
                      <a:pt x="658" y="672"/>
                      <a:pt x="504" y="672"/>
                    </a:cubicBezTo>
                    <a:cubicBezTo>
                      <a:pt x="504" y="784"/>
                      <a:pt x="504" y="784"/>
                      <a:pt x="504" y="784"/>
                    </a:cubicBezTo>
                    <a:cubicBezTo>
                      <a:pt x="721" y="784"/>
                      <a:pt x="896" y="609"/>
                      <a:pt x="896" y="392"/>
                    </a:cubicBezTo>
                    <a:cubicBezTo>
                      <a:pt x="896" y="175"/>
                      <a:pt x="721" y="0"/>
                      <a:pt x="504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299" tIns="45649" rIns="91299" bIns="45649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798"/>
              </a:p>
            </p:txBody>
          </p:sp>
          <p:sp>
            <p:nvSpPr>
              <p:cNvPr id="20" name="Oval 6"/>
              <p:cNvSpPr>
                <a:spLocks/>
              </p:cNvSpPr>
              <p:nvPr/>
            </p:nvSpPr>
            <p:spPr bwMode="auto">
              <a:xfrm>
                <a:off x="1655635" y="2814331"/>
                <a:ext cx="95903" cy="95276"/>
              </a:xfrm>
              <a:prstGeom prst="ellipse">
                <a:avLst/>
              </a:prstGeom>
              <a:solidFill>
                <a:schemeClr val="accent5"/>
              </a:solidFill>
              <a:ln w="25400" cap="flat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 sz="1798"/>
              </a:p>
            </p:txBody>
          </p:sp>
        </p:grpSp>
        <p:sp>
          <p:nvSpPr>
            <p:cNvPr id="9" name="Freeform 29"/>
            <p:cNvSpPr>
              <a:spLocks noEditPoints="1"/>
            </p:cNvSpPr>
            <p:nvPr/>
          </p:nvSpPr>
          <p:spPr bwMode="auto">
            <a:xfrm>
              <a:off x="2269943" y="3130076"/>
              <a:ext cx="115372" cy="115448"/>
            </a:xfrm>
            <a:custGeom>
              <a:avLst/>
              <a:gdLst>
                <a:gd name="T0" fmla="*/ 0 w 636"/>
                <a:gd name="T1" fmla="*/ 318 h 636"/>
                <a:gd name="T2" fmla="*/ 636 w 636"/>
                <a:gd name="T3" fmla="*/ 318 h 636"/>
                <a:gd name="T4" fmla="*/ 594 w 636"/>
                <a:gd name="T5" fmla="*/ 308 h 636"/>
                <a:gd name="T6" fmla="*/ 448 w 636"/>
                <a:gd name="T7" fmla="*/ 179 h 636"/>
                <a:gd name="T8" fmla="*/ 594 w 636"/>
                <a:gd name="T9" fmla="*/ 308 h 636"/>
                <a:gd name="T10" fmla="*/ 223 w 636"/>
                <a:gd name="T11" fmla="*/ 486 h 636"/>
                <a:gd name="T12" fmla="*/ 308 w 636"/>
                <a:gd name="T13" fmla="*/ 594 h 636"/>
                <a:gd name="T14" fmla="*/ 329 w 636"/>
                <a:gd name="T15" fmla="*/ 42 h 636"/>
                <a:gd name="T16" fmla="*/ 328 w 636"/>
                <a:gd name="T17" fmla="*/ 184 h 636"/>
                <a:gd name="T18" fmla="*/ 329 w 636"/>
                <a:gd name="T19" fmla="*/ 42 h 636"/>
                <a:gd name="T20" fmla="*/ 510 w 636"/>
                <a:gd name="T21" fmla="*/ 119 h 636"/>
                <a:gd name="T22" fmla="*/ 363 w 636"/>
                <a:gd name="T23" fmla="*/ 45 h 636"/>
                <a:gd name="T24" fmla="*/ 308 w 636"/>
                <a:gd name="T25" fmla="*/ 184 h 636"/>
                <a:gd name="T26" fmla="*/ 307 w 636"/>
                <a:gd name="T27" fmla="*/ 42 h 636"/>
                <a:gd name="T28" fmla="*/ 196 w 636"/>
                <a:gd name="T29" fmla="*/ 160 h 636"/>
                <a:gd name="T30" fmla="*/ 273 w 636"/>
                <a:gd name="T31" fmla="*/ 45 h 636"/>
                <a:gd name="T32" fmla="*/ 207 w 636"/>
                <a:gd name="T33" fmla="*/ 186 h 636"/>
                <a:gd name="T34" fmla="*/ 308 w 636"/>
                <a:gd name="T35" fmla="*/ 308 h 636"/>
                <a:gd name="T36" fmla="*/ 207 w 636"/>
                <a:gd name="T37" fmla="*/ 186 h 636"/>
                <a:gd name="T38" fmla="*/ 308 w 636"/>
                <a:gd name="T39" fmla="*/ 452 h 636"/>
                <a:gd name="T40" fmla="*/ 185 w 636"/>
                <a:gd name="T41" fmla="*/ 328 h 636"/>
                <a:gd name="T42" fmla="*/ 273 w 636"/>
                <a:gd name="T43" fmla="*/ 591 h 636"/>
                <a:gd name="T44" fmla="*/ 204 w 636"/>
                <a:gd name="T45" fmla="*/ 493 h 636"/>
                <a:gd name="T46" fmla="*/ 328 w 636"/>
                <a:gd name="T47" fmla="*/ 594 h 636"/>
                <a:gd name="T48" fmla="*/ 413 w 636"/>
                <a:gd name="T49" fmla="*/ 486 h 636"/>
                <a:gd name="T50" fmla="*/ 328 w 636"/>
                <a:gd name="T51" fmla="*/ 594 h 636"/>
                <a:gd name="T52" fmla="*/ 498 w 636"/>
                <a:gd name="T53" fmla="*/ 528 h 636"/>
                <a:gd name="T54" fmla="*/ 432 w 636"/>
                <a:gd name="T55" fmla="*/ 493 h 636"/>
                <a:gd name="T56" fmla="*/ 328 w 636"/>
                <a:gd name="T57" fmla="*/ 452 h 636"/>
                <a:gd name="T58" fmla="*/ 451 w 636"/>
                <a:gd name="T59" fmla="*/ 328 h 636"/>
                <a:gd name="T60" fmla="*/ 328 w 636"/>
                <a:gd name="T61" fmla="*/ 308 h 636"/>
                <a:gd name="T62" fmla="*/ 429 w 636"/>
                <a:gd name="T63" fmla="*/ 186 h 636"/>
                <a:gd name="T64" fmla="*/ 328 w 636"/>
                <a:gd name="T65" fmla="*/ 308 h 636"/>
                <a:gd name="T66" fmla="*/ 188 w 636"/>
                <a:gd name="T67" fmla="*/ 179 h 636"/>
                <a:gd name="T68" fmla="*/ 42 w 636"/>
                <a:gd name="T69" fmla="*/ 308 h 636"/>
                <a:gd name="T70" fmla="*/ 42 w 636"/>
                <a:gd name="T71" fmla="*/ 328 h 636"/>
                <a:gd name="T72" fmla="*/ 195 w 636"/>
                <a:gd name="T73" fmla="*/ 475 h 636"/>
                <a:gd name="T74" fmla="*/ 42 w 636"/>
                <a:gd name="T75" fmla="*/ 328 h 636"/>
                <a:gd name="T76" fmla="*/ 441 w 636"/>
                <a:gd name="T77" fmla="*/ 475 h 636"/>
                <a:gd name="T78" fmla="*/ 594 w 636"/>
                <a:gd name="T79" fmla="*/ 328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36" h="636">
                  <a:moveTo>
                    <a:pt x="318" y="0"/>
                  </a:moveTo>
                  <a:cubicBezTo>
                    <a:pt x="142" y="0"/>
                    <a:pt x="0" y="142"/>
                    <a:pt x="0" y="318"/>
                  </a:cubicBezTo>
                  <a:cubicBezTo>
                    <a:pt x="0" y="494"/>
                    <a:pt x="142" y="636"/>
                    <a:pt x="318" y="636"/>
                  </a:cubicBezTo>
                  <a:cubicBezTo>
                    <a:pt x="494" y="636"/>
                    <a:pt x="636" y="494"/>
                    <a:pt x="636" y="318"/>
                  </a:cubicBezTo>
                  <a:cubicBezTo>
                    <a:pt x="636" y="142"/>
                    <a:pt x="494" y="0"/>
                    <a:pt x="318" y="0"/>
                  </a:cubicBezTo>
                  <a:close/>
                  <a:moveTo>
                    <a:pt x="594" y="308"/>
                  </a:moveTo>
                  <a:cubicBezTo>
                    <a:pt x="471" y="308"/>
                    <a:pt x="471" y="308"/>
                    <a:pt x="471" y="308"/>
                  </a:cubicBezTo>
                  <a:cubicBezTo>
                    <a:pt x="470" y="262"/>
                    <a:pt x="462" y="219"/>
                    <a:pt x="448" y="179"/>
                  </a:cubicBezTo>
                  <a:cubicBezTo>
                    <a:pt x="476" y="168"/>
                    <a:pt x="501" y="152"/>
                    <a:pt x="525" y="134"/>
                  </a:cubicBezTo>
                  <a:cubicBezTo>
                    <a:pt x="566" y="181"/>
                    <a:pt x="592" y="241"/>
                    <a:pt x="594" y="308"/>
                  </a:cubicBezTo>
                  <a:close/>
                  <a:moveTo>
                    <a:pt x="307" y="594"/>
                  </a:moveTo>
                  <a:cubicBezTo>
                    <a:pt x="273" y="566"/>
                    <a:pt x="244" y="529"/>
                    <a:pt x="223" y="486"/>
                  </a:cubicBezTo>
                  <a:cubicBezTo>
                    <a:pt x="250" y="478"/>
                    <a:pt x="278" y="473"/>
                    <a:pt x="308" y="472"/>
                  </a:cubicBezTo>
                  <a:cubicBezTo>
                    <a:pt x="308" y="594"/>
                    <a:pt x="308" y="594"/>
                    <a:pt x="308" y="594"/>
                  </a:cubicBezTo>
                  <a:cubicBezTo>
                    <a:pt x="307" y="594"/>
                    <a:pt x="307" y="594"/>
                    <a:pt x="307" y="594"/>
                  </a:cubicBezTo>
                  <a:close/>
                  <a:moveTo>
                    <a:pt x="329" y="42"/>
                  </a:moveTo>
                  <a:cubicBezTo>
                    <a:pt x="368" y="74"/>
                    <a:pt x="400" y="117"/>
                    <a:pt x="421" y="167"/>
                  </a:cubicBezTo>
                  <a:cubicBezTo>
                    <a:pt x="392" y="177"/>
                    <a:pt x="361" y="183"/>
                    <a:pt x="328" y="184"/>
                  </a:cubicBezTo>
                  <a:cubicBezTo>
                    <a:pt x="328" y="42"/>
                    <a:pt x="328" y="42"/>
                    <a:pt x="328" y="42"/>
                  </a:cubicBezTo>
                  <a:cubicBezTo>
                    <a:pt x="329" y="42"/>
                    <a:pt x="329" y="42"/>
                    <a:pt x="329" y="42"/>
                  </a:cubicBezTo>
                  <a:close/>
                  <a:moveTo>
                    <a:pt x="363" y="45"/>
                  </a:moveTo>
                  <a:cubicBezTo>
                    <a:pt x="420" y="55"/>
                    <a:pt x="471" y="81"/>
                    <a:pt x="510" y="119"/>
                  </a:cubicBezTo>
                  <a:cubicBezTo>
                    <a:pt x="489" y="136"/>
                    <a:pt x="466" y="150"/>
                    <a:pt x="440" y="160"/>
                  </a:cubicBezTo>
                  <a:cubicBezTo>
                    <a:pt x="421" y="116"/>
                    <a:pt x="395" y="77"/>
                    <a:pt x="363" y="45"/>
                  </a:cubicBezTo>
                  <a:close/>
                  <a:moveTo>
                    <a:pt x="308" y="42"/>
                  </a:moveTo>
                  <a:cubicBezTo>
                    <a:pt x="308" y="184"/>
                    <a:pt x="308" y="184"/>
                    <a:pt x="308" y="184"/>
                  </a:cubicBezTo>
                  <a:cubicBezTo>
                    <a:pt x="275" y="183"/>
                    <a:pt x="244" y="177"/>
                    <a:pt x="215" y="167"/>
                  </a:cubicBezTo>
                  <a:cubicBezTo>
                    <a:pt x="236" y="117"/>
                    <a:pt x="268" y="74"/>
                    <a:pt x="307" y="42"/>
                  </a:cubicBezTo>
                  <a:cubicBezTo>
                    <a:pt x="307" y="42"/>
                    <a:pt x="307" y="42"/>
                    <a:pt x="308" y="42"/>
                  </a:cubicBezTo>
                  <a:close/>
                  <a:moveTo>
                    <a:pt x="196" y="160"/>
                  </a:moveTo>
                  <a:cubicBezTo>
                    <a:pt x="171" y="150"/>
                    <a:pt x="147" y="136"/>
                    <a:pt x="126" y="119"/>
                  </a:cubicBezTo>
                  <a:cubicBezTo>
                    <a:pt x="165" y="81"/>
                    <a:pt x="216" y="55"/>
                    <a:pt x="273" y="45"/>
                  </a:cubicBezTo>
                  <a:cubicBezTo>
                    <a:pt x="241" y="77"/>
                    <a:pt x="215" y="116"/>
                    <a:pt x="196" y="160"/>
                  </a:cubicBezTo>
                  <a:close/>
                  <a:moveTo>
                    <a:pt x="207" y="186"/>
                  </a:moveTo>
                  <a:cubicBezTo>
                    <a:pt x="239" y="197"/>
                    <a:pt x="273" y="204"/>
                    <a:pt x="308" y="205"/>
                  </a:cubicBezTo>
                  <a:cubicBezTo>
                    <a:pt x="308" y="308"/>
                    <a:pt x="308" y="308"/>
                    <a:pt x="308" y="308"/>
                  </a:cubicBezTo>
                  <a:cubicBezTo>
                    <a:pt x="185" y="308"/>
                    <a:pt x="185" y="308"/>
                    <a:pt x="185" y="308"/>
                  </a:cubicBezTo>
                  <a:cubicBezTo>
                    <a:pt x="186" y="265"/>
                    <a:pt x="194" y="224"/>
                    <a:pt x="207" y="186"/>
                  </a:cubicBezTo>
                  <a:close/>
                  <a:moveTo>
                    <a:pt x="308" y="328"/>
                  </a:moveTo>
                  <a:cubicBezTo>
                    <a:pt x="308" y="452"/>
                    <a:pt x="308" y="452"/>
                    <a:pt x="308" y="452"/>
                  </a:cubicBezTo>
                  <a:cubicBezTo>
                    <a:pt x="275" y="453"/>
                    <a:pt x="244" y="458"/>
                    <a:pt x="215" y="468"/>
                  </a:cubicBezTo>
                  <a:cubicBezTo>
                    <a:pt x="197" y="425"/>
                    <a:pt x="186" y="378"/>
                    <a:pt x="185" y="328"/>
                  </a:cubicBezTo>
                  <a:lnTo>
                    <a:pt x="308" y="328"/>
                  </a:lnTo>
                  <a:close/>
                  <a:moveTo>
                    <a:pt x="273" y="591"/>
                  </a:moveTo>
                  <a:cubicBezTo>
                    <a:pt x="222" y="582"/>
                    <a:pt x="176" y="560"/>
                    <a:pt x="138" y="528"/>
                  </a:cubicBezTo>
                  <a:cubicBezTo>
                    <a:pt x="158" y="514"/>
                    <a:pt x="180" y="502"/>
                    <a:pt x="204" y="493"/>
                  </a:cubicBezTo>
                  <a:cubicBezTo>
                    <a:pt x="222" y="531"/>
                    <a:pt x="245" y="563"/>
                    <a:pt x="273" y="591"/>
                  </a:cubicBezTo>
                  <a:close/>
                  <a:moveTo>
                    <a:pt x="328" y="594"/>
                  </a:moveTo>
                  <a:cubicBezTo>
                    <a:pt x="328" y="472"/>
                    <a:pt x="328" y="472"/>
                    <a:pt x="328" y="472"/>
                  </a:cubicBezTo>
                  <a:cubicBezTo>
                    <a:pt x="358" y="473"/>
                    <a:pt x="386" y="478"/>
                    <a:pt x="413" y="486"/>
                  </a:cubicBezTo>
                  <a:cubicBezTo>
                    <a:pt x="392" y="529"/>
                    <a:pt x="363" y="566"/>
                    <a:pt x="329" y="594"/>
                  </a:cubicBezTo>
                  <a:cubicBezTo>
                    <a:pt x="329" y="594"/>
                    <a:pt x="329" y="594"/>
                    <a:pt x="328" y="594"/>
                  </a:cubicBezTo>
                  <a:close/>
                  <a:moveTo>
                    <a:pt x="432" y="493"/>
                  </a:moveTo>
                  <a:cubicBezTo>
                    <a:pt x="456" y="502"/>
                    <a:pt x="478" y="514"/>
                    <a:pt x="498" y="528"/>
                  </a:cubicBezTo>
                  <a:cubicBezTo>
                    <a:pt x="460" y="560"/>
                    <a:pt x="414" y="582"/>
                    <a:pt x="363" y="591"/>
                  </a:cubicBezTo>
                  <a:cubicBezTo>
                    <a:pt x="391" y="563"/>
                    <a:pt x="414" y="531"/>
                    <a:pt x="432" y="493"/>
                  </a:cubicBezTo>
                  <a:close/>
                  <a:moveTo>
                    <a:pt x="421" y="468"/>
                  </a:moveTo>
                  <a:cubicBezTo>
                    <a:pt x="392" y="458"/>
                    <a:pt x="361" y="453"/>
                    <a:pt x="328" y="452"/>
                  </a:cubicBezTo>
                  <a:cubicBezTo>
                    <a:pt x="328" y="328"/>
                    <a:pt x="328" y="328"/>
                    <a:pt x="328" y="328"/>
                  </a:cubicBezTo>
                  <a:cubicBezTo>
                    <a:pt x="451" y="328"/>
                    <a:pt x="451" y="328"/>
                    <a:pt x="451" y="328"/>
                  </a:cubicBezTo>
                  <a:cubicBezTo>
                    <a:pt x="450" y="378"/>
                    <a:pt x="439" y="425"/>
                    <a:pt x="421" y="468"/>
                  </a:cubicBezTo>
                  <a:close/>
                  <a:moveTo>
                    <a:pt x="328" y="308"/>
                  </a:moveTo>
                  <a:cubicBezTo>
                    <a:pt x="328" y="205"/>
                    <a:pt x="328" y="205"/>
                    <a:pt x="328" y="205"/>
                  </a:cubicBezTo>
                  <a:cubicBezTo>
                    <a:pt x="363" y="204"/>
                    <a:pt x="397" y="197"/>
                    <a:pt x="429" y="186"/>
                  </a:cubicBezTo>
                  <a:cubicBezTo>
                    <a:pt x="442" y="224"/>
                    <a:pt x="450" y="265"/>
                    <a:pt x="451" y="308"/>
                  </a:cubicBezTo>
                  <a:lnTo>
                    <a:pt x="328" y="308"/>
                  </a:lnTo>
                  <a:close/>
                  <a:moveTo>
                    <a:pt x="111" y="134"/>
                  </a:moveTo>
                  <a:cubicBezTo>
                    <a:pt x="135" y="152"/>
                    <a:pt x="160" y="168"/>
                    <a:pt x="188" y="179"/>
                  </a:cubicBezTo>
                  <a:cubicBezTo>
                    <a:pt x="174" y="219"/>
                    <a:pt x="166" y="262"/>
                    <a:pt x="165" y="308"/>
                  </a:cubicBezTo>
                  <a:cubicBezTo>
                    <a:pt x="42" y="308"/>
                    <a:pt x="42" y="308"/>
                    <a:pt x="42" y="308"/>
                  </a:cubicBezTo>
                  <a:cubicBezTo>
                    <a:pt x="44" y="241"/>
                    <a:pt x="70" y="181"/>
                    <a:pt x="111" y="134"/>
                  </a:cubicBezTo>
                  <a:close/>
                  <a:moveTo>
                    <a:pt x="42" y="328"/>
                  </a:moveTo>
                  <a:cubicBezTo>
                    <a:pt x="165" y="328"/>
                    <a:pt x="165" y="328"/>
                    <a:pt x="165" y="328"/>
                  </a:cubicBezTo>
                  <a:cubicBezTo>
                    <a:pt x="166" y="381"/>
                    <a:pt x="177" y="430"/>
                    <a:pt x="195" y="475"/>
                  </a:cubicBezTo>
                  <a:cubicBezTo>
                    <a:pt x="169" y="485"/>
                    <a:pt x="145" y="498"/>
                    <a:pt x="123" y="514"/>
                  </a:cubicBezTo>
                  <a:cubicBezTo>
                    <a:pt x="75" y="466"/>
                    <a:pt x="44" y="401"/>
                    <a:pt x="42" y="328"/>
                  </a:cubicBezTo>
                  <a:close/>
                  <a:moveTo>
                    <a:pt x="513" y="514"/>
                  </a:moveTo>
                  <a:cubicBezTo>
                    <a:pt x="491" y="498"/>
                    <a:pt x="467" y="485"/>
                    <a:pt x="441" y="475"/>
                  </a:cubicBezTo>
                  <a:cubicBezTo>
                    <a:pt x="459" y="430"/>
                    <a:pt x="470" y="381"/>
                    <a:pt x="471" y="328"/>
                  </a:cubicBezTo>
                  <a:cubicBezTo>
                    <a:pt x="594" y="328"/>
                    <a:pt x="594" y="328"/>
                    <a:pt x="594" y="328"/>
                  </a:cubicBezTo>
                  <a:cubicBezTo>
                    <a:pt x="592" y="401"/>
                    <a:pt x="561" y="466"/>
                    <a:pt x="513" y="514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299" tIns="45649" rIns="91299" bIns="45649" numCol="1" anchor="t" anchorCtr="0" compatLnSpc="1">
              <a:prstTxWarp prst="textNoShape">
                <a:avLst/>
              </a:prstTxWarp>
            </a:bodyPr>
            <a:lstStyle/>
            <a:p>
              <a:endParaRPr lang="id-ID" sz="1798"/>
            </a:p>
          </p:txBody>
        </p:sp>
      </p:grpSp>
      <p:sp>
        <p:nvSpPr>
          <p:cNvPr id="3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4736417" y="1775813"/>
            <a:ext cx="7076495" cy="394656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648329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8366619" y="1286933"/>
            <a:ext cx="2049682" cy="4268047"/>
          </a:xfrm>
          <a:custGeom>
            <a:avLst/>
            <a:gdLst>
              <a:gd name="connsiteX0" fmla="*/ 6366 w 2049682"/>
              <a:gd name="connsiteY0" fmla="*/ 0 h 4268047"/>
              <a:gd name="connsiteX1" fmla="*/ 2011489 w 2049682"/>
              <a:gd name="connsiteY1" fmla="*/ 160198 h 4268047"/>
              <a:gd name="connsiteX2" fmla="*/ 2049682 w 2049682"/>
              <a:gd name="connsiteY2" fmla="*/ 4204393 h 4268047"/>
              <a:gd name="connsiteX3" fmla="*/ 0 w 2049682"/>
              <a:gd name="connsiteY3" fmla="*/ 4268047 h 4268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9682" h="4268047">
                <a:moveTo>
                  <a:pt x="6366" y="0"/>
                </a:moveTo>
                <a:lnTo>
                  <a:pt x="2011489" y="160198"/>
                </a:lnTo>
                <a:lnTo>
                  <a:pt x="2049682" y="4204393"/>
                </a:lnTo>
                <a:lnTo>
                  <a:pt x="0" y="426804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6675016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7979533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208760" y="2141714"/>
            <a:ext cx="4825726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reeform 6"/>
          <p:cNvSpPr/>
          <p:nvPr userDrawn="1"/>
        </p:nvSpPr>
        <p:spPr>
          <a:xfrm>
            <a:off x="0" y="-25400"/>
            <a:ext cx="6208760" cy="6896227"/>
          </a:xfrm>
          <a:custGeom>
            <a:avLst/>
            <a:gdLst>
              <a:gd name="connsiteX0" fmla="*/ 4496241 w 8223593"/>
              <a:gd name="connsiteY0" fmla="*/ 0 h 6876803"/>
              <a:gd name="connsiteX1" fmla="*/ 6423323 w 8223593"/>
              <a:gd name="connsiteY1" fmla="*/ 0 h 6876803"/>
              <a:gd name="connsiteX2" fmla="*/ 6068906 w 8223593"/>
              <a:gd name="connsiteY2" fmla="*/ 1941978 h 6876803"/>
              <a:gd name="connsiteX3" fmla="*/ 8221231 w 8223593"/>
              <a:gd name="connsiteY3" fmla="*/ 3481071 h 6876803"/>
              <a:gd name="connsiteX4" fmla="*/ 5868307 w 8223593"/>
              <a:gd name="connsiteY4" fmla="*/ 4893507 h 6876803"/>
              <a:gd name="connsiteX5" fmla="*/ 5812495 w 8223593"/>
              <a:gd name="connsiteY5" fmla="*/ 4936249 h 6876803"/>
              <a:gd name="connsiteX6" fmla="*/ 5812495 w 8223593"/>
              <a:gd name="connsiteY6" fmla="*/ 5753814 h 6876803"/>
              <a:gd name="connsiteX7" fmla="*/ 5893382 w 8223593"/>
              <a:gd name="connsiteY7" fmla="*/ 5834499 h 6876803"/>
              <a:gd name="connsiteX8" fmla="*/ 6423324 w 8223593"/>
              <a:gd name="connsiteY8" fmla="*/ 6876803 h 6876803"/>
              <a:gd name="connsiteX9" fmla="*/ 5812495 w 8223593"/>
              <a:gd name="connsiteY9" fmla="*/ 6876803 h 6876803"/>
              <a:gd name="connsiteX10" fmla="*/ 5812495 w 8223593"/>
              <a:gd name="connsiteY10" fmla="*/ 6876803 h 6876803"/>
              <a:gd name="connsiteX11" fmla="*/ 0 w 8223593"/>
              <a:gd name="connsiteY11" fmla="*/ 6876803 h 6876803"/>
              <a:gd name="connsiteX12" fmla="*/ 0 w 8223593"/>
              <a:gd name="connsiteY12" fmla="*/ 6104 h 6876803"/>
              <a:gd name="connsiteX13" fmla="*/ 4496241 w 8223593"/>
              <a:gd name="connsiteY13" fmla="*/ 6104 h 6876803"/>
              <a:gd name="connsiteX0" fmla="*/ 4496241 w 8222020"/>
              <a:gd name="connsiteY0" fmla="*/ 0 h 6876803"/>
              <a:gd name="connsiteX1" fmla="*/ 6423323 w 8222020"/>
              <a:gd name="connsiteY1" fmla="*/ 0 h 6876803"/>
              <a:gd name="connsiteX2" fmla="*/ 6068906 w 8222020"/>
              <a:gd name="connsiteY2" fmla="*/ 1941978 h 6876803"/>
              <a:gd name="connsiteX3" fmla="*/ 8221231 w 8222020"/>
              <a:gd name="connsiteY3" fmla="*/ 3481071 h 6876803"/>
              <a:gd name="connsiteX4" fmla="*/ 5812495 w 8222020"/>
              <a:gd name="connsiteY4" fmla="*/ 4936249 h 6876803"/>
              <a:gd name="connsiteX5" fmla="*/ 5812495 w 8222020"/>
              <a:gd name="connsiteY5" fmla="*/ 5753814 h 6876803"/>
              <a:gd name="connsiteX6" fmla="*/ 5893382 w 8222020"/>
              <a:gd name="connsiteY6" fmla="*/ 5834499 h 6876803"/>
              <a:gd name="connsiteX7" fmla="*/ 6423324 w 8222020"/>
              <a:gd name="connsiteY7" fmla="*/ 6876803 h 6876803"/>
              <a:gd name="connsiteX8" fmla="*/ 5812495 w 8222020"/>
              <a:gd name="connsiteY8" fmla="*/ 6876803 h 6876803"/>
              <a:gd name="connsiteX9" fmla="*/ 5812495 w 8222020"/>
              <a:gd name="connsiteY9" fmla="*/ 6876803 h 6876803"/>
              <a:gd name="connsiteX10" fmla="*/ 0 w 8222020"/>
              <a:gd name="connsiteY10" fmla="*/ 6876803 h 6876803"/>
              <a:gd name="connsiteX11" fmla="*/ 0 w 8222020"/>
              <a:gd name="connsiteY11" fmla="*/ 6104 h 6876803"/>
              <a:gd name="connsiteX12" fmla="*/ 4496241 w 8222020"/>
              <a:gd name="connsiteY12" fmla="*/ 6104 h 6876803"/>
              <a:gd name="connsiteX13" fmla="*/ 4496241 w 8222020"/>
              <a:gd name="connsiteY13" fmla="*/ 0 h 6876803"/>
              <a:gd name="connsiteX0" fmla="*/ 4496241 w 8222020"/>
              <a:gd name="connsiteY0" fmla="*/ 0 h 6876803"/>
              <a:gd name="connsiteX1" fmla="*/ 6423323 w 8222020"/>
              <a:gd name="connsiteY1" fmla="*/ 0 h 6876803"/>
              <a:gd name="connsiteX2" fmla="*/ 6068906 w 8222020"/>
              <a:gd name="connsiteY2" fmla="*/ 1941978 h 6876803"/>
              <a:gd name="connsiteX3" fmla="*/ 8221231 w 8222020"/>
              <a:gd name="connsiteY3" fmla="*/ 3481071 h 6876803"/>
              <a:gd name="connsiteX4" fmla="*/ 5812495 w 8222020"/>
              <a:gd name="connsiteY4" fmla="*/ 5753814 h 6876803"/>
              <a:gd name="connsiteX5" fmla="*/ 5893382 w 8222020"/>
              <a:gd name="connsiteY5" fmla="*/ 5834499 h 6876803"/>
              <a:gd name="connsiteX6" fmla="*/ 6423324 w 8222020"/>
              <a:gd name="connsiteY6" fmla="*/ 6876803 h 6876803"/>
              <a:gd name="connsiteX7" fmla="*/ 5812495 w 8222020"/>
              <a:gd name="connsiteY7" fmla="*/ 6876803 h 6876803"/>
              <a:gd name="connsiteX8" fmla="*/ 5812495 w 8222020"/>
              <a:gd name="connsiteY8" fmla="*/ 6876803 h 6876803"/>
              <a:gd name="connsiteX9" fmla="*/ 0 w 8222020"/>
              <a:gd name="connsiteY9" fmla="*/ 6876803 h 6876803"/>
              <a:gd name="connsiteX10" fmla="*/ 0 w 8222020"/>
              <a:gd name="connsiteY10" fmla="*/ 6104 h 6876803"/>
              <a:gd name="connsiteX11" fmla="*/ 4496241 w 8222020"/>
              <a:gd name="connsiteY11" fmla="*/ 6104 h 6876803"/>
              <a:gd name="connsiteX12" fmla="*/ 4496241 w 8222020"/>
              <a:gd name="connsiteY12" fmla="*/ 0 h 6876803"/>
              <a:gd name="connsiteX0" fmla="*/ 4496241 w 8221606"/>
              <a:gd name="connsiteY0" fmla="*/ 0 h 6876803"/>
              <a:gd name="connsiteX1" fmla="*/ 6423323 w 8221606"/>
              <a:gd name="connsiteY1" fmla="*/ 0 h 6876803"/>
              <a:gd name="connsiteX2" fmla="*/ 6068906 w 8221606"/>
              <a:gd name="connsiteY2" fmla="*/ 1941978 h 6876803"/>
              <a:gd name="connsiteX3" fmla="*/ 8221231 w 8221606"/>
              <a:gd name="connsiteY3" fmla="*/ 3481071 h 6876803"/>
              <a:gd name="connsiteX4" fmla="*/ 5893382 w 8221606"/>
              <a:gd name="connsiteY4" fmla="*/ 5834499 h 6876803"/>
              <a:gd name="connsiteX5" fmla="*/ 6423324 w 8221606"/>
              <a:gd name="connsiteY5" fmla="*/ 6876803 h 6876803"/>
              <a:gd name="connsiteX6" fmla="*/ 5812495 w 8221606"/>
              <a:gd name="connsiteY6" fmla="*/ 6876803 h 6876803"/>
              <a:gd name="connsiteX7" fmla="*/ 5812495 w 8221606"/>
              <a:gd name="connsiteY7" fmla="*/ 6876803 h 6876803"/>
              <a:gd name="connsiteX8" fmla="*/ 0 w 8221606"/>
              <a:gd name="connsiteY8" fmla="*/ 6876803 h 6876803"/>
              <a:gd name="connsiteX9" fmla="*/ 0 w 8221606"/>
              <a:gd name="connsiteY9" fmla="*/ 6104 h 6876803"/>
              <a:gd name="connsiteX10" fmla="*/ 4496241 w 8221606"/>
              <a:gd name="connsiteY10" fmla="*/ 6104 h 6876803"/>
              <a:gd name="connsiteX11" fmla="*/ 4496241 w 8221606"/>
              <a:gd name="connsiteY11" fmla="*/ 0 h 6876803"/>
              <a:gd name="connsiteX0" fmla="*/ 4496241 w 8221606"/>
              <a:gd name="connsiteY0" fmla="*/ 0 h 6876803"/>
              <a:gd name="connsiteX1" fmla="*/ 6423323 w 8221606"/>
              <a:gd name="connsiteY1" fmla="*/ 0 h 6876803"/>
              <a:gd name="connsiteX2" fmla="*/ 6068906 w 8221606"/>
              <a:gd name="connsiteY2" fmla="*/ 1941978 h 6876803"/>
              <a:gd name="connsiteX3" fmla="*/ 8221231 w 8221606"/>
              <a:gd name="connsiteY3" fmla="*/ 3481071 h 6876803"/>
              <a:gd name="connsiteX4" fmla="*/ 5893382 w 8221606"/>
              <a:gd name="connsiteY4" fmla="*/ 5834499 h 6876803"/>
              <a:gd name="connsiteX5" fmla="*/ 6423324 w 8221606"/>
              <a:gd name="connsiteY5" fmla="*/ 6876803 h 6876803"/>
              <a:gd name="connsiteX6" fmla="*/ 5812495 w 8221606"/>
              <a:gd name="connsiteY6" fmla="*/ 6876803 h 6876803"/>
              <a:gd name="connsiteX7" fmla="*/ 5812495 w 8221606"/>
              <a:gd name="connsiteY7" fmla="*/ 6876803 h 6876803"/>
              <a:gd name="connsiteX8" fmla="*/ 0 w 8221606"/>
              <a:gd name="connsiteY8" fmla="*/ 6876803 h 6876803"/>
              <a:gd name="connsiteX9" fmla="*/ 0 w 8221606"/>
              <a:gd name="connsiteY9" fmla="*/ 6104 h 6876803"/>
              <a:gd name="connsiteX10" fmla="*/ 4496241 w 8221606"/>
              <a:gd name="connsiteY10" fmla="*/ 6104 h 6876803"/>
              <a:gd name="connsiteX11" fmla="*/ 4496241 w 8221606"/>
              <a:gd name="connsiteY11" fmla="*/ 0 h 6876803"/>
              <a:gd name="connsiteX0" fmla="*/ 4496241 w 8224223"/>
              <a:gd name="connsiteY0" fmla="*/ 0 h 6876803"/>
              <a:gd name="connsiteX1" fmla="*/ 6423323 w 8224223"/>
              <a:gd name="connsiteY1" fmla="*/ 0 h 6876803"/>
              <a:gd name="connsiteX2" fmla="*/ 6068906 w 8224223"/>
              <a:gd name="connsiteY2" fmla="*/ 1941978 h 6876803"/>
              <a:gd name="connsiteX3" fmla="*/ 8221231 w 8224223"/>
              <a:gd name="connsiteY3" fmla="*/ 3481071 h 6876803"/>
              <a:gd name="connsiteX4" fmla="*/ 5559554 w 8224223"/>
              <a:gd name="connsiteY4" fmla="*/ 5500671 h 6876803"/>
              <a:gd name="connsiteX5" fmla="*/ 6423324 w 8224223"/>
              <a:gd name="connsiteY5" fmla="*/ 6876803 h 6876803"/>
              <a:gd name="connsiteX6" fmla="*/ 5812495 w 8224223"/>
              <a:gd name="connsiteY6" fmla="*/ 6876803 h 6876803"/>
              <a:gd name="connsiteX7" fmla="*/ 5812495 w 8224223"/>
              <a:gd name="connsiteY7" fmla="*/ 6876803 h 6876803"/>
              <a:gd name="connsiteX8" fmla="*/ 0 w 8224223"/>
              <a:gd name="connsiteY8" fmla="*/ 6876803 h 6876803"/>
              <a:gd name="connsiteX9" fmla="*/ 0 w 8224223"/>
              <a:gd name="connsiteY9" fmla="*/ 6104 h 6876803"/>
              <a:gd name="connsiteX10" fmla="*/ 4496241 w 8224223"/>
              <a:gd name="connsiteY10" fmla="*/ 6104 h 6876803"/>
              <a:gd name="connsiteX11" fmla="*/ 4496241 w 8224223"/>
              <a:gd name="connsiteY11" fmla="*/ 0 h 6876803"/>
              <a:gd name="connsiteX0" fmla="*/ 4496241 w 8224223"/>
              <a:gd name="connsiteY0" fmla="*/ 0 h 6876803"/>
              <a:gd name="connsiteX1" fmla="*/ 6423323 w 8224223"/>
              <a:gd name="connsiteY1" fmla="*/ 0 h 6876803"/>
              <a:gd name="connsiteX2" fmla="*/ 6068906 w 8224223"/>
              <a:gd name="connsiteY2" fmla="*/ 1941978 h 6876803"/>
              <a:gd name="connsiteX3" fmla="*/ 8221231 w 8224223"/>
              <a:gd name="connsiteY3" fmla="*/ 3481071 h 6876803"/>
              <a:gd name="connsiteX4" fmla="*/ 5559554 w 8224223"/>
              <a:gd name="connsiteY4" fmla="*/ 5500671 h 6876803"/>
              <a:gd name="connsiteX5" fmla="*/ 6423324 w 8224223"/>
              <a:gd name="connsiteY5" fmla="*/ 6876803 h 6876803"/>
              <a:gd name="connsiteX6" fmla="*/ 5812495 w 8224223"/>
              <a:gd name="connsiteY6" fmla="*/ 6876803 h 6876803"/>
              <a:gd name="connsiteX7" fmla="*/ 5812495 w 8224223"/>
              <a:gd name="connsiteY7" fmla="*/ 6876803 h 6876803"/>
              <a:gd name="connsiteX8" fmla="*/ 0 w 8224223"/>
              <a:gd name="connsiteY8" fmla="*/ 6876803 h 6876803"/>
              <a:gd name="connsiteX9" fmla="*/ 0 w 8224223"/>
              <a:gd name="connsiteY9" fmla="*/ 6104 h 6876803"/>
              <a:gd name="connsiteX10" fmla="*/ 4496241 w 8224223"/>
              <a:gd name="connsiteY10" fmla="*/ 6104 h 6876803"/>
              <a:gd name="connsiteX11" fmla="*/ 4496241 w 8224223"/>
              <a:gd name="connsiteY11" fmla="*/ 0 h 6876803"/>
              <a:gd name="connsiteX0" fmla="*/ 4496241 w 8248707"/>
              <a:gd name="connsiteY0" fmla="*/ 0 h 6876803"/>
              <a:gd name="connsiteX1" fmla="*/ 6423323 w 8248707"/>
              <a:gd name="connsiteY1" fmla="*/ 0 h 6876803"/>
              <a:gd name="connsiteX2" fmla="*/ 6068906 w 8248707"/>
              <a:gd name="connsiteY2" fmla="*/ 1941978 h 6876803"/>
              <a:gd name="connsiteX3" fmla="*/ 6894286 w 8248707"/>
              <a:gd name="connsiteY3" fmla="*/ 2473533 h 6876803"/>
              <a:gd name="connsiteX4" fmla="*/ 8221231 w 8248707"/>
              <a:gd name="connsiteY4" fmla="*/ 3481071 h 6876803"/>
              <a:gd name="connsiteX5" fmla="*/ 5559554 w 8248707"/>
              <a:gd name="connsiteY5" fmla="*/ 5500671 h 6876803"/>
              <a:gd name="connsiteX6" fmla="*/ 6423324 w 8248707"/>
              <a:gd name="connsiteY6" fmla="*/ 6876803 h 6876803"/>
              <a:gd name="connsiteX7" fmla="*/ 5812495 w 8248707"/>
              <a:gd name="connsiteY7" fmla="*/ 6876803 h 6876803"/>
              <a:gd name="connsiteX8" fmla="*/ 5812495 w 8248707"/>
              <a:gd name="connsiteY8" fmla="*/ 6876803 h 6876803"/>
              <a:gd name="connsiteX9" fmla="*/ 0 w 8248707"/>
              <a:gd name="connsiteY9" fmla="*/ 6876803 h 6876803"/>
              <a:gd name="connsiteX10" fmla="*/ 0 w 8248707"/>
              <a:gd name="connsiteY10" fmla="*/ 6104 h 6876803"/>
              <a:gd name="connsiteX11" fmla="*/ 4496241 w 8248707"/>
              <a:gd name="connsiteY11" fmla="*/ 6104 h 6876803"/>
              <a:gd name="connsiteX12" fmla="*/ 4496241 w 8248707"/>
              <a:gd name="connsiteY12" fmla="*/ 0 h 6876803"/>
              <a:gd name="connsiteX0" fmla="*/ 4496241 w 8290402"/>
              <a:gd name="connsiteY0" fmla="*/ 0 h 6876803"/>
              <a:gd name="connsiteX1" fmla="*/ 6423323 w 8290402"/>
              <a:gd name="connsiteY1" fmla="*/ 0 h 6876803"/>
              <a:gd name="connsiteX2" fmla="*/ 6068906 w 8290402"/>
              <a:gd name="connsiteY2" fmla="*/ 1941978 h 6876803"/>
              <a:gd name="connsiteX3" fmla="*/ 7387771 w 8290402"/>
              <a:gd name="connsiteY3" fmla="*/ 2168733 h 6876803"/>
              <a:gd name="connsiteX4" fmla="*/ 8221231 w 8290402"/>
              <a:gd name="connsiteY4" fmla="*/ 3481071 h 6876803"/>
              <a:gd name="connsiteX5" fmla="*/ 5559554 w 8290402"/>
              <a:gd name="connsiteY5" fmla="*/ 5500671 h 6876803"/>
              <a:gd name="connsiteX6" fmla="*/ 6423324 w 8290402"/>
              <a:gd name="connsiteY6" fmla="*/ 6876803 h 6876803"/>
              <a:gd name="connsiteX7" fmla="*/ 5812495 w 8290402"/>
              <a:gd name="connsiteY7" fmla="*/ 6876803 h 6876803"/>
              <a:gd name="connsiteX8" fmla="*/ 5812495 w 8290402"/>
              <a:gd name="connsiteY8" fmla="*/ 6876803 h 6876803"/>
              <a:gd name="connsiteX9" fmla="*/ 0 w 8290402"/>
              <a:gd name="connsiteY9" fmla="*/ 6876803 h 6876803"/>
              <a:gd name="connsiteX10" fmla="*/ 0 w 8290402"/>
              <a:gd name="connsiteY10" fmla="*/ 6104 h 6876803"/>
              <a:gd name="connsiteX11" fmla="*/ 4496241 w 8290402"/>
              <a:gd name="connsiteY11" fmla="*/ 6104 h 6876803"/>
              <a:gd name="connsiteX12" fmla="*/ 4496241 w 8290402"/>
              <a:gd name="connsiteY12" fmla="*/ 0 h 6876803"/>
              <a:gd name="connsiteX0" fmla="*/ 4496241 w 8272913"/>
              <a:gd name="connsiteY0" fmla="*/ 0 h 6876803"/>
              <a:gd name="connsiteX1" fmla="*/ 6423323 w 8272913"/>
              <a:gd name="connsiteY1" fmla="*/ 0 h 6876803"/>
              <a:gd name="connsiteX2" fmla="*/ 6068906 w 8272913"/>
              <a:gd name="connsiteY2" fmla="*/ 1941978 h 6876803"/>
              <a:gd name="connsiteX3" fmla="*/ 7387771 w 8272913"/>
              <a:gd name="connsiteY3" fmla="*/ 2168733 h 6876803"/>
              <a:gd name="connsiteX4" fmla="*/ 8221231 w 8272913"/>
              <a:gd name="connsiteY4" fmla="*/ 3481071 h 6876803"/>
              <a:gd name="connsiteX5" fmla="*/ 5559554 w 8272913"/>
              <a:gd name="connsiteY5" fmla="*/ 5500671 h 6876803"/>
              <a:gd name="connsiteX6" fmla="*/ 6423324 w 8272913"/>
              <a:gd name="connsiteY6" fmla="*/ 6876803 h 6876803"/>
              <a:gd name="connsiteX7" fmla="*/ 5812495 w 8272913"/>
              <a:gd name="connsiteY7" fmla="*/ 6876803 h 6876803"/>
              <a:gd name="connsiteX8" fmla="*/ 5812495 w 8272913"/>
              <a:gd name="connsiteY8" fmla="*/ 6876803 h 6876803"/>
              <a:gd name="connsiteX9" fmla="*/ 0 w 8272913"/>
              <a:gd name="connsiteY9" fmla="*/ 6876803 h 6876803"/>
              <a:gd name="connsiteX10" fmla="*/ 0 w 8272913"/>
              <a:gd name="connsiteY10" fmla="*/ 6104 h 6876803"/>
              <a:gd name="connsiteX11" fmla="*/ 4496241 w 8272913"/>
              <a:gd name="connsiteY11" fmla="*/ 6104 h 6876803"/>
              <a:gd name="connsiteX12" fmla="*/ 4496241 w 8272913"/>
              <a:gd name="connsiteY12" fmla="*/ 0 h 6876803"/>
              <a:gd name="connsiteX0" fmla="*/ 4496241 w 8238914"/>
              <a:gd name="connsiteY0" fmla="*/ 0 h 6876803"/>
              <a:gd name="connsiteX1" fmla="*/ 6423323 w 8238914"/>
              <a:gd name="connsiteY1" fmla="*/ 0 h 6876803"/>
              <a:gd name="connsiteX2" fmla="*/ 6068906 w 8238914"/>
              <a:gd name="connsiteY2" fmla="*/ 1941978 h 6876803"/>
              <a:gd name="connsiteX3" fmla="*/ 7387771 w 8238914"/>
              <a:gd name="connsiteY3" fmla="*/ 2168733 h 6876803"/>
              <a:gd name="connsiteX4" fmla="*/ 6749143 w 8238914"/>
              <a:gd name="connsiteY4" fmla="*/ 3068618 h 6876803"/>
              <a:gd name="connsiteX5" fmla="*/ 8221231 w 8238914"/>
              <a:gd name="connsiteY5" fmla="*/ 3481071 h 6876803"/>
              <a:gd name="connsiteX6" fmla="*/ 5559554 w 8238914"/>
              <a:gd name="connsiteY6" fmla="*/ 5500671 h 6876803"/>
              <a:gd name="connsiteX7" fmla="*/ 6423324 w 8238914"/>
              <a:gd name="connsiteY7" fmla="*/ 6876803 h 6876803"/>
              <a:gd name="connsiteX8" fmla="*/ 5812495 w 8238914"/>
              <a:gd name="connsiteY8" fmla="*/ 6876803 h 6876803"/>
              <a:gd name="connsiteX9" fmla="*/ 5812495 w 8238914"/>
              <a:gd name="connsiteY9" fmla="*/ 6876803 h 6876803"/>
              <a:gd name="connsiteX10" fmla="*/ 0 w 8238914"/>
              <a:gd name="connsiteY10" fmla="*/ 6876803 h 6876803"/>
              <a:gd name="connsiteX11" fmla="*/ 0 w 8238914"/>
              <a:gd name="connsiteY11" fmla="*/ 6104 h 6876803"/>
              <a:gd name="connsiteX12" fmla="*/ 4496241 w 8238914"/>
              <a:gd name="connsiteY12" fmla="*/ 6104 h 6876803"/>
              <a:gd name="connsiteX13" fmla="*/ 4496241 w 8238914"/>
              <a:gd name="connsiteY13" fmla="*/ 0 h 6876803"/>
              <a:gd name="connsiteX0" fmla="*/ 4496241 w 7995232"/>
              <a:gd name="connsiteY0" fmla="*/ 0 h 6876803"/>
              <a:gd name="connsiteX1" fmla="*/ 6423323 w 7995232"/>
              <a:gd name="connsiteY1" fmla="*/ 0 h 6876803"/>
              <a:gd name="connsiteX2" fmla="*/ 6068906 w 7995232"/>
              <a:gd name="connsiteY2" fmla="*/ 1941978 h 6876803"/>
              <a:gd name="connsiteX3" fmla="*/ 7387771 w 7995232"/>
              <a:gd name="connsiteY3" fmla="*/ 2168733 h 6876803"/>
              <a:gd name="connsiteX4" fmla="*/ 6749143 w 7995232"/>
              <a:gd name="connsiteY4" fmla="*/ 3068618 h 6876803"/>
              <a:gd name="connsiteX5" fmla="*/ 7974488 w 7995232"/>
              <a:gd name="connsiteY5" fmla="*/ 4148729 h 6876803"/>
              <a:gd name="connsiteX6" fmla="*/ 5559554 w 7995232"/>
              <a:gd name="connsiteY6" fmla="*/ 5500671 h 6876803"/>
              <a:gd name="connsiteX7" fmla="*/ 6423324 w 7995232"/>
              <a:gd name="connsiteY7" fmla="*/ 6876803 h 6876803"/>
              <a:gd name="connsiteX8" fmla="*/ 5812495 w 7995232"/>
              <a:gd name="connsiteY8" fmla="*/ 6876803 h 6876803"/>
              <a:gd name="connsiteX9" fmla="*/ 5812495 w 7995232"/>
              <a:gd name="connsiteY9" fmla="*/ 6876803 h 6876803"/>
              <a:gd name="connsiteX10" fmla="*/ 0 w 7995232"/>
              <a:gd name="connsiteY10" fmla="*/ 6876803 h 6876803"/>
              <a:gd name="connsiteX11" fmla="*/ 0 w 7995232"/>
              <a:gd name="connsiteY11" fmla="*/ 6104 h 6876803"/>
              <a:gd name="connsiteX12" fmla="*/ 4496241 w 7995232"/>
              <a:gd name="connsiteY12" fmla="*/ 6104 h 6876803"/>
              <a:gd name="connsiteX13" fmla="*/ 4496241 w 7995232"/>
              <a:gd name="connsiteY13" fmla="*/ 0 h 6876803"/>
              <a:gd name="connsiteX0" fmla="*/ 4496241 w 7995232"/>
              <a:gd name="connsiteY0" fmla="*/ 6104 h 6876803"/>
              <a:gd name="connsiteX1" fmla="*/ 6423323 w 7995232"/>
              <a:gd name="connsiteY1" fmla="*/ 0 h 6876803"/>
              <a:gd name="connsiteX2" fmla="*/ 6068906 w 7995232"/>
              <a:gd name="connsiteY2" fmla="*/ 1941978 h 6876803"/>
              <a:gd name="connsiteX3" fmla="*/ 7387771 w 7995232"/>
              <a:gd name="connsiteY3" fmla="*/ 2168733 h 6876803"/>
              <a:gd name="connsiteX4" fmla="*/ 6749143 w 7995232"/>
              <a:gd name="connsiteY4" fmla="*/ 3068618 h 6876803"/>
              <a:gd name="connsiteX5" fmla="*/ 7974488 w 7995232"/>
              <a:gd name="connsiteY5" fmla="*/ 4148729 h 6876803"/>
              <a:gd name="connsiteX6" fmla="*/ 5559554 w 7995232"/>
              <a:gd name="connsiteY6" fmla="*/ 5500671 h 6876803"/>
              <a:gd name="connsiteX7" fmla="*/ 6423324 w 7995232"/>
              <a:gd name="connsiteY7" fmla="*/ 6876803 h 6876803"/>
              <a:gd name="connsiteX8" fmla="*/ 5812495 w 7995232"/>
              <a:gd name="connsiteY8" fmla="*/ 6876803 h 6876803"/>
              <a:gd name="connsiteX9" fmla="*/ 5812495 w 7995232"/>
              <a:gd name="connsiteY9" fmla="*/ 6876803 h 6876803"/>
              <a:gd name="connsiteX10" fmla="*/ 0 w 7995232"/>
              <a:gd name="connsiteY10" fmla="*/ 6876803 h 6876803"/>
              <a:gd name="connsiteX11" fmla="*/ 0 w 7995232"/>
              <a:gd name="connsiteY11" fmla="*/ 6104 h 6876803"/>
              <a:gd name="connsiteX12" fmla="*/ 4496241 w 7995232"/>
              <a:gd name="connsiteY12" fmla="*/ 6104 h 6876803"/>
              <a:gd name="connsiteX0" fmla="*/ 0 w 7995232"/>
              <a:gd name="connsiteY0" fmla="*/ 6104 h 6876803"/>
              <a:gd name="connsiteX1" fmla="*/ 6423323 w 7995232"/>
              <a:gd name="connsiteY1" fmla="*/ 0 h 6876803"/>
              <a:gd name="connsiteX2" fmla="*/ 6068906 w 7995232"/>
              <a:gd name="connsiteY2" fmla="*/ 1941978 h 6876803"/>
              <a:gd name="connsiteX3" fmla="*/ 7387771 w 7995232"/>
              <a:gd name="connsiteY3" fmla="*/ 2168733 h 6876803"/>
              <a:gd name="connsiteX4" fmla="*/ 6749143 w 7995232"/>
              <a:gd name="connsiteY4" fmla="*/ 3068618 h 6876803"/>
              <a:gd name="connsiteX5" fmla="*/ 7974488 w 7995232"/>
              <a:gd name="connsiteY5" fmla="*/ 4148729 h 6876803"/>
              <a:gd name="connsiteX6" fmla="*/ 5559554 w 7995232"/>
              <a:gd name="connsiteY6" fmla="*/ 5500671 h 6876803"/>
              <a:gd name="connsiteX7" fmla="*/ 6423324 w 7995232"/>
              <a:gd name="connsiteY7" fmla="*/ 6876803 h 6876803"/>
              <a:gd name="connsiteX8" fmla="*/ 5812495 w 7995232"/>
              <a:gd name="connsiteY8" fmla="*/ 6876803 h 6876803"/>
              <a:gd name="connsiteX9" fmla="*/ 5812495 w 7995232"/>
              <a:gd name="connsiteY9" fmla="*/ 6876803 h 6876803"/>
              <a:gd name="connsiteX10" fmla="*/ 0 w 7995232"/>
              <a:gd name="connsiteY10" fmla="*/ 6876803 h 6876803"/>
              <a:gd name="connsiteX11" fmla="*/ 0 w 7995232"/>
              <a:gd name="connsiteY11" fmla="*/ 6104 h 687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995232" h="6876803">
                <a:moveTo>
                  <a:pt x="0" y="6104"/>
                </a:moveTo>
                <a:lnTo>
                  <a:pt x="6423323" y="0"/>
                </a:lnTo>
                <a:cubicBezTo>
                  <a:pt x="7069182" y="310018"/>
                  <a:pt x="5908165" y="1580523"/>
                  <a:pt x="6068906" y="1941978"/>
                </a:cubicBezTo>
                <a:cubicBezTo>
                  <a:pt x="6229647" y="2303434"/>
                  <a:pt x="7124417" y="2058369"/>
                  <a:pt x="7387771" y="2168733"/>
                </a:cubicBezTo>
                <a:cubicBezTo>
                  <a:pt x="7651125" y="2279097"/>
                  <a:pt x="6610233" y="2849895"/>
                  <a:pt x="6749143" y="3068618"/>
                </a:cubicBezTo>
                <a:cubicBezTo>
                  <a:pt x="6888053" y="3287341"/>
                  <a:pt x="8172753" y="3743387"/>
                  <a:pt x="7974488" y="4148729"/>
                </a:cubicBezTo>
                <a:cubicBezTo>
                  <a:pt x="7776223" y="4554071"/>
                  <a:pt x="5818081" y="5045992"/>
                  <a:pt x="5559554" y="5500671"/>
                </a:cubicBezTo>
                <a:cubicBezTo>
                  <a:pt x="5301027" y="5955350"/>
                  <a:pt x="6983405" y="6657820"/>
                  <a:pt x="6423324" y="6876803"/>
                </a:cubicBezTo>
                <a:lnTo>
                  <a:pt x="5812495" y="6876803"/>
                </a:lnTo>
                <a:lnTo>
                  <a:pt x="5812495" y="6876803"/>
                </a:lnTo>
                <a:lnTo>
                  <a:pt x="0" y="6876803"/>
                </a:lnTo>
                <a:lnTo>
                  <a:pt x="0" y="6104"/>
                </a:lnTo>
                <a:close/>
              </a:path>
            </a:pathLst>
          </a:custGeom>
          <a:gradFill>
            <a:gsLst>
              <a:gs pos="100000">
                <a:schemeClr val="accent1">
                  <a:alpha val="90000"/>
                </a:schemeClr>
              </a:gs>
              <a:gs pos="0">
                <a:schemeClr val="accent2">
                  <a:alpha val="90000"/>
                </a:schemeClr>
              </a:gs>
            </a:gsLst>
            <a:lin ang="8100000" scaled="1"/>
          </a:gradFill>
          <a:ln>
            <a:noFill/>
          </a:ln>
          <a:effectLst>
            <a:outerShdw blurRad="342900" dist="304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14_Mobile.png"/>
          <p:cNvPicPr>
            <a:picLocks noChangeAspect="1"/>
          </p:cNvPicPr>
          <p:nvPr userDrawn="1"/>
        </p:nvPicPr>
        <p:blipFill>
          <a:blip r:embed="rId2"/>
          <a:srcRect t="3" b="3"/>
          <a:stretch>
            <a:fillRect/>
          </a:stretch>
        </p:blipFill>
        <p:spPr>
          <a:xfrm>
            <a:off x="1735766" y="2237726"/>
            <a:ext cx="6482523" cy="3619142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3124538" y="2692573"/>
            <a:ext cx="3915185" cy="1896603"/>
          </a:xfrm>
          <a:custGeom>
            <a:avLst/>
            <a:gdLst>
              <a:gd name="connsiteX0" fmla="*/ 1572901 w 3915185"/>
              <a:gd name="connsiteY0" fmla="*/ 0 h 1896603"/>
              <a:gd name="connsiteX1" fmla="*/ 3915185 w 3915185"/>
              <a:gd name="connsiteY1" fmla="*/ 1252944 h 1896603"/>
              <a:gd name="connsiteX2" fmla="*/ 2294660 w 3915185"/>
              <a:gd name="connsiteY2" fmla="*/ 1896603 h 1896603"/>
              <a:gd name="connsiteX3" fmla="*/ 0 w 3915185"/>
              <a:gd name="connsiteY3" fmla="*/ 539750 h 1896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15185" h="1896603">
                <a:moveTo>
                  <a:pt x="1572901" y="0"/>
                </a:moveTo>
                <a:lnTo>
                  <a:pt x="3915185" y="1252944"/>
                </a:lnTo>
                <a:lnTo>
                  <a:pt x="2294660" y="1896603"/>
                </a:lnTo>
                <a:lnTo>
                  <a:pt x="0" y="5397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36110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>
            <a:grpSpLocks noChangeAspect="1"/>
          </p:cNvGrpSpPr>
          <p:nvPr userDrawn="1"/>
        </p:nvGrpSpPr>
        <p:grpSpPr>
          <a:xfrm>
            <a:off x="617755" y="3202585"/>
            <a:ext cx="6238739" cy="2586794"/>
            <a:chOff x="3962400" y="3409950"/>
            <a:chExt cx="3124200" cy="1295400"/>
          </a:xfrm>
          <a:solidFill>
            <a:schemeClr val="tx1">
              <a:lumMod val="85000"/>
              <a:lumOff val="15000"/>
            </a:schemeClr>
          </a:solidFill>
          <a:effectLst>
            <a:outerShdw blurRad="546100" dir="18900000" sy="23000" kx="-1200000" algn="bl" rotWithShape="0">
              <a:prstClr val="black">
                <a:alpha val="25000"/>
              </a:prstClr>
            </a:outerShdw>
          </a:effectLst>
        </p:grpSpPr>
        <p:sp>
          <p:nvSpPr>
            <p:cNvPr id="8" name="Freeform 208"/>
            <p:cNvSpPr>
              <a:spLocks/>
            </p:cNvSpPr>
            <p:nvPr/>
          </p:nvSpPr>
          <p:spPr bwMode="auto">
            <a:xfrm>
              <a:off x="3981382" y="3824784"/>
              <a:ext cx="3082442" cy="880566"/>
            </a:xfrm>
            <a:custGeom>
              <a:avLst/>
              <a:gdLst/>
              <a:ahLst/>
              <a:cxnLst>
                <a:cxn ang="0">
                  <a:pos x="817" y="22"/>
                </a:cxn>
                <a:cxn ang="0">
                  <a:pos x="817" y="25"/>
                </a:cxn>
                <a:cxn ang="0">
                  <a:pos x="816" y="28"/>
                </a:cxn>
                <a:cxn ang="0">
                  <a:pos x="815" y="31"/>
                </a:cxn>
                <a:cxn ang="0">
                  <a:pos x="813" y="34"/>
                </a:cxn>
                <a:cxn ang="0">
                  <a:pos x="811" y="36"/>
                </a:cxn>
                <a:cxn ang="0">
                  <a:pos x="807" y="40"/>
                </a:cxn>
                <a:cxn ang="0">
                  <a:pos x="803" y="43"/>
                </a:cxn>
                <a:cxn ang="0">
                  <a:pos x="317" y="326"/>
                </a:cxn>
                <a:cxn ang="0">
                  <a:pos x="298" y="336"/>
                </a:cxn>
                <a:cxn ang="0">
                  <a:pos x="292" y="338"/>
                </a:cxn>
                <a:cxn ang="0">
                  <a:pos x="284" y="340"/>
                </a:cxn>
                <a:cxn ang="0">
                  <a:pos x="276" y="341"/>
                </a:cxn>
                <a:cxn ang="0">
                  <a:pos x="271" y="342"/>
                </a:cxn>
                <a:cxn ang="0">
                  <a:pos x="269" y="342"/>
                </a:cxn>
                <a:cxn ang="0">
                  <a:pos x="266" y="342"/>
                </a:cxn>
                <a:cxn ang="0">
                  <a:pos x="265" y="342"/>
                </a:cxn>
                <a:cxn ang="0">
                  <a:pos x="263" y="342"/>
                </a:cxn>
                <a:cxn ang="0">
                  <a:pos x="258" y="341"/>
                </a:cxn>
                <a:cxn ang="0">
                  <a:pos x="253" y="341"/>
                </a:cxn>
                <a:cxn ang="0">
                  <a:pos x="248" y="340"/>
                </a:cxn>
                <a:cxn ang="0">
                  <a:pos x="243" y="339"/>
                </a:cxn>
                <a:cxn ang="0">
                  <a:pos x="234" y="336"/>
                </a:cxn>
                <a:cxn ang="0">
                  <a:pos x="16" y="210"/>
                </a:cxn>
                <a:cxn ang="0">
                  <a:pos x="16" y="217"/>
                </a:cxn>
                <a:cxn ang="0">
                  <a:pos x="234" y="343"/>
                </a:cxn>
                <a:cxn ang="0">
                  <a:pos x="243" y="346"/>
                </a:cxn>
                <a:cxn ang="0">
                  <a:pos x="248" y="347"/>
                </a:cxn>
                <a:cxn ang="0">
                  <a:pos x="253" y="348"/>
                </a:cxn>
                <a:cxn ang="0">
                  <a:pos x="258" y="349"/>
                </a:cxn>
                <a:cxn ang="0">
                  <a:pos x="263" y="349"/>
                </a:cxn>
                <a:cxn ang="0">
                  <a:pos x="265" y="349"/>
                </a:cxn>
                <a:cxn ang="0">
                  <a:pos x="266" y="349"/>
                </a:cxn>
                <a:cxn ang="0">
                  <a:pos x="269" y="349"/>
                </a:cxn>
                <a:cxn ang="0">
                  <a:pos x="271" y="349"/>
                </a:cxn>
                <a:cxn ang="0">
                  <a:pos x="276" y="349"/>
                </a:cxn>
                <a:cxn ang="0">
                  <a:pos x="284" y="347"/>
                </a:cxn>
                <a:cxn ang="0">
                  <a:pos x="292" y="345"/>
                </a:cxn>
                <a:cxn ang="0">
                  <a:pos x="298" y="343"/>
                </a:cxn>
                <a:cxn ang="0">
                  <a:pos x="317" y="333"/>
                </a:cxn>
                <a:cxn ang="0">
                  <a:pos x="803" y="50"/>
                </a:cxn>
                <a:cxn ang="0">
                  <a:pos x="807" y="47"/>
                </a:cxn>
                <a:cxn ang="0">
                  <a:pos x="811" y="43"/>
                </a:cxn>
                <a:cxn ang="0">
                  <a:pos x="813" y="41"/>
                </a:cxn>
                <a:cxn ang="0">
                  <a:pos x="815" y="38"/>
                </a:cxn>
                <a:cxn ang="0">
                  <a:pos x="816" y="35"/>
                </a:cxn>
                <a:cxn ang="0">
                  <a:pos x="817" y="32"/>
                </a:cxn>
                <a:cxn ang="0">
                  <a:pos x="817" y="29"/>
                </a:cxn>
              </a:cxnLst>
              <a:rect l="0" t="0" r="r" b="b"/>
              <a:pathLst>
                <a:path w="817" h="349">
                  <a:moveTo>
                    <a:pt x="817" y="0"/>
                  </a:moveTo>
                  <a:cubicBezTo>
                    <a:pt x="817" y="0"/>
                    <a:pt x="817" y="1"/>
                    <a:pt x="817" y="1"/>
                  </a:cubicBezTo>
                  <a:cubicBezTo>
                    <a:pt x="817" y="8"/>
                    <a:pt x="817" y="15"/>
                    <a:pt x="817" y="22"/>
                  </a:cubicBezTo>
                  <a:cubicBezTo>
                    <a:pt x="817" y="22"/>
                    <a:pt x="817" y="22"/>
                    <a:pt x="817" y="22"/>
                  </a:cubicBezTo>
                  <a:cubicBezTo>
                    <a:pt x="817" y="23"/>
                    <a:pt x="817" y="23"/>
                    <a:pt x="817" y="24"/>
                  </a:cubicBezTo>
                  <a:cubicBezTo>
                    <a:pt x="817" y="24"/>
                    <a:pt x="817" y="25"/>
                    <a:pt x="817" y="25"/>
                  </a:cubicBezTo>
                  <a:cubicBezTo>
                    <a:pt x="817" y="26"/>
                    <a:pt x="817" y="26"/>
                    <a:pt x="817" y="26"/>
                  </a:cubicBezTo>
                  <a:cubicBezTo>
                    <a:pt x="817" y="27"/>
                    <a:pt x="817" y="27"/>
                    <a:pt x="817" y="27"/>
                  </a:cubicBezTo>
                  <a:cubicBezTo>
                    <a:pt x="817" y="27"/>
                    <a:pt x="816" y="28"/>
                    <a:pt x="816" y="28"/>
                  </a:cubicBezTo>
                  <a:cubicBezTo>
                    <a:pt x="816" y="29"/>
                    <a:pt x="816" y="29"/>
                    <a:pt x="816" y="29"/>
                  </a:cubicBezTo>
                  <a:cubicBezTo>
                    <a:pt x="816" y="30"/>
                    <a:pt x="816" y="30"/>
                    <a:pt x="816" y="30"/>
                  </a:cubicBezTo>
                  <a:cubicBezTo>
                    <a:pt x="816" y="30"/>
                    <a:pt x="815" y="31"/>
                    <a:pt x="815" y="31"/>
                  </a:cubicBezTo>
                  <a:cubicBezTo>
                    <a:pt x="815" y="32"/>
                    <a:pt x="815" y="32"/>
                    <a:pt x="815" y="32"/>
                  </a:cubicBezTo>
                  <a:cubicBezTo>
                    <a:pt x="814" y="32"/>
                    <a:pt x="814" y="32"/>
                    <a:pt x="814" y="32"/>
                  </a:cubicBezTo>
                  <a:cubicBezTo>
                    <a:pt x="814" y="33"/>
                    <a:pt x="813" y="34"/>
                    <a:pt x="813" y="34"/>
                  </a:cubicBezTo>
                  <a:cubicBezTo>
                    <a:pt x="813" y="35"/>
                    <a:pt x="813" y="35"/>
                    <a:pt x="813" y="35"/>
                  </a:cubicBezTo>
                  <a:cubicBezTo>
                    <a:pt x="812" y="35"/>
                    <a:pt x="812" y="36"/>
                    <a:pt x="812" y="36"/>
                  </a:cubicBezTo>
                  <a:cubicBezTo>
                    <a:pt x="811" y="36"/>
                    <a:pt x="811" y="36"/>
                    <a:pt x="811" y="36"/>
                  </a:cubicBezTo>
                  <a:cubicBezTo>
                    <a:pt x="811" y="37"/>
                    <a:pt x="810" y="38"/>
                    <a:pt x="809" y="38"/>
                  </a:cubicBezTo>
                  <a:cubicBezTo>
                    <a:pt x="809" y="39"/>
                    <a:pt x="809" y="39"/>
                    <a:pt x="809" y="39"/>
                  </a:cubicBezTo>
                  <a:cubicBezTo>
                    <a:pt x="809" y="39"/>
                    <a:pt x="808" y="39"/>
                    <a:pt x="807" y="40"/>
                  </a:cubicBezTo>
                  <a:cubicBezTo>
                    <a:pt x="807" y="40"/>
                    <a:pt x="806" y="41"/>
                    <a:pt x="806" y="41"/>
                  </a:cubicBezTo>
                  <a:cubicBezTo>
                    <a:pt x="805" y="41"/>
                    <a:pt x="805" y="42"/>
                    <a:pt x="804" y="42"/>
                  </a:cubicBezTo>
                  <a:cubicBezTo>
                    <a:pt x="804" y="43"/>
                    <a:pt x="803" y="43"/>
                    <a:pt x="803" y="43"/>
                  </a:cubicBezTo>
                  <a:cubicBezTo>
                    <a:pt x="802" y="44"/>
                    <a:pt x="802" y="44"/>
                    <a:pt x="802" y="44"/>
                  </a:cubicBezTo>
                  <a:cubicBezTo>
                    <a:pt x="777" y="58"/>
                    <a:pt x="777" y="58"/>
                    <a:pt x="777" y="58"/>
                  </a:cubicBezTo>
                  <a:cubicBezTo>
                    <a:pt x="317" y="326"/>
                    <a:pt x="317" y="326"/>
                    <a:pt x="317" y="326"/>
                  </a:cubicBezTo>
                  <a:cubicBezTo>
                    <a:pt x="304" y="333"/>
                    <a:pt x="304" y="333"/>
                    <a:pt x="304" y="333"/>
                  </a:cubicBezTo>
                  <a:cubicBezTo>
                    <a:pt x="303" y="334"/>
                    <a:pt x="301" y="335"/>
                    <a:pt x="299" y="335"/>
                  </a:cubicBezTo>
                  <a:cubicBezTo>
                    <a:pt x="299" y="336"/>
                    <a:pt x="298" y="336"/>
                    <a:pt x="298" y="336"/>
                  </a:cubicBezTo>
                  <a:cubicBezTo>
                    <a:pt x="296" y="337"/>
                    <a:pt x="295" y="337"/>
                    <a:pt x="293" y="338"/>
                  </a:cubicBezTo>
                  <a:cubicBezTo>
                    <a:pt x="293" y="338"/>
                    <a:pt x="293" y="338"/>
                    <a:pt x="293" y="338"/>
                  </a:cubicBezTo>
                  <a:cubicBezTo>
                    <a:pt x="292" y="338"/>
                    <a:pt x="292" y="338"/>
                    <a:pt x="292" y="338"/>
                  </a:cubicBezTo>
                  <a:cubicBezTo>
                    <a:pt x="291" y="339"/>
                    <a:pt x="290" y="339"/>
                    <a:pt x="289" y="339"/>
                  </a:cubicBezTo>
                  <a:cubicBezTo>
                    <a:pt x="289" y="339"/>
                    <a:pt x="288" y="339"/>
                    <a:pt x="287" y="340"/>
                  </a:cubicBezTo>
                  <a:cubicBezTo>
                    <a:pt x="286" y="340"/>
                    <a:pt x="285" y="340"/>
                    <a:pt x="284" y="340"/>
                  </a:cubicBezTo>
                  <a:cubicBezTo>
                    <a:pt x="284" y="340"/>
                    <a:pt x="283" y="340"/>
                    <a:pt x="283" y="341"/>
                  </a:cubicBezTo>
                  <a:cubicBezTo>
                    <a:pt x="282" y="341"/>
                    <a:pt x="282" y="341"/>
                    <a:pt x="282" y="341"/>
                  </a:cubicBezTo>
                  <a:cubicBezTo>
                    <a:pt x="280" y="341"/>
                    <a:pt x="278" y="341"/>
                    <a:pt x="276" y="341"/>
                  </a:cubicBezTo>
                  <a:cubicBezTo>
                    <a:pt x="276" y="341"/>
                    <a:pt x="276" y="341"/>
                    <a:pt x="276" y="341"/>
                  </a:cubicBezTo>
                  <a:cubicBezTo>
                    <a:pt x="275" y="342"/>
                    <a:pt x="275" y="342"/>
                    <a:pt x="274" y="342"/>
                  </a:cubicBezTo>
                  <a:cubicBezTo>
                    <a:pt x="273" y="342"/>
                    <a:pt x="272" y="342"/>
                    <a:pt x="271" y="342"/>
                  </a:cubicBezTo>
                  <a:cubicBezTo>
                    <a:pt x="270" y="342"/>
                    <a:pt x="270" y="342"/>
                    <a:pt x="270" y="342"/>
                  </a:cubicBezTo>
                  <a:cubicBezTo>
                    <a:pt x="270" y="342"/>
                    <a:pt x="269" y="342"/>
                    <a:pt x="269" y="342"/>
                  </a:cubicBezTo>
                  <a:cubicBezTo>
                    <a:pt x="269" y="342"/>
                    <a:pt x="269" y="342"/>
                    <a:pt x="269" y="342"/>
                  </a:cubicBezTo>
                  <a:cubicBezTo>
                    <a:pt x="269" y="342"/>
                    <a:pt x="269" y="342"/>
                    <a:pt x="269" y="342"/>
                  </a:cubicBezTo>
                  <a:cubicBezTo>
                    <a:pt x="269" y="342"/>
                    <a:pt x="268" y="342"/>
                    <a:pt x="268" y="342"/>
                  </a:cubicBezTo>
                  <a:cubicBezTo>
                    <a:pt x="268" y="342"/>
                    <a:pt x="267" y="342"/>
                    <a:pt x="266" y="342"/>
                  </a:cubicBezTo>
                  <a:cubicBezTo>
                    <a:pt x="266" y="342"/>
                    <a:pt x="266" y="342"/>
                    <a:pt x="265" y="342"/>
                  </a:cubicBezTo>
                  <a:cubicBezTo>
                    <a:pt x="265" y="342"/>
                    <a:pt x="265" y="342"/>
                    <a:pt x="265" y="342"/>
                  </a:cubicBezTo>
                  <a:cubicBezTo>
                    <a:pt x="265" y="342"/>
                    <a:pt x="265" y="342"/>
                    <a:pt x="265" y="342"/>
                  </a:cubicBezTo>
                  <a:cubicBezTo>
                    <a:pt x="265" y="342"/>
                    <a:pt x="265" y="342"/>
                    <a:pt x="264" y="342"/>
                  </a:cubicBezTo>
                  <a:cubicBezTo>
                    <a:pt x="264" y="342"/>
                    <a:pt x="264" y="342"/>
                    <a:pt x="264" y="342"/>
                  </a:cubicBezTo>
                  <a:cubicBezTo>
                    <a:pt x="264" y="342"/>
                    <a:pt x="263" y="342"/>
                    <a:pt x="263" y="342"/>
                  </a:cubicBezTo>
                  <a:cubicBezTo>
                    <a:pt x="262" y="342"/>
                    <a:pt x="261" y="342"/>
                    <a:pt x="260" y="342"/>
                  </a:cubicBezTo>
                  <a:cubicBezTo>
                    <a:pt x="260" y="342"/>
                    <a:pt x="259" y="342"/>
                    <a:pt x="259" y="342"/>
                  </a:cubicBezTo>
                  <a:cubicBezTo>
                    <a:pt x="259" y="342"/>
                    <a:pt x="258" y="342"/>
                    <a:pt x="258" y="341"/>
                  </a:cubicBezTo>
                  <a:cubicBezTo>
                    <a:pt x="257" y="341"/>
                    <a:pt x="256" y="341"/>
                    <a:pt x="255" y="341"/>
                  </a:cubicBezTo>
                  <a:cubicBezTo>
                    <a:pt x="255" y="341"/>
                    <a:pt x="254" y="341"/>
                    <a:pt x="254" y="341"/>
                  </a:cubicBezTo>
                  <a:cubicBezTo>
                    <a:pt x="254" y="341"/>
                    <a:pt x="253" y="341"/>
                    <a:pt x="253" y="341"/>
                  </a:cubicBezTo>
                  <a:cubicBezTo>
                    <a:pt x="252" y="341"/>
                    <a:pt x="251" y="341"/>
                    <a:pt x="250" y="340"/>
                  </a:cubicBezTo>
                  <a:cubicBezTo>
                    <a:pt x="250" y="340"/>
                    <a:pt x="249" y="340"/>
                    <a:pt x="249" y="340"/>
                  </a:cubicBezTo>
                  <a:cubicBezTo>
                    <a:pt x="248" y="340"/>
                    <a:pt x="248" y="340"/>
                    <a:pt x="248" y="340"/>
                  </a:cubicBezTo>
                  <a:cubicBezTo>
                    <a:pt x="247" y="340"/>
                    <a:pt x="246" y="339"/>
                    <a:pt x="244" y="339"/>
                  </a:cubicBezTo>
                  <a:cubicBezTo>
                    <a:pt x="244" y="339"/>
                    <a:pt x="244" y="339"/>
                    <a:pt x="243" y="339"/>
                  </a:cubicBezTo>
                  <a:cubicBezTo>
                    <a:pt x="243" y="339"/>
                    <a:pt x="243" y="339"/>
                    <a:pt x="243" y="339"/>
                  </a:cubicBezTo>
                  <a:cubicBezTo>
                    <a:pt x="241" y="338"/>
                    <a:pt x="239" y="337"/>
                    <a:pt x="237" y="337"/>
                  </a:cubicBezTo>
                  <a:cubicBezTo>
                    <a:pt x="237" y="337"/>
                    <a:pt x="237" y="337"/>
                    <a:pt x="237" y="337"/>
                  </a:cubicBezTo>
                  <a:cubicBezTo>
                    <a:pt x="236" y="336"/>
                    <a:pt x="235" y="336"/>
                    <a:pt x="234" y="336"/>
                  </a:cubicBezTo>
                  <a:cubicBezTo>
                    <a:pt x="234" y="335"/>
                    <a:pt x="233" y="335"/>
                    <a:pt x="233" y="335"/>
                  </a:cubicBezTo>
                  <a:cubicBezTo>
                    <a:pt x="232" y="334"/>
                    <a:pt x="230" y="334"/>
                    <a:pt x="229" y="333"/>
                  </a:cubicBezTo>
                  <a:cubicBezTo>
                    <a:pt x="16" y="210"/>
                    <a:pt x="16" y="210"/>
                    <a:pt x="16" y="210"/>
                  </a:cubicBezTo>
                  <a:cubicBezTo>
                    <a:pt x="6" y="204"/>
                    <a:pt x="1" y="197"/>
                    <a:pt x="1" y="189"/>
                  </a:cubicBezTo>
                  <a:cubicBezTo>
                    <a:pt x="1" y="195"/>
                    <a:pt x="1" y="195"/>
                    <a:pt x="1" y="195"/>
                  </a:cubicBezTo>
                  <a:cubicBezTo>
                    <a:pt x="0" y="203"/>
                    <a:pt x="6" y="211"/>
                    <a:pt x="16" y="217"/>
                  </a:cubicBezTo>
                  <a:cubicBezTo>
                    <a:pt x="229" y="340"/>
                    <a:pt x="229" y="340"/>
                    <a:pt x="229" y="340"/>
                  </a:cubicBezTo>
                  <a:cubicBezTo>
                    <a:pt x="230" y="341"/>
                    <a:pt x="232" y="341"/>
                    <a:pt x="233" y="342"/>
                  </a:cubicBezTo>
                  <a:cubicBezTo>
                    <a:pt x="233" y="342"/>
                    <a:pt x="234" y="342"/>
                    <a:pt x="234" y="343"/>
                  </a:cubicBezTo>
                  <a:cubicBezTo>
                    <a:pt x="235" y="343"/>
                    <a:pt x="236" y="343"/>
                    <a:pt x="237" y="344"/>
                  </a:cubicBezTo>
                  <a:cubicBezTo>
                    <a:pt x="237" y="344"/>
                    <a:pt x="237" y="344"/>
                    <a:pt x="237" y="344"/>
                  </a:cubicBezTo>
                  <a:cubicBezTo>
                    <a:pt x="239" y="345"/>
                    <a:pt x="241" y="345"/>
                    <a:pt x="243" y="346"/>
                  </a:cubicBezTo>
                  <a:cubicBezTo>
                    <a:pt x="243" y="346"/>
                    <a:pt x="243" y="346"/>
                    <a:pt x="243" y="346"/>
                  </a:cubicBezTo>
                  <a:cubicBezTo>
                    <a:pt x="244" y="346"/>
                    <a:pt x="244" y="346"/>
                    <a:pt x="244" y="346"/>
                  </a:cubicBezTo>
                  <a:cubicBezTo>
                    <a:pt x="246" y="346"/>
                    <a:pt x="247" y="347"/>
                    <a:pt x="248" y="347"/>
                  </a:cubicBezTo>
                  <a:cubicBezTo>
                    <a:pt x="249" y="347"/>
                    <a:pt x="249" y="347"/>
                    <a:pt x="249" y="347"/>
                  </a:cubicBezTo>
                  <a:cubicBezTo>
                    <a:pt x="249" y="347"/>
                    <a:pt x="250" y="347"/>
                    <a:pt x="250" y="347"/>
                  </a:cubicBezTo>
                  <a:cubicBezTo>
                    <a:pt x="251" y="348"/>
                    <a:pt x="252" y="348"/>
                    <a:pt x="253" y="348"/>
                  </a:cubicBezTo>
                  <a:cubicBezTo>
                    <a:pt x="253" y="348"/>
                    <a:pt x="254" y="348"/>
                    <a:pt x="254" y="348"/>
                  </a:cubicBezTo>
                  <a:cubicBezTo>
                    <a:pt x="254" y="348"/>
                    <a:pt x="255" y="348"/>
                    <a:pt x="255" y="348"/>
                  </a:cubicBezTo>
                  <a:cubicBezTo>
                    <a:pt x="256" y="348"/>
                    <a:pt x="257" y="348"/>
                    <a:pt x="258" y="349"/>
                  </a:cubicBezTo>
                  <a:cubicBezTo>
                    <a:pt x="258" y="349"/>
                    <a:pt x="259" y="349"/>
                    <a:pt x="259" y="349"/>
                  </a:cubicBezTo>
                  <a:cubicBezTo>
                    <a:pt x="259" y="349"/>
                    <a:pt x="260" y="349"/>
                    <a:pt x="260" y="349"/>
                  </a:cubicBezTo>
                  <a:cubicBezTo>
                    <a:pt x="261" y="349"/>
                    <a:pt x="262" y="349"/>
                    <a:pt x="263" y="349"/>
                  </a:cubicBezTo>
                  <a:cubicBezTo>
                    <a:pt x="263" y="349"/>
                    <a:pt x="264" y="349"/>
                    <a:pt x="264" y="349"/>
                  </a:cubicBezTo>
                  <a:cubicBezTo>
                    <a:pt x="264" y="349"/>
                    <a:pt x="264" y="349"/>
                    <a:pt x="265" y="349"/>
                  </a:cubicBezTo>
                  <a:cubicBezTo>
                    <a:pt x="265" y="349"/>
                    <a:pt x="265" y="349"/>
                    <a:pt x="265" y="349"/>
                  </a:cubicBezTo>
                  <a:cubicBezTo>
                    <a:pt x="265" y="349"/>
                    <a:pt x="265" y="349"/>
                    <a:pt x="265" y="349"/>
                  </a:cubicBezTo>
                  <a:cubicBezTo>
                    <a:pt x="265" y="349"/>
                    <a:pt x="265" y="349"/>
                    <a:pt x="265" y="349"/>
                  </a:cubicBezTo>
                  <a:cubicBezTo>
                    <a:pt x="266" y="349"/>
                    <a:pt x="266" y="349"/>
                    <a:pt x="266" y="349"/>
                  </a:cubicBezTo>
                  <a:cubicBezTo>
                    <a:pt x="267" y="349"/>
                    <a:pt x="268" y="349"/>
                    <a:pt x="268" y="349"/>
                  </a:cubicBezTo>
                  <a:cubicBezTo>
                    <a:pt x="268" y="349"/>
                    <a:pt x="269" y="349"/>
                    <a:pt x="269" y="349"/>
                  </a:cubicBezTo>
                  <a:cubicBezTo>
                    <a:pt x="269" y="349"/>
                    <a:pt x="269" y="349"/>
                    <a:pt x="269" y="349"/>
                  </a:cubicBezTo>
                  <a:cubicBezTo>
                    <a:pt x="269" y="349"/>
                    <a:pt x="269" y="349"/>
                    <a:pt x="269" y="349"/>
                  </a:cubicBezTo>
                  <a:cubicBezTo>
                    <a:pt x="269" y="349"/>
                    <a:pt x="270" y="349"/>
                    <a:pt x="270" y="349"/>
                  </a:cubicBezTo>
                  <a:cubicBezTo>
                    <a:pt x="271" y="349"/>
                    <a:pt x="271" y="349"/>
                    <a:pt x="271" y="349"/>
                  </a:cubicBezTo>
                  <a:cubicBezTo>
                    <a:pt x="272" y="349"/>
                    <a:pt x="273" y="349"/>
                    <a:pt x="274" y="349"/>
                  </a:cubicBezTo>
                  <a:cubicBezTo>
                    <a:pt x="275" y="349"/>
                    <a:pt x="275" y="349"/>
                    <a:pt x="276" y="349"/>
                  </a:cubicBezTo>
                  <a:cubicBezTo>
                    <a:pt x="276" y="349"/>
                    <a:pt x="276" y="349"/>
                    <a:pt x="276" y="349"/>
                  </a:cubicBezTo>
                  <a:cubicBezTo>
                    <a:pt x="278" y="348"/>
                    <a:pt x="280" y="348"/>
                    <a:pt x="282" y="348"/>
                  </a:cubicBezTo>
                  <a:cubicBezTo>
                    <a:pt x="283" y="348"/>
                    <a:pt x="283" y="348"/>
                    <a:pt x="283" y="348"/>
                  </a:cubicBezTo>
                  <a:cubicBezTo>
                    <a:pt x="283" y="348"/>
                    <a:pt x="284" y="347"/>
                    <a:pt x="284" y="347"/>
                  </a:cubicBezTo>
                  <a:cubicBezTo>
                    <a:pt x="285" y="347"/>
                    <a:pt x="286" y="347"/>
                    <a:pt x="287" y="347"/>
                  </a:cubicBezTo>
                  <a:cubicBezTo>
                    <a:pt x="288" y="346"/>
                    <a:pt x="289" y="346"/>
                    <a:pt x="289" y="346"/>
                  </a:cubicBezTo>
                  <a:cubicBezTo>
                    <a:pt x="290" y="346"/>
                    <a:pt x="291" y="346"/>
                    <a:pt x="292" y="345"/>
                  </a:cubicBezTo>
                  <a:cubicBezTo>
                    <a:pt x="293" y="345"/>
                    <a:pt x="293" y="345"/>
                    <a:pt x="293" y="345"/>
                  </a:cubicBezTo>
                  <a:cubicBezTo>
                    <a:pt x="293" y="345"/>
                    <a:pt x="293" y="345"/>
                    <a:pt x="293" y="345"/>
                  </a:cubicBezTo>
                  <a:cubicBezTo>
                    <a:pt x="295" y="344"/>
                    <a:pt x="296" y="344"/>
                    <a:pt x="298" y="343"/>
                  </a:cubicBezTo>
                  <a:cubicBezTo>
                    <a:pt x="298" y="343"/>
                    <a:pt x="299" y="343"/>
                    <a:pt x="299" y="343"/>
                  </a:cubicBezTo>
                  <a:cubicBezTo>
                    <a:pt x="301" y="342"/>
                    <a:pt x="303" y="341"/>
                    <a:pt x="304" y="340"/>
                  </a:cubicBezTo>
                  <a:cubicBezTo>
                    <a:pt x="317" y="333"/>
                    <a:pt x="317" y="333"/>
                    <a:pt x="317" y="333"/>
                  </a:cubicBezTo>
                  <a:cubicBezTo>
                    <a:pt x="777" y="65"/>
                    <a:pt x="777" y="65"/>
                    <a:pt x="777" y="65"/>
                  </a:cubicBezTo>
                  <a:cubicBezTo>
                    <a:pt x="802" y="51"/>
                    <a:pt x="802" y="51"/>
                    <a:pt x="802" y="51"/>
                  </a:cubicBezTo>
                  <a:cubicBezTo>
                    <a:pt x="803" y="50"/>
                    <a:pt x="803" y="50"/>
                    <a:pt x="803" y="50"/>
                  </a:cubicBezTo>
                  <a:cubicBezTo>
                    <a:pt x="803" y="50"/>
                    <a:pt x="804" y="50"/>
                    <a:pt x="804" y="49"/>
                  </a:cubicBezTo>
                  <a:cubicBezTo>
                    <a:pt x="805" y="49"/>
                    <a:pt x="805" y="49"/>
                    <a:pt x="806" y="48"/>
                  </a:cubicBezTo>
                  <a:cubicBezTo>
                    <a:pt x="806" y="48"/>
                    <a:pt x="807" y="47"/>
                    <a:pt x="807" y="47"/>
                  </a:cubicBezTo>
                  <a:cubicBezTo>
                    <a:pt x="808" y="46"/>
                    <a:pt x="809" y="46"/>
                    <a:pt x="809" y="46"/>
                  </a:cubicBezTo>
                  <a:cubicBezTo>
                    <a:pt x="809" y="45"/>
                    <a:pt x="809" y="45"/>
                    <a:pt x="809" y="45"/>
                  </a:cubicBezTo>
                  <a:cubicBezTo>
                    <a:pt x="810" y="45"/>
                    <a:pt x="811" y="44"/>
                    <a:pt x="811" y="43"/>
                  </a:cubicBezTo>
                  <a:cubicBezTo>
                    <a:pt x="812" y="43"/>
                    <a:pt x="812" y="43"/>
                    <a:pt x="812" y="43"/>
                  </a:cubicBezTo>
                  <a:cubicBezTo>
                    <a:pt x="812" y="43"/>
                    <a:pt x="812" y="42"/>
                    <a:pt x="813" y="42"/>
                  </a:cubicBezTo>
                  <a:cubicBezTo>
                    <a:pt x="813" y="41"/>
                    <a:pt x="813" y="41"/>
                    <a:pt x="813" y="41"/>
                  </a:cubicBezTo>
                  <a:cubicBezTo>
                    <a:pt x="813" y="41"/>
                    <a:pt x="814" y="40"/>
                    <a:pt x="814" y="39"/>
                  </a:cubicBezTo>
                  <a:cubicBezTo>
                    <a:pt x="815" y="39"/>
                    <a:pt x="815" y="39"/>
                    <a:pt x="815" y="39"/>
                  </a:cubicBezTo>
                  <a:cubicBezTo>
                    <a:pt x="815" y="38"/>
                    <a:pt x="815" y="38"/>
                    <a:pt x="815" y="38"/>
                  </a:cubicBezTo>
                  <a:cubicBezTo>
                    <a:pt x="815" y="38"/>
                    <a:pt x="816" y="37"/>
                    <a:pt x="816" y="37"/>
                  </a:cubicBezTo>
                  <a:cubicBezTo>
                    <a:pt x="816" y="36"/>
                    <a:pt x="816" y="36"/>
                    <a:pt x="816" y="36"/>
                  </a:cubicBezTo>
                  <a:cubicBezTo>
                    <a:pt x="816" y="35"/>
                    <a:pt x="816" y="35"/>
                    <a:pt x="816" y="35"/>
                  </a:cubicBezTo>
                  <a:cubicBezTo>
                    <a:pt x="816" y="35"/>
                    <a:pt x="817" y="34"/>
                    <a:pt x="817" y="34"/>
                  </a:cubicBezTo>
                  <a:cubicBezTo>
                    <a:pt x="817" y="33"/>
                    <a:pt x="817" y="33"/>
                    <a:pt x="817" y="33"/>
                  </a:cubicBezTo>
                  <a:cubicBezTo>
                    <a:pt x="817" y="32"/>
                    <a:pt x="817" y="32"/>
                    <a:pt x="817" y="32"/>
                  </a:cubicBezTo>
                  <a:cubicBezTo>
                    <a:pt x="817" y="32"/>
                    <a:pt x="817" y="31"/>
                    <a:pt x="817" y="31"/>
                  </a:cubicBezTo>
                  <a:cubicBezTo>
                    <a:pt x="817" y="30"/>
                    <a:pt x="817" y="30"/>
                    <a:pt x="817" y="30"/>
                  </a:cubicBezTo>
                  <a:cubicBezTo>
                    <a:pt x="817" y="29"/>
                    <a:pt x="817" y="29"/>
                    <a:pt x="817" y="29"/>
                  </a:cubicBezTo>
                  <a:cubicBezTo>
                    <a:pt x="817" y="19"/>
                    <a:pt x="817" y="10"/>
                    <a:pt x="81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731" tIns="60866" rIns="121731" bIns="60866" numCol="1" anchor="t" anchorCtr="0" compatLnSpc="1">
              <a:prstTxWarp prst="textNoShape">
                <a:avLst/>
              </a:prstTxWarp>
            </a:bodyPr>
            <a:lstStyle/>
            <a:p>
              <a:endParaRPr lang="en-US" sz="3195"/>
            </a:p>
          </p:txBody>
        </p:sp>
        <p:sp>
          <p:nvSpPr>
            <p:cNvPr id="9" name="Freeform 209"/>
            <p:cNvSpPr>
              <a:spLocks/>
            </p:cNvSpPr>
            <p:nvPr/>
          </p:nvSpPr>
          <p:spPr bwMode="auto">
            <a:xfrm>
              <a:off x="4127156" y="3492328"/>
              <a:ext cx="2729405" cy="1063805"/>
            </a:xfrm>
            <a:custGeom>
              <a:avLst/>
              <a:gdLst/>
              <a:ahLst/>
              <a:cxnLst>
                <a:cxn ang="0">
                  <a:pos x="458" y="0"/>
                </a:cxn>
                <a:cxn ang="0">
                  <a:pos x="0" y="267"/>
                </a:cxn>
                <a:cxn ang="0">
                  <a:pos x="261" y="418"/>
                </a:cxn>
                <a:cxn ang="0">
                  <a:pos x="719" y="151"/>
                </a:cxn>
                <a:cxn ang="0">
                  <a:pos x="458" y="0"/>
                </a:cxn>
              </a:cxnLst>
              <a:rect l="0" t="0" r="r" b="b"/>
              <a:pathLst>
                <a:path w="719" h="418">
                  <a:moveTo>
                    <a:pt x="458" y="0"/>
                  </a:moveTo>
                  <a:lnTo>
                    <a:pt x="0" y="267"/>
                  </a:lnTo>
                  <a:lnTo>
                    <a:pt x="261" y="418"/>
                  </a:lnTo>
                  <a:lnTo>
                    <a:pt x="719" y="151"/>
                  </a:lnTo>
                  <a:lnTo>
                    <a:pt x="45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731" tIns="60866" rIns="121731" bIns="60866" numCol="1" anchor="t" anchorCtr="0" compatLnSpc="1">
              <a:prstTxWarp prst="textNoShape">
                <a:avLst/>
              </a:prstTxWarp>
            </a:bodyPr>
            <a:lstStyle/>
            <a:p>
              <a:endParaRPr lang="en-US" sz="3195"/>
            </a:p>
          </p:txBody>
        </p:sp>
        <p:sp>
          <p:nvSpPr>
            <p:cNvPr id="10" name="Freeform 210"/>
            <p:cNvSpPr>
              <a:spLocks/>
            </p:cNvSpPr>
            <p:nvPr/>
          </p:nvSpPr>
          <p:spPr bwMode="auto">
            <a:xfrm>
              <a:off x="4178273" y="3473758"/>
              <a:ext cx="2729405" cy="1063805"/>
            </a:xfrm>
            <a:custGeom>
              <a:avLst/>
              <a:gdLst/>
              <a:ahLst/>
              <a:cxnLst>
                <a:cxn ang="0">
                  <a:pos x="458" y="0"/>
                </a:cxn>
                <a:cxn ang="0">
                  <a:pos x="0" y="267"/>
                </a:cxn>
                <a:cxn ang="0">
                  <a:pos x="261" y="418"/>
                </a:cxn>
                <a:cxn ang="0">
                  <a:pos x="719" y="151"/>
                </a:cxn>
                <a:cxn ang="0">
                  <a:pos x="458" y="0"/>
                </a:cxn>
              </a:cxnLst>
              <a:rect l="0" t="0" r="r" b="b"/>
              <a:pathLst>
                <a:path w="719" h="418">
                  <a:moveTo>
                    <a:pt x="458" y="0"/>
                  </a:moveTo>
                  <a:lnTo>
                    <a:pt x="0" y="267"/>
                  </a:lnTo>
                  <a:lnTo>
                    <a:pt x="261" y="418"/>
                  </a:lnTo>
                  <a:lnTo>
                    <a:pt x="719" y="151"/>
                  </a:lnTo>
                  <a:lnTo>
                    <a:pt x="458" y="0"/>
                  </a:lnTo>
                </a:path>
              </a:pathLst>
            </a:custGeom>
            <a:blipFill>
              <a:blip r:embed="rId2"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vert="horz" wrap="square" lIns="121731" tIns="60866" rIns="121731" bIns="60866" numCol="1" anchor="t" anchorCtr="0" compatLnSpc="1">
              <a:prstTxWarp prst="textNoShape">
                <a:avLst/>
              </a:prstTxWarp>
            </a:bodyPr>
            <a:lstStyle/>
            <a:p>
              <a:endParaRPr lang="en-US" sz="3195"/>
            </a:p>
          </p:txBody>
        </p:sp>
        <p:sp>
          <p:nvSpPr>
            <p:cNvPr id="11" name="Freeform 211"/>
            <p:cNvSpPr>
              <a:spLocks/>
            </p:cNvSpPr>
            <p:nvPr/>
          </p:nvSpPr>
          <p:spPr bwMode="auto">
            <a:xfrm>
              <a:off x="4121837" y="3488845"/>
              <a:ext cx="2759773" cy="1073985"/>
            </a:xfrm>
            <a:custGeom>
              <a:avLst/>
              <a:gdLst/>
              <a:ahLst/>
              <a:cxnLst>
                <a:cxn ang="0">
                  <a:pos x="462" y="2"/>
                </a:cxn>
                <a:cxn ang="0">
                  <a:pos x="461" y="0"/>
                </a:cxn>
                <a:cxn ang="0">
                  <a:pos x="0" y="269"/>
                </a:cxn>
                <a:cxn ang="0">
                  <a:pos x="265" y="422"/>
                </a:cxn>
                <a:cxn ang="0">
                  <a:pos x="727" y="153"/>
                </a:cxn>
                <a:cxn ang="0">
                  <a:pos x="462" y="0"/>
                </a:cxn>
                <a:cxn ang="0">
                  <a:pos x="461" y="0"/>
                </a:cxn>
                <a:cxn ang="0">
                  <a:pos x="462" y="2"/>
                </a:cxn>
                <a:cxn ang="0">
                  <a:pos x="461" y="4"/>
                </a:cxn>
                <a:cxn ang="0">
                  <a:pos x="719" y="153"/>
                </a:cxn>
                <a:cxn ang="0">
                  <a:pos x="265" y="417"/>
                </a:cxn>
                <a:cxn ang="0">
                  <a:pos x="8" y="269"/>
                </a:cxn>
                <a:cxn ang="0">
                  <a:pos x="463" y="4"/>
                </a:cxn>
                <a:cxn ang="0">
                  <a:pos x="462" y="2"/>
                </a:cxn>
                <a:cxn ang="0">
                  <a:pos x="461" y="4"/>
                </a:cxn>
                <a:cxn ang="0">
                  <a:pos x="462" y="2"/>
                </a:cxn>
              </a:cxnLst>
              <a:rect l="0" t="0" r="r" b="b"/>
              <a:pathLst>
                <a:path w="727" h="422">
                  <a:moveTo>
                    <a:pt x="462" y="2"/>
                  </a:moveTo>
                  <a:lnTo>
                    <a:pt x="461" y="0"/>
                  </a:lnTo>
                  <a:lnTo>
                    <a:pt x="0" y="269"/>
                  </a:lnTo>
                  <a:lnTo>
                    <a:pt x="265" y="422"/>
                  </a:lnTo>
                  <a:lnTo>
                    <a:pt x="727" y="153"/>
                  </a:lnTo>
                  <a:lnTo>
                    <a:pt x="462" y="0"/>
                  </a:lnTo>
                  <a:lnTo>
                    <a:pt x="461" y="0"/>
                  </a:lnTo>
                  <a:lnTo>
                    <a:pt x="462" y="2"/>
                  </a:lnTo>
                  <a:lnTo>
                    <a:pt x="461" y="4"/>
                  </a:lnTo>
                  <a:lnTo>
                    <a:pt x="719" y="153"/>
                  </a:lnTo>
                  <a:lnTo>
                    <a:pt x="265" y="417"/>
                  </a:lnTo>
                  <a:lnTo>
                    <a:pt x="8" y="269"/>
                  </a:lnTo>
                  <a:lnTo>
                    <a:pt x="463" y="4"/>
                  </a:lnTo>
                  <a:lnTo>
                    <a:pt x="462" y="2"/>
                  </a:lnTo>
                  <a:lnTo>
                    <a:pt x="461" y="4"/>
                  </a:lnTo>
                  <a:lnTo>
                    <a:pt x="462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731" tIns="60866" rIns="121731" bIns="60866" numCol="1" anchor="t" anchorCtr="0" compatLnSpc="1">
              <a:prstTxWarp prst="textNoShape">
                <a:avLst/>
              </a:prstTxWarp>
            </a:bodyPr>
            <a:lstStyle/>
            <a:p>
              <a:endParaRPr lang="en-US" sz="3195"/>
            </a:p>
          </p:txBody>
        </p:sp>
        <p:sp>
          <p:nvSpPr>
            <p:cNvPr id="12" name="Freeform 212"/>
            <p:cNvSpPr>
              <a:spLocks/>
            </p:cNvSpPr>
            <p:nvPr/>
          </p:nvSpPr>
          <p:spPr bwMode="auto">
            <a:xfrm>
              <a:off x="4121837" y="3488845"/>
              <a:ext cx="2759773" cy="1073985"/>
            </a:xfrm>
            <a:custGeom>
              <a:avLst/>
              <a:gdLst/>
              <a:ahLst/>
              <a:cxnLst>
                <a:cxn ang="0">
                  <a:pos x="462" y="2"/>
                </a:cxn>
                <a:cxn ang="0">
                  <a:pos x="461" y="0"/>
                </a:cxn>
                <a:cxn ang="0">
                  <a:pos x="0" y="269"/>
                </a:cxn>
                <a:cxn ang="0">
                  <a:pos x="265" y="422"/>
                </a:cxn>
                <a:cxn ang="0">
                  <a:pos x="727" y="153"/>
                </a:cxn>
                <a:cxn ang="0">
                  <a:pos x="462" y="0"/>
                </a:cxn>
                <a:cxn ang="0">
                  <a:pos x="461" y="0"/>
                </a:cxn>
                <a:cxn ang="0">
                  <a:pos x="462" y="2"/>
                </a:cxn>
                <a:cxn ang="0">
                  <a:pos x="461" y="4"/>
                </a:cxn>
                <a:cxn ang="0">
                  <a:pos x="719" y="153"/>
                </a:cxn>
                <a:cxn ang="0">
                  <a:pos x="265" y="417"/>
                </a:cxn>
                <a:cxn ang="0">
                  <a:pos x="8" y="269"/>
                </a:cxn>
                <a:cxn ang="0">
                  <a:pos x="463" y="4"/>
                </a:cxn>
                <a:cxn ang="0">
                  <a:pos x="462" y="2"/>
                </a:cxn>
                <a:cxn ang="0">
                  <a:pos x="461" y="4"/>
                </a:cxn>
                <a:cxn ang="0">
                  <a:pos x="462" y="2"/>
                </a:cxn>
              </a:cxnLst>
              <a:rect l="0" t="0" r="r" b="b"/>
              <a:pathLst>
                <a:path w="727" h="422">
                  <a:moveTo>
                    <a:pt x="462" y="2"/>
                  </a:moveTo>
                  <a:lnTo>
                    <a:pt x="461" y="0"/>
                  </a:lnTo>
                  <a:lnTo>
                    <a:pt x="0" y="269"/>
                  </a:lnTo>
                  <a:lnTo>
                    <a:pt x="265" y="422"/>
                  </a:lnTo>
                  <a:lnTo>
                    <a:pt x="727" y="153"/>
                  </a:lnTo>
                  <a:lnTo>
                    <a:pt x="462" y="0"/>
                  </a:lnTo>
                  <a:lnTo>
                    <a:pt x="461" y="0"/>
                  </a:lnTo>
                  <a:lnTo>
                    <a:pt x="462" y="2"/>
                  </a:lnTo>
                  <a:lnTo>
                    <a:pt x="461" y="4"/>
                  </a:lnTo>
                  <a:lnTo>
                    <a:pt x="719" y="153"/>
                  </a:lnTo>
                  <a:lnTo>
                    <a:pt x="265" y="417"/>
                  </a:lnTo>
                  <a:lnTo>
                    <a:pt x="8" y="269"/>
                  </a:lnTo>
                  <a:lnTo>
                    <a:pt x="463" y="4"/>
                  </a:lnTo>
                  <a:lnTo>
                    <a:pt x="462" y="2"/>
                  </a:lnTo>
                  <a:lnTo>
                    <a:pt x="461" y="4"/>
                  </a:lnTo>
                  <a:lnTo>
                    <a:pt x="462" y="2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731" tIns="60866" rIns="121731" bIns="60866" numCol="1" anchor="t" anchorCtr="0" compatLnSpc="1">
              <a:prstTxWarp prst="textNoShape">
                <a:avLst/>
              </a:prstTxWarp>
            </a:bodyPr>
            <a:lstStyle/>
            <a:p>
              <a:endParaRPr lang="en-US" sz="3195"/>
            </a:p>
          </p:txBody>
        </p:sp>
        <p:sp>
          <p:nvSpPr>
            <p:cNvPr id="13" name="Freeform 213"/>
            <p:cNvSpPr>
              <a:spLocks/>
            </p:cNvSpPr>
            <p:nvPr/>
          </p:nvSpPr>
          <p:spPr bwMode="auto">
            <a:xfrm>
              <a:off x="6259048" y="3552469"/>
              <a:ext cx="455533" cy="178149"/>
            </a:xfrm>
            <a:custGeom>
              <a:avLst/>
              <a:gdLst/>
              <a:ahLst/>
              <a:cxnLst>
                <a:cxn ang="0">
                  <a:pos x="118" y="61"/>
                </a:cxn>
                <a:cxn ang="0">
                  <a:pos x="118" y="67"/>
                </a:cxn>
                <a:cxn ang="0">
                  <a:pos x="115" y="68"/>
                </a:cxn>
                <a:cxn ang="0">
                  <a:pos x="105" y="68"/>
                </a:cxn>
                <a:cxn ang="0">
                  <a:pos x="3" y="9"/>
                </a:cxn>
                <a:cxn ang="0">
                  <a:pos x="3" y="3"/>
                </a:cxn>
                <a:cxn ang="0">
                  <a:pos x="5" y="2"/>
                </a:cxn>
                <a:cxn ang="0">
                  <a:pos x="15" y="2"/>
                </a:cxn>
                <a:cxn ang="0">
                  <a:pos x="118" y="61"/>
                </a:cxn>
              </a:cxnLst>
              <a:rect l="0" t="0" r="r" b="b"/>
              <a:pathLst>
                <a:path w="121" h="70">
                  <a:moveTo>
                    <a:pt x="118" y="61"/>
                  </a:moveTo>
                  <a:cubicBezTo>
                    <a:pt x="121" y="63"/>
                    <a:pt x="121" y="65"/>
                    <a:pt x="118" y="67"/>
                  </a:cubicBezTo>
                  <a:cubicBezTo>
                    <a:pt x="115" y="68"/>
                    <a:pt x="115" y="68"/>
                    <a:pt x="115" y="68"/>
                  </a:cubicBezTo>
                  <a:cubicBezTo>
                    <a:pt x="113" y="70"/>
                    <a:pt x="108" y="70"/>
                    <a:pt x="105" y="6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0" y="7"/>
                    <a:pt x="0" y="5"/>
                    <a:pt x="3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8" y="0"/>
                    <a:pt x="12" y="0"/>
                    <a:pt x="15" y="2"/>
                  </a:cubicBezTo>
                  <a:cubicBezTo>
                    <a:pt x="118" y="61"/>
                    <a:pt x="118" y="61"/>
                    <a:pt x="118" y="61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731" tIns="60866" rIns="121731" bIns="60866" numCol="1" anchor="t" anchorCtr="0" compatLnSpc="1">
              <a:prstTxWarp prst="textNoShape">
                <a:avLst/>
              </a:prstTxWarp>
            </a:bodyPr>
            <a:lstStyle/>
            <a:p>
              <a:endParaRPr lang="en-US" sz="3195"/>
            </a:p>
          </p:txBody>
        </p:sp>
        <p:sp>
          <p:nvSpPr>
            <p:cNvPr id="14" name="Freeform 214"/>
            <p:cNvSpPr>
              <a:spLocks/>
            </p:cNvSpPr>
            <p:nvPr/>
          </p:nvSpPr>
          <p:spPr bwMode="auto">
            <a:xfrm>
              <a:off x="6733561" y="3738254"/>
              <a:ext cx="72127" cy="27996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16" y="9"/>
                </a:cxn>
                <a:cxn ang="0">
                  <a:pos x="3" y="9"/>
                </a:cxn>
                <a:cxn ang="0">
                  <a:pos x="3" y="2"/>
                </a:cxn>
                <a:cxn ang="0">
                  <a:pos x="16" y="2"/>
                </a:cxn>
              </a:cxnLst>
              <a:rect l="0" t="0" r="r" b="b"/>
              <a:pathLst>
                <a:path w="19" h="11">
                  <a:moveTo>
                    <a:pt x="16" y="2"/>
                  </a:moveTo>
                  <a:cubicBezTo>
                    <a:pt x="19" y="4"/>
                    <a:pt x="19" y="7"/>
                    <a:pt x="16" y="9"/>
                  </a:cubicBezTo>
                  <a:cubicBezTo>
                    <a:pt x="12" y="11"/>
                    <a:pt x="7" y="11"/>
                    <a:pt x="3" y="9"/>
                  </a:cubicBezTo>
                  <a:cubicBezTo>
                    <a:pt x="0" y="7"/>
                    <a:pt x="0" y="4"/>
                    <a:pt x="3" y="2"/>
                  </a:cubicBezTo>
                  <a:cubicBezTo>
                    <a:pt x="7" y="0"/>
                    <a:pt x="12" y="0"/>
                    <a:pt x="16" y="2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731" tIns="60866" rIns="121731" bIns="60866" numCol="1" anchor="t" anchorCtr="0" compatLnSpc="1">
              <a:prstTxWarp prst="textNoShape">
                <a:avLst/>
              </a:prstTxWarp>
            </a:bodyPr>
            <a:lstStyle/>
            <a:p>
              <a:endParaRPr lang="en-US" sz="3195"/>
            </a:p>
          </p:txBody>
        </p:sp>
        <p:sp>
          <p:nvSpPr>
            <p:cNvPr id="15" name="Freeform 215"/>
            <p:cNvSpPr>
              <a:spLocks noEditPoints="1"/>
            </p:cNvSpPr>
            <p:nvPr/>
          </p:nvSpPr>
          <p:spPr bwMode="auto">
            <a:xfrm>
              <a:off x="3962400" y="3409950"/>
              <a:ext cx="3124200" cy="1213960"/>
            </a:xfrm>
            <a:custGeom>
              <a:avLst/>
              <a:gdLst/>
              <a:ahLst/>
              <a:cxnLst>
                <a:cxn ang="0">
                  <a:pos x="807" y="135"/>
                </a:cxn>
                <a:cxn ang="0">
                  <a:pos x="594" y="12"/>
                </a:cxn>
                <a:cxn ang="0">
                  <a:pos x="519" y="12"/>
                </a:cxn>
                <a:cxn ang="0">
                  <a:pos x="494" y="27"/>
                </a:cxn>
                <a:cxn ang="0">
                  <a:pos x="33" y="295"/>
                </a:cxn>
                <a:cxn ang="0">
                  <a:pos x="21" y="302"/>
                </a:cxn>
                <a:cxn ang="0">
                  <a:pos x="21" y="345"/>
                </a:cxn>
                <a:cxn ang="0">
                  <a:pos x="234" y="468"/>
                </a:cxn>
                <a:cxn ang="0">
                  <a:pos x="309" y="468"/>
                </a:cxn>
                <a:cxn ang="0">
                  <a:pos x="322" y="461"/>
                </a:cxn>
                <a:cxn ang="0">
                  <a:pos x="782" y="193"/>
                </a:cxn>
                <a:cxn ang="0">
                  <a:pos x="807" y="179"/>
                </a:cxn>
                <a:cxn ang="0">
                  <a:pos x="807" y="135"/>
                </a:cxn>
                <a:cxn ang="0">
                  <a:pos x="738" y="132"/>
                </a:cxn>
                <a:cxn ang="0">
                  <a:pos x="751" y="132"/>
                </a:cxn>
                <a:cxn ang="0">
                  <a:pos x="751" y="139"/>
                </a:cxn>
                <a:cxn ang="0">
                  <a:pos x="738" y="139"/>
                </a:cxn>
                <a:cxn ang="0">
                  <a:pos x="738" y="132"/>
                </a:cxn>
                <a:cxn ang="0">
                  <a:pos x="612" y="60"/>
                </a:cxn>
                <a:cxn ang="0">
                  <a:pos x="614" y="59"/>
                </a:cxn>
                <a:cxn ang="0">
                  <a:pos x="624" y="59"/>
                </a:cxn>
                <a:cxn ang="0">
                  <a:pos x="727" y="118"/>
                </a:cxn>
                <a:cxn ang="0">
                  <a:pos x="727" y="124"/>
                </a:cxn>
                <a:cxn ang="0">
                  <a:pos x="724" y="125"/>
                </a:cxn>
                <a:cxn ang="0">
                  <a:pos x="714" y="125"/>
                </a:cxn>
                <a:cxn ang="0">
                  <a:pos x="612" y="66"/>
                </a:cxn>
                <a:cxn ang="0">
                  <a:pos x="612" y="60"/>
                </a:cxn>
                <a:cxn ang="0">
                  <a:pos x="309" y="454"/>
                </a:cxn>
                <a:cxn ang="0">
                  <a:pos x="114" y="341"/>
                </a:cxn>
                <a:cxn ang="0">
                  <a:pos x="46" y="302"/>
                </a:cxn>
                <a:cxn ang="0">
                  <a:pos x="507" y="34"/>
                </a:cxn>
                <a:cxn ang="0">
                  <a:pos x="770" y="186"/>
                </a:cxn>
                <a:cxn ang="0">
                  <a:pos x="309" y="454"/>
                </a:cxn>
              </a:cxnLst>
              <a:rect l="0" t="0" r="r" b="b"/>
              <a:pathLst>
                <a:path w="828" h="480">
                  <a:moveTo>
                    <a:pt x="807" y="135"/>
                  </a:moveTo>
                  <a:cubicBezTo>
                    <a:pt x="594" y="12"/>
                    <a:pt x="594" y="12"/>
                    <a:pt x="594" y="12"/>
                  </a:cubicBezTo>
                  <a:cubicBezTo>
                    <a:pt x="573" y="0"/>
                    <a:pt x="539" y="0"/>
                    <a:pt x="519" y="12"/>
                  </a:cubicBezTo>
                  <a:cubicBezTo>
                    <a:pt x="494" y="27"/>
                    <a:pt x="494" y="27"/>
                    <a:pt x="494" y="27"/>
                  </a:cubicBezTo>
                  <a:cubicBezTo>
                    <a:pt x="33" y="295"/>
                    <a:pt x="33" y="295"/>
                    <a:pt x="33" y="295"/>
                  </a:cubicBezTo>
                  <a:cubicBezTo>
                    <a:pt x="21" y="302"/>
                    <a:pt x="21" y="302"/>
                    <a:pt x="21" y="302"/>
                  </a:cubicBezTo>
                  <a:cubicBezTo>
                    <a:pt x="0" y="314"/>
                    <a:pt x="0" y="333"/>
                    <a:pt x="21" y="345"/>
                  </a:cubicBezTo>
                  <a:cubicBezTo>
                    <a:pt x="234" y="468"/>
                    <a:pt x="234" y="468"/>
                    <a:pt x="234" y="468"/>
                  </a:cubicBezTo>
                  <a:cubicBezTo>
                    <a:pt x="255" y="480"/>
                    <a:pt x="289" y="480"/>
                    <a:pt x="309" y="468"/>
                  </a:cubicBezTo>
                  <a:cubicBezTo>
                    <a:pt x="322" y="461"/>
                    <a:pt x="322" y="461"/>
                    <a:pt x="322" y="461"/>
                  </a:cubicBezTo>
                  <a:cubicBezTo>
                    <a:pt x="782" y="193"/>
                    <a:pt x="782" y="193"/>
                    <a:pt x="782" y="193"/>
                  </a:cubicBezTo>
                  <a:cubicBezTo>
                    <a:pt x="807" y="179"/>
                    <a:pt x="807" y="179"/>
                    <a:pt x="807" y="179"/>
                  </a:cubicBezTo>
                  <a:cubicBezTo>
                    <a:pt x="828" y="167"/>
                    <a:pt x="828" y="147"/>
                    <a:pt x="807" y="135"/>
                  </a:cubicBezTo>
                  <a:moveTo>
                    <a:pt x="738" y="132"/>
                  </a:moveTo>
                  <a:cubicBezTo>
                    <a:pt x="742" y="130"/>
                    <a:pt x="747" y="130"/>
                    <a:pt x="751" y="132"/>
                  </a:cubicBezTo>
                  <a:cubicBezTo>
                    <a:pt x="754" y="134"/>
                    <a:pt x="754" y="137"/>
                    <a:pt x="751" y="139"/>
                  </a:cubicBezTo>
                  <a:cubicBezTo>
                    <a:pt x="747" y="141"/>
                    <a:pt x="742" y="141"/>
                    <a:pt x="738" y="139"/>
                  </a:cubicBezTo>
                  <a:cubicBezTo>
                    <a:pt x="735" y="137"/>
                    <a:pt x="735" y="134"/>
                    <a:pt x="738" y="132"/>
                  </a:cubicBezTo>
                  <a:moveTo>
                    <a:pt x="612" y="60"/>
                  </a:moveTo>
                  <a:cubicBezTo>
                    <a:pt x="614" y="59"/>
                    <a:pt x="614" y="59"/>
                    <a:pt x="614" y="59"/>
                  </a:cubicBezTo>
                  <a:cubicBezTo>
                    <a:pt x="617" y="57"/>
                    <a:pt x="621" y="57"/>
                    <a:pt x="624" y="59"/>
                  </a:cubicBezTo>
                  <a:cubicBezTo>
                    <a:pt x="727" y="118"/>
                    <a:pt x="727" y="118"/>
                    <a:pt x="727" y="118"/>
                  </a:cubicBezTo>
                  <a:cubicBezTo>
                    <a:pt x="730" y="120"/>
                    <a:pt x="730" y="122"/>
                    <a:pt x="727" y="124"/>
                  </a:cubicBezTo>
                  <a:cubicBezTo>
                    <a:pt x="724" y="125"/>
                    <a:pt x="724" y="125"/>
                    <a:pt x="724" y="125"/>
                  </a:cubicBezTo>
                  <a:cubicBezTo>
                    <a:pt x="722" y="127"/>
                    <a:pt x="717" y="127"/>
                    <a:pt x="714" y="125"/>
                  </a:cubicBezTo>
                  <a:cubicBezTo>
                    <a:pt x="612" y="66"/>
                    <a:pt x="612" y="66"/>
                    <a:pt x="612" y="66"/>
                  </a:cubicBezTo>
                  <a:cubicBezTo>
                    <a:pt x="609" y="64"/>
                    <a:pt x="609" y="62"/>
                    <a:pt x="612" y="60"/>
                  </a:cubicBezTo>
                  <a:moveTo>
                    <a:pt x="309" y="454"/>
                  </a:moveTo>
                  <a:cubicBezTo>
                    <a:pt x="114" y="341"/>
                    <a:pt x="114" y="341"/>
                    <a:pt x="114" y="341"/>
                  </a:cubicBezTo>
                  <a:cubicBezTo>
                    <a:pt x="46" y="302"/>
                    <a:pt x="46" y="302"/>
                    <a:pt x="46" y="302"/>
                  </a:cubicBezTo>
                  <a:cubicBezTo>
                    <a:pt x="507" y="34"/>
                    <a:pt x="507" y="34"/>
                    <a:pt x="507" y="34"/>
                  </a:cubicBezTo>
                  <a:cubicBezTo>
                    <a:pt x="770" y="186"/>
                    <a:pt x="770" y="186"/>
                    <a:pt x="770" y="186"/>
                  </a:cubicBezTo>
                  <a:cubicBezTo>
                    <a:pt x="309" y="454"/>
                    <a:pt x="309" y="454"/>
                    <a:pt x="309" y="45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731" tIns="60866" rIns="121731" bIns="60866" numCol="1" anchor="t" anchorCtr="0" compatLnSpc="1">
              <a:prstTxWarp prst="textNoShape">
                <a:avLst/>
              </a:prstTxWarp>
            </a:bodyPr>
            <a:lstStyle/>
            <a:p>
              <a:endParaRPr lang="en-US" sz="3195"/>
            </a:p>
          </p:txBody>
        </p:sp>
      </p:grpSp>
      <p:sp>
        <p:nvSpPr>
          <p:cNvPr id="21" name="Picture Placeholder 20"/>
          <p:cNvSpPr>
            <a:spLocks noGrp="1"/>
          </p:cNvSpPr>
          <p:nvPr>
            <p:ph type="pic" sz="quarter" idx="13"/>
          </p:nvPr>
        </p:nvSpPr>
        <p:spPr>
          <a:xfrm>
            <a:off x="961091" y="3376291"/>
            <a:ext cx="5458778" cy="2104708"/>
          </a:xfrm>
          <a:custGeom>
            <a:avLst/>
            <a:gdLst>
              <a:gd name="connsiteX0" fmla="*/ 3499728 w 5458778"/>
              <a:gd name="connsiteY0" fmla="*/ 0 h 2104708"/>
              <a:gd name="connsiteX1" fmla="*/ 5458778 w 5458778"/>
              <a:gd name="connsiteY1" fmla="*/ 739612 h 2104708"/>
              <a:gd name="connsiteX2" fmla="*/ 1912183 w 5458778"/>
              <a:gd name="connsiteY2" fmla="*/ 2104708 h 2104708"/>
              <a:gd name="connsiteX3" fmla="*/ 0 w 5458778"/>
              <a:gd name="connsiteY3" fmla="*/ 1337435 h 2104708"/>
              <a:gd name="connsiteX4" fmla="*/ 3499728 w 5458778"/>
              <a:gd name="connsiteY4" fmla="*/ 0 h 2104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8778" h="2104708">
                <a:moveTo>
                  <a:pt x="3499728" y="0"/>
                </a:moveTo>
                <a:lnTo>
                  <a:pt x="5458778" y="739612"/>
                </a:lnTo>
                <a:lnTo>
                  <a:pt x="1912183" y="2104708"/>
                </a:lnTo>
                <a:lnTo>
                  <a:pt x="0" y="1337435"/>
                </a:lnTo>
                <a:cubicBezTo>
                  <a:pt x="1138636" y="873843"/>
                  <a:pt x="2361092" y="463592"/>
                  <a:pt x="3499728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199830" y="2141714"/>
            <a:ext cx="3834656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4"/>
          </p:nvPr>
        </p:nvSpPr>
        <p:spPr>
          <a:xfrm>
            <a:off x="961091" y="2861729"/>
            <a:ext cx="5458778" cy="2104708"/>
          </a:xfrm>
          <a:custGeom>
            <a:avLst/>
            <a:gdLst>
              <a:gd name="connsiteX0" fmla="*/ 3499728 w 5458778"/>
              <a:gd name="connsiteY0" fmla="*/ 0 h 2104708"/>
              <a:gd name="connsiteX1" fmla="*/ 5458778 w 5458778"/>
              <a:gd name="connsiteY1" fmla="*/ 739612 h 2104708"/>
              <a:gd name="connsiteX2" fmla="*/ 1912183 w 5458778"/>
              <a:gd name="connsiteY2" fmla="*/ 2104708 h 2104708"/>
              <a:gd name="connsiteX3" fmla="*/ 0 w 5458778"/>
              <a:gd name="connsiteY3" fmla="*/ 1337435 h 2104708"/>
              <a:gd name="connsiteX4" fmla="*/ 3499728 w 5458778"/>
              <a:gd name="connsiteY4" fmla="*/ 0 h 2104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8778" h="2104708">
                <a:moveTo>
                  <a:pt x="3499728" y="0"/>
                </a:moveTo>
                <a:lnTo>
                  <a:pt x="5458778" y="739612"/>
                </a:lnTo>
                <a:lnTo>
                  <a:pt x="1912183" y="2104708"/>
                </a:lnTo>
                <a:lnTo>
                  <a:pt x="0" y="1337435"/>
                </a:lnTo>
                <a:cubicBezTo>
                  <a:pt x="1138636" y="873843"/>
                  <a:pt x="2361092" y="463592"/>
                  <a:pt x="349972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5"/>
          </p:nvPr>
        </p:nvSpPr>
        <p:spPr>
          <a:xfrm>
            <a:off x="961091" y="2158417"/>
            <a:ext cx="5458778" cy="2104708"/>
          </a:xfrm>
          <a:custGeom>
            <a:avLst/>
            <a:gdLst>
              <a:gd name="connsiteX0" fmla="*/ 3499728 w 5458778"/>
              <a:gd name="connsiteY0" fmla="*/ 0 h 2104708"/>
              <a:gd name="connsiteX1" fmla="*/ 5458778 w 5458778"/>
              <a:gd name="connsiteY1" fmla="*/ 739612 h 2104708"/>
              <a:gd name="connsiteX2" fmla="*/ 1912183 w 5458778"/>
              <a:gd name="connsiteY2" fmla="*/ 2104708 h 2104708"/>
              <a:gd name="connsiteX3" fmla="*/ 0 w 5458778"/>
              <a:gd name="connsiteY3" fmla="*/ 1337435 h 2104708"/>
              <a:gd name="connsiteX4" fmla="*/ 3499728 w 5458778"/>
              <a:gd name="connsiteY4" fmla="*/ 0 h 2104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8778" h="2104708">
                <a:moveTo>
                  <a:pt x="3499728" y="0"/>
                </a:moveTo>
                <a:lnTo>
                  <a:pt x="5458778" y="739612"/>
                </a:lnTo>
                <a:lnTo>
                  <a:pt x="1912183" y="2104708"/>
                </a:lnTo>
                <a:lnTo>
                  <a:pt x="0" y="1337435"/>
                </a:lnTo>
                <a:cubicBezTo>
                  <a:pt x="1138636" y="873843"/>
                  <a:pt x="2361092" y="463592"/>
                  <a:pt x="349972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629023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 noChangeArrowheads="1"/>
          </p:cNvSpPr>
          <p:nvPr userDrawn="1"/>
        </p:nvSpPr>
        <p:spPr bwMode="auto">
          <a:xfrm flipV="1">
            <a:off x="57" y="3752800"/>
            <a:ext cx="12198269" cy="3105198"/>
          </a:xfrm>
          <a:custGeom>
            <a:avLst/>
            <a:gdLst>
              <a:gd name="connsiteX0" fmla="*/ 0 w 12198269"/>
              <a:gd name="connsiteY0" fmla="*/ 0 h 4204571"/>
              <a:gd name="connsiteX1" fmla="*/ 12198269 w 12198269"/>
              <a:gd name="connsiteY1" fmla="*/ 0 h 4204571"/>
              <a:gd name="connsiteX2" fmla="*/ 12198269 w 12198269"/>
              <a:gd name="connsiteY2" fmla="*/ 4204571 h 4204571"/>
              <a:gd name="connsiteX3" fmla="*/ 12191943 w 12198269"/>
              <a:gd name="connsiteY3" fmla="*/ 4204571 h 4204571"/>
              <a:gd name="connsiteX4" fmla="*/ 12191943 w 12198269"/>
              <a:gd name="connsiteY4" fmla="*/ 3702722 h 4204571"/>
              <a:gd name="connsiteX5" fmla="*/ 12113855 w 12198269"/>
              <a:gd name="connsiteY5" fmla="*/ 3650733 h 4204571"/>
              <a:gd name="connsiteX6" fmla="*/ 11833807 w 12198269"/>
              <a:gd name="connsiteY6" fmla="*/ 3520377 h 4204571"/>
              <a:gd name="connsiteX7" fmla="*/ 10836115 w 12198269"/>
              <a:gd name="connsiteY7" fmla="*/ 3740973 h 4204571"/>
              <a:gd name="connsiteX8" fmla="*/ 10797422 w 12198269"/>
              <a:gd name="connsiteY8" fmla="*/ 3739023 h 4204571"/>
              <a:gd name="connsiteX9" fmla="*/ 10758731 w 12198269"/>
              <a:gd name="connsiteY9" fmla="*/ 3740973 h 4204571"/>
              <a:gd name="connsiteX10" fmla="*/ 9761038 w 12198269"/>
              <a:gd name="connsiteY10" fmla="*/ 3520377 h 4204571"/>
              <a:gd name="connsiteX11" fmla="*/ 8694300 w 12198269"/>
              <a:gd name="connsiteY11" fmla="*/ 4082591 h 4204571"/>
              <a:gd name="connsiteX12" fmla="*/ 7686529 w 12198269"/>
              <a:gd name="connsiteY12" fmla="*/ 3617683 h 4204571"/>
              <a:gd name="connsiteX13" fmla="*/ 6796196 w 12198269"/>
              <a:gd name="connsiteY13" fmla="*/ 4169529 h 4204571"/>
              <a:gd name="connsiteX14" fmla="*/ 6691029 w 12198269"/>
              <a:gd name="connsiteY14" fmla="*/ 4204571 h 4204571"/>
              <a:gd name="connsiteX15" fmla="*/ 5573429 w 12198269"/>
              <a:gd name="connsiteY15" fmla="*/ 4204571 h 4204571"/>
              <a:gd name="connsiteX16" fmla="*/ 5466876 w 12198269"/>
              <a:gd name="connsiteY16" fmla="*/ 4169529 h 4204571"/>
              <a:gd name="connsiteX17" fmla="*/ 4564807 w 12198269"/>
              <a:gd name="connsiteY17" fmla="*/ 3617683 h 4204571"/>
              <a:gd name="connsiteX18" fmla="*/ 3543751 w 12198269"/>
              <a:gd name="connsiteY18" fmla="*/ 4082591 h 4204571"/>
              <a:gd name="connsiteX19" fmla="*/ 2462950 w 12198269"/>
              <a:gd name="connsiteY19" fmla="*/ 3520377 h 4204571"/>
              <a:gd name="connsiteX20" fmla="*/ 1452106 w 12198269"/>
              <a:gd name="connsiteY20" fmla="*/ 3740973 h 4204571"/>
              <a:gd name="connsiteX21" fmla="*/ 1412904 w 12198269"/>
              <a:gd name="connsiteY21" fmla="*/ 3739023 h 4204571"/>
              <a:gd name="connsiteX22" fmla="*/ 1373701 w 12198269"/>
              <a:gd name="connsiteY22" fmla="*/ 3740973 h 4204571"/>
              <a:gd name="connsiteX23" fmla="*/ 362858 w 12198269"/>
              <a:gd name="connsiteY23" fmla="*/ 3520377 h 4204571"/>
              <a:gd name="connsiteX24" fmla="*/ 79117 w 12198269"/>
              <a:gd name="connsiteY24" fmla="*/ 3650733 h 4204571"/>
              <a:gd name="connsiteX25" fmla="*/ 0 w 12198269"/>
              <a:gd name="connsiteY25" fmla="*/ 3702722 h 4204571"/>
              <a:gd name="connsiteX0" fmla="*/ 0 w 12198269"/>
              <a:gd name="connsiteY0" fmla="*/ 0 h 4225752"/>
              <a:gd name="connsiteX1" fmla="*/ 12198269 w 12198269"/>
              <a:gd name="connsiteY1" fmla="*/ 0 h 4225752"/>
              <a:gd name="connsiteX2" fmla="*/ 12198269 w 12198269"/>
              <a:gd name="connsiteY2" fmla="*/ 4204571 h 4225752"/>
              <a:gd name="connsiteX3" fmla="*/ 12191943 w 12198269"/>
              <a:gd name="connsiteY3" fmla="*/ 4204571 h 4225752"/>
              <a:gd name="connsiteX4" fmla="*/ 12191943 w 12198269"/>
              <a:gd name="connsiteY4" fmla="*/ 3702722 h 4225752"/>
              <a:gd name="connsiteX5" fmla="*/ 12113855 w 12198269"/>
              <a:gd name="connsiteY5" fmla="*/ 3650733 h 4225752"/>
              <a:gd name="connsiteX6" fmla="*/ 11833807 w 12198269"/>
              <a:gd name="connsiteY6" fmla="*/ 3520377 h 4225752"/>
              <a:gd name="connsiteX7" fmla="*/ 10836115 w 12198269"/>
              <a:gd name="connsiteY7" fmla="*/ 3740973 h 4225752"/>
              <a:gd name="connsiteX8" fmla="*/ 10797422 w 12198269"/>
              <a:gd name="connsiteY8" fmla="*/ 3739023 h 4225752"/>
              <a:gd name="connsiteX9" fmla="*/ 10758731 w 12198269"/>
              <a:gd name="connsiteY9" fmla="*/ 3740973 h 4225752"/>
              <a:gd name="connsiteX10" fmla="*/ 9761038 w 12198269"/>
              <a:gd name="connsiteY10" fmla="*/ 3520377 h 4225752"/>
              <a:gd name="connsiteX11" fmla="*/ 8694300 w 12198269"/>
              <a:gd name="connsiteY11" fmla="*/ 4082591 h 4225752"/>
              <a:gd name="connsiteX12" fmla="*/ 7686529 w 12198269"/>
              <a:gd name="connsiteY12" fmla="*/ 3617683 h 4225752"/>
              <a:gd name="connsiteX13" fmla="*/ 6796196 w 12198269"/>
              <a:gd name="connsiteY13" fmla="*/ 4169529 h 4225752"/>
              <a:gd name="connsiteX14" fmla="*/ 6691029 w 12198269"/>
              <a:gd name="connsiteY14" fmla="*/ 4204571 h 4225752"/>
              <a:gd name="connsiteX15" fmla="*/ 6066914 w 12198269"/>
              <a:gd name="connsiteY15" fmla="*/ 4225752 h 4225752"/>
              <a:gd name="connsiteX16" fmla="*/ 5573429 w 12198269"/>
              <a:gd name="connsiteY16" fmla="*/ 4204571 h 4225752"/>
              <a:gd name="connsiteX17" fmla="*/ 5466876 w 12198269"/>
              <a:gd name="connsiteY17" fmla="*/ 4169529 h 4225752"/>
              <a:gd name="connsiteX18" fmla="*/ 4564807 w 12198269"/>
              <a:gd name="connsiteY18" fmla="*/ 3617683 h 4225752"/>
              <a:gd name="connsiteX19" fmla="*/ 3543751 w 12198269"/>
              <a:gd name="connsiteY19" fmla="*/ 4082591 h 4225752"/>
              <a:gd name="connsiteX20" fmla="*/ 2462950 w 12198269"/>
              <a:gd name="connsiteY20" fmla="*/ 3520377 h 4225752"/>
              <a:gd name="connsiteX21" fmla="*/ 1452106 w 12198269"/>
              <a:gd name="connsiteY21" fmla="*/ 3740973 h 4225752"/>
              <a:gd name="connsiteX22" fmla="*/ 1412904 w 12198269"/>
              <a:gd name="connsiteY22" fmla="*/ 3739023 h 4225752"/>
              <a:gd name="connsiteX23" fmla="*/ 1373701 w 12198269"/>
              <a:gd name="connsiteY23" fmla="*/ 3740973 h 4225752"/>
              <a:gd name="connsiteX24" fmla="*/ 362858 w 12198269"/>
              <a:gd name="connsiteY24" fmla="*/ 3520377 h 4225752"/>
              <a:gd name="connsiteX25" fmla="*/ 79117 w 12198269"/>
              <a:gd name="connsiteY25" fmla="*/ 3650733 h 4225752"/>
              <a:gd name="connsiteX26" fmla="*/ 0 w 12198269"/>
              <a:gd name="connsiteY26" fmla="*/ 3702722 h 4225752"/>
              <a:gd name="connsiteX27" fmla="*/ 0 w 12198269"/>
              <a:gd name="connsiteY27" fmla="*/ 0 h 4225752"/>
              <a:gd name="connsiteX0" fmla="*/ 0 w 12198269"/>
              <a:gd name="connsiteY0" fmla="*/ 0 h 4755295"/>
              <a:gd name="connsiteX1" fmla="*/ 12198269 w 12198269"/>
              <a:gd name="connsiteY1" fmla="*/ 0 h 4755295"/>
              <a:gd name="connsiteX2" fmla="*/ 12198269 w 12198269"/>
              <a:gd name="connsiteY2" fmla="*/ 4204571 h 4755295"/>
              <a:gd name="connsiteX3" fmla="*/ 12191943 w 12198269"/>
              <a:gd name="connsiteY3" fmla="*/ 4204571 h 4755295"/>
              <a:gd name="connsiteX4" fmla="*/ 12191943 w 12198269"/>
              <a:gd name="connsiteY4" fmla="*/ 3702722 h 4755295"/>
              <a:gd name="connsiteX5" fmla="*/ 12113855 w 12198269"/>
              <a:gd name="connsiteY5" fmla="*/ 3650733 h 4755295"/>
              <a:gd name="connsiteX6" fmla="*/ 11833807 w 12198269"/>
              <a:gd name="connsiteY6" fmla="*/ 3520377 h 4755295"/>
              <a:gd name="connsiteX7" fmla="*/ 10836115 w 12198269"/>
              <a:gd name="connsiteY7" fmla="*/ 3740973 h 4755295"/>
              <a:gd name="connsiteX8" fmla="*/ 10797422 w 12198269"/>
              <a:gd name="connsiteY8" fmla="*/ 3739023 h 4755295"/>
              <a:gd name="connsiteX9" fmla="*/ 10758731 w 12198269"/>
              <a:gd name="connsiteY9" fmla="*/ 3740973 h 4755295"/>
              <a:gd name="connsiteX10" fmla="*/ 9761038 w 12198269"/>
              <a:gd name="connsiteY10" fmla="*/ 3520377 h 4755295"/>
              <a:gd name="connsiteX11" fmla="*/ 8694300 w 12198269"/>
              <a:gd name="connsiteY11" fmla="*/ 4082591 h 4755295"/>
              <a:gd name="connsiteX12" fmla="*/ 7686529 w 12198269"/>
              <a:gd name="connsiteY12" fmla="*/ 3617683 h 4755295"/>
              <a:gd name="connsiteX13" fmla="*/ 6796196 w 12198269"/>
              <a:gd name="connsiteY13" fmla="*/ 4169529 h 4755295"/>
              <a:gd name="connsiteX14" fmla="*/ 6691029 w 12198269"/>
              <a:gd name="connsiteY14" fmla="*/ 4204571 h 4755295"/>
              <a:gd name="connsiteX15" fmla="*/ 6095943 w 12198269"/>
              <a:gd name="connsiteY15" fmla="*/ 4755295 h 4755295"/>
              <a:gd name="connsiteX16" fmla="*/ 5573429 w 12198269"/>
              <a:gd name="connsiteY16" fmla="*/ 4204571 h 4755295"/>
              <a:gd name="connsiteX17" fmla="*/ 5466876 w 12198269"/>
              <a:gd name="connsiteY17" fmla="*/ 4169529 h 4755295"/>
              <a:gd name="connsiteX18" fmla="*/ 4564807 w 12198269"/>
              <a:gd name="connsiteY18" fmla="*/ 3617683 h 4755295"/>
              <a:gd name="connsiteX19" fmla="*/ 3543751 w 12198269"/>
              <a:gd name="connsiteY19" fmla="*/ 4082591 h 4755295"/>
              <a:gd name="connsiteX20" fmla="*/ 2462950 w 12198269"/>
              <a:gd name="connsiteY20" fmla="*/ 3520377 h 4755295"/>
              <a:gd name="connsiteX21" fmla="*/ 1452106 w 12198269"/>
              <a:gd name="connsiteY21" fmla="*/ 3740973 h 4755295"/>
              <a:gd name="connsiteX22" fmla="*/ 1412904 w 12198269"/>
              <a:gd name="connsiteY22" fmla="*/ 3739023 h 4755295"/>
              <a:gd name="connsiteX23" fmla="*/ 1373701 w 12198269"/>
              <a:gd name="connsiteY23" fmla="*/ 3740973 h 4755295"/>
              <a:gd name="connsiteX24" fmla="*/ 362858 w 12198269"/>
              <a:gd name="connsiteY24" fmla="*/ 3520377 h 4755295"/>
              <a:gd name="connsiteX25" fmla="*/ 79117 w 12198269"/>
              <a:gd name="connsiteY25" fmla="*/ 3650733 h 4755295"/>
              <a:gd name="connsiteX26" fmla="*/ 0 w 12198269"/>
              <a:gd name="connsiteY26" fmla="*/ 3702722 h 4755295"/>
              <a:gd name="connsiteX27" fmla="*/ 0 w 12198269"/>
              <a:gd name="connsiteY27" fmla="*/ 0 h 4755295"/>
              <a:gd name="connsiteX0" fmla="*/ 0 w 12198269"/>
              <a:gd name="connsiteY0" fmla="*/ 0 h 4755295"/>
              <a:gd name="connsiteX1" fmla="*/ 12198269 w 12198269"/>
              <a:gd name="connsiteY1" fmla="*/ 0 h 4755295"/>
              <a:gd name="connsiteX2" fmla="*/ 12198269 w 12198269"/>
              <a:gd name="connsiteY2" fmla="*/ 4204571 h 4755295"/>
              <a:gd name="connsiteX3" fmla="*/ 12191943 w 12198269"/>
              <a:gd name="connsiteY3" fmla="*/ 4204571 h 4755295"/>
              <a:gd name="connsiteX4" fmla="*/ 12191943 w 12198269"/>
              <a:gd name="connsiteY4" fmla="*/ 3702722 h 4755295"/>
              <a:gd name="connsiteX5" fmla="*/ 12113855 w 12198269"/>
              <a:gd name="connsiteY5" fmla="*/ 3650733 h 4755295"/>
              <a:gd name="connsiteX6" fmla="*/ 11833807 w 12198269"/>
              <a:gd name="connsiteY6" fmla="*/ 3520377 h 4755295"/>
              <a:gd name="connsiteX7" fmla="*/ 10836115 w 12198269"/>
              <a:gd name="connsiteY7" fmla="*/ 3740973 h 4755295"/>
              <a:gd name="connsiteX8" fmla="*/ 10797422 w 12198269"/>
              <a:gd name="connsiteY8" fmla="*/ 3739023 h 4755295"/>
              <a:gd name="connsiteX9" fmla="*/ 10758731 w 12198269"/>
              <a:gd name="connsiteY9" fmla="*/ 3740973 h 4755295"/>
              <a:gd name="connsiteX10" fmla="*/ 9761038 w 12198269"/>
              <a:gd name="connsiteY10" fmla="*/ 3520377 h 4755295"/>
              <a:gd name="connsiteX11" fmla="*/ 8694300 w 12198269"/>
              <a:gd name="connsiteY11" fmla="*/ 4082591 h 4755295"/>
              <a:gd name="connsiteX12" fmla="*/ 7686529 w 12198269"/>
              <a:gd name="connsiteY12" fmla="*/ 3617683 h 4755295"/>
              <a:gd name="connsiteX13" fmla="*/ 6796196 w 12198269"/>
              <a:gd name="connsiteY13" fmla="*/ 4169529 h 4755295"/>
              <a:gd name="connsiteX14" fmla="*/ 6691029 w 12198269"/>
              <a:gd name="connsiteY14" fmla="*/ 4204571 h 4755295"/>
              <a:gd name="connsiteX15" fmla="*/ 6095943 w 12198269"/>
              <a:gd name="connsiteY15" fmla="*/ 4755295 h 4755295"/>
              <a:gd name="connsiteX16" fmla="*/ 5573429 w 12198269"/>
              <a:gd name="connsiteY16" fmla="*/ 4204571 h 4755295"/>
              <a:gd name="connsiteX17" fmla="*/ 5466876 w 12198269"/>
              <a:gd name="connsiteY17" fmla="*/ 4169529 h 4755295"/>
              <a:gd name="connsiteX18" fmla="*/ 4564807 w 12198269"/>
              <a:gd name="connsiteY18" fmla="*/ 3617683 h 4755295"/>
              <a:gd name="connsiteX19" fmla="*/ 3543751 w 12198269"/>
              <a:gd name="connsiteY19" fmla="*/ 4082591 h 4755295"/>
              <a:gd name="connsiteX20" fmla="*/ 2462950 w 12198269"/>
              <a:gd name="connsiteY20" fmla="*/ 3520377 h 4755295"/>
              <a:gd name="connsiteX21" fmla="*/ 1452106 w 12198269"/>
              <a:gd name="connsiteY21" fmla="*/ 3740973 h 4755295"/>
              <a:gd name="connsiteX22" fmla="*/ 1412904 w 12198269"/>
              <a:gd name="connsiteY22" fmla="*/ 3739023 h 4755295"/>
              <a:gd name="connsiteX23" fmla="*/ 1373701 w 12198269"/>
              <a:gd name="connsiteY23" fmla="*/ 3740973 h 4755295"/>
              <a:gd name="connsiteX24" fmla="*/ 362858 w 12198269"/>
              <a:gd name="connsiteY24" fmla="*/ 3520377 h 4755295"/>
              <a:gd name="connsiteX25" fmla="*/ 79117 w 12198269"/>
              <a:gd name="connsiteY25" fmla="*/ 3650733 h 4755295"/>
              <a:gd name="connsiteX26" fmla="*/ 0 w 12198269"/>
              <a:gd name="connsiteY26" fmla="*/ 3702722 h 4755295"/>
              <a:gd name="connsiteX27" fmla="*/ 0 w 12198269"/>
              <a:gd name="connsiteY27" fmla="*/ 0 h 4755295"/>
              <a:gd name="connsiteX0" fmla="*/ 0 w 12198269"/>
              <a:gd name="connsiteY0" fmla="*/ 0 h 4755350"/>
              <a:gd name="connsiteX1" fmla="*/ 12198269 w 12198269"/>
              <a:gd name="connsiteY1" fmla="*/ 0 h 4755350"/>
              <a:gd name="connsiteX2" fmla="*/ 12198269 w 12198269"/>
              <a:gd name="connsiteY2" fmla="*/ 4204571 h 4755350"/>
              <a:gd name="connsiteX3" fmla="*/ 12191943 w 12198269"/>
              <a:gd name="connsiteY3" fmla="*/ 4204571 h 4755350"/>
              <a:gd name="connsiteX4" fmla="*/ 12191943 w 12198269"/>
              <a:gd name="connsiteY4" fmla="*/ 3702722 h 4755350"/>
              <a:gd name="connsiteX5" fmla="*/ 12113855 w 12198269"/>
              <a:gd name="connsiteY5" fmla="*/ 3650733 h 4755350"/>
              <a:gd name="connsiteX6" fmla="*/ 11833807 w 12198269"/>
              <a:gd name="connsiteY6" fmla="*/ 3520377 h 4755350"/>
              <a:gd name="connsiteX7" fmla="*/ 10836115 w 12198269"/>
              <a:gd name="connsiteY7" fmla="*/ 3740973 h 4755350"/>
              <a:gd name="connsiteX8" fmla="*/ 10797422 w 12198269"/>
              <a:gd name="connsiteY8" fmla="*/ 3739023 h 4755350"/>
              <a:gd name="connsiteX9" fmla="*/ 10758731 w 12198269"/>
              <a:gd name="connsiteY9" fmla="*/ 3740973 h 4755350"/>
              <a:gd name="connsiteX10" fmla="*/ 9761038 w 12198269"/>
              <a:gd name="connsiteY10" fmla="*/ 3520377 h 4755350"/>
              <a:gd name="connsiteX11" fmla="*/ 8694300 w 12198269"/>
              <a:gd name="connsiteY11" fmla="*/ 4082591 h 4755350"/>
              <a:gd name="connsiteX12" fmla="*/ 7686529 w 12198269"/>
              <a:gd name="connsiteY12" fmla="*/ 3617683 h 4755350"/>
              <a:gd name="connsiteX13" fmla="*/ 6796196 w 12198269"/>
              <a:gd name="connsiteY13" fmla="*/ 4169529 h 4755350"/>
              <a:gd name="connsiteX14" fmla="*/ 6691029 w 12198269"/>
              <a:gd name="connsiteY14" fmla="*/ 4204571 h 4755350"/>
              <a:gd name="connsiteX15" fmla="*/ 6095943 w 12198269"/>
              <a:gd name="connsiteY15" fmla="*/ 4755295 h 4755350"/>
              <a:gd name="connsiteX16" fmla="*/ 5466876 w 12198269"/>
              <a:gd name="connsiteY16" fmla="*/ 4169529 h 4755350"/>
              <a:gd name="connsiteX17" fmla="*/ 4564807 w 12198269"/>
              <a:gd name="connsiteY17" fmla="*/ 3617683 h 4755350"/>
              <a:gd name="connsiteX18" fmla="*/ 3543751 w 12198269"/>
              <a:gd name="connsiteY18" fmla="*/ 4082591 h 4755350"/>
              <a:gd name="connsiteX19" fmla="*/ 2462950 w 12198269"/>
              <a:gd name="connsiteY19" fmla="*/ 3520377 h 4755350"/>
              <a:gd name="connsiteX20" fmla="*/ 1452106 w 12198269"/>
              <a:gd name="connsiteY20" fmla="*/ 3740973 h 4755350"/>
              <a:gd name="connsiteX21" fmla="*/ 1412904 w 12198269"/>
              <a:gd name="connsiteY21" fmla="*/ 3739023 h 4755350"/>
              <a:gd name="connsiteX22" fmla="*/ 1373701 w 12198269"/>
              <a:gd name="connsiteY22" fmla="*/ 3740973 h 4755350"/>
              <a:gd name="connsiteX23" fmla="*/ 362858 w 12198269"/>
              <a:gd name="connsiteY23" fmla="*/ 3520377 h 4755350"/>
              <a:gd name="connsiteX24" fmla="*/ 79117 w 12198269"/>
              <a:gd name="connsiteY24" fmla="*/ 3650733 h 4755350"/>
              <a:gd name="connsiteX25" fmla="*/ 0 w 12198269"/>
              <a:gd name="connsiteY25" fmla="*/ 3702722 h 4755350"/>
              <a:gd name="connsiteX26" fmla="*/ 0 w 12198269"/>
              <a:gd name="connsiteY26" fmla="*/ 0 h 4755350"/>
              <a:gd name="connsiteX0" fmla="*/ 0 w 12198269"/>
              <a:gd name="connsiteY0" fmla="*/ 0 h 4766880"/>
              <a:gd name="connsiteX1" fmla="*/ 12198269 w 12198269"/>
              <a:gd name="connsiteY1" fmla="*/ 0 h 4766880"/>
              <a:gd name="connsiteX2" fmla="*/ 12198269 w 12198269"/>
              <a:gd name="connsiteY2" fmla="*/ 4204571 h 4766880"/>
              <a:gd name="connsiteX3" fmla="*/ 12191943 w 12198269"/>
              <a:gd name="connsiteY3" fmla="*/ 4204571 h 4766880"/>
              <a:gd name="connsiteX4" fmla="*/ 12191943 w 12198269"/>
              <a:gd name="connsiteY4" fmla="*/ 3702722 h 4766880"/>
              <a:gd name="connsiteX5" fmla="*/ 12113855 w 12198269"/>
              <a:gd name="connsiteY5" fmla="*/ 3650733 h 4766880"/>
              <a:gd name="connsiteX6" fmla="*/ 11833807 w 12198269"/>
              <a:gd name="connsiteY6" fmla="*/ 3520377 h 4766880"/>
              <a:gd name="connsiteX7" fmla="*/ 10836115 w 12198269"/>
              <a:gd name="connsiteY7" fmla="*/ 3740973 h 4766880"/>
              <a:gd name="connsiteX8" fmla="*/ 10797422 w 12198269"/>
              <a:gd name="connsiteY8" fmla="*/ 3739023 h 4766880"/>
              <a:gd name="connsiteX9" fmla="*/ 10758731 w 12198269"/>
              <a:gd name="connsiteY9" fmla="*/ 3740973 h 4766880"/>
              <a:gd name="connsiteX10" fmla="*/ 9761038 w 12198269"/>
              <a:gd name="connsiteY10" fmla="*/ 3520377 h 4766880"/>
              <a:gd name="connsiteX11" fmla="*/ 8694300 w 12198269"/>
              <a:gd name="connsiteY11" fmla="*/ 4082591 h 4766880"/>
              <a:gd name="connsiteX12" fmla="*/ 7686529 w 12198269"/>
              <a:gd name="connsiteY12" fmla="*/ 3617683 h 4766880"/>
              <a:gd name="connsiteX13" fmla="*/ 6796196 w 12198269"/>
              <a:gd name="connsiteY13" fmla="*/ 4169529 h 4766880"/>
              <a:gd name="connsiteX14" fmla="*/ 6691029 w 12198269"/>
              <a:gd name="connsiteY14" fmla="*/ 4204571 h 4766880"/>
              <a:gd name="connsiteX15" fmla="*/ 6095943 w 12198269"/>
              <a:gd name="connsiteY15" fmla="*/ 4755295 h 4766880"/>
              <a:gd name="connsiteX16" fmla="*/ 4564807 w 12198269"/>
              <a:gd name="connsiteY16" fmla="*/ 3617683 h 4766880"/>
              <a:gd name="connsiteX17" fmla="*/ 3543751 w 12198269"/>
              <a:gd name="connsiteY17" fmla="*/ 4082591 h 4766880"/>
              <a:gd name="connsiteX18" fmla="*/ 2462950 w 12198269"/>
              <a:gd name="connsiteY18" fmla="*/ 3520377 h 4766880"/>
              <a:gd name="connsiteX19" fmla="*/ 1452106 w 12198269"/>
              <a:gd name="connsiteY19" fmla="*/ 3740973 h 4766880"/>
              <a:gd name="connsiteX20" fmla="*/ 1412904 w 12198269"/>
              <a:gd name="connsiteY20" fmla="*/ 3739023 h 4766880"/>
              <a:gd name="connsiteX21" fmla="*/ 1373701 w 12198269"/>
              <a:gd name="connsiteY21" fmla="*/ 3740973 h 4766880"/>
              <a:gd name="connsiteX22" fmla="*/ 362858 w 12198269"/>
              <a:gd name="connsiteY22" fmla="*/ 3520377 h 4766880"/>
              <a:gd name="connsiteX23" fmla="*/ 79117 w 12198269"/>
              <a:gd name="connsiteY23" fmla="*/ 3650733 h 4766880"/>
              <a:gd name="connsiteX24" fmla="*/ 0 w 12198269"/>
              <a:gd name="connsiteY24" fmla="*/ 3702722 h 4766880"/>
              <a:gd name="connsiteX25" fmla="*/ 0 w 12198269"/>
              <a:gd name="connsiteY25" fmla="*/ 0 h 4766880"/>
              <a:gd name="connsiteX0" fmla="*/ 0 w 12198269"/>
              <a:gd name="connsiteY0" fmla="*/ 0 h 4755296"/>
              <a:gd name="connsiteX1" fmla="*/ 12198269 w 12198269"/>
              <a:gd name="connsiteY1" fmla="*/ 0 h 4755296"/>
              <a:gd name="connsiteX2" fmla="*/ 12198269 w 12198269"/>
              <a:gd name="connsiteY2" fmla="*/ 4204571 h 4755296"/>
              <a:gd name="connsiteX3" fmla="*/ 12191943 w 12198269"/>
              <a:gd name="connsiteY3" fmla="*/ 4204571 h 4755296"/>
              <a:gd name="connsiteX4" fmla="*/ 12191943 w 12198269"/>
              <a:gd name="connsiteY4" fmla="*/ 3702722 h 4755296"/>
              <a:gd name="connsiteX5" fmla="*/ 12113855 w 12198269"/>
              <a:gd name="connsiteY5" fmla="*/ 3650733 h 4755296"/>
              <a:gd name="connsiteX6" fmla="*/ 11833807 w 12198269"/>
              <a:gd name="connsiteY6" fmla="*/ 3520377 h 4755296"/>
              <a:gd name="connsiteX7" fmla="*/ 10836115 w 12198269"/>
              <a:gd name="connsiteY7" fmla="*/ 3740973 h 4755296"/>
              <a:gd name="connsiteX8" fmla="*/ 10797422 w 12198269"/>
              <a:gd name="connsiteY8" fmla="*/ 3739023 h 4755296"/>
              <a:gd name="connsiteX9" fmla="*/ 10758731 w 12198269"/>
              <a:gd name="connsiteY9" fmla="*/ 3740973 h 4755296"/>
              <a:gd name="connsiteX10" fmla="*/ 9761038 w 12198269"/>
              <a:gd name="connsiteY10" fmla="*/ 3520377 h 4755296"/>
              <a:gd name="connsiteX11" fmla="*/ 8694300 w 12198269"/>
              <a:gd name="connsiteY11" fmla="*/ 4082591 h 4755296"/>
              <a:gd name="connsiteX12" fmla="*/ 7686529 w 12198269"/>
              <a:gd name="connsiteY12" fmla="*/ 3617683 h 4755296"/>
              <a:gd name="connsiteX13" fmla="*/ 6796196 w 12198269"/>
              <a:gd name="connsiteY13" fmla="*/ 4169529 h 4755296"/>
              <a:gd name="connsiteX14" fmla="*/ 6095943 w 12198269"/>
              <a:gd name="connsiteY14" fmla="*/ 4755295 h 4755296"/>
              <a:gd name="connsiteX15" fmla="*/ 4564807 w 12198269"/>
              <a:gd name="connsiteY15" fmla="*/ 3617683 h 4755296"/>
              <a:gd name="connsiteX16" fmla="*/ 3543751 w 12198269"/>
              <a:gd name="connsiteY16" fmla="*/ 4082591 h 4755296"/>
              <a:gd name="connsiteX17" fmla="*/ 2462950 w 12198269"/>
              <a:gd name="connsiteY17" fmla="*/ 3520377 h 4755296"/>
              <a:gd name="connsiteX18" fmla="*/ 1452106 w 12198269"/>
              <a:gd name="connsiteY18" fmla="*/ 3740973 h 4755296"/>
              <a:gd name="connsiteX19" fmla="*/ 1412904 w 12198269"/>
              <a:gd name="connsiteY19" fmla="*/ 3739023 h 4755296"/>
              <a:gd name="connsiteX20" fmla="*/ 1373701 w 12198269"/>
              <a:gd name="connsiteY20" fmla="*/ 3740973 h 4755296"/>
              <a:gd name="connsiteX21" fmla="*/ 362858 w 12198269"/>
              <a:gd name="connsiteY21" fmla="*/ 3520377 h 4755296"/>
              <a:gd name="connsiteX22" fmla="*/ 79117 w 12198269"/>
              <a:gd name="connsiteY22" fmla="*/ 3650733 h 4755296"/>
              <a:gd name="connsiteX23" fmla="*/ 0 w 12198269"/>
              <a:gd name="connsiteY23" fmla="*/ 3702722 h 4755296"/>
              <a:gd name="connsiteX24" fmla="*/ 0 w 12198269"/>
              <a:gd name="connsiteY24" fmla="*/ 0 h 4755296"/>
              <a:gd name="connsiteX0" fmla="*/ 0 w 12198269"/>
              <a:gd name="connsiteY0" fmla="*/ 0 h 4755295"/>
              <a:gd name="connsiteX1" fmla="*/ 12198269 w 12198269"/>
              <a:gd name="connsiteY1" fmla="*/ 0 h 4755295"/>
              <a:gd name="connsiteX2" fmla="*/ 12198269 w 12198269"/>
              <a:gd name="connsiteY2" fmla="*/ 4204571 h 4755295"/>
              <a:gd name="connsiteX3" fmla="*/ 12191943 w 12198269"/>
              <a:gd name="connsiteY3" fmla="*/ 4204571 h 4755295"/>
              <a:gd name="connsiteX4" fmla="*/ 12191943 w 12198269"/>
              <a:gd name="connsiteY4" fmla="*/ 3702722 h 4755295"/>
              <a:gd name="connsiteX5" fmla="*/ 12113855 w 12198269"/>
              <a:gd name="connsiteY5" fmla="*/ 3650733 h 4755295"/>
              <a:gd name="connsiteX6" fmla="*/ 11833807 w 12198269"/>
              <a:gd name="connsiteY6" fmla="*/ 3520377 h 4755295"/>
              <a:gd name="connsiteX7" fmla="*/ 10836115 w 12198269"/>
              <a:gd name="connsiteY7" fmla="*/ 3740973 h 4755295"/>
              <a:gd name="connsiteX8" fmla="*/ 10797422 w 12198269"/>
              <a:gd name="connsiteY8" fmla="*/ 3739023 h 4755295"/>
              <a:gd name="connsiteX9" fmla="*/ 10758731 w 12198269"/>
              <a:gd name="connsiteY9" fmla="*/ 3740973 h 4755295"/>
              <a:gd name="connsiteX10" fmla="*/ 9761038 w 12198269"/>
              <a:gd name="connsiteY10" fmla="*/ 3520377 h 4755295"/>
              <a:gd name="connsiteX11" fmla="*/ 8694300 w 12198269"/>
              <a:gd name="connsiteY11" fmla="*/ 4082591 h 4755295"/>
              <a:gd name="connsiteX12" fmla="*/ 7686529 w 12198269"/>
              <a:gd name="connsiteY12" fmla="*/ 3617683 h 4755295"/>
              <a:gd name="connsiteX13" fmla="*/ 6095943 w 12198269"/>
              <a:gd name="connsiteY13" fmla="*/ 4755295 h 4755295"/>
              <a:gd name="connsiteX14" fmla="*/ 4564807 w 12198269"/>
              <a:gd name="connsiteY14" fmla="*/ 3617683 h 4755295"/>
              <a:gd name="connsiteX15" fmla="*/ 3543751 w 12198269"/>
              <a:gd name="connsiteY15" fmla="*/ 4082591 h 4755295"/>
              <a:gd name="connsiteX16" fmla="*/ 2462950 w 12198269"/>
              <a:gd name="connsiteY16" fmla="*/ 3520377 h 4755295"/>
              <a:gd name="connsiteX17" fmla="*/ 1452106 w 12198269"/>
              <a:gd name="connsiteY17" fmla="*/ 3740973 h 4755295"/>
              <a:gd name="connsiteX18" fmla="*/ 1412904 w 12198269"/>
              <a:gd name="connsiteY18" fmla="*/ 3739023 h 4755295"/>
              <a:gd name="connsiteX19" fmla="*/ 1373701 w 12198269"/>
              <a:gd name="connsiteY19" fmla="*/ 3740973 h 4755295"/>
              <a:gd name="connsiteX20" fmla="*/ 362858 w 12198269"/>
              <a:gd name="connsiteY20" fmla="*/ 3520377 h 4755295"/>
              <a:gd name="connsiteX21" fmla="*/ 79117 w 12198269"/>
              <a:gd name="connsiteY21" fmla="*/ 3650733 h 4755295"/>
              <a:gd name="connsiteX22" fmla="*/ 0 w 12198269"/>
              <a:gd name="connsiteY22" fmla="*/ 3702722 h 4755295"/>
              <a:gd name="connsiteX23" fmla="*/ 0 w 12198269"/>
              <a:gd name="connsiteY23" fmla="*/ 0 h 4755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198269" h="4755295">
                <a:moveTo>
                  <a:pt x="0" y="0"/>
                </a:moveTo>
                <a:lnTo>
                  <a:pt x="12198269" y="0"/>
                </a:lnTo>
                <a:lnTo>
                  <a:pt x="12198269" y="4204571"/>
                </a:lnTo>
                <a:lnTo>
                  <a:pt x="12191943" y="4204571"/>
                </a:lnTo>
                <a:lnTo>
                  <a:pt x="12191943" y="3702722"/>
                </a:lnTo>
                <a:lnTo>
                  <a:pt x="12113855" y="3650733"/>
                </a:lnTo>
                <a:cubicBezTo>
                  <a:pt x="12022861" y="3594315"/>
                  <a:pt x="11929801" y="3546919"/>
                  <a:pt x="11833807" y="3520377"/>
                </a:cubicBezTo>
                <a:cubicBezTo>
                  <a:pt x="11521823" y="3434113"/>
                  <a:pt x="11104644" y="3730587"/>
                  <a:pt x="10836115" y="3740973"/>
                </a:cubicBezTo>
                <a:lnTo>
                  <a:pt x="10797422" y="3739023"/>
                </a:lnTo>
                <a:lnTo>
                  <a:pt x="10758731" y="3740973"/>
                </a:lnTo>
                <a:cubicBezTo>
                  <a:pt x="10490201" y="3730587"/>
                  <a:pt x="10073020" y="3434113"/>
                  <a:pt x="9761038" y="3520377"/>
                </a:cubicBezTo>
                <a:cubicBezTo>
                  <a:pt x="9377059" y="3626549"/>
                  <a:pt x="9040051" y="4066374"/>
                  <a:pt x="8694300" y="4082591"/>
                </a:cubicBezTo>
                <a:cubicBezTo>
                  <a:pt x="8348549" y="4098809"/>
                  <a:pt x="8119589" y="3505566"/>
                  <a:pt x="7686529" y="3617683"/>
                </a:cubicBezTo>
                <a:cubicBezTo>
                  <a:pt x="7253470" y="3729800"/>
                  <a:pt x="6616230" y="4755295"/>
                  <a:pt x="6095943" y="4755295"/>
                </a:cubicBezTo>
                <a:cubicBezTo>
                  <a:pt x="5575656" y="4755295"/>
                  <a:pt x="4990172" y="3729800"/>
                  <a:pt x="4564807" y="3617683"/>
                </a:cubicBezTo>
                <a:cubicBezTo>
                  <a:pt x="4139442" y="3505566"/>
                  <a:pt x="3894059" y="4098809"/>
                  <a:pt x="3543751" y="4082591"/>
                </a:cubicBezTo>
                <a:cubicBezTo>
                  <a:pt x="3193441" y="4066374"/>
                  <a:pt x="2851992" y="3626549"/>
                  <a:pt x="2462950" y="3520377"/>
                </a:cubicBezTo>
                <a:cubicBezTo>
                  <a:pt x="2146856" y="3434113"/>
                  <a:pt x="1724176" y="3730587"/>
                  <a:pt x="1452106" y="3740973"/>
                </a:cubicBezTo>
                <a:lnTo>
                  <a:pt x="1412904" y="3739023"/>
                </a:lnTo>
                <a:lnTo>
                  <a:pt x="1373701" y="3740973"/>
                </a:lnTo>
                <a:cubicBezTo>
                  <a:pt x="1101632" y="3730587"/>
                  <a:pt x="678954" y="3434113"/>
                  <a:pt x="362858" y="3520377"/>
                </a:cubicBezTo>
                <a:cubicBezTo>
                  <a:pt x="265597" y="3546919"/>
                  <a:pt x="171311" y="3594315"/>
                  <a:pt x="79117" y="3650733"/>
                </a:cubicBezTo>
                <a:lnTo>
                  <a:pt x="0" y="370272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18900000" scaled="1"/>
            <a:tileRect/>
          </a:gradFill>
          <a:ln>
            <a:noFill/>
          </a:ln>
        </p:spPr>
        <p:txBody>
          <a:bodyPr vert="horz" wrap="square" lIns="57150" tIns="28575" rIns="57150" bIns="28575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704"/>
          </a:p>
        </p:txBody>
      </p:sp>
      <p:pic>
        <p:nvPicPr>
          <p:cNvPr id="8" name="Image" descr="Image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04060" y="2105628"/>
            <a:ext cx="5888720" cy="3394086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6618514" y="2294313"/>
            <a:ext cx="4484915" cy="28448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66254603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7944517" y="1658757"/>
            <a:ext cx="5066151" cy="2817375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6617548" y="3320468"/>
            <a:ext cx="3650496" cy="2041846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87684167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 noChangeArrowheads="1"/>
          </p:cNvSpPr>
          <p:nvPr userDrawn="1"/>
        </p:nvSpPr>
        <p:spPr bwMode="auto">
          <a:xfrm>
            <a:off x="57" y="1"/>
            <a:ext cx="12198269" cy="4573092"/>
          </a:xfrm>
          <a:custGeom>
            <a:avLst/>
            <a:gdLst>
              <a:gd name="connsiteX0" fmla="*/ 0 w 12198269"/>
              <a:gd name="connsiteY0" fmla="*/ 0 h 4204571"/>
              <a:gd name="connsiteX1" fmla="*/ 12198269 w 12198269"/>
              <a:gd name="connsiteY1" fmla="*/ 0 h 4204571"/>
              <a:gd name="connsiteX2" fmla="*/ 12198269 w 12198269"/>
              <a:gd name="connsiteY2" fmla="*/ 4204571 h 4204571"/>
              <a:gd name="connsiteX3" fmla="*/ 12191943 w 12198269"/>
              <a:gd name="connsiteY3" fmla="*/ 4204571 h 4204571"/>
              <a:gd name="connsiteX4" fmla="*/ 12191943 w 12198269"/>
              <a:gd name="connsiteY4" fmla="*/ 3702722 h 4204571"/>
              <a:gd name="connsiteX5" fmla="*/ 12113855 w 12198269"/>
              <a:gd name="connsiteY5" fmla="*/ 3650733 h 4204571"/>
              <a:gd name="connsiteX6" fmla="*/ 11833807 w 12198269"/>
              <a:gd name="connsiteY6" fmla="*/ 3520377 h 4204571"/>
              <a:gd name="connsiteX7" fmla="*/ 10836115 w 12198269"/>
              <a:gd name="connsiteY7" fmla="*/ 3740973 h 4204571"/>
              <a:gd name="connsiteX8" fmla="*/ 10797422 w 12198269"/>
              <a:gd name="connsiteY8" fmla="*/ 3739023 h 4204571"/>
              <a:gd name="connsiteX9" fmla="*/ 10758731 w 12198269"/>
              <a:gd name="connsiteY9" fmla="*/ 3740973 h 4204571"/>
              <a:gd name="connsiteX10" fmla="*/ 9761038 w 12198269"/>
              <a:gd name="connsiteY10" fmla="*/ 3520377 h 4204571"/>
              <a:gd name="connsiteX11" fmla="*/ 8694300 w 12198269"/>
              <a:gd name="connsiteY11" fmla="*/ 4082591 h 4204571"/>
              <a:gd name="connsiteX12" fmla="*/ 7686529 w 12198269"/>
              <a:gd name="connsiteY12" fmla="*/ 3617683 h 4204571"/>
              <a:gd name="connsiteX13" fmla="*/ 6796196 w 12198269"/>
              <a:gd name="connsiteY13" fmla="*/ 4169529 h 4204571"/>
              <a:gd name="connsiteX14" fmla="*/ 6691029 w 12198269"/>
              <a:gd name="connsiteY14" fmla="*/ 4204571 h 4204571"/>
              <a:gd name="connsiteX15" fmla="*/ 5573429 w 12198269"/>
              <a:gd name="connsiteY15" fmla="*/ 4204571 h 4204571"/>
              <a:gd name="connsiteX16" fmla="*/ 5466876 w 12198269"/>
              <a:gd name="connsiteY16" fmla="*/ 4169529 h 4204571"/>
              <a:gd name="connsiteX17" fmla="*/ 4564807 w 12198269"/>
              <a:gd name="connsiteY17" fmla="*/ 3617683 h 4204571"/>
              <a:gd name="connsiteX18" fmla="*/ 3543751 w 12198269"/>
              <a:gd name="connsiteY18" fmla="*/ 4082591 h 4204571"/>
              <a:gd name="connsiteX19" fmla="*/ 2462950 w 12198269"/>
              <a:gd name="connsiteY19" fmla="*/ 3520377 h 4204571"/>
              <a:gd name="connsiteX20" fmla="*/ 1452106 w 12198269"/>
              <a:gd name="connsiteY20" fmla="*/ 3740973 h 4204571"/>
              <a:gd name="connsiteX21" fmla="*/ 1412904 w 12198269"/>
              <a:gd name="connsiteY21" fmla="*/ 3739023 h 4204571"/>
              <a:gd name="connsiteX22" fmla="*/ 1373701 w 12198269"/>
              <a:gd name="connsiteY22" fmla="*/ 3740973 h 4204571"/>
              <a:gd name="connsiteX23" fmla="*/ 362858 w 12198269"/>
              <a:gd name="connsiteY23" fmla="*/ 3520377 h 4204571"/>
              <a:gd name="connsiteX24" fmla="*/ 79117 w 12198269"/>
              <a:gd name="connsiteY24" fmla="*/ 3650733 h 4204571"/>
              <a:gd name="connsiteX25" fmla="*/ 0 w 12198269"/>
              <a:gd name="connsiteY25" fmla="*/ 3702722 h 4204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198269" h="4204571">
                <a:moveTo>
                  <a:pt x="0" y="0"/>
                </a:moveTo>
                <a:lnTo>
                  <a:pt x="12198269" y="0"/>
                </a:lnTo>
                <a:lnTo>
                  <a:pt x="12198269" y="4204571"/>
                </a:lnTo>
                <a:lnTo>
                  <a:pt x="12191943" y="4204571"/>
                </a:lnTo>
                <a:lnTo>
                  <a:pt x="12191943" y="3702722"/>
                </a:lnTo>
                <a:lnTo>
                  <a:pt x="12113855" y="3650733"/>
                </a:lnTo>
                <a:cubicBezTo>
                  <a:pt x="12022861" y="3594315"/>
                  <a:pt x="11929801" y="3546919"/>
                  <a:pt x="11833807" y="3520377"/>
                </a:cubicBezTo>
                <a:cubicBezTo>
                  <a:pt x="11521823" y="3434113"/>
                  <a:pt x="11104644" y="3730587"/>
                  <a:pt x="10836115" y="3740973"/>
                </a:cubicBezTo>
                <a:lnTo>
                  <a:pt x="10797422" y="3739023"/>
                </a:lnTo>
                <a:lnTo>
                  <a:pt x="10758731" y="3740973"/>
                </a:lnTo>
                <a:cubicBezTo>
                  <a:pt x="10490201" y="3730587"/>
                  <a:pt x="10073020" y="3434113"/>
                  <a:pt x="9761038" y="3520377"/>
                </a:cubicBezTo>
                <a:cubicBezTo>
                  <a:pt x="9377059" y="3626549"/>
                  <a:pt x="9040051" y="4066374"/>
                  <a:pt x="8694300" y="4082591"/>
                </a:cubicBezTo>
                <a:cubicBezTo>
                  <a:pt x="8348549" y="4098809"/>
                  <a:pt x="8228680" y="3583521"/>
                  <a:pt x="7686529" y="3617683"/>
                </a:cubicBezTo>
                <a:cubicBezTo>
                  <a:pt x="7212146" y="3647574"/>
                  <a:pt x="7222120" y="3981019"/>
                  <a:pt x="6796196" y="4169529"/>
                </a:cubicBezTo>
                <a:lnTo>
                  <a:pt x="6691029" y="4204571"/>
                </a:lnTo>
                <a:lnTo>
                  <a:pt x="5573429" y="4204571"/>
                </a:lnTo>
                <a:lnTo>
                  <a:pt x="5466876" y="4169529"/>
                </a:lnTo>
                <a:cubicBezTo>
                  <a:pt x="5035339" y="3981019"/>
                  <a:pt x="5045443" y="3647574"/>
                  <a:pt x="4564807" y="3617683"/>
                </a:cubicBezTo>
                <a:cubicBezTo>
                  <a:pt x="4015508" y="3583521"/>
                  <a:pt x="3894059" y="4098809"/>
                  <a:pt x="3543751" y="4082591"/>
                </a:cubicBezTo>
                <a:cubicBezTo>
                  <a:pt x="3193441" y="4066374"/>
                  <a:pt x="2851992" y="3626549"/>
                  <a:pt x="2462950" y="3520377"/>
                </a:cubicBezTo>
                <a:cubicBezTo>
                  <a:pt x="2146856" y="3434113"/>
                  <a:pt x="1724176" y="3730587"/>
                  <a:pt x="1452106" y="3740973"/>
                </a:cubicBezTo>
                <a:lnTo>
                  <a:pt x="1412904" y="3739023"/>
                </a:lnTo>
                <a:lnTo>
                  <a:pt x="1373701" y="3740973"/>
                </a:lnTo>
                <a:cubicBezTo>
                  <a:pt x="1101632" y="3730587"/>
                  <a:pt x="678954" y="3434113"/>
                  <a:pt x="362858" y="3520377"/>
                </a:cubicBezTo>
                <a:cubicBezTo>
                  <a:pt x="265597" y="3546919"/>
                  <a:pt x="171311" y="3594315"/>
                  <a:pt x="79117" y="3650733"/>
                </a:cubicBezTo>
                <a:lnTo>
                  <a:pt x="0" y="3702722"/>
                </a:ln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18900000" scaled="1"/>
            <a:tileRect/>
          </a:gradFill>
          <a:ln>
            <a:noFill/>
          </a:ln>
        </p:spPr>
        <p:txBody>
          <a:bodyPr vert="horz" wrap="square" lIns="57150" tIns="28575" rIns="57150" bIns="28575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704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9" name="Group 8"/>
          <p:cNvGrpSpPr/>
          <p:nvPr userDrawn="1"/>
        </p:nvGrpSpPr>
        <p:grpSpPr>
          <a:xfrm>
            <a:off x="0" y="-9526"/>
            <a:ext cx="4162790" cy="854354"/>
            <a:chOff x="0" y="-9526"/>
            <a:chExt cx="4162790" cy="854354"/>
          </a:xfrm>
        </p:grpSpPr>
        <p:sp>
          <p:nvSpPr>
            <p:cNvPr id="10" name="Freeform 9"/>
            <p:cNvSpPr/>
            <p:nvPr/>
          </p:nvSpPr>
          <p:spPr>
            <a:xfrm>
              <a:off x="1" y="-9526"/>
              <a:ext cx="4086315" cy="854354"/>
            </a:xfrm>
            <a:custGeom>
              <a:avLst/>
              <a:gdLst>
                <a:gd name="connsiteX0" fmla="*/ 0 w 4086315"/>
                <a:gd name="connsiteY0" fmla="*/ 0 h 854354"/>
                <a:gd name="connsiteX1" fmla="*/ 4086315 w 4086315"/>
                <a:gd name="connsiteY1" fmla="*/ 0 h 854354"/>
                <a:gd name="connsiteX2" fmla="*/ 3700053 w 4086315"/>
                <a:gd name="connsiteY2" fmla="*/ 236387 h 854354"/>
                <a:gd name="connsiteX3" fmla="*/ 3071976 w 4086315"/>
                <a:gd name="connsiteY3" fmla="*/ 837056 h 854354"/>
                <a:gd name="connsiteX4" fmla="*/ 2354350 w 4086315"/>
                <a:gd name="connsiteY4" fmla="*/ 594269 h 854354"/>
                <a:gd name="connsiteX5" fmla="*/ 2326519 w 4086315"/>
                <a:gd name="connsiteY5" fmla="*/ 596417 h 854354"/>
                <a:gd name="connsiteX6" fmla="*/ 2298688 w 4086315"/>
                <a:gd name="connsiteY6" fmla="*/ 594269 h 854354"/>
                <a:gd name="connsiteX7" fmla="*/ 1581063 w 4086315"/>
                <a:gd name="connsiteY7" fmla="*/ 837056 h 854354"/>
                <a:gd name="connsiteX8" fmla="*/ 813774 w 4086315"/>
                <a:gd name="connsiteY8" fmla="*/ 218287 h 854354"/>
                <a:gd name="connsiteX9" fmla="*/ 88899 w 4086315"/>
                <a:gd name="connsiteY9" fmla="*/ 729962 h 854354"/>
                <a:gd name="connsiteX10" fmla="*/ 36789 w 4086315"/>
                <a:gd name="connsiteY10" fmla="*/ 746586 h 854354"/>
                <a:gd name="connsiteX11" fmla="*/ 0 w 4086315"/>
                <a:gd name="connsiteY11" fmla="*/ 751118 h 85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86315" h="854354">
                  <a:moveTo>
                    <a:pt x="0" y="0"/>
                  </a:moveTo>
                  <a:lnTo>
                    <a:pt x="4086315" y="0"/>
                  </a:lnTo>
                  <a:lnTo>
                    <a:pt x="3700053" y="236387"/>
                  </a:lnTo>
                  <a:cubicBezTo>
                    <a:pt x="3634603" y="298480"/>
                    <a:pt x="3296259" y="777409"/>
                    <a:pt x="3071976" y="837056"/>
                  </a:cubicBezTo>
                  <a:cubicBezTo>
                    <a:pt x="2847692" y="896703"/>
                    <a:pt x="2547499" y="605700"/>
                    <a:pt x="2354350" y="594269"/>
                  </a:cubicBezTo>
                  <a:lnTo>
                    <a:pt x="2326519" y="596417"/>
                  </a:lnTo>
                  <a:lnTo>
                    <a:pt x="2298688" y="594269"/>
                  </a:lnTo>
                  <a:cubicBezTo>
                    <a:pt x="2105539" y="605700"/>
                    <a:pt x="1805467" y="931998"/>
                    <a:pt x="1581063" y="837056"/>
                  </a:cubicBezTo>
                  <a:cubicBezTo>
                    <a:pt x="1304873" y="720205"/>
                    <a:pt x="1062468" y="236136"/>
                    <a:pt x="813774" y="218287"/>
                  </a:cubicBezTo>
                  <a:cubicBezTo>
                    <a:pt x="565080" y="200438"/>
                    <a:pt x="352509" y="613111"/>
                    <a:pt x="88899" y="729962"/>
                  </a:cubicBezTo>
                  <a:cubicBezTo>
                    <a:pt x="72423" y="737266"/>
                    <a:pt x="55004" y="742727"/>
                    <a:pt x="36789" y="746586"/>
                  </a:cubicBezTo>
                  <a:lnTo>
                    <a:pt x="0" y="751118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  <a:alpha val="1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 flipH="1">
              <a:off x="0" y="-9525"/>
              <a:ext cx="4162790" cy="688727"/>
            </a:xfrm>
            <a:custGeom>
              <a:avLst/>
              <a:gdLst>
                <a:gd name="connsiteX0" fmla="*/ 4162790 w 4162790"/>
                <a:gd name="connsiteY0" fmla="*/ 0 h 688727"/>
                <a:gd name="connsiteX1" fmla="*/ 0 w 4162790"/>
                <a:gd name="connsiteY1" fmla="*/ 0 h 688727"/>
                <a:gd name="connsiteX2" fmla="*/ 93505 w 4162790"/>
                <a:gd name="connsiteY2" fmla="*/ 40291 h 688727"/>
                <a:gd name="connsiteX3" fmla="*/ 764963 w 4162790"/>
                <a:gd name="connsiteY3" fmla="*/ 578498 h 688727"/>
                <a:gd name="connsiteX4" fmla="*/ 1524989 w 4162790"/>
                <a:gd name="connsiteY4" fmla="*/ 125080 h 688727"/>
                <a:gd name="connsiteX5" fmla="*/ 2329486 w 4162790"/>
                <a:gd name="connsiteY5" fmla="*/ 673399 h 688727"/>
                <a:gd name="connsiteX6" fmla="*/ 3081911 w 4162790"/>
                <a:gd name="connsiteY6" fmla="*/ 458255 h 688727"/>
                <a:gd name="connsiteX7" fmla="*/ 3111091 w 4162790"/>
                <a:gd name="connsiteY7" fmla="*/ 460157 h 688727"/>
                <a:gd name="connsiteX8" fmla="*/ 3140272 w 4162790"/>
                <a:gd name="connsiteY8" fmla="*/ 458255 h 688727"/>
                <a:gd name="connsiteX9" fmla="*/ 3892696 w 4162790"/>
                <a:gd name="connsiteY9" fmla="*/ 673399 h 688727"/>
                <a:gd name="connsiteX10" fmla="*/ 4103899 w 4162790"/>
                <a:gd name="connsiteY10" fmla="*/ 546264 h 688727"/>
                <a:gd name="connsiteX11" fmla="*/ 4162790 w 4162790"/>
                <a:gd name="connsiteY11" fmla="*/ 495560 h 688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62790" h="688727">
                  <a:moveTo>
                    <a:pt x="4162790" y="0"/>
                  </a:moveTo>
                  <a:lnTo>
                    <a:pt x="0" y="0"/>
                  </a:lnTo>
                  <a:lnTo>
                    <a:pt x="93505" y="40291"/>
                  </a:lnTo>
                  <a:cubicBezTo>
                    <a:pt x="414722" y="224142"/>
                    <a:pt x="407200" y="549345"/>
                    <a:pt x="764963" y="578498"/>
                  </a:cubicBezTo>
                  <a:cubicBezTo>
                    <a:pt x="1173835" y="611816"/>
                    <a:pt x="1264236" y="109263"/>
                    <a:pt x="1524989" y="125080"/>
                  </a:cubicBezTo>
                  <a:cubicBezTo>
                    <a:pt x="1785743" y="140897"/>
                    <a:pt x="2039902" y="569851"/>
                    <a:pt x="2329486" y="673399"/>
                  </a:cubicBezTo>
                  <a:cubicBezTo>
                    <a:pt x="2564772" y="757531"/>
                    <a:pt x="2879395" y="468384"/>
                    <a:pt x="3081911" y="458255"/>
                  </a:cubicBezTo>
                  <a:lnTo>
                    <a:pt x="3111091" y="460157"/>
                  </a:lnTo>
                  <a:lnTo>
                    <a:pt x="3140272" y="458255"/>
                  </a:lnTo>
                  <a:cubicBezTo>
                    <a:pt x="3342787" y="468384"/>
                    <a:pt x="3657409" y="757531"/>
                    <a:pt x="3892696" y="673399"/>
                  </a:cubicBezTo>
                  <a:cubicBezTo>
                    <a:pt x="3965092" y="647512"/>
                    <a:pt x="4035274" y="601287"/>
                    <a:pt x="4103899" y="546264"/>
                  </a:cubicBezTo>
                  <a:lnTo>
                    <a:pt x="4162790" y="495560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alpha val="25000"/>
                  </a:schemeClr>
                </a:gs>
                <a:gs pos="0">
                  <a:schemeClr val="accent2">
                    <a:alpha val="2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 11"/>
            <p:cNvSpPr/>
            <p:nvPr userDrawn="1"/>
          </p:nvSpPr>
          <p:spPr>
            <a:xfrm flipH="1">
              <a:off x="0" y="-9525"/>
              <a:ext cx="4148598" cy="562293"/>
            </a:xfrm>
            <a:custGeom>
              <a:avLst/>
              <a:gdLst>
                <a:gd name="connsiteX0" fmla="*/ 4148598 w 4148598"/>
                <a:gd name="connsiteY0" fmla="*/ 0 h 562293"/>
                <a:gd name="connsiteX1" fmla="*/ 0 w 4148598"/>
                <a:gd name="connsiteY1" fmla="*/ 0 h 562293"/>
                <a:gd name="connsiteX2" fmla="*/ 79313 w 4148598"/>
                <a:gd name="connsiteY2" fmla="*/ 28152 h 562293"/>
                <a:gd name="connsiteX3" fmla="*/ 750771 w 4148598"/>
                <a:gd name="connsiteY3" fmla="*/ 471494 h 562293"/>
                <a:gd name="connsiteX4" fmla="*/ 1510797 w 4148598"/>
                <a:gd name="connsiteY4" fmla="*/ 97996 h 562293"/>
                <a:gd name="connsiteX5" fmla="*/ 2315294 w 4148598"/>
                <a:gd name="connsiteY5" fmla="*/ 549667 h 562293"/>
                <a:gd name="connsiteX6" fmla="*/ 3067719 w 4148598"/>
                <a:gd name="connsiteY6" fmla="*/ 372445 h 562293"/>
                <a:gd name="connsiteX7" fmla="*/ 3096899 w 4148598"/>
                <a:gd name="connsiteY7" fmla="*/ 374012 h 562293"/>
                <a:gd name="connsiteX8" fmla="*/ 3126080 w 4148598"/>
                <a:gd name="connsiteY8" fmla="*/ 372445 h 562293"/>
                <a:gd name="connsiteX9" fmla="*/ 3878504 w 4148598"/>
                <a:gd name="connsiteY9" fmla="*/ 549667 h 562293"/>
                <a:gd name="connsiteX10" fmla="*/ 4089707 w 4148598"/>
                <a:gd name="connsiteY10" fmla="*/ 444942 h 562293"/>
                <a:gd name="connsiteX11" fmla="*/ 4148598 w 4148598"/>
                <a:gd name="connsiteY11" fmla="*/ 403175 h 562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48598" h="562293">
                  <a:moveTo>
                    <a:pt x="4148598" y="0"/>
                  </a:moveTo>
                  <a:lnTo>
                    <a:pt x="0" y="0"/>
                  </a:lnTo>
                  <a:lnTo>
                    <a:pt x="79313" y="28152"/>
                  </a:lnTo>
                  <a:cubicBezTo>
                    <a:pt x="400530" y="179597"/>
                    <a:pt x="393008" y="447480"/>
                    <a:pt x="750771" y="471494"/>
                  </a:cubicBezTo>
                  <a:cubicBezTo>
                    <a:pt x="1159643" y="498939"/>
                    <a:pt x="1250044" y="84967"/>
                    <a:pt x="1510797" y="97996"/>
                  </a:cubicBezTo>
                  <a:cubicBezTo>
                    <a:pt x="1771551" y="111025"/>
                    <a:pt x="2025710" y="464371"/>
                    <a:pt x="2315294" y="549667"/>
                  </a:cubicBezTo>
                  <a:cubicBezTo>
                    <a:pt x="2550580" y="618970"/>
                    <a:pt x="2865203" y="380789"/>
                    <a:pt x="3067719" y="372445"/>
                  </a:cubicBezTo>
                  <a:lnTo>
                    <a:pt x="3096899" y="374012"/>
                  </a:lnTo>
                  <a:lnTo>
                    <a:pt x="3126080" y="372445"/>
                  </a:lnTo>
                  <a:cubicBezTo>
                    <a:pt x="3328595" y="380789"/>
                    <a:pt x="3643217" y="618970"/>
                    <a:pt x="3878504" y="549667"/>
                  </a:cubicBezTo>
                  <a:cubicBezTo>
                    <a:pt x="3950900" y="528344"/>
                    <a:pt x="4021082" y="490267"/>
                    <a:pt x="4089707" y="444942"/>
                  </a:cubicBezTo>
                  <a:lnTo>
                    <a:pt x="4148598" y="403175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accent1"/>
                </a:gs>
                <a:gs pos="0">
                  <a:schemeClr val="accent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 flipV="1">
              <a:off x="0" y="-9526"/>
              <a:ext cx="4045638" cy="463307"/>
            </a:xfrm>
            <a:custGeom>
              <a:avLst/>
              <a:gdLst>
                <a:gd name="connsiteX0" fmla="*/ 0 w 4045638"/>
                <a:gd name="connsiteY0" fmla="*/ 463307 h 463307"/>
                <a:gd name="connsiteX1" fmla="*/ 4045638 w 4045638"/>
                <a:gd name="connsiteY1" fmla="*/ 463307 h 463307"/>
                <a:gd name="connsiteX2" fmla="*/ 3929456 w 4045638"/>
                <a:gd name="connsiteY2" fmla="*/ 432895 h 463307"/>
                <a:gd name="connsiteX3" fmla="*/ 3530987 w 4045638"/>
                <a:gd name="connsiteY3" fmla="*/ 234506 h 463307"/>
                <a:gd name="connsiteX4" fmla="*/ 2523093 w 4045638"/>
                <a:gd name="connsiteY4" fmla="*/ 280673 h 463307"/>
                <a:gd name="connsiteX5" fmla="*/ 1724297 w 4045638"/>
                <a:gd name="connsiteY5" fmla="*/ 308 h 463307"/>
                <a:gd name="connsiteX6" fmla="*/ 878763 w 4045638"/>
                <a:gd name="connsiteY6" fmla="*/ 339353 h 463307"/>
                <a:gd name="connsiteX7" fmla="*/ 41022 w 4045638"/>
                <a:gd name="connsiteY7" fmla="*/ 208123 h 463307"/>
                <a:gd name="connsiteX8" fmla="*/ 0 w 4045638"/>
                <a:gd name="connsiteY8" fmla="*/ 216898 h 463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45638" h="463307">
                  <a:moveTo>
                    <a:pt x="0" y="463307"/>
                  </a:moveTo>
                  <a:lnTo>
                    <a:pt x="4045638" y="463307"/>
                  </a:lnTo>
                  <a:lnTo>
                    <a:pt x="3929456" y="432895"/>
                  </a:lnTo>
                  <a:cubicBezTo>
                    <a:pt x="3728123" y="370337"/>
                    <a:pt x="3698064" y="298850"/>
                    <a:pt x="3530987" y="234506"/>
                  </a:cubicBezTo>
                  <a:cubicBezTo>
                    <a:pt x="3370086" y="150375"/>
                    <a:pt x="2813585" y="344700"/>
                    <a:pt x="2523093" y="280673"/>
                  </a:cubicBezTo>
                  <a:cubicBezTo>
                    <a:pt x="2232600" y="216646"/>
                    <a:pt x="1998352" y="-9472"/>
                    <a:pt x="1724297" y="308"/>
                  </a:cubicBezTo>
                  <a:cubicBezTo>
                    <a:pt x="1450242" y="10088"/>
                    <a:pt x="1183118" y="275326"/>
                    <a:pt x="878763" y="339353"/>
                  </a:cubicBezTo>
                  <a:cubicBezTo>
                    <a:pt x="612453" y="395377"/>
                    <a:pt x="249437" y="183713"/>
                    <a:pt x="41022" y="208123"/>
                  </a:cubicBezTo>
                  <a:lnTo>
                    <a:pt x="0" y="216898"/>
                  </a:lnTo>
                  <a:close/>
                </a:path>
              </a:pathLst>
            </a:custGeom>
            <a:solidFill>
              <a:schemeClr val="accent3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5" name="Image" descr="Image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64217" y="1819447"/>
            <a:ext cx="2174213" cy="4569752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5236923" y="2439433"/>
            <a:ext cx="1857830" cy="332377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301108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304168" y="-223249"/>
            <a:ext cx="6865640" cy="7785545"/>
          </a:xfrm>
          <a:custGeom>
            <a:avLst/>
            <a:gdLst>
              <a:gd name="connsiteX0" fmla="*/ 4498565 w 6865640"/>
              <a:gd name="connsiteY0" fmla="*/ 6966605 h 7785545"/>
              <a:gd name="connsiteX1" fmla="*/ 4588312 w 6865640"/>
              <a:gd name="connsiteY1" fmla="*/ 6977823 h 7785545"/>
              <a:gd name="connsiteX2" fmla="*/ 4678058 w 6865640"/>
              <a:gd name="connsiteY2" fmla="*/ 7000260 h 7785545"/>
              <a:gd name="connsiteX3" fmla="*/ 4756587 w 6865640"/>
              <a:gd name="connsiteY3" fmla="*/ 7033915 h 7785545"/>
              <a:gd name="connsiteX4" fmla="*/ 4823898 w 6865640"/>
              <a:gd name="connsiteY4" fmla="*/ 7090007 h 7785545"/>
              <a:gd name="connsiteX5" fmla="*/ 4879989 w 6865640"/>
              <a:gd name="connsiteY5" fmla="*/ 7146098 h 7785545"/>
              <a:gd name="connsiteX6" fmla="*/ 4924862 w 6865640"/>
              <a:gd name="connsiteY6" fmla="*/ 7213409 h 7785545"/>
              <a:gd name="connsiteX7" fmla="*/ 4947300 w 6865640"/>
              <a:gd name="connsiteY7" fmla="*/ 7291937 h 7785545"/>
              <a:gd name="connsiteX8" fmla="*/ 4958518 w 6865640"/>
              <a:gd name="connsiteY8" fmla="*/ 7381684 h 7785545"/>
              <a:gd name="connsiteX9" fmla="*/ 4947300 w 6865640"/>
              <a:gd name="connsiteY9" fmla="*/ 7460213 h 7785545"/>
              <a:gd name="connsiteX10" fmla="*/ 4924862 w 6865640"/>
              <a:gd name="connsiteY10" fmla="*/ 7538741 h 7785545"/>
              <a:gd name="connsiteX11" fmla="*/ 4879989 w 6865640"/>
              <a:gd name="connsiteY11" fmla="*/ 7606051 h 7785545"/>
              <a:gd name="connsiteX12" fmla="*/ 4823898 w 6865640"/>
              <a:gd name="connsiteY12" fmla="*/ 7662143 h 7785545"/>
              <a:gd name="connsiteX13" fmla="*/ 4756587 w 6865640"/>
              <a:gd name="connsiteY13" fmla="*/ 7718235 h 7785545"/>
              <a:gd name="connsiteX14" fmla="*/ 4678058 w 6865640"/>
              <a:gd name="connsiteY14" fmla="*/ 7751890 h 7785545"/>
              <a:gd name="connsiteX15" fmla="*/ 4588312 w 6865640"/>
              <a:gd name="connsiteY15" fmla="*/ 7774327 h 7785545"/>
              <a:gd name="connsiteX16" fmla="*/ 4498565 w 6865640"/>
              <a:gd name="connsiteY16" fmla="*/ 7785545 h 7785545"/>
              <a:gd name="connsiteX17" fmla="*/ 4397600 w 6865640"/>
              <a:gd name="connsiteY17" fmla="*/ 7774327 h 7785545"/>
              <a:gd name="connsiteX18" fmla="*/ 4319071 w 6865640"/>
              <a:gd name="connsiteY18" fmla="*/ 7751890 h 7785545"/>
              <a:gd name="connsiteX19" fmla="*/ 4240542 w 6865640"/>
              <a:gd name="connsiteY19" fmla="*/ 7718235 h 7785545"/>
              <a:gd name="connsiteX20" fmla="*/ 4162014 w 6865640"/>
              <a:gd name="connsiteY20" fmla="*/ 7662143 h 7785545"/>
              <a:gd name="connsiteX21" fmla="*/ 4105922 w 6865640"/>
              <a:gd name="connsiteY21" fmla="*/ 7606051 h 7785545"/>
              <a:gd name="connsiteX22" fmla="*/ 4072267 w 6865640"/>
              <a:gd name="connsiteY22" fmla="*/ 7538741 h 7785545"/>
              <a:gd name="connsiteX23" fmla="*/ 4038612 w 6865640"/>
              <a:gd name="connsiteY23" fmla="*/ 7460213 h 7785545"/>
              <a:gd name="connsiteX24" fmla="*/ 4027394 w 6865640"/>
              <a:gd name="connsiteY24" fmla="*/ 7381684 h 7785545"/>
              <a:gd name="connsiteX25" fmla="*/ 4038612 w 6865640"/>
              <a:gd name="connsiteY25" fmla="*/ 7291937 h 7785545"/>
              <a:gd name="connsiteX26" fmla="*/ 4072267 w 6865640"/>
              <a:gd name="connsiteY26" fmla="*/ 7213409 h 7785545"/>
              <a:gd name="connsiteX27" fmla="*/ 4105922 w 6865640"/>
              <a:gd name="connsiteY27" fmla="*/ 7146098 h 7785545"/>
              <a:gd name="connsiteX28" fmla="*/ 4162014 w 6865640"/>
              <a:gd name="connsiteY28" fmla="*/ 7090007 h 7785545"/>
              <a:gd name="connsiteX29" fmla="*/ 4240542 w 6865640"/>
              <a:gd name="connsiteY29" fmla="*/ 7033915 h 7785545"/>
              <a:gd name="connsiteX30" fmla="*/ 4319071 w 6865640"/>
              <a:gd name="connsiteY30" fmla="*/ 7000260 h 7785545"/>
              <a:gd name="connsiteX31" fmla="*/ 4397600 w 6865640"/>
              <a:gd name="connsiteY31" fmla="*/ 6977823 h 7785545"/>
              <a:gd name="connsiteX32" fmla="*/ 5295069 w 6865640"/>
              <a:gd name="connsiteY32" fmla="*/ 6428123 h 7785545"/>
              <a:gd name="connsiteX33" fmla="*/ 5407252 w 6865640"/>
              <a:gd name="connsiteY33" fmla="*/ 6439342 h 7785545"/>
              <a:gd name="connsiteX34" fmla="*/ 5519436 w 6865640"/>
              <a:gd name="connsiteY34" fmla="*/ 6450560 h 7785545"/>
              <a:gd name="connsiteX35" fmla="*/ 5609183 w 6865640"/>
              <a:gd name="connsiteY35" fmla="*/ 6472997 h 7785545"/>
              <a:gd name="connsiteX36" fmla="*/ 5698930 w 6865640"/>
              <a:gd name="connsiteY36" fmla="*/ 6506652 h 7785545"/>
              <a:gd name="connsiteX37" fmla="*/ 5766240 w 6865640"/>
              <a:gd name="connsiteY37" fmla="*/ 6551525 h 7785545"/>
              <a:gd name="connsiteX38" fmla="*/ 5822332 w 6865640"/>
              <a:gd name="connsiteY38" fmla="*/ 6596399 h 7785545"/>
              <a:gd name="connsiteX39" fmla="*/ 5855987 w 6865640"/>
              <a:gd name="connsiteY39" fmla="*/ 6641272 h 7785545"/>
              <a:gd name="connsiteX40" fmla="*/ 5867206 w 6865640"/>
              <a:gd name="connsiteY40" fmla="*/ 6697364 h 7785545"/>
              <a:gd name="connsiteX41" fmla="*/ 5855987 w 6865640"/>
              <a:gd name="connsiteY41" fmla="*/ 6753456 h 7785545"/>
              <a:gd name="connsiteX42" fmla="*/ 5822332 w 6865640"/>
              <a:gd name="connsiteY42" fmla="*/ 6798329 h 7785545"/>
              <a:gd name="connsiteX43" fmla="*/ 5766240 w 6865640"/>
              <a:gd name="connsiteY43" fmla="*/ 6854421 h 7785545"/>
              <a:gd name="connsiteX44" fmla="*/ 5698930 w 6865640"/>
              <a:gd name="connsiteY44" fmla="*/ 6888076 h 7785545"/>
              <a:gd name="connsiteX45" fmla="*/ 5609183 w 6865640"/>
              <a:gd name="connsiteY45" fmla="*/ 6921731 h 7785545"/>
              <a:gd name="connsiteX46" fmla="*/ 5519436 w 6865640"/>
              <a:gd name="connsiteY46" fmla="*/ 6944168 h 7785545"/>
              <a:gd name="connsiteX47" fmla="*/ 5407252 w 6865640"/>
              <a:gd name="connsiteY47" fmla="*/ 6966605 h 7785545"/>
              <a:gd name="connsiteX48" fmla="*/ 5295069 w 6865640"/>
              <a:gd name="connsiteY48" fmla="*/ 6966605 h 7785545"/>
              <a:gd name="connsiteX49" fmla="*/ 5182885 w 6865640"/>
              <a:gd name="connsiteY49" fmla="*/ 6966605 h 7785545"/>
              <a:gd name="connsiteX50" fmla="*/ 5070702 w 6865640"/>
              <a:gd name="connsiteY50" fmla="*/ 6944168 h 7785545"/>
              <a:gd name="connsiteX51" fmla="*/ 4980954 w 6865640"/>
              <a:gd name="connsiteY51" fmla="*/ 6921731 h 7785545"/>
              <a:gd name="connsiteX52" fmla="*/ 4891208 w 6865640"/>
              <a:gd name="connsiteY52" fmla="*/ 6888076 h 7785545"/>
              <a:gd name="connsiteX53" fmla="*/ 4823898 w 6865640"/>
              <a:gd name="connsiteY53" fmla="*/ 6854421 h 7785545"/>
              <a:gd name="connsiteX54" fmla="*/ 4767806 w 6865640"/>
              <a:gd name="connsiteY54" fmla="*/ 6798329 h 7785545"/>
              <a:gd name="connsiteX55" fmla="*/ 4734150 w 6865640"/>
              <a:gd name="connsiteY55" fmla="*/ 6753456 h 7785545"/>
              <a:gd name="connsiteX56" fmla="*/ 4722932 w 6865640"/>
              <a:gd name="connsiteY56" fmla="*/ 6697364 h 7785545"/>
              <a:gd name="connsiteX57" fmla="*/ 4734150 w 6865640"/>
              <a:gd name="connsiteY57" fmla="*/ 6641272 h 7785545"/>
              <a:gd name="connsiteX58" fmla="*/ 4767806 w 6865640"/>
              <a:gd name="connsiteY58" fmla="*/ 6596399 h 7785545"/>
              <a:gd name="connsiteX59" fmla="*/ 4823898 w 6865640"/>
              <a:gd name="connsiteY59" fmla="*/ 6551525 h 7785545"/>
              <a:gd name="connsiteX60" fmla="*/ 4891208 w 6865640"/>
              <a:gd name="connsiteY60" fmla="*/ 6506652 h 7785545"/>
              <a:gd name="connsiteX61" fmla="*/ 4980954 w 6865640"/>
              <a:gd name="connsiteY61" fmla="*/ 6472997 h 7785545"/>
              <a:gd name="connsiteX62" fmla="*/ 5070702 w 6865640"/>
              <a:gd name="connsiteY62" fmla="*/ 6450560 h 7785545"/>
              <a:gd name="connsiteX63" fmla="*/ 5182885 w 6865640"/>
              <a:gd name="connsiteY63" fmla="*/ 6439342 h 7785545"/>
              <a:gd name="connsiteX64" fmla="*/ 2658753 w 6865640"/>
              <a:gd name="connsiteY64" fmla="*/ 6293503 h 7785545"/>
              <a:gd name="connsiteX65" fmla="*/ 2692408 w 6865640"/>
              <a:gd name="connsiteY65" fmla="*/ 6304721 h 7785545"/>
              <a:gd name="connsiteX66" fmla="*/ 2714844 w 6865640"/>
              <a:gd name="connsiteY66" fmla="*/ 6315939 h 7785545"/>
              <a:gd name="connsiteX67" fmla="*/ 2748500 w 6865640"/>
              <a:gd name="connsiteY67" fmla="*/ 6327158 h 7785545"/>
              <a:gd name="connsiteX68" fmla="*/ 2770936 w 6865640"/>
              <a:gd name="connsiteY68" fmla="*/ 6360813 h 7785545"/>
              <a:gd name="connsiteX69" fmla="*/ 2804592 w 6865640"/>
              <a:gd name="connsiteY69" fmla="*/ 6416905 h 7785545"/>
              <a:gd name="connsiteX70" fmla="*/ 2815810 w 6865640"/>
              <a:gd name="connsiteY70" fmla="*/ 6495433 h 7785545"/>
              <a:gd name="connsiteX71" fmla="*/ 2804592 w 6865640"/>
              <a:gd name="connsiteY71" fmla="*/ 6573962 h 7785545"/>
              <a:gd name="connsiteX72" fmla="*/ 2770936 w 6865640"/>
              <a:gd name="connsiteY72" fmla="*/ 6641272 h 7785545"/>
              <a:gd name="connsiteX73" fmla="*/ 2748500 w 6865640"/>
              <a:gd name="connsiteY73" fmla="*/ 6663709 h 7785545"/>
              <a:gd name="connsiteX74" fmla="*/ 2714844 w 6865640"/>
              <a:gd name="connsiteY74" fmla="*/ 6674927 h 7785545"/>
              <a:gd name="connsiteX75" fmla="*/ 2692408 w 6865640"/>
              <a:gd name="connsiteY75" fmla="*/ 6686146 h 7785545"/>
              <a:gd name="connsiteX76" fmla="*/ 2658753 w 6865640"/>
              <a:gd name="connsiteY76" fmla="*/ 6697364 h 7785545"/>
              <a:gd name="connsiteX77" fmla="*/ 2625098 w 6865640"/>
              <a:gd name="connsiteY77" fmla="*/ 6686146 h 7785545"/>
              <a:gd name="connsiteX78" fmla="*/ 2602661 w 6865640"/>
              <a:gd name="connsiteY78" fmla="*/ 6674927 h 7785545"/>
              <a:gd name="connsiteX79" fmla="*/ 2569006 w 6865640"/>
              <a:gd name="connsiteY79" fmla="*/ 6663709 h 7785545"/>
              <a:gd name="connsiteX80" fmla="*/ 2546569 w 6865640"/>
              <a:gd name="connsiteY80" fmla="*/ 6641272 h 7785545"/>
              <a:gd name="connsiteX81" fmla="*/ 2512914 w 6865640"/>
              <a:gd name="connsiteY81" fmla="*/ 6573962 h 7785545"/>
              <a:gd name="connsiteX82" fmla="*/ 2501696 w 6865640"/>
              <a:gd name="connsiteY82" fmla="*/ 6495433 h 7785545"/>
              <a:gd name="connsiteX83" fmla="*/ 2512914 w 6865640"/>
              <a:gd name="connsiteY83" fmla="*/ 6416905 h 7785545"/>
              <a:gd name="connsiteX84" fmla="*/ 2546569 w 6865640"/>
              <a:gd name="connsiteY84" fmla="*/ 6360813 h 7785545"/>
              <a:gd name="connsiteX85" fmla="*/ 2569006 w 6865640"/>
              <a:gd name="connsiteY85" fmla="*/ 6327158 h 7785545"/>
              <a:gd name="connsiteX86" fmla="*/ 2602661 w 6865640"/>
              <a:gd name="connsiteY86" fmla="*/ 6315939 h 7785545"/>
              <a:gd name="connsiteX87" fmla="*/ 2625098 w 6865640"/>
              <a:gd name="connsiteY87" fmla="*/ 6304721 h 7785545"/>
              <a:gd name="connsiteX88" fmla="*/ 1738847 w 6865640"/>
              <a:gd name="connsiteY88" fmla="*/ 5900860 h 7785545"/>
              <a:gd name="connsiteX89" fmla="*/ 1839812 w 6865640"/>
              <a:gd name="connsiteY89" fmla="*/ 5912078 h 7785545"/>
              <a:gd name="connsiteX90" fmla="*/ 1929559 w 6865640"/>
              <a:gd name="connsiteY90" fmla="*/ 5934515 h 7785545"/>
              <a:gd name="connsiteX91" fmla="*/ 2008088 w 6865640"/>
              <a:gd name="connsiteY91" fmla="*/ 5968170 h 7785545"/>
              <a:gd name="connsiteX92" fmla="*/ 2086616 w 6865640"/>
              <a:gd name="connsiteY92" fmla="*/ 6024262 h 7785545"/>
              <a:gd name="connsiteX93" fmla="*/ 2142708 w 6865640"/>
              <a:gd name="connsiteY93" fmla="*/ 6080354 h 7785545"/>
              <a:gd name="connsiteX94" fmla="*/ 2187581 w 6865640"/>
              <a:gd name="connsiteY94" fmla="*/ 6147664 h 7785545"/>
              <a:gd name="connsiteX95" fmla="*/ 2221236 w 6865640"/>
              <a:gd name="connsiteY95" fmla="*/ 6214974 h 7785545"/>
              <a:gd name="connsiteX96" fmla="*/ 2232455 w 6865640"/>
              <a:gd name="connsiteY96" fmla="*/ 6293503 h 7785545"/>
              <a:gd name="connsiteX97" fmla="*/ 2221236 w 6865640"/>
              <a:gd name="connsiteY97" fmla="*/ 6383250 h 7785545"/>
              <a:gd name="connsiteX98" fmla="*/ 2187581 w 6865640"/>
              <a:gd name="connsiteY98" fmla="*/ 6450560 h 7785545"/>
              <a:gd name="connsiteX99" fmla="*/ 2142708 w 6865640"/>
              <a:gd name="connsiteY99" fmla="*/ 6517870 h 7785545"/>
              <a:gd name="connsiteX100" fmla="*/ 2086616 w 6865640"/>
              <a:gd name="connsiteY100" fmla="*/ 6573962 h 7785545"/>
              <a:gd name="connsiteX101" fmla="*/ 2008088 w 6865640"/>
              <a:gd name="connsiteY101" fmla="*/ 6630054 h 7785545"/>
              <a:gd name="connsiteX102" fmla="*/ 1929559 w 6865640"/>
              <a:gd name="connsiteY102" fmla="*/ 6663709 h 7785545"/>
              <a:gd name="connsiteX103" fmla="*/ 1839812 w 6865640"/>
              <a:gd name="connsiteY103" fmla="*/ 6686146 h 7785545"/>
              <a:gd name="connsiteX104" fmla="*/ 1738847 w 6865640"/>
              <a:gd name="connsiteY104" fmla="*/ 6697364 h 7785545"/>
              <a:gd name="connsiteX105" fmla="*/ 1637882 w 6865640"/>
              <a:gd name="connsiteY105" fmla="*/ 6686146 h 7785545"/>
              <a:gd name="connsiteX106" fmla="*/ 1548135 w 6865640"/>
              <a:gd name="connsiteY106" fmla="*/ 6663709 h 7785545"/>
              <a:gd name="connsiteX107" fmla="*/ 1458388 w 6865640"/>
              <a:gd name="connsiteY107" fmla="*/ 6630054 h 7785545"/>
              <a:gd name="connsiteX108" fmla="*/ 1391078 w 6865640"/>
              <a:gd name="connsiteY108" fmla="*/ 6573962 h 7785545"/>
              <a:gd name="connsiteX109" fmla="*/ 1323767 w 6865640"/>
              <a:gd name="connsiteY109" fmla="*/ 6517870 h 7785545"/>
              <a:gd name="connsiteX110" fmla="*/ 1278894 w 6865640"/>
              <a:gd name="connsiteY110" fmla="*/ 6450560 h 7785545"/>
              <a:gd name="connsiteX111" fmla="*/ 1256457 w 6865640"/>
              <a:gd name="connsiteY111" fmla="*/ 6383250 h 7785545"/>
              <a:gd name="connsiteX112" fmla="*/ 1245239 w 6865640"/>
              <a:gd name="connsiteY112" fmla="*/ 6293503 h 7785545"/>
              <a:gd name="connsiteX113" fmla="*/ 1256457 w 6865640"/>
              <a:gd name="connsiteY113" fmla="*/ 6214974 h 7785545"/>
              <a:gd name="connsiteX114" fmla="*/ 1278894 w 6865640"/>
              <a:gd name="connsiteY114" fmla="*/ 6147664 h 7785545"/>
              <a:gd name="connsiteX115" fmla="*/ 1323767 w 6865640"/>
              <a:gd name="connsiteY115" fmla="*/ 6080354 h 7785545"/>
              <a:gd name="connsiteX116" fmla="*/ 1391078 w 6865640"/>
              <a:gd name="connsiteY116" fmla="*/ 6024262 h 7785545"/>
              <a:gd name="connsiteX117" fmla="*/ 1458388 w 6865640"/>
              <a:gd name="connsiteY117" fmla="*/ 5968170 h 7785545"/>
              <a:gd name="connsiteX118" fmla="*/ 1548135 w 6865640"/>
              <a:gd name="connsiteY118" fmla="*/ 5934515 h 7785545"/>
              <a:gd name="connsiteX119" fmla="*/ 1637882 w 6865640"/>
              <a:gd name="connsiteY119" fmla="*/ 5912078 h 7785545"/>
              <a:gd name="connsiteX120" fmla="*/ 751631 w 6865640"/>
              <a:gd name="connsiteY120" fmla="*/ 5900860 h 7785545"/>
              <a:gd name="connsiteX121" fmla="*/ 807723 w 6865640"/>
              <a:gd name="connsiteY121" fmla="*/ 5912078 h 7785545"/>
              <a:gd name="connsiteX122" fmla="*/ 863814 w 6865640"/>
              <a:gd name="connsiteY122" fmla="*/ 5923297 h 7785545"/>
              <a:gd name="connsiteX123" fmla="*/ 908688 w 6865640"/>
              <a:gd name="connsiteY123" fmla="*/ 5934515 h 7785545"/>
              <a:gd name="connsiteX124" fmla="*/ 942343 w 6865640"/>
              <a:gd name="connsiteY124" fmla="*/ 5956952 h 7785545"/>
              <a:gd name="connsiteX125" fmla="*/ 975998 w 6865640"/>
              <a:gd name="connsiteY125" fmla="*/ 5979389 h 7785545"/>
              <a:gd name="connsiteX126" fmla="*/ 1009653 w 6865640"/>
              <a:gd name="connsiteY126" fmla="*/ 6013044 h 7785545"/>
              <a:gd name="connsiteX127" fmla="*/ 1020872 w 6865640"/>
              <a:gd name="connsiteY127" fmla="*/ 6046699 h 7785545"/>
              <a:gd name="connsiteX128" fmla="*/ 1020872 w 6865640"/>
              <a:gd name="connsiteY128" fmla="*/ 6091572 h 7785545"/>
              <a:gd name="connsiteX129" fmla="*/ 1020872 w 6865640"/>
              <a:gd name="connsiteY129" fmla="*/ 6125227 h 7785545"/>
              <a:gd name="connsiteX130" fmla="*/ 1009653 w 6865640"/>
              <a:gd name="connsiteY130" fmla="*/ 6158882 h 7785545"/>
              <a:gd name="connsiteX131" fmla="*/ 975998 w 6865640"/>
              <a:gd name="connsiteY131" fmla="*/ 6192537 h 7785545"/>
              <a:gd name="connsiteX132" fmla="*/ 942343 w 6865640"/>
              <a:gd name="connsiteY132" fmla="*/ 6214974 h 7785545"/>
              <a:gd name="connsiteX133" fmla="*/ 908688 w 6865640"/>
              <a:gd name="connsiteY133" fmla="*/ 6237411 h 7785545"/>
              <a:gd name="connsiteX134" fmla="*/ 863814 w 6865640"/>
              <a:gd name="connsiteY134" fmla="*/ 6259848 h 7785545"/>
              <a:gd name="connsiteX135" fmla="*/ 807723 w 6865640"/>
              <a:gd name="connsiteY135" fmla="*/ 6271066 h 7785545"/>
              <a:gd name="connsiteX136" fmla="*/ 751631 w 6865640"/>
              <a:gd name="connsiteY136" fmla="*/ 6271066 h 7785545"/>
              <a:gd name="connsiteX137" fmla="*/ 695539 w 6865640"/>
              <a:gd name="connsiteY137" fmla="*/ 6271066 h 7785545"/>
              <a:gd name="connsiteX138" fmla="*/ 650665 w 6865640"/>
              <a:gd name="connsiteY138" fmla="*/ 6259848 h 7785545"/>
              <a:gd name="connsiteX139" fmla="*/ 594574 w 6865640"/>
              <a:gd name="connsiteY139" fmla="*/ 6237411 h 7785545"/>
              <a:gd name="connsiteX140" fmla="*/ 560919 w 6865640"/>
              <a:gd name="connsiteY140" fmla="*/ 6214974 h 7785545"/>
              <a:gd name="connsiteX141" fmla="*/ 527263 w 6865640"/>
              <a:gd name="connsiteY141" fmla="*/ 6192537 h 7785545"/>
              <a:gd name="connsiteX142" fmla="*/ 504827 w 6865640"/>
              <a:gd name="connsiteY142" fmla="*/ 6158882 h 7785545"/>
              <a:gd name="connsiteX143" fmla="*/ 482390 w 6865640"/>
              <a:gd name="connsiteY143" fmla="*/ 6125227 h 7785545"/>
              <a:gd name="connsiteX144" fmla="*/ 482390 w 6865640"/>
              <a:gd name="connsiteY144" fmla="*/ 6091572 h 7785545"/>
              <a:gd name="connsiteX145" fmla="*/ 482390 w 6865640"/>
              <a:gd name="connsiteY145" fmla="*/ 6046699 h 7785545"/>
              <a:gd name="connsiteX146" fmla="*/ 504827 w 6865640"/>
              <a:gd name="connsiteY146" fmla="*/ 6013044 h 7785545"/>
              <a:gd name="connsiteX147" fmla="*/ 527263 w 6865640"/>
              <a:gd name="connsiteY147" fmla="*/ 5979389 h 7785545"/>
              <a:gd name="connsiteX148" fmla="*/ 560919 w 6865640"/>
              <a:gd name="connsiteY148" fmla="*/ 5956952 h 7785545"/>
              <a:gd name="connsiteX149" fmla="*/ 594574 w 6865640"/>
              <a:gd name="connsiteY149" fmla="*/ 5934515 h 7785545"/>
              <a:gd name="connsiteX150" fmla="*/ 650665 w 6865640"/>
              <a:gd name="connsiteY150" fmla="*/ 5923297 h 7785545"/>
              <a:gd name="connsiteX151" fmla="*/ 695539 w 6865640"/>
              <a:gd name="connsiteY151" fmla="*/ 5912078 h 7785545"/>
              <a:gd name="connsiteX152" fmla="*/ 157057 w 6865640"/>
              <a:gd name="connsiteY152" fmla="*/ 4453691 h 7785545"/>
              <a:gd name="connsiteX153" fmla="*/ 190712 w 6865640"/>
              <a:gd name="connsiteY153" fmla="*/ 4453691 h 7785545"/>
              <a:gd name="connsiteX154" fmla="*/ 224368 w 6865640"/>
              <a:gd name="connsiteY154" fmla="*/ 4453691 h 7785545"/>
              <a:gd name="connsiteX155" fmla="*/ 269241 w 6865640"/>
              <a:gd name="connsiteY155" fmla="*/ 4476128 h 7785545"/>
              <a:gd name="connsiteX156" fmla="*/ 291678 w 6865640"/>
              <a:gd name="connsiteY156" fmla="*/ 4498564 h 7785545"/>
              <a:gd name="connsiteX157" fmla="*/ 325333 w 6865640"/>
              <a:gd name="connsiteY157" fmla="*/ 4521001 h 7785545"/>
              <a:gd name="connsiteX158" fmla="*/ 347770 w 6865640"/>
              <a:gd name="connsiteY158" fmla="*/ 4554656 h 7785545"/>
              <a:gd name="connsiteX159" fmla="*/ 358988 w 6865640"/>
              <a:gd name="connsiteY159" fmla="*/ 4588311 h 7785545"/>
              <a:gd name="connsiteX160" fmla="*/ 370206 w 6865640"/>
              <a:gd name="connsiteY160" fmla="*/ 4633185 h 7785545"/>
              <a:gd name="connsiteX161" fmla="*/ 381425 w 6865640"/>
              <a:gd name="connsiteY161" fmla="*/ 4678058 h 7785545"/>
              <a:gd name="connsiteX162" fmla="*/ 370206 w 6865640"/>
              <a:gd name="connsiteY162" fmla="*/ 4722932 h 7785545"/>
              <a:gd name="connsiteX163" fmla="*/ 358988 w 6865640"/>
              <a:gd name="connsiteY163" fmla="*/ 4767805 h 7785545"/>
              <a:gd name="connsiteX164" fmla="*/ 347770 w 6865640"/>
              <a:gd name="connsiteY164" fmla="*/ 4812679 h 7785545"/>
              <a:gd name="connsiteX165" fmla="*/ 325333 w 6865640"/>
              <a:gd name="connsiteY165" fmla="*/ 4846334 h 7785545"/>
              <a:gd name="connsiteX166" fmla="*/ 291678 w 6865640"/>
              <a:gd name="connsiteY166" fmla="*/ 4868770 h 7785545"/>
              <a:gd name="connsiteX167" fmla="*/ 269241 w 6865640"/>
              <a:gd name="connsiteY167" fmla="*/ 4891207 h 7785545"/>
              <a:gd name="connsiteX168" fmla="*/ 224368 w 6865640"/>
              <a:gd name="connsiteY168" fmla="*/ 4902426 h 7785545"/>
              <a:gd name="connsiteX169" fmla="*/ 190712 w 6865640"/>
              <a:gd name="connsiteY169" fmla="*/ 4913644 h 7785545"/>
              <a:gd name="connsiteX170" fmla="*/ 157057 w 6865640"/>
              <a:gd name="connsiteY170" fmla="*/ 4902426 h 7785545"/>
              <a:gd name="connsiteX171" fmla="*/ 123402 w 6865640"/>
              <a:gd name="connsiteY171" fmla="*/ 4891207 h 7785545"/>
              <a:gd name="connsiteX172" fmla="*/ 89747 w 6865640"/>
              <a:gd name="connsiteY172" fmla="*/ 4868770 h 7785545"/>
              <a:gd name="connsiteX173" fmla="*/ 56092 w 6865640"/>
              <a:gd name="connsiteY173" fmla="*/ 4846334 h 7785545"/>
              <a:gd name="connsiteX174" fmla="*/ 33655 w 6865640"/>
              <a:gd name="connsiteY174" fmla="*/ 4812679 h 7785545"/>
              <a:gd name="connsiteX175" fmla="*/ 22437 w 6865640"/>
              <a:gd name="connsiteY175" fmla="*/ 4767805 h 7785545"/>
              <a:gd name="connsiteX176" fmla="*/ 11219 w 6865640"/>
              <a:gd name="connsiteY176" fmla="*/ 4722932 h 7785545"/>
              <a:gd name="connsiteX177" fmla="*/ 0 w 6865640"/>
              <a:gd name="connsiteY177" fmla="*/ 4678058 h 7785545"/>
              <a:gd name="connsiteX178" fmla="*/ 11219 w 6865640"/>
              <a:gd name="connsiteY178" fmla="*/ 4633185 h 7785545"/>
              <a:gd name="connsiteX179" fmla="*/ 22437 w 6865640"/>
              <a:gd name="connsiteY179" fmla="*/ 4588311 h 7785545"/>
              <a:gd name="connsiteX180" fmla="*/ 33655 w 6865640"/>
              <a:gd name="connsiteY180" fmla="*/ 4554656 h 7785545"/>
              <a:gd name="connsiteX181" fmla="*/ 56092 w 6865640"/>
              <a:gd name="connsiteY181" fmla="*/ 4521001 h 7785545"/>
              <a:gd name="connsiteX182" fmla="*/ 89747 w 6865640"/>
              <a:gd name="connsiteY182" fmla="*/ 4498564 h 7785545"/>
              <a:gd name="connsiteX183" fmla="*/ 123402 w 6865640"/>
              <a:gd name="connsiteY183" fmla="*/ 4476128 h 7785545"/>
              <a:gd name="connsiteX184" fmla="*/ 605792 w 6865640"/>
              <a:gd name="connsiteY184" fmla="*/ 3881554 h 7785545"/>
              <a:gd name="connsiteX185" fmla="*/ 650665 w 6865640"/>
              <a:gd name="connsiteY185" fmla="*/ 3892773 h 7785545"/>
              <a:gd name="connsiteX186" fmla="*/ 684321 w 6865640"/>
              <a:gd name="connsiteY186" fmla="*/ 3903991 h 7785545"/>
              <a:gd name="connsiteX187" fmla="*/ 729194 w 6865640"/>
              <a:gd name="connsiteY187" fmla="*/ 3915209 h 7785545"/>
              <a:gd name="connsiteX188" fmla="*/ 762849 w 6865640"/>
              <a:gd name="connsiteY188" fmla="*/ 3948864 h 7785545"/>
              <a:gd name="connsiteX189" fmla="*/ 785286 w 6865640"/>
              <a:gd name="connsiteY189" fmla="*/ 3971301 h 7785545"/>
              <a:gd name="connsiteX190" fmla="*/ 807723 w 6865640"/>
              <a:gd name="connsiteY190" fmla="*/ 4016175 h 7785545"/>
              <a:gd name="connsiteX191" fmla="*/ 818941 w 6865640"/>
              <a:gd name="connsiteY191" fmla="*/ 4049830 h 7785545"/>
              <a:gd name="connsiteX192" fmla="*/ 830159 w 6865640"/>
              <a:gd name="connsiteY192" fmla="*/ 4094703 h 7785545"/>
              <a:gd name="connsiteX193" fmla="*/ 818941 w 6865640"/>
              <a:gd name="connsiteY193" fmla="*/ 4128358 h 7785545"/>
              <a:gd name="connsiteX194" fmla="*/ 807723 w 6865640"/>
              <a:gd name="connsiteY194" fmla="*/ 4173232 h 7785545"/>
              <a:gd name="connsiteX195" fmla="*/ 785286 w 6865640"/>
              <a:gd name="connsiteY195" fmla="*/ 4206887 h 7785545"/>
              <a:gd name="connsiteX196" fmla="*/ 762849 w 6865640"/>
              <a:gd name="connsiteY196" fmla="*/ 4240542 h 7785545"/>
              <a:gd name="connsiteX197" fmla="*/ 729194 w 6865640"/>
              <a:gd name="connsiteY197" fmla="*/ 4262979 h 7785545"/>
              <a:gd name="connsiteX198" fmla="*/ 684321 w 6865640"/>
              <a:gd name="connsiteY198" fmla="*/ 4285416 h 7785545"/>
              <a:gd name="connsiteX199" fmla="*/ 650665 w 6865640"/>
              <a:gd name="connsiteY199" fmla="*/ 4296634 h 7785545"/>
              <a:gd name="connsiteX200" fmla="*/ 605792 w 6865640"/>
              <a:gd name="connsiteY200" fmla="*/ 4296634 h 7785545"/>
              <a:gd name="connsiteX201" fmla="*/ 560919 w 6865640"/>
              <a:gd name="connsiteY201" fmla="*/ 4296634 h 7785545"/>
              <a:gd name="connsiteX202" fmla="*/ 516045 w 6865640"/>
              <a:gd name="connsiteY202" fmla="*/ 4285416 h 7785545"/>
              <a:gd name="connsiteX203" fmla="*/ 482390 w 6865640"/>
              <a:gd name="connsiteY203" fmla="*/ 4262979 h 7785545"/>
              <a:gd name="connsiteX204" fmla="*/ 448735 w 6865640"/>
              <a:gd name="connsiteY204" fmla="*/ 4240542 h 7785545"/>
              <a:gd name="connsiteX205" fmla="*/ 415080 w 6865640"/>
              <a:gd name="connsiteY205" fmla="*/ 4206887 h 7785545"/>
              <a:gd name="connsiteX206" fmla="*/ 392643 w 6865640"/>
              <a:gd name="connsiteY206" fmla="*/ 4173232 h 7785545"/>
              <a:gd name="connsiteX207" fmla="*/ 381425 w 6865640"/>
              <a:gd name="connsiteY207" fmla="*/ 4128358 h 7785545"/>
              <a:gd name="connsiteX208" fmla="*/ 381425 w 6865640"/>
              <a:gd name="connsiteY208" fmla="*/ 4094703 h 7785545"/>
              <a:gd name="connsiteX209" fmla="*/ 381425 w 6865640"/>
              <a:gd name="connsiteY209" fmla="*/ 4049830 h 7785545"/>
              <a:gd name="connsiteX210" fmla="*/ 392643 w 6865640"/>
              <a:gd name="connsiteY210" fmla="*/ 4016175 h 7785545"/>
              <a:gd name="connsiteX211" fmla="*/ 415080 w 6865640"/>
              <a:gd name="connsiteY211" fmla="*/ 3971301 h 7785545"/>
              <a:gd name="connsiteX212" fmla="*/ 448735 w 6865640"/>
              <a:gd name="connsiteY212" fmla="*/ 3948864 h 7785545"/>
              <a:gd name="connsiteX213" fmla="*/ 482390 w 6865640"/>
              <a:gd name="connsiteY213" fmla="*/ 3915209 h 7785545"/>
              <a:gd name="connsiteX214" fmla="*/ 516045 w 6865640"/>
              <a:gd name="connsiteY214" fmla="*/ 3903991 h 7785545"/>
              <a:gd name="connsiteX215" fmla="*/ 560919 w 6865640"/>
              <a:gd name="connsiteY215" fmla="*/ 3892773 h 7785545"/>
              <a:gd name="connsiteX216" fmla="*/ 482390 w 6865640"/>
              <a:gd name="connsiteY216" fmla="*/ 2871901 h 7785545"/>
              <a:gd name="connsiteX217" fmla="*/ 549700 w 6865640"/>
              <a:gd name="connsiteY217" fmla="*/ 2883120 h 7785545"/>
              <a:gd name="connsiteX218" fmla="*/ 617010 w 6865640"/>
              <a:gd name="connsiteY218" fmla="*/ 2905557 h 7785545"/>
              <a:gd name="connsiteX219" fmla="*/ 673102 w 6865640"/>
              <a:gd name="connsiteY219" fmla="*/ 2939212 h 7785545"/>
              <a:gd name="connsiteX220" fmla="*/ 729194 w 6865640"/>
              <a:gd name="connsiteY220" fmla="*/ 2984085 h 7785545"/>
              <a:gd name="connsiteX221" fmla="*/ 762849 w 6865640"/>
              <a:gd name="connsiteY221" fmla="*/ 3040177 h 7785545"/>
              <a:gd name="connsiteX222" fmla="*/ 796504 w 6865640"/>
              <a:gd name="connsiteY222" fmla="*/ 3107487 h 7785545"/>
              <a:gd name="connsiteX223" fmla="*/ 818941 w 6865640"/>
              <a:gd name="connsiteY223" fmla="*/ 3174798 h 7785545"/>
              <a:gd name="connsiteX224" fmla="*/ 830159 w 6865640"/>
              <a:gd name="connsiteY224" fmla="*/ 3253326 h 7785545"/>
              <a:gd name="connsiteX225" fmla="*/ 818941 w 6865640"/>
              <a:gd name="connsiteY225" fmla="*/ 3320636 h 7785545"/>
              <a:gd name="connsiteX226" fmla="*/ 796504 w 6865640"/>
              <a:gd name="connsiteY226" fmla="*/ 3387946 h 7785545"/>
              <a:gd name="connsiteX227" fmla="*/ 762849 w 6865640"/>
              <a:gd name="connsiteY227" fmla="*/ 3455256 h 7785545"/>
              <a:gd name="connsiteX228" fmla="*/ 729194 w 6865640"/>
              <a:gd name="connsiteY228" fmla="*/ 3511348 h 7785545"/>
              <a:gd name="connsiteX229" fmla="*/ 673102 w 6865640"/>
              <a:gd name="connsiteY229" fmla="*/ 3556222 h 7785545"/>
              <a:gd name="connsiteX230" fmla="*/ 617010 w 6865640"/>
              <a:gd name="connsiteY230" fmla="*/ 3589877 h 7785545"/>
              <a:gd name="connsiteX231" fmla="*/ 549700 w 6865640"/>
              <a:gd name="connsiteY231" fmla="*/ 3612314 h 7785545"/>
              <a:gd name="connsiteX232" fmla="*/ 482390 w 6865640"/>
              <a:gd name="connsiteY232" fmla="*/ 3623532 h 7785545"/>
              <a:gd name="connsiteX233" fmla="*/ 403861 w 6865640"/>
              <a:gd name="connsiteY233" fmla="*/ 3612314 h 7785545"/>
              <a:gd name="connsiteX234" fmla="*/ 347770 w 6865640"/>
              <a:gd name="connsiteY234" fmla="*/ 3589877 h 7785545"/>
              <a:gd name="connsiteX235" fmla="*/ 280459 w 6865640"/>
              <a:gd name="connsiteY235" fmla="*/ 3556222 h 7785545"/>
              <a:gd name="connsiteX236" fmla="*/ 235586 w 6865640"/>
              <a:gd name="connsiteY236" fmla="*/ 3511348 h 7785545"/>
              <a:gd name="connsiteX237" fmla="*/ 190712 w 6865640"/>
              <a:gd name="connsiteY237" fmla="*/ 3455256 h 7785545"/>
              <a:gd name="connsiteX238" fmla="*/ 157057 w 6865640"/>
              <a:gd name="connsiteY238" fmla="*/ 3387946 h 7785545"/>
              <a:gd name="connsiteX239" fmla="*/ 134621 w 6865640"/>
              <a:gd name="connsiteY239" fmla="*/ 3320636 h 7785545"/>
              <a:gd name="connsiteX240" fmla="*/ 134621 w 6865640"/>
              <a:gd name="connsiteY240" fmla="*/ 3253326 h 7785545"/>
              <a:gd name="connsiteX241" fmla="*/ 134621 w 6865640"/>
              <a:gd name="connsiteY241" fmla="*/ 3174798 h 7785545"/>
              <a:gd name="connsiteX242" fmla="*/ 157057 w 6865640"/>
              <a:gd name="connsiteY242" fmla="*/ 3107487 h 7785545"/>
              <a:gd name="connsiteX243" fmla="*/ 190712 w 6865640"/>
              <a:gd name="connsiteY243" fmla="*/ 3040177 h 7785545"/>
              <a:gd name="connsiteX244" fmla="*/ 235586 w 6865640"/>
              <a:gd name="connsiteY244" fmla="*/ 2984085 h 7785545"/>
              <a:gd name="connsiteX245" fmla="*/ 280459 w 6865640"/>
              <a:gd name="connsiteY245" fmla="*/ 2939212 h 7785545"/>
              <a:gd name="connsiteX246" fmla="*/ 347770 w 6865640"/>
              <a:gd name="connsiteY246" fmla="*/ 2905557 h 7785545"/>
              <a:gd name="connsiteX247" fmla="*/ 403861 w 6865640"/>
              <a:gd name="connsiteY247" fmla="*/ 2883120 h 7785545"/>
              <a:gd name="connsiteX248" fmla="*/ 1245239 w 6865640"/>
              <a:gd name="connsiteY248" fmla="*/ 2468040 h 7785545"/>
              <a:gd name="connsiteX249" fmla="*/ 1301331 w 6865640"/>
              <a:gd name="connsiteY249" fmla="*/ 2479259 h 7785545"/>
              <a:gd name="connsiteX250" fmla="*/ 1346204 w 6865640"/>
              <a:gd name="connsiteY250" fmla="*/ 2501696 h 7785545"/>
              <a:gd name="connsiteX251" fmla="*/ 1379859 w 6865640"/>
              <a:gd name="connsiteY251" fmla="*/ 2546569 h 7785545"/>
              <a:gd name="connsiteX252" fmla="*/ 1391078 w 6865640"/>
              <a:gd name="connsiteY252" fmla="*/ 2591443 h 7785545"/>
              <a:gd name="connsiteX253" fmla="*/ 1379859 w 6865640"/>
              <a:gd name="connsiteY253" fmla="*/ 2647534 h 7785545"/>
              <a:gd name="connsiteX254" fmla="*/ 1346204 w 6865640"/>
              <a:gd name="connsiteY254" fmla="*/ 2692408 h 7785545"/>
              <a:gd name="connsiteX255" fmla="*/ 1301331 w 6865640"/>
              <a:gd name="connsiteY255" fmla="*/ 2714845 h 7785545"/>
              <a:gd name="connsiteX256" fmla="*/ 1245239 w 6865640"/>
              <a:gd name="connsiteY256" fmla="*/ 2726063 h 7785545"/>
              <a:gd name="connsiteX257" fmla="*/ 1177929 w 6865640"/>
              <a:gd name="connsiteY257" fmla="*/ 2714845 h 7785545"/>
              <a:gd name="connsiteX258" fmla="*/ 1133055 w 6865640"/>
              <a:gd name="connsiteY258" fmla="*/ 2692408 h 7785545"/>
              <a:gd name="connsiteX259" fmla="*/ 1099400 w 6865640"/>
              <a:gd name="connsiteY259" fmla="*/ 2647534 h 7785545"/>
              <a:gd name="connsiteX260" fmla="*/ 1088182 w 6865640"/>
              <a:gd name="connsiteY260" fmla="*/ 2591443 h 7785545"/>
              <a:gd name="connsiteX261" fmla="*/ 1099400 w 6865640"/>
              <a:gd name="connsiteY261" fmla="*/ 2546569 h 7785545"/>
              <a:gd name="connsiteX262" fmla="*/ 1133055 w 6865640"/>
              <a:gd name="connsiteY262" fmla="*/ 2501696 h 7785545"/>
              <a:gd name="connsiteX263" fmla="*/ 1177929 w 6865640"/>
              <a:gd name="connsiteY263" fmla="*/ 2479259 h 7785545"/>
              <a:gd name="connsiteX264" fmla="*/ 6394468 w 6865640"/>
              <a:gd name="connsiteY264" fmla="*/ 2232455 h 7785545"/>
              <a:gd name="connsiteX265" fmla="*/ 6450560 w 6865640"/>
              <a:gd name="connsiteY265" fmla="*/ 2232455 h 7785545"/>
              <a:gd name="connsiteX266" fmla="*/ 6506652 w 6865640"/>
              <a:gd name="connsiteY266" fmla="*/ 2232455 h 7785545"/>
              <a:gd name="connsiteX267" fmla="*/ 6585181 w 6865640"/>
              <a:gd name="connsiteY267" fmla="*/ 2243673 h 7785545"/>
              <a:gd name="connsiteX268" fmla="*/ 6663710 w 6865640"/>
              <a:gd name="connsiteY268" fmla="*/ 2277328 h 7785545"/>
              <a:gd name="connsiteX269" fmla="*/ 6697364 w 6865640"/>
              <a:gd name="connsiteY269" fmla="*/ 2310983 h 7785545"/>
              <a:gd name="connsiteX270" fmla="*/ 6742238 w 6865640"/>
              <a:gd name="connsiteY270" fmla="*/ 2344639 h 7785545"/>
              <a:gd name="connsiteX271" fmla="*/ 6775893 w 6865640"/>
              <a:gd name="connsiteY271" fmla="*/ 2400730 h 7785545"/>
              <a:gd name="connsiteX272" fmla="*/ 6809548 w 6865640"/>
              <a:gd name="connsiteY272" fmla="*/ 2456822 h 7785545"/>
              <a:gd name="connsiteX273" fmla="*/ 6831985 w 6865640"/>
              <a:gd name="connsiteY273" fmla="*/ 2490477 h 7785545"/>
              <a:gd name="connsiteX274" fmla="*/ 6854422 w 6865640"/>
              <a:gd name="connsiteY274" fmla="*/ 2546569 h 7785545"/>
              <a:gd name="connsiteX275" fmla="*/ 6865640 w 6865640"/>
              <a:gd name="connsiteY275" fmla="*/ 2613879 h 7785545"/>
              <a:gd name="connsiteX276" fmla="*/ 6865640 w 6865640"/>
              <a:gd name="connsiteY276" fmla="*/ 2714845 h 7785545"/>
              <a:gd name="connsiteX277" fmla="*/ 6854422 w 6865640"/>
              <a:gd name="connsiteY277" fmla="*/ 2827028 h 7785545"/>
              <a:gd name="connsiteX278" fmla="*/ 6820766 w 6865640"/>
              <a:gd name="connsiteY278" fmla="*/ 2972867 h 7785545"/>
              <a:gd name="connsiteX279" fmla="*/ 6753456 w 6865640"/>
              <a:gd name="connsiteY279" fmla="*/ 3129924 h 7785545"/>
              <a:gd name="connsiteX280" fmla="*/ 6708583 w 6865640"/>
              <a:gd name="connsiteY280" fmla="*/ 3230889 h 7785545"/>
              <a:gd name="connsiteX281" fmla="*/ 6652491 w 6865640"/>
              <a:gd name="connsiteY281" fmla="*/ 3320636 h 7785545"/>
              <a:gd name="connsiteX282" fmla="*/ 6585181 w 6865640"/>
              <a:gd name="connsiteY282" fmla="*/ 3387946 h 7785545"/>
              <a:gd name="connsiteX283" fmla="*/ 6529089 w 6865640"/>
              <a:gd name="connsiteY283" fmla="*/ 3444038 h 7785545"/>
              <a:gd name="connsiteX284" fmla="*/ 6461779 w 6865640"/>
              <a:gd name="connsiteY284" fmla="*/ 3488912 h 7785545"/>
              <a:gd name="connsiteX285" fmla="*/ 6394468 w 6865640"/>
              <a:gd name="connsiteY285" fmla="*/ 3511348 h 7785545"/>
              <a:gd name="connsiteX286" fmla="*/ 6338377 w 6865640"/>
              <a:gd name="connsiteY286" fmla="*/ 3522567 h 7785545"/>
              <a:gd name="connsiteX287" fmla="*/ 6282285 w 6865640"/>
              <a:gd name="connsiteY287" fmla="*/ 3500130 h 7785545"/>
              <a:gd name="connsiteX288" fmla="*/ 6237412 w 6865640"/>
              <a:gd name="connsiteY288" fmla="*/ 3455256 h 7785545"/>
              <a:gd name="connsiteX289" fmla="*/ 6203756 w 6865640"/>
              <a:gd name="connsiteY289" fmla="*/ 3399165 h 7785545"/>
              <a:gd name="connsiteX290" fmla="*/ 6181320 w 6865640"/>
              <a:gd name="connsiteY290" fmla="*/ 3331855 h 7785545"/>
              <a:gd name="connsiteX291" fmla="*/ 6170102 w 6865640"/>
              <a:gd name="connsiteY291" fmla="*/ 3242107 h 7785545"/>
              <a:gd name="connsiteX292" fmla="*/ 6170102 w 6865640"/>
              <a:gd name="connsiteY292" fmla="*/ 3152361 h 7785545"/>
              <a:gd name="connsiteX293" fmla="*/ 6181320 w 6865640"/>
              <a:gd name="connsiteY293" fmla="*/ 3051395 h 7785545"/>
              <a:gd name="connsiteX294" fmla="*/ 6203756 w 6865640"/>
              <a:gd name="connsiteY294" fmla="*/ 2950430 h 7785545"/>
              <a:gd name="connsiteX295" fmla="*/ 6248630 w 6865640"/>
              <a:gd name="connsiteY295" fmla="*/ 2838246 h 7785545"/>
              <a:gd name="connsiteX296" fmla="*/ 6259848 w 6865640"/>
              <a:gd name="connsiteY296" fmla="*/ 2815810 h 7785545"/>
              <a:gd name="connsiteX297" fmla="*/ 6271066 w 6865640"/>
              <a:gd name="connsiteY297" fmla="*/ 2748500 h 7785545"/>
              <a:gd name="connsiteX298" fmla="*/ 6271066 w 6865640"/>
              <a:gd name="connsiteY298" fmla="*/ 2658753 h 7785545"/>
              <a:gd name="connsiteX299" fmla="*/ 6271066 w 6865640"/>
              <a:gd name="connsiteY299" fmla="*/ 2613879 h 7785545"/>
              <a:gd name="connsiteX300" fmla="*/ 6248630 w 6865640"/>
              <a:gd name="connsiteY300" fmla="*/ 2569006 h 7785545"/>
              <a:gd name="connsiteX301" fmla="*/ 6226193 w 6865640"/>
              <a:gd name="connsiteY301" fmla="*/ 2535351 h 7785545"/>
              <a:gd name="connsiteX302" fmla="*/ 6214975 w 6865640"/>
              <a:gd name="connsiteY302" fmla="*/ 2501696 h 7785545"/>
              <a:gd name="connsiteX303" fmla="*/ 6203756 w 6865640"/>
              <a:gd name="connsiteY303" fmla="*/ 2456822 h 7785545"/>
              <a:gd name="connsiteX304" fmla="*/ 6203756 w 6865640"/>
              <a:gd name="connsiteY304" fmla="*/ 2411949 h 7785545"/>
              <a:gd name="connsiteX305" fmla="*/ 6226193 w 6865640"/>
              <a:gd name="connsiteY305" fmla="*/ 2355857 h 7785545"/>
              <a:gd name="connsiteX306" fmla="*/ 6271066 w 6865640"/>
              <a:gd name="connsiteY306" fmla="*/ 2299765 h 7785545"/>
              <a:gd name="connsiteX307" fmla="*/ 6349595 w 6865640"/>
              <a:gd name="connsiteY307" fmla="*/ 2254892 h 7785545"/>
              <a:gd name="connsiteX308" fmla="*/ 1783720 w 6865640"/>
              <a:gd name="connsiteY308" fmla="*/ 2097835 h 7785545"/>
              <a:gd name="connsiteX309" fmla="*/ 1839812 w 6865640"/>
              <a:gd name="connsiteY309" fmla="*/ 2109053 h 7785545"/>
              <a:gd name="connsiteX310" fmla="*/ 1895904 w 6865640"/>
              <a:gd name="connsiteY310" fmla="*/ 2120271 h 7785545"/>
              <a:gd name="connsiteX311" fmla="*/ 1940778 w 6865640"/>
              <a:gd name="connsiteY311" fmla="*/ 2142708 h 7785545"/>
              <a:gd name="connsiteX312" fmla="*/ 1985651 w 6865640"/>
              <a:gd name="connsiteY312" fmla="*/ 2165145 h 7785545"/>
              <a:gd name="connsiteX313" fmla="*/ 2019306 w 6865640"/>
              <a:gd name="connsiteY313" fmla="*/ 2198800 h 7785545"/>
              <a:gd name="connsiteX314" fmla="*/ 2052961 w 6865640"/>
              <a:gd name="connsiteY314" fmla="*/ 2232455 h 7785545"/>
              <a:gd name="connsiteX315" fmla="*/ 2064180 w 6865640"/>
              <a:gd name="connsiteY315" fmla="*/ 2266110 h 7785545"/>
              <a:gd name="connsiteX316" fmla="*/ 2075398 w 6865640"/>
              <a:gd name="connsiteY316" fmla="*/ 2310983 h 7785545"/>
              <a:gd name="connsiteX317" fmla="*/ 2064180 w 6865640"/>
              <a:gd name="connsiteY317" fmla="*/ 2355857 h 7785545"/>
              <a:gd name="connsiteX318" fmla="*/ 2052961 w 6865640"/>
              <a:gd name="connsiteY318" fmla="*/ 2400730 h 7785545"/>
              <a:gd name="connsiteX319" fmla="*/ 2019306 w 6865640"/>
              <a:gd name="connsiteY319" fmla="*/ 2434385 h 7785545"/>
              <a:gd name="connsiteX320" fmla="*/ 1985651 w 6865640"/>
              <a:gd name="connsiteY320" fmla="*/ 2468040 h 7785545"/>
              <a:gd name="connsiteX321" fmla="*/ 1940778 w 6865640"/>
              <a:gd name="connsiteY321" fmla="*/ 2490477 h 7785545"/>
              <a:gd name="connsiteX322" fmla="*/ 1895904 w 6865640"/>
              <a:gd name="connsiteY322" fmla="*/ 2512914 h 7785545"/>
              <a:gd name="connsiteX323" fmla="*/ 1839812 w 6865640"/>
              <a:gd name="connsiteY323" fmla="*/ 2524132 h 7785545"/>
              <a:gd name="connsiteX324" fmla="*/ 1783720 w 6865640"/>
              <a:gd name="connsiteY324" fmla="*/ 2524132 h 7785545"/>
              <a:gd name="connsiteX325" fmla="*/ 1727629 w 6865640"/>
              <a:gd name="connsiteY325" fmla="*/ 2524132 h 7785545"/>
              <a:gd name="connsiteX326" fmla="*/ 1671537 w 6865640"/>
              <a:gd name="connsiteY326" fmla="*/ 2512914 h 7785545"/>
              <a:gd name="connsiteX327" fmla="*/ 1615445 w 6865640"/>
              <a:gd name="connsiteY327" fmla="*/ 2490477 h 7785545"/>
              <a:gd name="connsiteX328" fmla="*/ 1570571 w 6865640"/>
              <a:gd name="connsiteY328" fmla="*/ 2468040 h 7785545"/>
              <a:gd name="connsiteX329" fmla="*/ 1536916 w 6865640"/>
              <a:gd name="connsiteY329" fmla="*/ 2434385 h 7785545"/>
              <a:gd name="connsiteX330" fmla="*/ 1514480 w 6865640"/>
              <a:gd name="connsiteY330" fmla="*/ 2400730 h 7785545"/>
              <a:gd name="connsiteX331" fmla="*/ 1492043 w 6865640"/>
              <a:gd name="connsiteY331" fmla="*/ 2355857 h 7785545"/>
              <a:gd name="connsiteX332" fmla="*/ 1492043 w 6865640"/>
              <a:gd name="connsiteY332" fmla="*/ 2310983 h 7785545"/>
              <a:gd name="connsiteX333" fmla="*/ 1492043 w 6865640"/>
              <a:gd name="connsiteY333" fmla="*/ 2266110 h 7785545"/>
              <a:gd name="connsiteX334" fmla="*/ 1514480 w 6865640"/>
              <a:gd name="connsiteY334" fmla="*/ 2232455 h 7785545"/>
              <a:gd name="connsiteX335" fmla="*/ 1536916 w 6865640"/>
              <a:gd name="connsiteY335" fmla="*/ 2198800 h 7785545"/>
              <a:gd name="connsiteX336" fmla="*/ 1570571 w 6865640"/>
              <a:gd name="connsiteY336" fmla="*/ 2165145 h 7785545"/>
              <a:gd name="connsiteX337" fmla="*/ 1615445 w 6865640"/>
              <a:gd name="connsiteY337" fmla="*/ 2142708 h 7785545"/>
              <a:gd name="connsiteX338" fmla="*/ 1671537 w 6865640"/>
              <a:gd name="connsiteY338" fmla="*/ 2120271 h 7785545"/>
              <a:gd name="connsiteX339" fmla="*/ 1727629 w 6865640"/>
              <a:gd name="connsiteY339" fmla="*/ 2109053 h 7785545"/>
              <a:gd name="connsiteX340" fmla="*/ 5586746 w 6865640"/>
              <a:gd name="connsiteY340" fmla="*/ 560918 h 7785545"/>
              <a:gd name="connsiteX341" fmla="*/ 5654056 w 6865640"/>
              <a:gd name="connsiteY341" fmla="*/ 560918 h 7785545"/>
              <a:gd name="connsiteX342" fmla="*/ 5710148 w 6865640"/>
              <a:gd name="connsiteY342" fmla="*/ 583355 h 7785545"/>
              <a:gd name="connsiteX343" fmla="*/ 5777458 w 6865640"/>
              <a:gd name="connsiteY343" fmla="*/ 628229 h 7785545"/>
              <a:gd name="connsiteX344" fmla="*/ 5844768 w 6865640"/>
              <a:gd name="connsiteY344" fmla="*/ 684320 h 7785545"/>
              <a:gd name="connsiteX345" fmla="*/ 5900860 w 6865640"/>
              <a:gd name="connsiteY345" fmla="*/ 762849 h 7785545"/>
              <a:gd name="connsiteX346" fmla="*/ 5956952 w 6865640"/>
              <a:gd name="connsiteY346" fmla="*/ 852596 h 7785545"/>
              <a:gd name="connsiteX347" fmla="*/ 6001826 w 6865640"/>
              <a:gd name="connsiteY347" fmla="*/ 953561 h 7785545"/>
              <a:gd name="connsiteX348" fmla="*/ 6035481 w 6865640"/>
              <a:gd name="connsiteY348" fmla="*/ 1054526 h 7785545"/>
              <a:gd name="connsiteX349" fmla="*/ 6057918 w 6865640"/>
              <a:gd name="connsiteY349" fmla="*/ 1166710 h 7785545"/>
              <a:gd name="connsiteX350" fmla="*/ 6069136 w 6865640"/>
              <a:gd name="connsiteY350" fmla="*/ 1267675 h 7785545"/>
              <a:gd name="connsiteX351" fmla="*/ 6069136 w 6865640"/>
              <a:gd name="connsiteY351" fmla="*/ 1368641 h 7785545"/>
              <a:gd name="connsiteX352" fmla="*/ 6057918 w 6865640"/>
              <a:gd name="connsiteY352" fmla="*/ 1447169 h 7785545"/>
              <a:gd name="connsiteX353" fmla="*/ 6035481 w 6865640"/>
              <a:gd name="connsiteY353" fmla="*/ 1514480 h 7785545"/>
              <a:gd name="connsiteX354" fmla="*/ 6001826 w 6865640"/>
              <a:gd name="connsiteY354" fmla="*/ 1570571 h 7785545"/>
              <a:gd name="connsiteX355" fmla="*/ 5956952 w 6865640"/>
              <a:gd name="connsiteY355" fmla="*/ 1615445 h 7785545"/>
              <a:gd name="connsiteX356" fmla="*/ 5900860 w 6865640"/>
              <a:gd name="connsiteY356" fmla="*/ 1626663 h 7785545"/>
              <a:gd name="connsiteX357" fmla="*/ 5833550 w 6865640"/>
              <a:gd name="connsiteY357" fmla="*/ 1626663 h 7785545"/>
              <a:gd name="connsiteX358" fmla="*/ 5766240 w 6865640"/>
              <a:gd name="connsiteY358" fmla="*/ 1604226 h 7785545"/>
              <a:gd name="connsiteX359" fmla="*/ 5710148 w 6865640"/>
              <a:gd name="connsiteY359" fmla="*/ 1559353 h 7785545"/>
              <a:gd name="connsiteX360" fmla="*/ 5642838 w 6865640"/>
              <a:gd name="connsiteY360" fmla="*/ 1492043 h 7785545"/>
              <a:gd name="connsiteX361" fmla="*/ 5586746 w 6865640"/>
              <a:gd name="connsiteY361" fmla="*/ 1424733 h 7785545"/>
              <a:gd name="connsiteX362" fmla="*/ 5530654 w 6865640"/>
              <a:gd name="connsiteY362" fmla="*/ 1334986 h 7785545"/>
              <a:gd name="connsiteX363" fmla="*/ 5485781 w 6865640"/>
              <a:gd name="connsiteY363" fmla="*/ 1234020 h 7785545"/>
              <a:gd name="connsiteX364" fmla="*/ 5452126 w 6865640"/>
              <a:gd name="connsiteY364" fmla="*/ 1133055 h 7785545"/>
              <a:gd name="connsiteX365" fmla="*/ 5418471 w 6865640"/>
              <a:gd name="connsiteY365" fmla="*/ 1020871 h 7785545"/>
              <a:gd name="connsiteX366" fmla="*/ 5407252 w 6865640"/>
              <a:gd name="connsiteY366" fmla="*/ 919906 h 7785545"/>
              <a:gd name="connsiteX367" fmla="*/ 5407252 w 6865640"/>
              <a:gd name="connsiteY367" fmla="*/ 818941 h 7785545"/>
              <a:gd name="connsiteX368" fmla="*/ 5429689 w 6865640"/>
              <a:gd name="connsiteY368" fmla="*/ 740412 h 7785545"/>
              <a:gd name="connsiteX369" fmla="*/ 5452126 w 6865640"/>
              <a:gd name="connsiteY369" fmla="*/ 673102 h 7785545"/>
              <a:gd name="connsiteX370" fmla="*/ 5485781 w 6865640"/>
              <a:gd name="connsiteY370" fmla="*/ 617010 h 7785545"/>
              <a:gd name="connsiteX371" fmla="*/ 5530654 w 6865640"/>
              <a:gd name="connsiteY371" fmla="*/ 572137 h 7785545"/>
              <a:gd name="connsiteX372" fmla="*/ 4285416 w 6865640"/>
              <a:gd name="connsiteY372" fmla="*/ 347770 h 7785545"/>
              <a:gd name="connsiteX373" fmla="*/ 4386381 w 6865640"/>
              <a:gd name="connsiteY373" fmla="*/ 347770 h 7785545"/>
              <a:gd name="connsiteX374" fmla="*/ 4487346 w 6865640"/>
              <a:gd name="connsiteY374" fmla="*/ 358988 h 7785545"/>
              <a:gd name="connsiteX375" fmla="*/ 4565875 w 6865640"/>
              <a:gd name="connsiteY375" fmla="*/ 392643 h 7785545"/>
              <a:gd name="connsiteX376" fmla="*/ 4644404 w 6865640"/>
              <a:gd name="connsiteY376" fmla="*/ 426298 h 7785545"/>
              <a:gd name="connsiteX377" fmla="*/ 4711714 w 6865640"/>
              <a:gd name="connsiteY377" fmla="*/ 459953 h 7785545"/>
              <a:gd name="connsiteX378" fmla="*/ 4801460 w 6865640"/>
              <a:gd name="connsiteY378" fmla="*/ 527263 h 7785545"/>
              <a:gd name="connsiteX379" fmla="*/ 4835116 w 6865640"/>
              <a:gd name="connsiteY379" fmla="*/ 560918 h 7785545"/>
              <a:gd name="connsiteX380" fmla="*/ 4924862 w 6865640"/>
              <a:gd name="connsiteY380" fmla="*/ 639447 h 7785545"/>
              <a:gd name="connsiteX381" fmla="*/ 5014610 w 6865640"/>
              <a:gd name="connsiteY381" fmla="*/ 729194 h 7785545"/>
              <a:gd name="connsiteX382" fmla="*/ 5070702 w 6865640"/>
              <a:gd name="connsiteY382" fmla="*/ 830159 h 7785545"/>
              <a:gd name="connsiteX383" fmla="*/ 5126794 w 6865640"/>
              <a:gd name="connsiteY383" fmla="*/ 919906 h 7785545"/>
              <a:gd name="connsiteX384" fmla="*/ 5160448 w 6865640"/>
              <a:gd name="connsiteY384" fmla="*/ 1009653 h 7785545"/>
              <a:gd name="connsiteX385" fmla="*/ 5194104 w 6865640"/>
              <a:gd name="connsiteY385" fmla="*/ 1099400 h 7785545"/>
              <a:gd name="connsiteX386" fmla="*/ 5216540 w 6865640"/>
              <a:gd name="connsiteY386" fmla="*/ 1177929 h 7785545"/>
              <a:gd name="connsiteX387" fmla="*/ 5216540 w 6865640"/>
              <a:gd name="connsiteY387" fmla="*/ 1267675 h 7785545"/>
              <a:gd name="connsiteX388" fmla="*/ 5227758 w 6865640"/>
              <a:gd name="connsiteY388" fmla="*/ 1413514 h 7785545"/>
              <a:gd name="connsiteX389" fmla="*/ 5205322 w 6865640"/>
              <a:gd name="connsiteY389" fmla="*/ 1525698 h 7785545"/>
              <a:gd name="connsiteX390" fmla="*/ 5182885 w 6865640"/>
              <a:gd name="connsiteY390" fmla="*/ 1626663 h 7785545"/>
              <a:gd name="connsiteX391" fmla="*/ 5149230 w 6865640"/>
              <a:gd name="connsiteY391" fmla="*/ 1772502 h 7785545"/>
              <a:gd name="connsiteX392" fmla="*/ 5138012 w 6865640"/>
              <a:gd name="connsiteY392" fmla="*/ 1884686 h 7785545"/>
              <a:gd name="connsiteX393" fmla="*/ 5138012 w 6865640"/>
              <a:gd name="connsiteY393" fmla="*/ 1985651 h 7785545"/>
              <a:gd name="connsiteX394" fmla="*/ 5149230 w 6865640"/>
              <a:gd name="connsiteY394" fmla="*/ 2052961 h 7785545"/>
              <a:gd name="connsiteX395" fmla="*/ 5182885 w 6865640"/>
              <a:gd name="connsiteY395" fmla="*/ 2109053 h 7785545"/>
              <a:gd name="connsiteX396" fmla="*/ 5205322 w 6865640"/>
              <a:gd name="connsiteY396" fmla="*/ 2153926 h 7785545"/>
              <a:gd name="connsiteX397" fmla="*/ 5238977 w 6865640"/>
              <a:gd name="connsiteY397" fmla="*/ 2198800 h 7785545"/>
              <a:gd name="connsiteX398" fmla="*/ 5283850 w 6865640"/>
              <a:gd name="connsiteY398" fmla="*/ 2232455 h 7785545"/>
              <a:gd name="connsiteX399" fmla="*/ 5328724 w 6865640"/>
              <a:gd name="connsiteY399" fmla="*/ 2254892 h 7785545"/>
              <a:gd name="connsiteX400" fmla="*/ 5407252 w 6865640"/>
              <a:gd name="connsiteY400" fmla="*/ 2288547 h 7785545"/>
              <a:gd name="connsiteX401" fmla="*/ 5485781 w 6865640"/>
              <a:gd name="connsiteY401" fmla="*/ 2299765 h 7785545"/>
              <a:gd name="connsiteX402" fmla="*/ 5553091 w 6865640"/>
              <a:gd name="connsiteY402" fmla="*/ 2299765 h 7785545"/>
              <a:gd name="connsiteX403" fmla="*/ 5620402 w 6865640"/>
              <a:gd name="connsiteY403" fmla="*/ 2299765 h 7785545"/>
              <a:gd name="connsiteX404" fmla="*/ 5732585 w 6865640"/>
              <a:gd name="connsiteY404" fmla="*/ 2299765 h 7785545"/>
              <a:gd name="connsiteX405" fmla="*/ 5822332 w 6865640"/>
              <a:gd name="connsiteY405" fmla="*/ 2310983 h 7785545"/>
              <a:gd name="connsiteX406" fmla="*/ 5900860 w 6865640"/>
              <a:gd name="connsiteY406" fmla="*/ 2333420 h 7785545"/>
              <a:gd name="connsiteX407" fmla="*/ 5956952 w 6865640"/>
              <a:gd name="connsiteY407" fmla="*/ 2355857 h 7785545"/>
              <a:gd name="connsiteX408" fmla="*/ 5990608 w 6865640"/>
              <a:gd name="connsiteY408" fmla="*/ 2389512 h 7785545"/>
              <a:gd name="connsiteX409" fmla="*/ 6013044 w 6865640"/>
              <a:gd name="connsiteY409" fmla="*/ 2411949 h 7785545"/>
              <a:gd name="connsiteX410" fmla="*/ 6035481 w 6865640"/>
              <a:gd name="connsiteY410" fmla="*/ 2434385 h 7785545"/>
              <a:gd name="connsiteX411" fmla="*/ 6057918 w 6865640"/>
              <a:gd name="connsiteY411" fmla="*/ 2468040 h 7785545"/>
              <a:gd name="connsiteX412" fmla="*/ 6069136 w 6865640"/>
              <a:gd name="connsiteY412" fmla="*/ 2501696 h 7785545"/>
              <a:gd name="connsiteX413" fmla="*/ 6091572 w 6865640"/>
              <a:gd name="connsiteY413" fmla="*/ 2569006 h 7785545"/>
              <a:gd name="connsiteX414" fmla="*/ 6091572 w 6865640"/>
              <a:gd name="connsiteY414" fmla="*/ 2647534 h 7785545"/>
              <a:gd name="connsiteX415" fmla="*/ 6069136 w 6865640"/>
              <a:gd name="connsiteY415" fmla="*/ 2714845 h 7785545"/>
              <a:gd name="connsiteX416" fmla="*/ 6024262 w 6865640"/>
              <a:gd name="connsiteY416" fmla="*/ 2827028 h 7785545"/>
              <a:gd name="connsiteX417" fmla="*/ 6001826 w 6865640"/>
              <a:gd name="connsiteY417" fmla="*/ 2860683 h 7785545"/>
              <a:gd name="connsiteX418" fmla="*/ 5923298 w 6865640"/>
              <a:gd name="connsiteY418" fmla="*/ 2984085 h 7785545"/>
              <a:gd name="connsiteX419" fmla="*/ 5867206 w 6865640"/>
              <a:gd name="connsiteY419" fmla="*/ 3085050 h 7785545"/>
              <a:gd name="connsiteX420" fmla="*/ 5833550 w 6865640"/>
              <a:gd name="connsiteY420" fmla="*/ 3174798 h 7785545"/>
              <a:gd name="connsiteX421" fmla="*/ 5811114 w 6865640"/>
              <a:gd name="connsiteY421" fmla="*/ 3242107 h 7785545"/>
              <a:gd name="connsiteX422" fmla="*/ 5799895 w 6865640"/>
              <a:gd name="connsiteY422" fmla="*/ 3309418 h 7785545"/>
              <a:gd name="connsiteX423" fmla="*/ 5799895 w 6865640"/>
              <a:gd name="connsiteY423" fmla="*/ 3354291 h 7785545"/>
              <a:gd name="connsiteX424" fmla="*/ 5799895 w 6865640"/>
              <a:gd name="connsiteY424" fmla="*/ 3387946 h 7785545"/>
              <a:gd name="connsiteX425" fmla="*/ 5811114 w 6865640"/>
              <a:gd name="connsiteY425" fmla="*/ 3444038 h 7785545"/>
              <a:gd name="connsiteX426" fmla="*/ 5822332 w 6865640"/>
              <a:gd name="connsiteY426" fmla="*/ 3500130 h 7785545"/>
              <a:gd name="connsiteX427" fmla="*/ 5844768 w 6865640"/>
              <a:gd name="connsiteY427" fmla="*/ 3545004 h 7785545"/>
              <a:gd name="connsiteX428" fmla="*/ 5878424 w 6865640"/>
              <a:gd name="connsiteY428" fmla="*/ 3578658 h 7785545"/>
              <a:gd name="connsiteX429" fmla="*/ 5912079 w 6865640"/>
              <a:gd name="connsiteY429" fmla="*/ 3612314 h 7785545"/>
              <a:gd name="connsiteX430" fmla="*/ 5945734 w 6865640"/>
              <a:gd name="connsiteY430" fmla="*/ 3645969 h 7785545"/>
              <a:gd name="connsiteX431" fmla="*/ 6024262 w 6865640"/>
              <a:gd name="connsiteY431" fmla="*/ 3679624 h 7785545"/>
              <a:gd name="connsiteX432" fmla="*/ 6091572 w 6865640"/>
              <a:gd name="connsiteY432" fmla="*/ 3702061 h 7785545"/>
              <a:gd name="connsiteX433" fmla="*/ 6158883 w 6865640"/>
              <a:gd name="connsiteY433" fmla="*/ 3702061 h 7785545"/>
              <a:gd name="connsiteX434" fmla="*/ 6226193 w 6865640"/>
              <a:gd name="connsiteY434" fmla="*/ 3702061 h 7785545"/>
              <a:gd name="connsiteX435" fmla="*/ 6360814 w 6865640"/>
              <a:gd name="connsiteY435" fmla="*/ 3713279 h 7785545"/>
              <a:gd name="connsiteX436" fmla="*/ 6484216 w 6865640"/>
              <a:gd name="connsiteY436" fmla="*/ 3735716 h 7785545"/>
              <a:gd name="connsiteX437" fmla="*/ 6573962 w 6865640"/>
              <a:gd name="connsiteY437" fmla="*/ 3769371 h 7785545"/>
              <a:gd name="connsiteX438" fmla="*/ 6652491 w 6865640"/>
              <a:gd name="connsiteY438" fmla="*/ 3803026 h 7785545"/>
              <a:gd name="connsiteX439" fmla="*/ 6708583 w 6865640"/>
              <a:gd name="connsiteY439" fmla="*/ 3847899 h 7785545"/>
              <a:gd name="connsiteX440" fmla="*/ 6753456 w 6865640"/>
              <a:gd name="connsiteY440" fmla="*/ 3881554 h 7785545"/>
              <a:gd name="connsiteX441" fmla="*/ 6787112 w 6865640"/>
              <a:gd name="connsiteY441" fmla="*/ 3926428 h 7785545"/>
              <a:gd name="connsiteX442" fmla="*/ 6809548 w 6865640"/>
              <a:gd name="connsiteY442" fmla="*/ 3960083 h 7785545"/>
              <a:gd name="connsiteX443" fmla="*/ 6831985 w 6865640"/>
              <a:gd name="connsiteY443" fmla="*/ 4004956 h 7785545"/>
              <a:gd name="connsiteX444" fmla="*/ 6843204 w 6865640"/>
              <a:gd name="connsiteY444" fmla="*/ 4038611 h 7785545"/>
              <a:gd name="connsiteX445" fmla="*/ 6843204 w 6865640"/>
              <a:gd name="connsiteY445" fmla="*/ 4072266 h 7785545"/>
              <a:gd name="connsiteX446" fmla="*/ 6831985 w 6865640"/>
              <a:gd name="connsiteY446" fmla="*/ 4105922 h 7785545"/>
              <a:gd name="connsiteX447" fmla="*/ 6809548 w 6865640"/>
              <a:gd name="connsiteY447" fmla="*/ 4139577 h 7785545"/>
              <a:gd name="connsiteX448" fmla="*/ 6764674 w 6865640"/>
              <a:gd name="connsiteY448" fmla="*/ 4195669 h 7785545"/>
              <a:gd name="connsiteX449" fmla="*/ 6708583 w 6865640"/>
              <a:gd name="connsiteY449" fmla="*/ 4240542 h 7785545"/>
              <a:gd name="connsiteX450" fmla="*/ 6652491 w 6865640"/>
              <a:gd name="connsiteY450" fmla="*/ 4274197 h 7785545"/>
              <a:gd name="connsiteX451" fmla="*/ 6596399 w 6865640"/>
              <a:gd name="connsiteY451" fmla="*/ 4296634 h 7785545"/>
              <a:gd name="connsiteX452" fmla="*/ 6529089 w 6865640"/>
              <a:gd name="connsiteY452" fmla="*/ 4319071 h 7785545"/>
              <a:gd name="connsiteX453" fmla="*/ 6484216 w 6865640"/>
              <a:gd name="connsiteY453" fmla="*/ 4341507 h 7785545"/>
              <a:gd name="connsiteX454" fmla="*/ 6394468 w 6865640"/>
              <a:gd name="connsiteY454" fmla="*/ 4408818 h 7785545"/>
              <a:gd name="connsiteX455" fmla="*/ 6338377 w 6865640"/>
              <a:gd name="connsiteY455" fmla="*/ 4476128 h 7785545"/>
              <a:gd name="connsiteX456" fmla="*/ 6293504 w 6865640"/>
              <a:gd name="connsiteY456" fmla="*/ 4554656 h 7785545"/>
              <a:gd name="connsiteX457" fmla="*/ 6259848 w 6865640"/>
              <a:gd name="connsiteY457" fmla="*/ 4621966 h 7785545"/>
              <a:gd name="connsiteX458" fmla="*/ 6248630 w 6865640"/>
              <a:gd name="connsiteY458" fmla="*/ 4678058 h 7785545"/>
              <a:gd name="connsiteX459" fmla="*/ 6248630 w 6865640"/>
              <a:gd name="connsiteY459" fmla="*/ 4722932 h 7785545"/>
              <a:gd name="connsiteX460" fmla="*/ 6237412 w 6865640"/>
              <a:gd name="connsiteY460" fmla="*/ 4812679 h 7785545"/>
              <a:gd name="connsiteX461" fmla="*/ 6214975 w 6865640"/>
              <a:gd name="connsiteY461" fmla="*/ 4879989 h 7785545"/>
              <a:gd name="connsiteX462" fmla="*/ 6192538 w 6865640"/>
              <a:gd name="connsiteY462" fmla="*/ 4947299 h 7785545"/>
              <a:gd name="connsiteX463" fmla="*/ 6158883 w 6865640"/>
              <a:gd name="connsiteY463" fmla="*/ 5003391 h 7785545"/>
              <a:gd name="connsiteX464" fmla="*/ 6091572 w 6865640"/>
              <a:gd name="connsiteY464" fmla="*/ 5093138 h 7785545"/>
              <a:gd name="connsiteX465" fmla="*/ 6024262 w 6865640"/>
              <a:gd name="connsiteY465" fmla="*/ 5171666 h 7785545"/>
              <a:gd name="connsiteX466" fmla="*/ 5945734 w 6865640"/>
              <a:gd name="connsiteY466" fmla="*/ 5216540 h 7785545"/>
              <a:gd name="connsiteX467" fmla="*/ 5878424 w 6865640"/>
              <a:gd name="connsiteY467" fmla="*/ 5250195 h 7785545"/>
              <a:gd name="connsiteX468" fmla="*/ 5822332 w 6865640"/>
              <a:gd name="connsiteY468" fmla="*/ 5261413 h 7785545"/>
              <a:gd name="connsiteX469" fmla="*/ 5743804 w 6865640"/>
              <a:gd name="connsiteY469" fmla="*/ 5295068 h 7785545"/>
              <a:gd name="connsiteX470" fmla="*/ 5676493 w 6865640"/>
              <a:gd name="connsiteY470" fmla="*/ 5317505 h 7785545"/>
              <a:gd name="connsiteX471" fmla="*/ 5631620 w 6865640"/>
              <a:gd name="connsiteY471" fmla="*/ 5351160 h 7785545"/>
              <a:gd name="connsiteX472" fmla="*/ 5586746 w 6865640"/>
              <a:gd name="connsiteY472" fmla="*/ 5384815 h 7785545"/>
              <a:gd name="connsiteX473" fmla="*/ 5553091 w 6865640"/>
              <a:gd name="connsiteY473" fmla="*/ 5418470 h 7785545"/>
              <a:gd name="connsiteX474" fmla="*/ 5530654 w 6865640"/>
              <a:gd name="connsiteY474" fmla="*/ 5452125 h 7785545"/>
              <a:gd name="connsiteX475" fmla="*/ 5497000 w 6865640"/>
              <a:gd name="connsiteY475" fmla="*/ 5530654 h 7785545"/>
              <a:gd name="connsiteX476" fmla="*/ 5497000 w 6865640"/>
              <a:gd name="connsiteY476" fmla="*/ 5586746 h 7785545"/>
              <a:gd name="connsiteX477" fmla="*/ 5497000 w 6865640"/>
              <a:gd name="connsiteY477" fmla="*/ 5642838 h 7785545"/>
              <a:gd name="connsiteX478" fmla="*/ 5519436 w 6865640"/>
              <a:gd name="connsiteY478" fmla="*/ 5698929 h 7785545"/>
              <a:gd name="connsiteX479" fmla="*/ 5541873 w 6865640"/>
              <a:gd name="connsiteY479" fmla="*/ 5755021 h 7785545"/>
              <a:gd name="connsiteX480" fmla="*/ 5553091 w 6865640"/>
              <a:gd name="connsiteY480" fmla="*/ 5811113 h 7785545"/>
              <a:gd name="connsiteX481" fmla="*/ 5553091 w 6865640"/>
              <a:gd name="connsiteY481" fmla="*/ 5867205 h 7785545"/>
              <a:gd name="connsiteX482" fmla="*/ 5530654 w 6865640"/>
              <a:gd name="connsiteY482" fmla="*/ 5912078 h 7785545"/>
              <a:gd name="connsiteX483" fmla="*/ 5497000 w 6865640"/>
              <a:gd name="connsiteY483" fmla="*/ 5979389 h 7785545"/>
              <a:gd name="connsiteX484" fmla="*/ 5474562 w 6865640"/>
              <a:gd name="connsiteY484" fmla="*/ 6013044 h 7785545"/>
              <a:gd name="connsiteX485" fmla="*/ 5384816 w 6865640"/>
              <a:gd name="connsiteY485" fmla="*/ 6069135 h 7785545"/>
              <a:gd name="connsiteX486" fmla="*/ 5283850 w 6865640"/>
              <a:gd name="connsiteY486" fmla="*/ 6091572 h 7785545"/>
              <a:gd name="connsiteX487" fmla="*/ 5205322 w 6865640"/>
              <a:gd name="connsiteY487" fmla="*/ 6102791 h 7785545"/>
              <a:gd name="connsiteX488" fmla="*/ 5126794 w 6865640"/>
              <a:gd name="connsiteY488" fmla="*/ 6102791 h 7785545"/>
              <a:gd name="connsiteX489" fmla="*/ 5070702 w 6865640"/>
              <a:gd name="connsiteY489" fmla="*/ 6091572 h 7785545"/>
              <a:gd name="connsiteX490" fmla="*/ 5025828 w 6865640"/>
              <a:gd name="connsiteY490" fmla="*/ 6080354 h 7785545"/>
              <a:gd name="connsiteX491" fmla="*/ 4980954 w 6865640"/>
              <a:gd name="connsiteY491" fmla="*/ 6057917 h 7785545"/>
              <a:gd name="connsiteX492" fmla="*/ 4857552 w 6865640"/>
              <a:gd name="connsiteY492" fmla="*/ 6001825 h 7785545"/>
              <a:gd name="connsiteX493" fmla="*/ 4734150 w 6865640"/>
              <a:gd name="connsiteY493" fmla="*/ 5968170 h 7785545"/>
              <a:gd name="connsiteX494" fmla="*/ 4633185 w 6865640"/>
              <a:gd name="connsiteY494" fmla="*/ 5934515 h 7785545"/>
              <a:gd name="connsiteX495" fmla="*/ 4532220 w 6865640"/>
              <a:gd name="connsiteY495" fmla="*/ 5923297 h 7785545"/>
              <a:gd name="connsiteX496" fmla="*/ 4431254 w 6865640"/>
              <a:gd name="connsiteY496" fmla="*/ 5923297 h 7785545"/>
              <a:gd name="connsiteX497" fmla="*/ 4341508 w 6865640"/>
              <a:gd name="connsiteY497" fmla="*/ 5934515 h 7785545"/>
              <a:gd name="connsiteX498" fmla="*/ 4262979 w 6865640"/>
              <a:gd name="connsiteY498" fmla="*/ 5945733 h 7785545"/>
              <a:gd name="connsiteX499" fmla="*/ 4195669 w 6865640"/>
              <a:gd name="connsiteY499" fmla="*/ 5968170 h 7785545"/>
              <a:gd name="connsiteX500" fmla="*/ 4083485 w 6865640"/>
              <a:gd name="connsiteY500" fmla="*/ 6024262 h 7785545"/>
              <a:gd name="connsiteX501" fmla="*/ 3993738 w 6865640"/>
              <a:gd name="connsiteY501" fmla="*/ 6080354 h 7785545"/>
              <a:gd name="connsiteX502" fmla="*/ 3926428 w 6865640"/>
              <a:gd name="connsiteY502" fmla="*/ 6136446 h 7785545"/>
              <a:gd name="connsiteX503" fmla="*/ 3814244 w 6865640"/>
              <a:gd name="connsiteY503" fmla="*/ 6248629 h 7785545"/>
              <a:gd name="connsiteX504" fmla="*/ 3702061 w 6865640"/>
              <a:gd name="connsiteY504" fmla="*/ 6327158 h 7785545"/>
              <a:gd name="connsiteX505" fmla="*/ 3601096 w 6865640"/>
              <a:gd name="connsiteY505" fmla="*/ 6383250 h 7785545"/>
              <a:gd name="connsiteX506" fmla="*/ 3511348 w 6865640"/>
              <a:gd name="connsiteY506" fmla="*/ 6416905 h 7785545"/>
              <a:gd name="connsiteX507" fmla="*/ 3432820 w 6865640"/>
              <a:gd name="connsiteY507" fmla="*/ 6428123 h 7785545"/>
              <a:gd name="connsiteX508" fmla="*/ 3365510 w 6865640"/>
              <a:gd name="connsiteY508" fmla="*/ 6428123 h 7785545"/>
              <a:gd name="connsiteX509" fmla="*/ 3320636 w 6865640"/>
              <a:gd name="connsiteY509" fmla="*/ 6428123 h 7785545"/>
              <a:gd name="connsiteX510" fmla="*/ 3208453 w 6865640"/>
              <a:gd name="connsiteY510" fmla="*/ 6405686 h 7785545"/>
              <a:gd name="connsiteX511" fmla="*/ 3118706 w 6865640"/>
              <a:gd name="connsiteY511" fmla="*/ 6372031 h 7785545"/>
              <a:gd name="connsiteX512" fmla="*/ 3051396 w 6865640"/>
              <a:gd name="connsiteY512" fmla="*/ 6315939 h 7785545"/>
              <a:gd name="connsiteX513" fmla="*/ 3006522 w 6865640"/>
              <a:gd name="connsiteY513" fmla="*/ 6271066 h 7785545"/>
              <a:gd name="connsiteX514" fmla="*/ 2972867 w 6865640"/>
              <a:gd name="connsiteY514" fmla="*/ 6214974 h 7785545"/>
              <a:gd name="connsiteX515" fmla="*/ 2950430 w 6865640"/>
              <a:gd name="connsiteY515" fmla="*/ 6170101 h 7785545"/>
              <a:gd name="connsiteX516" fmla="*/ 2939212 w 6865640"/>
              <a:gd name="connsiteY516" fmla="*/ 6136446 h 7785545"/>
              <a:gd name="connsiteX517" fmla="*/ 2916775 w 6865640"/>
              <a:gd name="connsiteY517" fmla="*/ 6035480 h 7785545"/>
              <a:gd name="connsiteX518" fmla="*/ 2871902 w 6865640"/>
              <a:gd name="connsiteY518" fmla="*/ 5956952 h 7785545"/>
              <a:gd name="connsiteX519" fmla="*/ 2827028 w 6865640"/>
              <a:gd name="connsiteY519" fmla="*/ 5900860 h 7785545"/>
              <a:gd name="connsiteX520" fmla="*/ 2770936 w 6865640"/>
              <a:gd name="connsiteY520" fmla="*/ 5867205 h 7785545"/>
              <a:gd name="connsiteX521" fmla="*/ 2714844 w 6865640"/>
              <a:gd name="connsiteY521" fmla="*/ 5844768 h 7785545"/>
              <a:gd name="connsiteX522" fmla="*/ 2669971 w 6865640"/>
              <a:gd name="connsiteY522" fmla="*/ 5833550 h 7785545"/>
              <a:gd name="connsiteX523" fmla="*/ 2625098 w 6865640"/>
              <a:gd name="connsiteY523" fmla="*/ 5833550 h 7785545"/>
              <a:gd name="connsiteX524" fmla="*/ 2535351 w 6865640"/>
              <a:gd name="connsiteY524" fmla="*/ 5833550 h 7785545"/>
              <a:gd name="connsiteX525" fmla="*/ 2468040 w 6865640"/>
              <a:gd name="connsiteY525" fmla="*/ 5811113 h 7785545"/>
              <a:gd name="connsiteX526" fmla="*/ 2400730 w 6865640"/>
              <a:gd name="connsiteY526" fmla="*/ 5777458 h 7785545"/>
              <a:gd name="connsiteX527" fmla="*/ 2344638 w 6865640"/>
              <a:gd name="connsiteY527" fmla="*/ 5743803 h 7785545"/>
              <a:gd name="connsiteX528" fmla="*/ 2310984 w 6865640"/>
              <a:gd name="connsiteY528" fmla="*/ 5698929 h 7785545"/>
              <a:gd name="connsiteX529" fmla="*/ 2277328 w 6865640"/>
              <a:gd name="connsiteY529" fmla="*/ 5665274 h 7785545"/>
              <a:gd name="connsiteX530" fmla="*/ 2254892 w 6865640"/>
              <a:gd name="connsiteY530" fmla="*/ 5631619 h 7785545"/>
              <a:gd name="connsiteX531" fmla="*/ 2221236 w 6865640"/>
              <a:gd name="connsiteY531" fmla="*/ 5575527 h 7785545"/>
              <a:gd name="connsiteX532" fmla="*/ 2176363 w 6865640"/>
              <a:gd name="connsiteY532" fmla="*/ 5541872 h 7785545"/>
              <a:gd name="connsiteX533" fmla="*/ 2120271 w 6865640"/>
              <a:gd name="connsiteY533" fmla="*/ 5508217 h 7785545"/>
              <a:gd name="connsiteX534" fmla="*/ 2075398 w 6865640"/>
              <a:gd name="connsiteY534" fmla="*/ 5485781 h 7785545"/>
              <a:gd name="connsiteX535" fmla="*/ 2019306 w 6865640"/>
              <a:gd name="connsiteY535" fmla="*/ 5474562 h 7785545"/>
              <a:gd name="connsiteX536" fmla="*/ 1963214 w 6865640"/>
              <a:gd name="connsiteY536" fmla="*/ 5463344 h 7785545"/>
              <a:gd name="connsiteX537" fmla="*/ 1851031 w 6865640"/>
              <a:gd name="connsiteY537" fmla="*/ 5463344 h 7785545"/>
              <a:gd name="connsiteX538" fmla="*/ 1750065 w 6865640"/>
              <a:gd name="connsiteY538" fmla="*/ 5485781 h 7785545"/>
              <a:gd name="connsiteX539" fmla="*/ 1660318 w 6865640"/>
              <a:gd name="connsiteY539" fmla="*/ 5508217 h 7785545"/>
              <a:gd name="connsiteX540" fmla="*/ 1581790 w 6865640"/>
              <a:gd name="connsiteY540" fmla="*/ 5541872 h 7785545"/>
              <a:gd name="connsiteX541" fmla="*/ 1435951 w 6865640"/>
              <a:gd name="connsiteY541" fmla="*/ 5586746 h 7785545"/>
              <a:gd name="connsiteX542" fmla="*/ 1301331 w 6865640"/>
              <a:gd name="connsiteY542" fmla="*/ 5609183 h 7785545"/>
              <a:gd name="connsiteX543" fmla="*/ 1177929 w 6865640"/>
              <a:gd name="connsiteY543" fmla="*/ 5620401 h 7785545"/>
              <a:gd name="connsiteX544" fmla="*/ 1076963 w 6865640"/>
              <a:gd name="connsiteY544" fmla="*/ 5631619 h 7785545"/>
              <a:gd name="connsiteX545" fmla="*/ 987216 w 6865640"/>
              <a:gd name="connsiteY545" fmla="*/ 5631619 h 7785545"/>
              <a:gd name="connsiteX546" fmla="*/ 897469 w 6865640"/>
              <a:gd name="connsiteY546" fmla="*/ 5620401 h 7785545"/>
              <a:gd name="connsiteX547" fmla="*/ 830159 w 6865640"/>
              <a:gd name="connsiteY547" fmla="*/ 5597964 h 7785545"/>
              <a:gd name="connsiteX548" fmla="*/ 774067 w 6865640"/>
              <a:gd name="connsiteY548" fmla="*/ 5586746 h 7785545"/>
              <a:gd name="connsiteX549" fmla="*/ 684321 w 6865640"/>
              <a:gd name="connsiteY549" fmla="*/ 5530654 h 7785545"/>
              <a:gd name="connsiteX550" fmla="*/ 639447 w 6865640"/>
              <a:gd name="connsiteY550" fmla="*/ 5485781 h 7785545"/>
              <a:gd name="connsiteX551" fmla="*/ 605792 w 6865640"/>
              <a:gd name="connsiteY551" fmla="*/ 5452125 h 7785545"/>
              <a:gd name="connsiteX552" fmla="*/ 594574 w 6865640"/>
              <a:gd name="connsiteY552" fmla="*/ 5429689 h 7785545"/>
              <a:gd name="connsiteX553" fmla="*/ 572137 w 6865640"/>
              <a:gd name="connsiteY553" fmla="*/ 5362379 h 7785545"/>
              <a:gd name="connsiteX554" fmla="*/ 549700 w 6865640"/>
              <a:gd name="connsiteY554" fmla="*/ 5283850 h 7785545"/>
              <a:gd name="connsiteX555" fmla="*/ 538482 w 6865640"/>
              <a:gd name="connsiteY555" fmla="*/ 5216540 h 7785545"/>
              <a:gd name="connsiteX556" fmla="*/ 538482 w 6865640"/>
              <a:gd name="connsiteY556" fmla="*/ 5149230 h 7785545"/>
              <a:gd name="connsiteX557" fmla="*/ 549700 w 6865640"/>
              <a:gd name="connsiteY557" fmla="*/ 5025828 h 7785545"/>
              <a:gd name="connsiteX558" fmla="*/ 583355 w 6865640"/>
              <a:gd name="connsiteY558" fmla="*/ 4913644 h 7785545"/>
              <a:gd name="connsiteX559" fmla="*/ 639447 w 6865640"/>
              <a:gd name="connsiteY559" fmla="*/ 4801460 h 7785545"/>
              <a:gd name="connsiteX560" fmla="*/ 706757 w 6865640"/>
              <a:gd name="connsiteY560" fmla="*/ 4711713 h 7785545"/>
              <a:gd name="connsiteX561" fmla="*/ 796504 w 6865640"/>
              <a:gd name="connsiteY561" fmla="*/ 4621966 h 7785545"/>
              <a:gd name="connsiteX562" fmla="*/ 886251 w 6865640"/>
              <a:gd name="connsiteY562" fmla="*/ 4554656 h 7785545"/>
              <a:gd name="connsiteX563" fmla="*/ 975998 w 6865640"/>
              <a:gd name="connsiteY563" fmla="*/ 4487346 h 7785545"/>
              <a:gd name="connsiteX564" fmla="*/ 1076963 w 6865640"/>
              <a:gd name="connsiteY564" fmla="*/ 4431254 h 7785545"/>
              <a:gd name="connsiteX565" fmla="*/ 1245239 w 6865640"/>
              <a:gd name="connsiteY565" fmla="*/ 4341507 h 7785545"/>
              <a:gd name="connsiteX566" fmla="*/ 1368641 w 6865640"/>
              <a:gd name="connsiteY566" fmla="*/ 4285416 h 7785545"/>
              <a:gd name="connsiteX567" fmla="*/ 1424733 w 6865640"/>
              <a:gd name="connsiteY567" fmla="*/ 4274197 h 7785545"/>
              <a:gd name="connsiteX568" fmla="*/ 1559353 w 6865640"/>
              <a:gd name="connsiteY568" fmla="*/ 4218105 h 7785545"/>
              <a:gd name="connsiteX569" fmla="*/ 1671537 w 6865640"/>
              <a:gd name="connsiteY569" fmla="*/ 4162013 h 7785545"/>
              <a:gd name="connsiteX570" fmla="*/ 1750065 w 6865640"/>
              <a:gd name="connsiteY570" fmla="*/ 4094703 h 7785545"/>
              <a:gd name="connsiteX571" fmla="*/ 1806157 w 6865640"/>
              <a:gd name="connsiteY571" fmla="*/ 4038611 h 7785545"/>
              <a:gd name="connsiteX572" fmla="*/ 1851031 w 6865640"/>
              <a:gd name="connsiteY572" fmla="*/ 3971301 h 7785545"/>
              <a:gd name="connsiteX573" fmla="*/ 1873467 w 6865640"/>
              <a:gd name="connsiteY573" fmla="*/ 3926428 h 7785545"/>
              <a:gd name="connsiteX574" fmla="*/ 1884686 w 6865640"/>
              <a:gd name="connsiteY574" fmla="*/ 3892773 h 7785545"/>
              <a:gd name="connsiteX575" fmla="*/ 1884686 w 6865640"/>
              <a:gd name="connsiteY575" fmla="*/ 3803026 h 7785545"/>
              <a:gd name="connsiteX576" fmla="*/ 1862249 w 6865640"/>
              <a:gd name="connsiteY576" fmla="*/ 3746934 h 7785545"/>
              <a:gd name="connsiteX577" fmla="*/ 1828594 w 6865640"/>
              <a:gd name="connsiteY577" fmla="*/ 3690842 h 7785545"/>
              <a:gd name="connsiteX578" fmla="*/ 1794939 w 6865640"/>
              <a:gd name="connsiteY578" fmla="*/ 3657187 h 7785545"/>
              <a:gd name="connsiteX579" fmla="*/ 1761284 w 6865640"/>
              <a:gd name="connsiteY579" fmla="*/ 3634750 h 7785545"/>
              <a:gd name="connsiteX580" fmla="*/ 1738847 w 6865640"/>
              <a:gd name="connsiteY580" fmla="*/ 3612314 h 7785545"/>
              <a:gd name="connsiteX581" fmla="*/ 1705192 w 6865640"/>
              <a:gd name="connsiteY581" fmla="*/ 3601095 h 7785545"/>
              <a:gd name="connsiteX582" fmla="*/ 1604227 w 6865640"/>
              <a:gd name="connsiteY582" fmla="*/ 3578658 h 7785545"/>
              <a:gd name="connsiteX583" fmla="*/ 1514480 w 6865640"/>
              <a:gd name="connsiteY583" fmla="*/ 3545004 h 7785545"/>
              <a:gd name="connsiteX584" fmla="*/ 1435951 w 6865640"/>
              <a:gd name="connsiteY584" fmla="*/ 3511348 h 7785545"/>
              <a:gd name="connsiteX585" fmla="*/ 1368641 w 6865640"/>
              <a:gd name="connsiteY585" fmla="*/ 3477693 h 7785545"/>
              <a:gd name="connsiteX586" fmla="*/ 1267676 w 6865640"/>
              <a:gd name="connsiteY586" fmla="*/ 3399165 h 7785545"/>
              <a:gd name="connsiteX587" fmla="*/ 1200365 w 6865640"/>
              <a:gd name="connsiteY587" fmla="*/ 3320636 h 7785545"/>
              <a:gd name="connsiteX588" fmla="*/ 1155492 w 6865640"/>
              <a:gd name="connsiteY588" fmla="*/ 3253326 h 7785545"/>
              <a:gd name="connsiteX589" fmla="*/ 1133055 w 6865640"/>
              <a:gd name="connsiteY589" fmla="*/ 3208452 h 7785545"/>
              <a:gd name="connsiteX590" fmla="*/ 1133055 w 6865640"/>
              <a:gd name="connsiteY590" fmla="*/ 3152361 h 7785545"/>
              <a:gd name="connsiteX591" fmla="*/ 1144274 w 6865640"/>
              <a:gd name="connsiteY591" fmla="*/ 3096269 h 7785545"/>
              <a:gd name="connsiteX592" fmla="*/ 1177929 w 6865640"/>
              <a:gd name="connsiteY592" fmla="*/ 3040177 h 7785545"/>
              <a:gd name="connsiteX593" fmla="*/ 1211584 w 6865640"/>
              <a:gd name="connsiteY593" fmla="*/ 2995303 h 7785545"/>
              <a:gd name="connsiteX594" fmla="*/ 1267676 w 6865640"/>
              <a:gd name="connsiteY594" fmla="*/ 2950430 h 7785545"/>
              <a:gd name="connsiteX595" fmla="*/ 1334986 w 6865640"/>
              <a:gd name="connsiteY595" fmla="*/ 2916775 h 7785545"/>
              <a:gd name="connsiteX596" fmla="*/ 1402296 w 6865640"/>
              <a:gd name="connsiteY596" fmla="*/ 2894338 h 7785545"/>
              <a:gd name="connsiteX597" fmla="*/ 1548135 w 6865640"/>
              <a:gd name="connsiteY597" fmla="*/ 2860683 h 7785545"/>
              <a:gd name="connsiteX598" fmla="*/ 1705192 w 6865640"/>
              <a:gd name="connsiteY598" fmla="*/ 2838246 h 7785545"/>
              <a:gd name="connsiteX599" fmla="*/ 1828594 w 6865640"/>
              <a:gd name="connsiteY599" fmla="*/ 2827028 h 7785545"/>
              <a:gd name="connsiteX600" fmla="*/ 1963214 w 6865640"/>
              <a:gd name="connsiteY600" fmla="*/ 2827028 h 7785545"/>
              <a:gd name="connsiteX601" fmla="*/ 2052961 w 6865640"/>
              <a:gd name="connsiteY601" fmla="*/ 2827028 h 7785545"/>
              <a:gd name="connsiteX602" fmla="*/ 2142708 w 6865640"/>
              <a:gd name="connsiteY602" fmla="*/ 2815810 h 7785545"/>
              <a:gd name="connsiteX603" fmla="*/ 2299765 w 6865640"/>
              <a:gd name="connsiteY603" fmla="*/ 2782155 h 7785545"/>
              <a:gd name="connsiteX604" fmla="*/ 2411949 w 6865640"/>
              <a:gd name="connsiteY604" fmla="*/ 2737281 h 7785545"/>
              <a:gd name="connsiteX605" fmla="*/ 2490477 w 6865640"/>
              <a:gd name="connsiteY605" fmla="*/ 2681189 h 7785545"/>
              <a:gd name="connsiteX606" fmla="*/ 2546569 w 6865640"/>
              <a:gd name="connsiteY606" fmla="*/ 2625097 h 7785545"/>
              <a:gd name="connsiteX607" fmla="*/ 2580224 w 6865640"/>
              <a:gd name="connsiteY607" fmla="*/ 2580224 h 7785545"/>
              <a:gd name="connsiteX608" fmla="*/ 2602661 w 6865640"/>
              <a:gd name="connsiteY608" fmla="*/ 2535351 h 7785545"/>
              <a:gd name="connsiteX609" fmla="*/ 2625098 w 6865640"/>
              <a:gd name="connsiteY609" fmla="*/ 2434385 h 7785545"/>
              <a:gd name="connsiteX610" fmla="*/ 2625098 w 6865640"/>
              <a:gd name="connsiteY610" fmla="*/ 2355857 h 7785545"/>
              <a:gd name="connsiteX611" fmla="*/ 2613879 w 6865640"/>
              <a:gd name="connsiteY611" fmla="*/ 2288547 h 7785545"/>
              <a:gd name="connsiteX612" fmla="*/ 2591442 w 6865640"/>
              <a:gd name="connsiteY612" fmla="*/ 2232455 h 7785545"/>
              <a:gd name="connsiteX613" fmla="*/ 2569006 w 6865640"/>
              <a:gd name="connsiteY613" fmla="*/ 2187581 h 7785545"/>
              <a:gd name="connsiteX614" fmla="*/ 2535351 w 6865640"/>
              <a:gd name="connsiteY614" fmla="*/ 2153926 h 7785545"/>
              <a:gd name="connsiteX615" fmla="*/ 2512914 w 6865640"/>
              <a:gd name="connsiteY615" fmla="*/ 2131490 h 7785545"/>
              <a:gd name="connsiteX616" fmla="*/ 2423167 w 6865640"/>
              <a:gd name="connsiteY616" fmla="*/ 2030524 h 7785545"/>
              <a:gd name="connsiteX617" fmla="*/ 2355857 w 6865640"/>
              <a:gd name="connsiteY617" fmla="*/ 1940777 h 7785545"/>
              <a:gd name="connsiteX618" fmla="*/ 2322202 w 6865640"/>
              <a:gd name="connsiteY618" fmla="*/ 1862249 h 7785545"/>
              <a:gd name="connsiteX619" fmla="*/ 2310984 w 6865640"/>
              <a:gd name="connsiteY619" fmla="*/ 1783720 h 7785545"/>
              <a:gd name="connsiteX620" fmla="*/ 2299765 w 6865640"/>
              <a:gd name="connsiteY620" fmla="*/ 1716410 h 7785545"/>
              <a:gd name="connsiteX621" fmla="*/ 2310984 w 6865640"/>
              <a:gd name="connsiteY621" fmla="*/ 1660318 h 7785545"/>
              <a:gd name="connsiteX622" fmla="*/ 2322202 w 6865640"/>
              <a:gd name="connsiteY622" fmla="*/ 1615445 h 7785545"/>
              <a:gd name="connsiteX623" fmla="*/ 2344638 w 6865640"/>
              <a:gd name="connsiteY623" fmla="*/ 1559353 h 7785545"/>
              <a:gd name="connsiteX624" fmla="*/ 2378294 w 6865640"/>
              <a:gd name="connsiteY624" fmla="*/ 1514480 h 7785545"/>
              <a:gd name="connsiteX625" fmla="*/ 2411949 w 6865640"/>
              <a:gd name="connsiteY625" fmla="*/ 1480824 h 7785545"/>
              <a:gd name="connsiteX626" fmla="*/ 2445604 w 6865640"/>
              <a:gd name="connsiteY626" fmla="*/ 1447169 h 7785545"/>
              <a:gd name="connsiteX627" fmla="*/ 2490477 w 6865640"/>
              <a:gd name="connsiteY627" fmla="*/ 1435951 h 7785545"/>
              <a:gd name="connsiteX628" fmla="*/ 2535351 w 6865640"/>
              <a:gd name="connsiteY628" fmla="*/ 1424733 h 7785545"/>
              <a:gd name="connsiteX629" fmla="*/ 2636316 w 6865640"/>
              <a:gd name="connsiteY629" fmla="*/ 1413514 h 7785545"/>
              <a:gd name="connsiteX630" fmla="*/ 2714844 w 6865640"/>
              <a:gd name="connsiteY630" fmla="*/ 1424733 h 7785545"/>
              <a:gd name="connsiteX631" fmla="*/ 2793373 w 6865640"/>
              <a:gd name="connsiteY631" fmla="*/ 1447169 h 7785545"/>
              <a:gd name="connsiteX632" fmla="*/ 2860683 w 6865640"/>
              <a:gd name="connsiteY632" fmla="*/ 1469606 h 7785545"/>
              <a:gd name="connsiteX633" fmla="*/ 2927994 w 6865640"/>
              <a:gd name="connsiteY633" fmla="*/ 1480824 h 7785545"/>
              <a:gd name="connsiteX634" fmla="*/ 2995304 w 6865640"/>
              <a:gd name="connsiteY634" fmla="*/ 1492043 h 7785545"/>
              <a:gd name="connsiteX635" fmla="*/ 3062614 w 6865640"/>
              <a:gd name="connsiteY635" fmla="*/ 1480824 h 7785545"/>
              <a:gd name="connsiteX636" fmla="*/ 3118706 w 6865640"/>
              <a:gd name="connsiteY636" fmla="*/ 1458388 h 7785545"/>
              <a:gd name="connsiteX637" fmla="*/ 3174798 w 6865640"/>
              <a:gd name="connsiteY637" fmla="*/ 1435951 h 7785545"/>
              <a:gd name="connsiteX638" fmla="*/ 3230890 w 6865640"/>
              <a:gd name="connsiteY638" fmla="*/ 1413514 h 7785545"/>
              <a:gd name="connsiteX639" fmla="*/ 3320636 w 6865640"/>
              <a:gd name="connsiteY639" fmla="*/ 1334986 h 7785545"/>
              <a:gd name="connsiteX640" fmla="*/ 3387946 w 6865640"/>
              <a:gd name="connsiteY640" fmla="*/ 1256457 h 7785545"/>
              <a:gd name="connsiteX641" fmla="*/ 3444038 w 6865640"/>
              <a:gd name="connsiteY641" fmla="*/ 1189147 h 7785545"/>
              <a:gd name="connsiteX642" fmla="*/ 3488912 w 6865640"/>
              <a:gd name="connsiteY642" fmla="*/ 1121837 h 7785545"/>
              <a:gd name="connsiteX643" fmla="*/ 3601096 w 6865640"/>
              <a:gd name="connsiteY643" fmla="*/ 897469 h 7785545"/>
              <a:gd name="connsiteX644" fmla="*/ 3724498 w 6865640"/>
              <a:gd name="connsiteY644" fmla="*/ 717976 h 7785545"/>
              <a:gd name="connsiteX645" fmla="*/ 3836681 w 6865640"/>
              <a:gd name="connsiteY645" fmla="*/ 583355 h 7785545"/>
              <a:gd name="connsiteX646" fmla="*/ 3960083 w 6865640"/>
              <a:gd name="connsiteY646" fmla="*/ 482390 h 7785545"/>
              <a:gd name="connsiteX647" fmla="*/ 4072267 w 6865640"/>
              <a:gd name="connsiteY647" fmla="*/ 415080 h 7785545"/>
              <a:gd name="connsiteX648" fmla="*/ 4184450 w 6865640"/>
              <a:gd name="connsiteY648" fmla="*/ 370206 h 7785545"/>
              <a:gd name="connsiteX649" fmla="*/ 3387946 w 6865640"/>
              <a:gd name="connsiteY649" fmla="*/ 0 h 7785545"/>
              <a:gd name="connsiteX650" fmla="*/ 3466475 w 6865640"/>
              <a:gd name="connsiteY650" fmla="*/ 11218 h 7785545"/>
              <a:gd name="connsiteX651" fmla="*/ 3533785 w 6865640"/>
              <a:gd name="connsiteY651" fmla="*/ 44874 h 7785545"/>
              <a:gd name="connsiteX652" fmla="*/ 3578659 w 6865640"/>
              <a:gd name="connsiteY652" fmla="*/ 89747 h 7785545"/>
              <a:gd name="connsiteX653" fmla="*/ 3612314 w 6865640"/>
              <a:gd name="connsiteY653" fmla="*/ 157057 h 7785545"/>
              <a:gd name="connsiteX654" fmla="*/ 3634750 w 6865640"/>
              <a:gd name="connsiteY654" fmla="*/ 224367 h 7785545"/>
              <a:gd name="connsiteX655" fmla="*/ 3634750 w 6865640"/>
              <a:gd name="connsiteY655" fmla="*/ 314114 h 7785545"/>
              <a:gd name="connsiteX656" fmla="*/ 3623532 w 6865640"/>
              <a:gd name="connsiteY656" fmla="*/ 403861 h 7785545"/>
              <a:gd name="connsiteX657" fmla="*/ 3589877 w 6865640"/>
              <a:gd name="connsiteY657" fmla="*/ 504827 h 7785545"/>
              <a:gd name="connsiteX658" fmla="*/ 3545004 w 6865640"/>
              <a:gd name="connsiteY658" fmla="*/ 605792 h 7785545"/>
              <a:gd name="connsiteX659" fmla="*/ 3477694 w 6865640"/>
              <a:gd name="connsiteY659" fmla="*/ 695539 h 7785545"/>
              <a:gd name="connsiteX660" fmla="*/ 3410383 w 6865640"/>
              <a:gd name="connsiteY660" fmla="*/ 785286 h 7785545"/>
              <a:gd name="connsiteX661" fmla="*/ 3320636 w 6865640"/>
              <a:gd name="connsiteY661" fmla="*/ 863814 h 7785545"/>
              <a:gd name="connsiteX662" fmla="*/ 3242108 w 6865640"/>
              <a:gd name="connsiteY662" fmla="*/ 931124 h 7785545"/>
              <a:gd name="connsiteX663" fmla="*/ 3152361 w 6865640"/>
              <a:gd name="connsiteY663" fmla="*/ 975998 h 7785545"/>
              <a:gd name="connsiteX664" fmla="*/ 3062614 w 6865640"/>
              <a:gd name="connsiteY664" fmla="*/ 998435 h 7785545"/>
              <a:gd name="connsiteX665" fmla="*/ 2984085 w 6865640"/>
              <a:gd name="connsiteY665" fmla="*/ 1009653 h 7785545"/>
              <a:gd name="connsiteX666" fmla="*/ 2905557 w 6865640"/>
              <a:gd name="connsiteY666" fmla="*/ 998435 h 7785545"/>
              <a:gd name="connsiteX667" fmla="*/ 2849465 w 6865640"/>
              <a:gd name="connsiteY667" fmla="*/ 964780 h 7785545"/>
              <a:gd name="connsiteX668" fmla="*/ 2793373 w 6865640"/>
              <a:gd name="connsiteY668" fmla="*/ 919906 h 7785545"/>
              <a:gd name="connsiteX669" fmla="*/ 2759718 w 6865640"/>
              <a:gd name="connsiteY669" fmla="*/ 852596 h 7785545"/>
              <a:gd name="connsiteX670" fmla="*/ 2737281 w 6865640"/>
              <a:gd name="connsiteY670" fmla="*/ 785286 h 7785545"/>
              <a:gd name="connsiteX671" fmla="*/ 2737281 w 6865640"/>
              <a:gd name="connsiteY671" fmla="*/ 695539 h 7785545"/>
              <a:gd name="connsiteX672" fmla="*/ 2748500 w 6865640"/>
              <a:gd name="connsiteY672" fmla="*/ 605792 h 7785545"/>
              <a:gd name="connsiteX673" fmla="*/ 2782155 w 6865640"/>
              <a:gd name="connsiteY673" fmla="*/ 504827 h 7785545"/>
              <a:gd name="connsiteX674" fmla="*/ 2827028 w 6865640"/>
              <a:gd name="connsiteY674" fmla="*/ 403861 h 7785545"/>
              <a:gd name="connsiteX675" fmla="*/ 2894338 w 6865640"/>
              <a:gd name="connsiteY675" fmla="*/ 314114 h 7785545"/>
              <a:gd name="connsiteX676" fmla="*/ 2972867 w 6865640"/>
              <a:gd name="connsiteY676" fmla="*/ 224367 h 7785545"/>
              <a:gd name="connsiteX677" fmla="*/ 3051396 w 6865640"/>
              <a:gd name="connsiteY677" fmla="*/ 145839 h 7785545"/>
              <a:gd name="connsiteX678" fmla="*/ 3141142 w 6865640"/>
              <a:gd name="connsiteY678" fmla="*/ 78529 h 7785545"/>
              <a:gd name="connsiteX679" fmla="*/ 3219671 w 6865640"/>
              <a:gd name="connsiteY679" fmla="*/ 33655 h 7785545"/>
              <a:gd name="connsiteX680" fmla="*/ 3309418 w 6865640"/>
              <a:gd name="connsiteY680" fmla="*/ 11218 h 7785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</a:cxnLst>
            <a:rect l="l" t="t" r="r" b="b"/>
            <a:pathLst>
              <a:path w="6865640" h="7785545">
                <a:moveTo>
                  <a:pt x="4498565" y="6966605"/>
                </a:moveTo>
                <a:lnTo>
                  <a:pt x="4588312" y="6977823"/>
                </a:lnTo>
                <a:lnTo>
                  <a:pt x="4678058" y="7000260"/>
                </a:lnTo>
                <a:lnTo>
                  <a:pt x="4756587" y="7033915"/>
                </a:lnTo>
                <a:lnTo>
                  <a:pt x="4823898" y="7090007"/>
                </a:lnTo>
                <a:lnTo>
                  <a:pt x="4879989" y="7146098"/>
                </a:lnTo>
                <a:lnTo>
                  <a:pt x="4924862" y="7213409"/>
                </a:lnTo>
                <a:lnTo>
                  <a:pt x="4947300" y="7291937"/>
                </a:lnTo>
                <a:lnTo>
                  <a:pt x="4958518" y="7381684"/>
                </a:lnTo>
                <a:lnTo>
                  <a:pt x="4947300" y="7460213"/>
                </a:lnTo>
                <a:lnTo>
                  <a:pt x="4924862" y="7538741"/>
                </a:lnTo>
                <a:lnTo>
                  <a:pt x="4879989" y="7606051"/>
                </a:lnTo>
                <a:lnTo>
                  <a:pt x="4823898" y="7662143"/>
                </a:lnTo>
                <a:lnTo>
                  <a:pt x="4756587" y="7718235"/>
                </a:lnTo>
                <a:lnTo>
                  <a:pt x="4678058" y="7751890"/>
                </a:lnTo>
                <a:lnTo>
                  <a:pt x="4588312" y="7774327"/>
                </a:lnTo>
                <a:lnTo>
                  <a:pt x="4498565" y="7785545"/>
                </a:lnTo>
                <a:lnTo>
                  <a:pt x="4397600" y="7774327"/>
                </a:lnTo>
                <a:lnTo>
                  <a:pt x="4319071" y="7751890"/>
                </a:lnTo>
                <a:lnTo>
                  <a:pt x="4240542" y="7718235"/>
                </a:lnTo>
                <a:lnTo>
                  <a:pt x="4162014" y="7662143"/>
                </a:lnTo>
                <a:lnTo>
                  <a:pt x="4105922" y="7606051"/>
                </a:lnTo>
                <a:lnTo>
                  <a:pt x="4072267" y="7538741"/>
                </a:lnTo>
                <a:lnTo>
                  <a:pt x="4038612" y="7460213"/>
                </a:lnTo>
                <a:lnTo>
                  <a:pt x="4027394" y="7381684"/>
                </a:lnTo>
                <a:lnTo>
                  <a:pt x="4038612" y="7291937"/>
                </a:lnTo>
                <a:lnTo>
                  <a:pt x="4072267" y="7213409"/>
                </a:lnTo>
                <a:lnTo>
                  <a:pt x="4105922" y="7146098"/>
                </a:lnTo>
                <a:lnTo>
                  <a:pt x="4162014" y="7090007"/>
                </a:lnTo>
                <a:lnTo>
                  <a:pt x="4240542" y="7033915"/>
                </a:lnTo>
                <a:lnTo>
                  <a:pt x="4319071" y="7000260"/>
                </a:lnTo>
                <a:lnTo>
                  <a:pt x="4397600" y="6977823"/>
                </a:lnTo>
                <a:close/>
                <a:moveTo>
                  <a:pt x="5295069" y="6428123"/>
                </a:moveTo>
                <a:lnTo>
                  <a:pt x="5407252" y="6439342"/>
                </a:lnTo>
                <a:lnTo>
                  <a:pt x="5519436" y="6450560"/>
                </a:lnTo>
                <a:lnTo>
                  <a:pt x="5609183" y="6472997"/>
                </a:lnTo>
                <a:lnTo>
                  <a:pt x="5698930" y="6506652"/>
                </a:lnTo>
                <a:lnTo>
                  <a:pt x="5766240" y="6551525"/>
                </a:lnTo>
                <a:lnTo>
                  <a:pt x="5822332" y="6596399"/>
                </a:lnTo>
                <a:lnTo>
                  <a:pt x="5855987" y="6641272"/>
                </a:lnTo>
                <a:lnTo>
                  <a:pt x="5867206" y="6697364"/>
                </a:lnTo>
                <a:lnTo>
                  <a:pt x="5855987" y="6753456"/>
                </a:lnTo>
                <a:lnTo>
                  <a:pt x="5822332" y="6798329"/>
                </a:lnTo>
                <a:lnTo>
                  <a:pt x="5766240" y="6854421"/>
                </a:lnTo>
                <a:lnTo>
                  <a:pt x="5698930" y="6888076"/>
                </a:lnTo>
                <a:lnTo>
                  <a:pt x="5609183" y="6921731"/>
                </a:lnTo>
                <a:lnTo>
                  <a:pt x="5519436" y="6944168"/>
                </a:lnTo>
                <a:lnTo>
                  <a:pt x="5407252" y="6966605"/>
                </a:lnTo>
                <a:lnTo>
                  <a:pt x="5295069" y="6966605"/>
                </a:lnTo>
                <a:lnTo>
                  <a:pt x="5182885" y="6966605"/>
                </a:lnTo>
                <a:lnTo>
                  <a:pt x="5070702" y="6944168"/>
                </a:lnTo>
                <a:lnTo>
                  <a:pt x="4980954" y="6921731"/>
                </a:lnTo>
                <a:lnTo>
                  <a:pt x="4891208" y="6888076"/>
                </a:lnTo>
                <a:lnTo>
                  <a:pt x="4823898" y="6854421"/>
                </a:lnTo>
                <a:lnTo>
                  <a:pt x="4767806" y="6798329"/>
                </a:lnTo>
                <a:lnTo>
                  <a:pt x="4734150" y="6753456"/>
                </a:lnTo>
                <a:lnTo>
                  <a:pt x="4722932" y="6697364"/>
                </a:lnTo>
                <a:lnTo>
                  <a:pt x="4734150" y="6641272"/>
                </a:lnTo>
                <a:lnTo>
                  <a:pt x="4767806" y="6596399"/>
                </a:lnTo>
                <a:lnTo>
                  <a:pt x="4823898" y="6551525"/>
                </a:lnTo>
                <a:lnTo>
                  <a:pt x="4891208" y="6506652"/>
                </a:lnTo>
                <a:lnTo>
                  <a:pt x="4980954" y="6472997"/>
                </a:lnTo>
                <a:lnTo>
                  <a:pt x="5070702" y="6450560"/>
                </a:lnTo>
                <a:lnTo>
                  <a:pt x="5182885" y="6439342"/>
                </a:lnTo>
                <a:close/>
                <a:moveTo>
                  <a:pt x="2658753" y="6293503"/>
                </a:moveTo>
                <a:lnTo>
                  <a:pt x="2692408" y="6304721"/>
                </a:lnTo>
                <a:lnTo>
                  <a:pt x="2714844" y="6315939"/>
                </a:lnTo>
                <a:lnTo>
                  <a:pt x="2748500" y="6327158"/>
                </a:lnTo>
                <a:lnTo>
                  <a:pt x="2770936" y="6360813"/>
                </a:lnTo>
                <a:lnTo>
                  <a:pt x="2804592" y="6416905"/>
                </a:lnTo>
                <a:lnTo>
                  <a:pt x="2815810" y="6495433"/>
                </a:lnTo>
                <a:lnTo>
                  <a:pt x="2804592" y="6573962"/>
                </a:lnTo>
                <a:lnTo>
                  <a:pt x="2770936" y="6641272"/>
                </a:lnTo>
                <a:lnTo>
                  <a:pt x="2748500" y="6663709"/>
                </a:lnTo>
                <a:lnTo>
                  <a:pt x="2714844" y="6674927"/>
                </a:lnTo>
                <a:lnTo>
                  <a:pt x="2692408" y="6686146"/>
                </a:lnTo>
                <a:lnTo>
                  <a:pt x="2658753" y="6697364"/>
                </a:lnTo>
                <a:lnTo>
                  <a:pt x="2625098" y="6686146"/>
                </a:lnTo>
                <a:lnTo>
                  <a:pt x="2602661" y="6674927"/>
                </a:lnTo>
                <a:lnTo>
                  <a:pt x="2569006" y="6663709"/>
                </a:lnTo>
                <a:lnTo>
                  <a:pt x="2546569" y="6641272"/>
                </a:lnTo>
                <a:lnTo>
                  <a:pt x="2512914" y="6573962"/>
                </a:lnTo>
                <a:lnTo>
                  <a:pt x="2501696" y="6495433"/>
                </a:lnTo>
                <a:lnTo>
                  <a:pt x="2512914" y="6416905"/>
                </a:lnTo>
                <a:lnTo>
                  <a:pt x="2546569" y="6360813"/>
                </a:lnTo>
                <a:lnTo>
                  <a:pt x="2569006" y="6327158"/>
                </a:lnTo>
                <a:lnTo>
                  <a:pt x="2602661" y="6315939"/>
                </a:lnTo>
                <a:lnTo>
                  <a:pt x="2625098" y="6304721"/>
                </a:lnTo>
                <a:close/>
                <a:moveTo>
                  <a:pt x="1738847" y="5900860"/>
                </a:moveTo>
                <a:lnTo>
                  <a:pt x="1839812" y="5912078"/>
                </a:lnTo>
                <a:lnTo>
                  <a:pt x="1929559" y="5934515"/>
                </a:lnTo>
                <a:lnTo>
                  <a:pt x="2008088" y="5968170"/>
                </a:lnTo>
                <a:lnTo>
                  <a:pt x="2086616" y="6024262"/>
                </a:lnTo>
                <a:lnTo>
                  <a:pt x="2142708" y="6080354"/>
                </a:lnTo>
                <a:lnTo>
                  <a:pt x="2187581" y="6147664"/>
                </a:lnTo>
                <a:lnTo>
                  <a:pt x="2221236" y="6214974"/>
                </a:lnTo>
                <a:lnTo>
                  <a:pt x="2232455" y="6293503"/>
                </a:lnTo>
                <a:lnTo>
                  <a:pt x="2221236" y="6383250"/>
                </a:lnTo>
                <a:lnTo>
                  <a:pt x="2187581" y="6450560"/>
                </a:lnTo>
                <a:lnTo>
                  <a:pt x="2142708" y="6517870"/>
                </a:lnTo>
                <a:lnTo>
                  <a:pt x="2086616" y="6573962"/>
                </a:lnTo>
                <a:lnTo>
                  <a:pt x="2008088" y="6630054"/>
                </a:lnTo>
                <a:lnTo>
                  <a:pt x="1929559" y="6663709"/>
                </a:lnTo>
                <a:lnTo>
                  <a:pt x="1839812" y="6686146"/>
                </a:lnTo>
                <a:lnTo>
                  <a:pt x="1738847" y="6697364"/>
                </a:lnTo>
                <a:lnTo>
                  <a:pt x="1637882" y="6686146"/>
                </a:lnTo>
                <a:lnTo>
                  <a:pt x="1548135" y="6663709"/>
                </a:lnTo>
                <a:lnTo>
                  <a:pt x="1458388" y="6630054"/>
                </a:lnTo>
                <a:lnTo>
                  <a:pt x="1391078" y="6573962"/>
                </a:lnTo>
                <a:lnTo>
                  <a:pt x="1323767" y="6517870"/>
                </a:lnTo>
                <a:lnTo>
                  <a:pt x="1278894" y="6450560"/>
                </a:lnTo>
                <a:lnTo>
                  <a:pt x="1256457" y="6383250"/>
                </a:lnTo>
                <a:lnTo>
                  <a:pt x="1245239" y="6293503"/>
                </a:lnTo>
                <a:lnTo>
                  <a:pt x="1256457" y="6214974"/>
                </a:lnTo>
                <a:lnTo>
                  <a:pt x="1278894" y="6147664"/>
                </a:lnTo>
                <a:lnTo>
                  <a:pt x="1323767" y="6080354"/>
                </a:lnTo>
                <a:lnTo>
                  <a:pt x="1391078" y="6024262"/>
                </a:lnTo>
                <a:lnTo>
                  <a:pt x="1458388" y="5968170"/>
                </a:lnTo>
                <a:lnTo>
                  <a:pt x="1548135" y="5934515"/>
                </a:lnTo>
                <a:lnTo>
                  <a:pt x="1637882" y="5912078"/>
                </a:lnTo>
                <a:close/>
                <a:moveTo>
                  <a:pt x="751631" y="5900860"/>
                </a:moveTo>
                <a:lnTo>
                  <a:pt x="807723" y="5912078"/>
                </a:lnTo>
                <a:lnTo>
                  <a:pt x="863814" y="5923297"/>
                </a:lnTo>
                <a:lnTo>
                  <a:pt x="908688" y="5934515"/>
                </a:lnTo>
                <a:lnTo>
                  <a:pt x="942343" y="5956952"/>
                </a:lnTo>
                <a:lnTo>
                  <a:pt x="975998" y="5979389"/>
                </a:lnTo>
                <a:lnTo>
                  <a:pt x="1009653" y="6013044"/>
                </a:lnTo>
                <a:lnTo>
                  <a:pt x="1020872" y="6046699"/>
                </a:lnTo>
                <a:lnTo>
                  <a:pt x="1020872" y="6091572"/>
                </a:lnTo>
                <a:lnTo>
                  <a:pt x="1020872" y="6125227"/>
                </a:lnTo>
                <a:lnTo>
                  <a:pt x="1009653" y="6158882"/>
                </a:lnTo>
                <a:lnTo>
                  <a:pt x="975998" y="6192537"/>
                </a:lnTo>
                <a:lnTo>
                  <a:pt x="942343" y="6214974"/>
                </a:lnTo>
                <a:lnTo>
                  <a:pt x="908688" y="6237411"/>
                </a:lnTo>
                <a:lnTo>
                  <a:pt x="863814" y="6259848"/>
                </a:lnTo>
                <a:lnTo>
                  <a:pt x="807723" y="6271066"/>
                </a:lnTo>
                <a:lnTo>
                  <a:pt x="751631" y="6271066"/>
                </a:lnTo>
                <a:lnTo>
                  <a:pt x="695539" y="6271066"/>
                </a:lnTo>
                <a:lnTo>
                  <a:pt x="650665" y="6259848"/>
                </a:lnTo>
                <a:lnTo>
                  <a:pt x="594574" y="6237411"/>
                </a:lnTo>
                <a:lnTo>
                  <a:pt x="560919" y="6214974"/>
                </a:lnTo>
                <a:lnTo>
                  <a:pt x="527263" y="6192537"/>
                </a:lnTo>
                <a:lnTo>
                  <a:pt x="504827" y="6158882"/>
                </a:lnTo>
                <a:lnTo>
                  <a:pt x="482390" y="6125227"/>
                </a:lnTo>
                <a:lnTo>
                  <a:pt x="482390" y="6091572"/>
                </a:lnTo>
                <a:lnTo>
                  <a:pt x="482390" y="6046699"/>
                </a:lnTo>
                <a:lnTo>
                  <a:pt x="504827" y="6013044"/>
                </a:lnTo>
                <a:lnTo>
                  <a:pt x="527263" y="5979389"/>
                </a:lnTo>
                <a:lnTo>
                  <a:pt x="560919" y="5956952"/>
                </a:lnTo>
                <a:lnTo>
                  <a:pt x="594574" y="5934515"/>
                </a:lnTo>
                <a:lnTo>
                  <a:pt x="650665" y="5923297"/>
                </a:lnTo>
                <a:lnTo>
                  <a:pt x="695539" y="5912078"/>
                </a:lnTo>
                <a:close/>
                <a:moveTo>
                  <a:pt x="157057" y="4453691"/>
                </a:moveTo>
                <a:lnTo>
                  <a:pt x="190712" y="4453691"/>
                </a:lnTo>
                <a:lnTo>
                  <a:pt x="224368" y="4453691"/>
                </a:lnTo>
                <a:lnTo>
                  <a:pt x="269241" y="4476128"/>
                </a:lnTo>
                <a:lnTo>
                  <a:pt x="291678" y="4498564"/>
                </a:lnTo>
                <a:lnTo>
                  <a:pt x="325333" y="4521001"/>
                </a:lnTo>
                <a:lnTo>
                  <a:pt x="347770" y="4554656"/>
                </a:lnTo>
                <a:lnTo>
                  <a:pt x="358988" y="4588311"/>
                </a:lnTo>
                <a:lnTo>
                  <a:pt x="370206" y="4633185"/>
                </a:lnTo>
                <a:lnTo>
                  <a:pt x="381425" y="4678058"/>
                </a:lnTo>
                <a:lnTo>
                  <a:pt x="370206" y="4722932"/>
                </a:lnTo>
                <a:lnTo>
                  <a:pt x="358988" y="4767805"/>
                </a:lnTo>
                <a:lnTo>
                  <a:pt x="347770" y="4812679"/>
                </a:lnTo>
                <a:lnTo>
                  <a:pt x="325333" y="4846334"/>
                </a:lnTo>
                <a:lnTo>
                  <a:pt x="291678" y="4868770"/>
                </a:lnTo>
                <a:lnTo>
                  <a:pt x="269241" y="4891207"/>
                </a:lnTo>
                <a:lnTo>
                  <a:pt x="224368" y="4902426"/>
                </a:lnTo>
                <a:lnTo>
                  <a:pt x="190712" y="4913644"/>
                </a:lnTo>
                <a:lnTo>
                  <a:pt x="157057" y="4902426"/>
                </a:lnTo>
                <a:lnTo>
                  <a:pt x="123402" y="4891207"/>
                </a:lnTo>
                <a:lnTo>
                  <a:pt x="89747" y="4868770"/>
                </a:lnTo>
                <a:lnTo>
                  <a:pt x="56092" y="4846334"/>
                </a:lnTo>
                <a:lnTo>
                  <a:pt x="33655" y="4812679"/>
                </a:lnTo>
                <a:lnTo>
                  <a:pt x="22437" y="4767805"/>
                </a:lnTo>
                <a:lnTo>
                  <a:pt x="11219" y="4722932"/>
                </a:lnTo>
                <a:lnTo>
                  <a:pt x="0" y="4678058"/>
                </a:lnTo>
                <a:lnTo>
                  <a:pt x="11219" y="4633185"/>
                </a:lnTo>
                <a:lnTo>
                  <a:pt x="22437" y="4588311"/>
                </a:lnTo>
                <a:lnTo>
                  <a:pt x="33655" y="4554656"/>
                </a:lnTo>
                <a:lnTo>
                  <a:pt x="56092" y="4521001"/>
                </a:lnTo>
                <a:lnTo>
                  <a:pt x="89747" y="4498564"/>
                </a:lnTo>
                <a:lnTo>
                  <a:pt x="123402" y="4476128"/>
                </a:lnTo>
                <a:close/>
                <a:moveTo>
                  <a:pt x="605792" y="3881554"/>
                </a:moveTo>
                <a:lnTo>
                  <a:pt x="650665" y="3892773"/>
                </a:lnTo>
                <a:lnTo>
                  <a:pt x="684321" y="3903991"/>
                </a:lnTo>
                <a:lnTo>
                  <a:pt x="729194" y="3915209"/>
                </a:lnTo>
                <a:lnTo>
                  <a:pt x="762849" y="3948864"/>
                </a:lnTo>
                <a:lnTo>
                  <a:pt x="785286" y="3971301"/>
                </a:lnTo>
                <a:lnTo>
                  <a:pt x="807723" y="4016175"/>
                </a:lnTo>
                <a:lnTo>
                  <a:pt x="818941" y="4049830"/>
                </a:lnTo>
                <a:lnTo>
                  <a:pt x="830159" y="4094703"/>
                </a:lnTo>
                <a:lnTo>
                  <a:pt x="818941" y="4128358"/>
                </a:lnTo>
                <a:lnTo>
                  <a:pt x="807723" y="4173232"/>
                </a:lnTo>
                <a:lnTo>
                  <a:pt x="785286" y="4206887"/>
                </a:lnTo>
                <a:lnTo>
                  <a:pt x="762849" y="4240542"/>
                </a:lnTo>
                <a:lnTo>
                  <a:pt x="729194" y="4262979"/>
                </a:lnTo>
                <a:lnTo>
                  <a:pt x="684321" y="4285416"/>
                </a:lnTo>
                <a:lnTo>
                  <a:pt x="650665" y="4296634"/>
                </a:lnTo>
                <a:lnTo>
                  <a:pt x="605792" y="4296634"/>
                </a:lnTo>
                <a:lnTo>
                  <a:pt x="560919" y="4296634"/>
                </a:lnTo>
                <a:lnTo>
                  <a:pt x="516045" y="4285416"/>
                </a:lnTo>
                <a:lnTo>
                  <a:pt x="482390" y="4262979"/>
                </a:lnTo>
                <a:lnTo>
                  <a:pt x="448735" y="4240542"/>
                </a:lnTo>
                <a:lnTo>
                  <a:pt x="415080" y="4206887"/>
                </a:lnTo>
                <a:lnTo>
                  <a:pt x="392643" y="4173232"/>
                </a:lnTo>
                <a:lnTo>
                  <a:pt x="381425" y="4128358"/>
                </a:lnTo>
                <a:lnTo>
                  <a:pt x="381425" y="4094703"/>
                </a:lnTo>
                <a:lnTo>
                  <a:pt x="381425" y="4049830"/>
                </a:lnTo>
                <a:lnTo>
                  <a:pt x="392643" y="4016175"/>
                </a:lnTo>
                <a:lnTo>
                  <a:pt x="415080" y="3971301"/>
                </a:lnTo>
                <a:lnTo>
                  <a:pt x="448735" y="3948864"/>
                </a:lnTo>
                <a:lnTo>
                  <a:pt x="482390" y="3915209"/>
                </a:lnTo>
                <a:lnTo>
                  <a:pt x="516045" y="3903991"/>
                </a:lnTo>
                <a:lnTo>
                  <a:pt x="560919" y="3892773"/>
                </a:lnTo>
                <a:close/>
                <a:moveTo>
                  <a:pt x="482390" y="2871901"/>
                </a:moveTo>
                <a:lnTo>
                  <a:pt x="549700" y="2883120"/>
                </a:lnTo>
                <a:lnTo>
                  <a:pt x="617010" y="2905557"/>
                </a:lnTo>
                <a:lnTo>
                  <a:pt x="673102" y="2939212"/>
                </a:lnTo>
                <a:lnTo>
                  <a:pt x="729194" y="2984085"/>
                </a:lnTo>
                <a:lnTo>
                  <a:pt x="762849" y="3040177"/>
                </a:lnTo>
                <a:lnTo>
                  <a:pt x="796504" y="3107487"/>
                </a:lnTo>
                <a:lnTo>
                  <a:pt x="818941" y="3174798"/>
                </a:lnTo>
                <a:lnTo>
                  <a:pt x="830159" y="3253326"/>
                </a:lnTo>
                <a:lnTo>
                  <a:pt x="818941" y="3320636"/>
                </a:lnTo>
                <a:lnTo>
                  <a:pt x="796504" y="3387946"/>
                </a:lnTo>
                <a:lnTo>
                  <a:pt x="762849" y="3455256"/>
                </a:lnTo>
                <a:lnTo>
                  <a:pt x="729194" y="3511348"/>
                </a:lnTo>
                <a:lnTo>
                  <a:pt x="673102" y="3556222"/>
                </a:lnTo>
                <a:lnTo>
                  <a:pt x="617010" y="3589877"/>
                </a:lnTo>
                <a:lnTo>
                  <a:pt x="549700" y="3612314"/>
                </a:lnTo>
                <a:lnTo>
                  <a:pt x="482390" y="3623532"/>
                </a:lnTo>
                <a:lnTo>
                  <a:pt x="403861" y="3612314"/>
                </a:lnTo>
                <a:lnTo>
                  <a:pt x="347770" y="3589877"/>
                </a:lnTo>
                <a:lnTo>
                  <a:pt x="280459" y="3556222"/>
                </a:lnTo>
                <a:lnTo>
                  <a:pt x="235586" y="3511348"/>
                </a:lnTo>
                <a:lnTo>
                  <a:pt x="190712" y="3455256"/>
                </a:lnTo>
                <a:lnTo>
                  <a:pt x="157057" y="3387946"/>
                </a:lnTo>
                <a:lnTo>
                  <a:pt x="134621" y="3320636"/>
                </a:lnTo>
                <a:lnTo>
                  <a:pt x="134621" y="3253326"/>
                </a:lnTo>
                <a:lnTo>
                  <a:pt x="134621" y="3174798"/>
                </a:lnTo>
                <a:lnTo>
                  <a:pt x="157057" y="3107487"/>
                </a:lnTo>
                <a:lnTo>
                  <a:pt x="190712" y="3040177"/>
                </a:lnTo>
                <a:lnTo>
                  <a:pt x="235586" y="2984085"/>
                </a:lnTo>
                <a:lnTo>
                  <a:pt x="280459" y="2939212"/>
                </a:lnTo>
                <a:lnTo>
                  <a:pt x="347770" y="2905557"/>
                </a:lnTo>
                <a:lnTo>
                  <a:pt x="403861" y="2883120"/>
                </a:lnTo>
                <a:close/>
                <a:moveTo>
                  <a:pt x="1245239" y="2468040"/>
                </a:moveTo>
                <a:lnTo>
                  <a:pt x="1301331" y="2479259"/>
                </a:lnTo>
                <a:lnTo>
                  <a:pt x="1346204" y="2501696"/>
                </a:lnTo>
                <a:lnTo>
                  <a:pt x="1379859" y="2546569"/>
                </a:lnTo>
                <a:lnTo>
                  <a:pt x="1391078" y="2591443"/>
                </a:lnTo>
                <a:lnTo>
                  <a:pt x="1379859" y="2647534"/>
                </a:lnTo>
                <a:lnTo>
                  <a:pt x="1346204" y="2692408"/>
                </a:lnTo>
                <a:lnTo>
                  <a:pt x="1301331" y="2714845"/>
                </a:lnTo>
                <a:lnTo>
                  <a:pt x="1245239" y="2726063"/>
                </a:lnTo>
                <a:lnTo>
                  <a:pt x="1177929" y="2714845"/>
                </a:lnTo>
                <a:lnTo>
                  <a:pt x="1133055" y="2692408"/>
                </a:lnTo>
                <a:lnTo>
                  <a:pt x="1099400" y="2647534"/>
                </a:lnTo>
                <a:lnTo>
                  <a:pt x="1088182" y="2591443"/>
                </a:lnTo>
                <a:lnTo>
                  <a:pt x="1099400" y="2546569"/>
                </a:lnTo>
                <a:lnTo>
                  <a:pt x="1133055" y="2501696"/>
                </a:lnTo>
                <a:lnTo>
                  <a:pt x="1177929" y="2479259"/>
                </a:lnTo>
                <a:close/>
                <a:moveTo>
                  <a:pt x="6394468" y="2232455"/>
                </a:moveTo>
                <a:lnTo>
                  <a:pt x="6450560" y="2232455"/>
                </a:lnTo>
                <a:lnTo>
                  <a:pt x="6506652" y="2232455"/>
                </a:lnTo>
                <a:lnTo>
                  <a:pt x="6585181" y="2243673"/>
                </a:lnTo>
                <a:lnTo>
                  <a:pt x="6663710" y="2277328"/>
                </a:lnTo>
                <a:lnTo>
                  <a:pt x="6697364" y="2310983"/>
                </a:lnTo>
                <a:lnTo>
                  <a:pt x="6742238" y="2344639"/>
                </a:lnTo>
                <a:lnTo>
                  <a:pt x="6775893" y="2400730"/>
                </a:lnTo>
                <a:lnTo>
                  <a:pt x="6809548" y="2456822"/>
                </a:lnTo>
                <a:lnTo>
                  <a:pt x="6831985" y="2490477"/>
                </a:lnTo>
                <a:lnTo>
                  <a:pt x="6854422" y="2546569"/>
                </a:lnTo>
                <a:lnTo>
                  <a:pt x="6865640" y="2613879"/>
                </a:lnTo>
                <a:lnTo>
                  <a:pt x="6865640" y="2714845"/>
                </a:lnTo>
                <a:lnTo>
                  <a:pt x="6854422" y="2827028"/>
                </a:lnTo>
                <a:lnTo>
                  <a:pt x="6820766" y="2972867"/>
                </a:lnTo>
                <a:lnTo>
                  <a:pt x="6753456" y="3129924"/>
                </a:lnTo>
                <a:lnTo>
                  <a:pt x="6708583" y="3230889"/>
                </a:lnTo>
                <a:lnTo>
                  <a:pt x="6652491" y="3320636"/>
                </a:lnTo>
                <a:lnTo>
                  <a:pt x="6585181" y="3387946"/>
                </a:lnTo>
                <a:lnTo>
                  <a:pt x="6529089" y="3444038"/>
                </a:lnTo>
                <a:lnTo>
                  <a:pt x="6461779" y="3488912"/>
                </a:lnTo>
                <a:lnTo>
                  <a:pt x="6394468" y="3511348"/>
                </a:lnTo>
                <a:lnTo>
                  <a:pt x="6338377" y="3522567"/>
                </a:lnTo>
                <a:lnTo>
                  <a:pt x="6282285" y="3500130"/>
                </a:lnTo>
                <a:lnTo>
                  <a:pt x="6237412" y="3455256"/>
                </a:lnTo>
                <a:lnTo>
                  <a:pt x="6203756" y="3399165"/>
                </a:lnTo>
                <a:lnTo>
                  <a:pt x="6181320" y="3331855"/>
                </a:lnTo>
                <a:lnTo>
                  <a:pt x="6170102" y="3242107"/>
                </a:lnTo>
                <a:lnTo>
                  <a:pt x="6170102" y="3152361"/>
                </a:lnTo>
                <a:lnTo>
                  <a:pt x="6181320" y="3051395"/>
                </a:lnTo>
                <a:lnTo>
                  <a:pt x="6203756" y="2950430"/>
                </a:lnTo>
                <a:lnTo>
                  <a:pt x="6248630" y="2838246"/>
                </a:lnTo>
                <a:lnTo>
                  <a:pt x="6259848" y="2815810"/>
                </a:lnTo>
                <a:lnTo>
                  <a:pt x="6271066" y="2748500"/>
                </a:lnTo>
                <a:lnTo>
                  <a:pt x="6271066" y="2658753"/>
                </a:lnTo>
                <a:lnTo>
                  <a:pt x="6271066" y="2613879"/>
                </a:lnTo>
                <a:lnTo>
                  <a:pt x="6248630" y="2569006"/>
                </a:lnTo>
                <a:lnTo>
                  <a:pt x="6226193" y="2535351"/>
                </a:lnTo>
                <a:lnTo>
                  <a:pt x="6214975" y="2501696"/>
                </a:lnTo>
                <a:lnTo>
                  <a:pt x="6203756" y="2456822"/>
                </a:lnTo>
                <a:lnTo>
                  <a:pt x="6203756" y="2411949"/>
                </a:lnTo>
                <a:lnTo>
                  <a:pt x="6226193" y="2355857"/>
                </a:lnTo>
                <a:lnTo>
                  <a:pt x="6271066" y="2299765"/>
                </a:lnTo>
                <a:lnTo>
                  <a:pt x="6349595" y="2254892"/>
                </a:lnTo>
                <a:close/>
                <a:moveTo>
                  <a:pt x="1783720" y="2097835"/>
                </a:moveTo>
                <a:lnTo>
                  <a:pt x="1839812" y="2109053"/>
                </a:lnTo>
                <a:lnTo>
                  <a:pt x="1895904" y="2120271"/>
                </a:lnTo>
                <a:lnTo>
                  <a:pt x="1940778" y="2142708"/>
                </a:lnTo>
                <a:lnTo>
                  <a:pt x="1985651" y="2165145"/>
                </a:lnTo>
                <a:lnTo>
                  <a:pt x="2019306" y="2198800"/>
                </a:lnTo>
                <a:lnTo>
                  <a:pt x="2052961" y="2232455"/>
                </a:lnTo>
                <a:lnTo>
                  <a:pt x="2064180" y="2266110"/>
                </a:lnTo>
                <a:lnTo>
                  <a:pt x="2075398" y="2310983"/>
                </a:lnTo>
                <a:lnTo>
                  <a:pt x="2064180" y="2355857"/>
                </a:lnTo>
                <a:lnTo>
                  <a:pt x="2052961" y="2400730"/>
                </a:lnTo>
                <a:lnTo>
                  <a:pt x="2019306" y="2434385"/>
                </a:lnTo>
                <a:lnTo>
                  <a:pt x="1985651" y="2468040"/>
                </a:lnTo>
                <a:lnTo>
                  <a:pt x="1940778" y="2490477"/>
                </a:lnTo>
                <a:lnTo>
                  <a:pt x="1895904" y="2512914"/>
                </a:lnTo>
                <a:lnTo>
                  <a:pt x="1839812" y="2524132"/>
                </a:lnTo>
                <a:lnTo>
                  <a:pt x="1783720" y="2524132"/>
                </a:lnTo>
                <a:lnTo>
                  <a:pt x="1727629" y="2524132"/>
                </a:lnTo>
                <a:lnTo>
                  <a:pt x="1671537" y="2512914"/>
                </a:lnTo>
                <a:lnTo>
                  <a:pt x="1615445" y="2490477"/>
                </a:lnTo>
                <a:lnTo>
                  <a:pt x="1570571" y="2468040"/>
                </a:lnTo>
                <a:lnTo>
                  <a:pt x="1536916" y="2434385"/>
                </a:lnTo>
                <a:lnTo>
                  <a:pt x="1514480" y="2400730"/>
                </a:lnTo>
                <a:lnTo>
                  <a:pt x="1492043" y="2355857"/>
                </a:lnTo>
                <a:lnTo>
                  <a:pt x="1492043" y="2310983"/>
                </a:lnTo>
                <a:lnTo>
                  <a:pt x="1492043" y="2266110"/>
                </a:lnTo>
                <a:lnTo>
                  <a:pt x="1514480" y="2232455"/>
                </a:lnTo>
                <a:lnTo>
                  <a:pt x="1536916" y="2198800"/>
                </a:lnTo>
                <a:lnTo>
                  <a:pt x="1570571" y="2165145"/>
                </a:lnTo>
                <a:lnTo>
                  <a:pt x="1615445" y="2142708"/>
                </a:lnTo>
                <a:lnTo>
                  <a:pt x="1671537" y="2120271"/>
                </a:lnTo>
                <a:lnTo>
                  <a:pt x="1727629" y="2109053"/>
                </a:lnTo>
                <a:close/>
                <a:moveTo>
                  <a:pt x="5586746" y="560918"/>
                </a:moveTo>
                <a:lnTo>
                  <a:pt x="5654056" y="560918"/>
                </a:lnTo>
                <a:lnTo>
                  <a:pt x="5710148" y="583355"/>
                </a:lnTo>
                <a:lnTo>
                  <a:pt x="5777458" y="628229"/>
                </a:lnTo>
                <a:lnTo>
                  <a:pt x="5844768" y="684320"/>
                </a:lnTo>
                <a:lnTo>
                  <a:pt x="5900860" y="762849"/>
                </a:lnTo>
                <a:lnTo>
                  <a:pt x="5956952" y="852596"/>
                </a:lnTo>
                <a:lnTo>
                  <a:pt x="6001826" y="953561"/>
                </a:lnTo>
                <a:lnTo>
                  <a:pt x="6035481" y="1054526"/>
                </a:lnTo>
                <a:lnTo>
                  <a:pt x="6057918" y="1166710"/>
                </a:lnTo>
                <a:lnTo>
                  <a:pt x="6069136" y="1267675"/>
                </a:lnTo>
                <a:lnTo>
                  <a:pt x="6069136" y="1368641"/>
                </a:lnTo>
                <a:lnTo>
                  <a:pt x="6057918" y="1447169"/>
                </a:lnTo>
                <a:lnTo>
                  <a:pt x="6035481" y="1514480"/>
                </a:lnTo>
                <a:lnTo>
                  <a:pt x="6001826" y="1570571"/>
                </a:lnTo>
                <a:lnTo>
                  <a:pt x="5956952" y="1615445"/>
                </a:lnTo>
                <a:lnTo>
                  <a:pt x="5900860" y="1626663"/>
                </a:lnTo>
                <a:lnTo>
                  <a:pt x="5833550" y="1626663"/>
                </a:lnTo>
                <a:lnTo>
                  <a:pt x="5766240" y="1604226"/>
                </a:lnTo>
                <a:lnTo>
                  <a:pt x="5710148" y="1559353"/>
                </a:lnTo>
                <a:lnTo>
                  <a:pt x="5642838" y="1492043"/>
                </a:lnTo>
                <a:lnTo>
                  <a:pt x="5586746" y="1424733"/>
                </a:lnTo>
                <a:lnTo>
                  <a:pt x="5530654" y="1334986"/>
                </a:lnTo>
                <a:lnTo>
                  <a:pt x="5485781" y="1234020"/>
                </a:lnTo>
                <a:lnTo>
                  <a:pt x="5452126" y="1133055"/>
                </a:lnTo>
                <a:lnTo>
                  <a:pt x="5418471" y="1020871"/>
                </a:lnTo>
                <a:lnTo>
                  <a:pt x="5407252" y="919906"/>
                </a:lnTo>
                <a:lnTo>
                  <a:pt x="5407252" y="818941"/>
                </a:lnTo>
                <a:lnTo>
                  <a:pt x="5429689" y="740412"/>
                </a:lnTo>
                <a:lnTo>
                  <a:pt x="5452126" y="673102"/>
                </a:lnTo>
                <a:lnTo>
                  <a:pt x="5485781" y="617010"/>
                </a:lnTo>
                <a:lnTo>
                  <a:pt x="5530654" y="572137"/>
                </a:lnTo>
                <a:close/>
                <a:moveTo>
                  <a:pt x="4285416" y="347770"/>
                </a:moveTo>
                <a:lnTo>
                  <a:pt x="4386381" y="347770"/>
                </a:lnTo>
                <a:lnTo>
                  <a:pt x="4487346" y="358988"/>
                </a:lnTo>
                <a:lnTo>
                  <a:pt x="4565875" y="392643"/>
                </a:lnTo>
                <a:lnTo>
                  <a:pt x="4644404" y="426298"/>
                </a:lnTo>
                <a:lnTo>
                  <a:pt x="4711714" y="459953"/>
                </a:lnTo>
                <a:lnTo>
                  <a:pt x="4801460" y="527263"/>
                </a:lnTo>
                <a:lnTo>
                  <a:pt x="4835116" y="560918"/>
                </a:lnTo>
                <a:lnTo>
                  <a:pt x="4924862" y="639447"/>
                </a:lnTo>
                <a:lnTo>
                  <a:pt x="5014610" y="729194"/>
                </a:lnTo>
                <a:lnTo>
                  <a:pt x="5070702" y="830159"/>
                </a:lnTo>
                <a:lnTo>
                  <a:pt x="5126794" y="919906"/>
                </a:lnTo>
                <a:lnTo>
                  <a:pt x="5160448" y="1009653"/>
                </a:lnTo>
                <a:lnTo>
                  <a:pt x="5194104" y="1099400"/>
                </a:lnTo>
                <a:lnTo>
                  <a:pt x="5216540" y="1177929"/>
                </a:lnTo>
                <a:lnTo>
                  <a:pt x="5216540" y="1267675"/>
                </a:lnTo>
                <a:lnTo>
                  <a:pt x="5227758" y="1413514"/>
                </a:lnTo>
                <a:lnTo>
                  <a:pt x="5205322" y="1525698"/>
                </a:lnTo>
                <a:lnTo>
                  <a:pt x="5182885" y="1626663"/>
                </a:lnTo>
                <a:lnTo>
                  <a:pt x="5149230" y="1772502"/>
                </a:lnTo>
                <a:lnTo>
                  <a:pt x="5138012" y="1884686"/>
                </a:lnTo>
                <a:lnTo>
                  <a:pt x="5138012" y="1985651"/>
                </a:lnTo>
                <a:lnTo>
                  <a:pt x="5149230" y="2052961"/>
                </a:lnTo>
                <a:lnTo>
                  <a:pt x="5182885" y="2109053"/>
                </a:lnTo>
                <a:lnTo>
                  <a:pt x="5205322" y="2153926"/>
                </a:lnTo>
                <a:lnTo>
                  <a:pt x="5238977" y="2198800"/>
                </a:lnTo>
                <a:lnTo>
                  <a:pt x="5283850" y="2232455"/>
                </a:lnTo>
                <a:lnTo>
                  <a:pt x="5328724" y="2254892"/>
                </a:lnTo>
                <a:lnTo>
                  <a:pt x="5407252" y="2288547"/>
                </a:lnTo>
                <a:lnTo>
                  <a:pt x="5485781" y="2299765"/>
                </a:lnTo>
                <a:lnTo>
                  <a:pt x="5553091" y="2299765"/>
                </a:lnTo>
                <a:lnTo>
                  <a:pt x="5620402" y="2299765"/>
                </a:lnTo>
                <a:lnTo>
                  <a:pt x="5732585" y="2299765"/>
                </a:lnTo>
                <a:lnTo>
                  <a:pt x="5822332" y="2310983"/>
                </a:lnTo>
                <a:lnTo>
                  <a:pt x="5900860" y="2333420"/>
                </a:lnTo>
                <a:lnTo>
                  <a:pt x="5956952" y="2355857"/>
                </a:lnTo>
                <a:lnTo>
                  <a:pt x="5990608" y="2389512"/>
                </a:lnTo>
                <a:lnTo>
                  <a:pt x="6013044" y="2411949"/>
                </a:lnTo>
                <a:lnTo>
                  <a:pt x="6035481" y="2434385"/>
                </a:lnTo>
                <a:lnTo>
                  <a:pt x="6057918" y="2468040"/>
                </a:lnTo>
                <a:lnTo>
                  <a:pt x="6069136" y="2501696"/>
                </a:lnTo>
                <a:lnTo>
                  <a:pt x="6091572" y="2569006"/>
                </a:lnTo>
                <a:lnTo>
                  <a:pt x="6091572" y="2647534"/>
                </a:lnTo>
                <a:lnTo>
                  <a:pt x="6069136" y="2714845"/>
                </a:lnTo>
                <a:lnTo>
                  <a:pt x="6024262" y="2827028"/>
                </a:lnTo>
                <a:lnTo>
                  <a:pt x="6001826" y="2860683"/>
                </a:lnTo>
                <a:lnTo>
                  <a:pt x="5923298" y="2984085"/>
                </a:lnTo>
                <a:lnTo>
                  <a:pt x="5867206" y="3085050"/>
                </a:lnTo>
                <a:lnTo>
                  <a:pt x="5833550" y="3174798"/>
                </a:lnTo>
                <a:lnTo>
                  <a:pt x="5811114" y="3242107"/>
                </a:lnTo>
                <a:lnTo>
                  <a:pt x="5799895" y="3309418"/>
                </a:lnTo>
                <a:lnTo>
                  <a:pt x="5799895" y="3354291"/>
                </a:lnTo>
                <a:lnTo>
                  <a:pt x="5799895" y="3387946"/>
                </a:lnTo>
                <a:lnTo>
                  <a:pt x="5811114" y="3444038"/>
                </a:lnTo>
                <a:lnTo>
                  <a:pt x="5822332" y="3500130"/>
                </a:lnTo>
                <a:lnTo>
                  <a:pt x="5844768" y="3545004"/>
                </a:lnTo>
                <a:lnTo>
                  <a:pt x="5878424" y="3578658"/>
                </a:lnTo>
                <a:lnTo>
                  <a:pt x="5912079" y="3612314"/>
                </a:lnTo>
                <a:lnTo>
                  <a:pt x="5945734" y="3645969"/>
                </a:lnTo>
                <a:lnTo>
                  <a:pt x="6024262" y="3679624"/>
                </a:lnTo>
                <a:lnTo>
                  <a:pt x="6091572" y="3702061"/>
                </a:lnTo>
                <a:lnTo>
                  <a:pt x="6158883" y="3702061"/>
                </a:lnTo>
                <a:lnTo>
                  <a:pt x="6226193" y="3702061"/>
                </a:lnTo>
                <a:lnTo>
                  <a:pt x="6360814" y="3713279"/>
                </a:lnTo>
                <a:lnTo>
                  <a:pt x="6484216" y="3735716"/>
                </a:lnTo>
                <a:lnTo>
                  <a:pt x="6573962" y="3769371"/>
                </a:lnTo>
                <a:lnTo>
                  <a:pt x="6652491" y="3803026"/>
                </a:lnTo>
                <a:lnTo>
                  <a:pt x="6708583" y="3847899"/>
                </a:lnTo>
                <a:lnTo>
                  <a:pt x="6753456" y="3881554"/>
                </a:lnTo>
                <a:lnTo>
                  <a:pt x="6787112" y="3926428"/>
                </a:lnTo>
                <a:lnTo>
                  <a:pt x="6809548" y="3960083"/>
                </a:lnTo>
                <a:lnTo>
                  <a:pt x="6831985" y="4004956"/>
                </a:lnTo>
                <a:lnTo>
                  <a:pt x="6843204" y="4038611"/>
                </a:lnTo>
                <a:lnTo>
                  <a:pt x="6843204" y="4072266"/>
                </a:lnTo>
                <a:lnTo>
                  <a:pt x="6831985" y="4105922"/>
                </a:lnTo>
                <a:lnTo>
                  <a:pt x="6809548" y="4139577"/>
                </a:lnTo>
                <a:lnTo>
                  <a:pt x="6764674" y="4195669"/>
                </a:lnTo>
                <a:lnTo>
                  <a:pt x="6708583" y="4240542"/>
                </a:lnTo>
                <a:lnTo>
                  <a:pt x="6652491" y="4274197"/>
                </a:lnTo>
                <a:lnTo>
                  <a:pt x="6596399" y="4296634"/>
                </a:lnTo>
                <a:lnTo>
                  <a:pt x="6529089" y="4319071"/>
                </a:lnTo>
                <a:lnTo>
                  <a:pt x="6484216" y="4341507"/>
                </a:lnTo>
                <a:lnTo>
                  <a:pt x="6394468" y="4408818"/>
                </a:lnTo>
                <a:lnTo>
                  <a:pt x="6338377" y="4476128"/>
                </a:lnTo>
                <a:lnTo>
                  <a:pt x="6293504" y="4554656"/>
                </a:lnTo>
                <a:lnTo>
                  <a:pt x="6259848" y="4621966"/>
                </a:lnTo>
                <a:lnTo>
                  <a:pt x="6248630" y="4678058"/>
                </a:lnTo>
                <a:lnTo>
                  <a:pt x="6248630" y="4722932"/>
                </a:lnTo>
                <a:lnTo>
                  <a:pt x="6237412" y="4812679"/>
                </a:lnTo>
                <a:lnTo>
                  <a:pt x="6214975" y="4879989"/>
                </a:lnTo>
                <a:lnTo>
                  <a:pt x="6192538" y="4947299"/>
                </a:lnTo>
                <a:lnTo>
                  <a:pt x="6158883" y="5003391"/>
                </a:lnTo>
                <a:lnTo>
                  <a:pt x="6091572" y="5093138"/>
                </a:lnTo>
                <a:lnTo>
                  <a:pt x="6024262" y="5171666"/>
                </a:lnTo>
                <a:lnTo>
                  <a:pt x="5945734" y="5216540"/>
                </a:lnTo>
                <a:lnTo>
                  <a:pt x="5878424" y="5250195"/>
                </a:lnTo>
                <a:lnTo>
                  <a:pt x="5822332" y="5261413"/>
                </a:lnTo>
                <a:lnTo>
                  <a:pt x="5743804" y="5295068"/>
                </a:lnTo>
                <a:lnTo>
                  <a:pt x="5676493" y="5317505"/>
                </a:lnTo>
                <a:lnTo>
                  <a:pt x="5631620" y="5351160"/>
                </a:lnTo>
                <a:lnTo>
                  <a:pt x="5586746" y="5384815"/>
                </a:lnTo>
                <a:lnTo>
                  <a:pt x="5553091" y="5418470"/>
                </a:lnTo>
                <a:lnTo>
                  <a:pt x="5530654" y="5452125"/>
                </a:lnTo>
                <a:lnTo>
                  <a:pt x="5497000" y="5530654"/>
                </a:lnTo>
                <a:lnTo>
                  <a:pt x="5497000" y="5586746"/>
                </a:lnTo>
                <a:lnTo>
                  <a:pt x="5497000" y="5642838"/>
                </a:lnTo>
                <a:lnTo>
                  <a:pt x="5519436" y="5698929"/>
                </a:lnTo>
                <a:lnTo>
                  <a:pt x="5541873" y="5755021"/>
                </a:lnTo>
                <a:lnTo>
                  <a:pt x="5553091" y="5811113"/>
                </a:lnTo>
                <a:lnTo>
                  <a:pt x="5553091" y="5867205"/>
                </a:lnTo>
                <a:lnTo>
                  <a:pt x="5530654" y="5912078"/>
                </a:lnTo>
                <a:lnTo>
                  <a:pt x="5497000" y="5979389"/>
                </a:lnTo>
                <a:lnTo>
                  <a:pt x="5474562" y="6013044"/>
                </a:lnTo>
                <a:lnTo>
                  <a:pt x="5384816" y="6069135"/>
                </a:lnTo>
                <a:lnTo>
                  <a:pt x="5283850" y="6091572"/>
                </a:lnTo>
                <a:lnTo>
                  <a:pt x="5205322" y="6102791"/>
                </a:lnTo>
                <a:lnTo>
                  <a:pt x="5126794" y="6102791"/>
                </a:lnTo>
                <a:lnTo>
                  <a:pt x="5070702" y="6091572"/>
                </a:lnTo>
                <a:lnTo>
                  <a:pt x="5025828" y="6080354"/>
                </a:lnTo>
                <a:lnTo>
                  <a:pt x="4980954" y="6057917"/>
                </a:lnTo>
                <a:lnTo>
                  <a:pt x="4857552" y="6001825"/>
                </a:lnTo>
                <a:lnTo>
                  <a:pt x="4734150" y="5968170"/>
                </a:lnTo>
                <a:lnTo>
                  <a:pt x="4633185" y="5934515"/>
                </a:lnTo>
                <a:lnTo>
                  <a:pt x="4532220" y="5923297"/>
                </a:lnTo>
                <a:lnTo>
                  <a:pt x="4431254" y="5923297"/>
                </a:lnTo>
                <a:lnTo>
                  <a:pt x="4341508" y="5934515"/>
                </a:lnTo>
                <a:lnTo>
                  <a:pt x="4262979" y="5945733"/>
                </a:lnTo>
                <a:lnTo>
                  <a:pt x="4195669" y="5968170"/>
                </a:lnTo>
                <a:lnTo>
                  <a:pt x="4083485" y="6024262"/>
                </a:lnTo>
                <a:lnTo>
                  <a:pt x="3993738" y="6080354"/>
                </a:lnTo>
                <a:lnTo>
                  <a:pt x="3926428" y="6136446"/>
                </a:lnTo>
                <a:lnTo>
                  <a:pt x="3814244" y="6248629"/>
                </a:lnTo>
                <a:lnTo>
                  <a:pt x="3702061" y="6327158"/>
                </a:lnTo>
                <a:lnTo>
                  <a:pt x="3601096" y="6383250"/>
                </a:lnTo>
                <a:lnTo>
                  <a:pt x="3511348" y="6416905"/>
                </a:lnTo>
                <a:lnTo>
                  <a:pt x="3432820" y="6428123"/>
                </a:lnTo>
                <a:lnTo>
                  <a:pt x="3365510" y="6428123"/>
                </a:lnTo>
                <a:lnTo>
                  <a:pt x="3320636" y="6428123"/>
                </a:lnTo>
                <a:lnTo>
                  <a:pt x="3208453" y="6405686"/>
                </a:lnTo>
                <a:lnTo>
                  <a:pt x="3118706" y="6372031"/>
                </a:lnTo>
                <a:lnTo>
                  <a:pt x="3051396" y="6315939"/>
                </a:lnTo>
                <a:lnTo>
                  <a:pt x="3006522" y="6271066"/>
                </a:lnTo>
                <a:lnTo>
                  <a:pt x="2972867" y="6214974"/>
                </a:lnTo>
                <a:lnTo>
                  <a:pt x="2950430" y="6170101"/>
                </a:lnTo>
                <a:lnTo>
                  <a:pt x="2939212" y="6136446"/>
                </a:lnTo>
                <a:lnTo>
                  <a:pt x="2916775" y="6035480"/>
                </a:lnTo>
                <a:lnTo>
                  <a:pt x="2871902" y="5956952"/>
                </a:lnTo>
                <a:lnTo>
                  <a:pt x="2827028" y="5900860"/>
                </a:lnTo>
                <a:lnTo>
                  <a:pt x="2770936" y="5867205"/>
                </a:lnTo>
                <a:lnTo>
                  <a:pt x="2714844" y="5844768"/>
                </a:lnTo>
                <a:lnTo>
                  <a:pt x="2669971" y="5833550"/>
                </a:lnTo>
                <a:lnTo>
                  <a:pt x="2625098" y="5833550"/>
                </a:lnTo>
                <a:lnTo>
                  <a:pt x="2535351" y="5833550"/>
                </a:lnTo>
                <a:lnTo>
                  <a:pt x="2468040" y="5811113"/>
                </a:lnTo>
                <a:lnTo>
                  <a:pt x="2400730" y="5777458"/>
                </a:lnTo>
                <a:lnTo>
                  <a:pt x="2344638" y="5743803"/>
                </a:lnTo>
                <a:lnTo>
                  <a:pt x="2310984" y="5698929"/>
                </a:lnTo>
                <a:lnTo>
                  <a:pt x="2277328" y="5665274"/>
                </a:lnTo>
                <a:lnTo>
                  <a:pt x="2254892" y="5631619"/>
                </a:lnTo>
                <a:lnTo>
                  <a:pt x="2221236" y="5575527"/>
                </a:lnTo>
                <a:lnTo>
                  <a:pt x="2176363" y="5541872"/>
                </a:lnTo>
                <a:lnTo>
                  <a:pt x="2120271" y="5508217"/>
                </a:lnTo>
                <a:lnTo>
                  <a:pt x="2075398" y="5485781"/>
                </a:lnTo>
                <a:lnTo>
                  <a:pt x="2019306" y="5474562"/>
                </a:lnTo>
                <a:lnTo>
                  <a:pt x="1963214" y="5463344"/>
                </a:lnTo>
                <a:lnTo>
                  <a:pt x="1851031" y="5463344"/>
                </a:lnTo>
                <a:lnTo>
                  <a:pt x="1750065" y="5485781"/>
                </a:lnTo>
                <a:lnTo>
                  <a:pt x="1660318" y="5508217"/>
                </a:lnTo>
                <a:lnTo>
                  <a:pt x="1581790" y="5541872"/>
                </a:lnTo>
                <a:lnTo>
                  <a:pt x="1435951" y="5586746"/>
                </a:lnTo>
                <a:lnTo>
                  <a:pt x="1301331" y="5609183"/>
                </a:lnTo>
                <a:lnTo>
                  <a:pt x="1177929" y="5620401"/>
                </a:lnTo>
                <a:lnTo>
                  <a:pt x="1076963" y="5631619"/>
                </a:lnTo>
                <a:lnTo>
                  <a:pt x="987216" y="5631619"/>
                </a:lnTo>
                <a:lnTo>
                  <a:pt x="897469" y="5620401"/>
                </a:lnTo>
                <a:lnTo>
                  <a:pt x="830159" y="5597964"/>
                </a:lnTo>
                <a:lnTo>
                  <a:pt x="774067" y="5586746"/>
                </a:lnTo>
                <a:lnTo>
                  <a:pt x="684321" y="5530654"/>
                </a:lnTo>
                <a:lnTo>
                  <a:pt x="639447" y="5485781"/>
                </a:lnTo>
                <a:lnTo>
                  <a:pt x="605792" y="5452125"/>
                </a:lnTo>
                <a:lnTo>
                  <a:pt x="594574" y="5429689"/>
                </a:lnTo>
                <a:lnTo>
                  <a:pt x="572137" y="5362379"/>
                </a:lnTo>
                <a:lnTo>
                  <a:pt x="549700" y="5283850"/>
                </a:lnTo>
                <a:lnTo>
                  <a:pt x="538482" y="5216540"/>
                </a:lnTo>
                <a:lnTo>
                  <a:pt x="538482" y="5149230"/>
                </a:lnTo>
                <a:lnTo>
                  <a:pt x="549700" y="5025828"/>
                </a:lnTo>
                <a:lnTo>
                  <a:pt x="583355" y="4913644"/>
                </a:lnTo>
                <a:lnTo>
                  <a:pt x="639447" y="4801460"/>
                </a:lnTo>
                <a:lnTo>
                  <a:pt x="706757" y="4711713"/>
                </a:lnTo>
                <a:lnTo>
                  <a:pt x="796504" y="4621966"/>
                </a:lnTo>
                <a:lnTo>
                  <a:pt x="886251" y="4554656"/>
                </a:lnTo>
                <a:lnTo>
                  <a:pt x="975998" y="4487346"/>
                </a:lnTo>
                <a:lnTo>
                  <a:pt x="1076963" y="4431254"/>
                </a:lnTo>
                <a:lnTo>
                  <a:pt x="1245239" y="4341507"/>
                </a:lnTo>
                <a:lnTo>
                  <a:pt x="1368641" y="4285416"/>
                </a:lnTo>
                <a:lnTo>
                  <a:pt x="1424733" y="4274197"/>
                </a:lnTo>
                <a:lnTo>
                  <a:pt x="1559353" y="4218105"/>
                </a:lnTo>
                <a:lnTo>
                  <a:pt x="1671537" y="4162013"/>
                </a:lnTo>
                <a:lnTo>
                  <a:pt x="1750065" y="4094703"/>
                </a:lnTo>
                <a:lnTo>
                  <a:pt x="1806157" y="4038611"/>
                </a:lnTo>
                <a:lnTo>
                  <a:pt x="1851031" y="3971301"/>
                </a:lnTo>
                <a:lnTo>
                  <a:pt x="1873467" y="3926428"/>
                </a:lnTo>
                <a:lnTo>
                  <a:pt x="1884686" y="3892773"/>
                </a:lnTo>
                <a:lnTo>
                  <a:pt x="1884686" y="3803026"/>
                </a:lnTo>
                <a:lnTo>
                  <a:pt x="1862249" y="3746934"/>
                </a:lnTo>
                <a:lnTo>
                  <a:pt x="1828594" y="3690842"/>
                </a:lnTo>
                <a:lnTo>
                  <a:pt x="1794939" y="3657187"/>
                </a:lnTo>
                <a:lnTo>
                  <a:pt x="1761284" y="3634750"/>
                </a:lnTo>
                <a:lnTo>
                  <a:pt x="1738847" y="3612314"/>
                </a:lnTo>
                <a:lnTo>
                  <a:pt x="1705192" y="3601095"/>
                </a:lnTo>
                <a:lnTo>
                  <a:pt x="1604227" y="3578658"/>
                </a:lnTo>
                <a:lnTo>
                  <a:pt x="1514480" y="3545004"/>
                </a:lnTo>
                <a:lnTo>
                  <a:pt x="1435951" y="3511348"/>
                </a:lnTo>
                <a:lnTo>
                  <a:pt x="1368641" y="3477693"/>
                </a:lnTo>
                <a:lnTo>
                  <a:pt x="1267676" y="3399165"/>
                </a:lnTo>
                <a:lnTo>
                  <a:pt x="1200365" y="3320636"/>
                </a:lnTo>
                <a:lnTo>
                  <a:pt x="1155492" y="3253326"/>
                </a:lnTo>
                <a:lnTo>
                  <a:pt x="1133055" y="3208452"/>
                </a:lnTo>
                <a:lnTo>
                  <a:pt x="1133055" y="3152361"/>
                </a:lnTo>
                <a:lnTo>
                  <a:pt x="1144274" y="3096269"/>
                </a:lnTo>
                <a:lnTo>
                  <a:pt x="1177929" y="3040177"/>
                </a:lnTo>
                <a:lnTo>
                  <a:pt x="1211584" y="2995303"/>
                </a:lnTo>
                <a:lnTo>
                  <a:pt x="1267676" y="2950430"/>
                </a:lnTo>
                <a:lnTo>
                  <a:pt x="1334986" y="2916775"/>
                </a:lnTo>
                <a:lnTo>
                  <a:pt x="1402296" y="2894338"/>
                </a:lnTo>
                <a:lnTo>
                  <a:pt x="1548135" y="2860683"/>
                </a:lnTo>
                <a:lnTo>
                  <a:pt x="1705192" y="2838246"/>
                </a:lnTo>
                <a:lnTo>
                  <a:pt x="1828594" y="2827028"/>
                </a:lnTo>
                <a:lnTo>
                  <a:pt x="1963214" y="2827028"/>
                </a:lnTo>
                <a:lnTo>
                  <a:pt x="2052961" y="2827028"/>
                </a:lnTo>
                <a:lnTo>
                  <a:pt x="2142708" y="2815810"/>
                </a:lnTo>
                <a:lnTo>
                  <a:pt x="2299765" y="2782155"/>
                </a:lnTo>
                <a:lnTo>
                  <a:pt x="2411949" y="2737281"/>
                </a:lnTo>
                <a:lnTo>
                  <a:pt x="2490477" y="2681189"/>
                </a:lnTo>
                <a:lnTo>
                  <a:pt x="2546569" y="2625097"/>
                </a:lnTo>
                <a:lnTo>
                  <a:pt x="2580224" y="2580224"/>
                </a:lnTo>
                <a:lnTo>
                  <a:pt x="2602661" y="2535351"/>
                </a:lnTo>
                <a:lnTo>
                  <a:pt x="2625098" y="2434385"/>
                </a:lnTo>
                <a:lnTo>
                  <a:pt x="2625098" y="2355857"/>
                </a:lnTo>
                <a:lnTo>
                  <a:pt x="2613879" y="2288547"/>
                </a:lnTo>
                <a:lnTo>
                  <a:pt x="2591442" y="2232455"/>
                </a:lnTo>
                <a:lnTo>
                  <a:pt x="2569006" y="2187581"/>
                </a:lnTo>
                <a:lnTo>
                  <a:pt x="2535351" y="2153926"/>
                </a:lnTo>
                <a:lnTo>
                  <a:pt x="2512914" y="2131490"/>
                </a:lnTo>
                <a:lnTo>
                  <a:pt x="2423167" y="2030524"/>
                </a:lnTo>
                <a:lnTo>
                  <a:pt x="2355857" y="1940777"/>
                </a:lnTo>
                <a:lnTo>
                  <a:pt x="2322202" y="1862249"/>
                </a:lnTo>
                <a:lnTo>
                  <a:pt x="2310984" y="1783720"/>
                </a:lnTo>
                <a:lnTo>
                  <a:pt x="2299765" y="1716410"/>
                </a:lnTo>
                <a:lnTo>
                  <a:pt x="2310984" y="1660318"/>
                </a:lnTo>
                <a:lnTo>
                  <a:pt x="2322202" y="1615445"/>
                </a:lnTo>
                <a:lnTo>
                  <a:pt x="2344638" y="1559353"/>
                </a:lnTo>
                <a:lnTo>
                  <a:pt x="2378294" y="1514480"/>
                </a:lnTo>
                <a:lnTo>
                  <a:pt x="2411949" y="1480824"/>
                </a:lnTo>
                <a:lnTo>
                  <a:pt x="2445604" y="1447169"/>
                </a:lnTo>
                <a:lnTo>
                  <a:pt x="2490477" y="1435951"/>
                </a:lnTo>
                <a:lnTo>
                  <a:pt x="2535351" y="1424733"/>
                </a:lnTo>
                <a:lnTo>
                  <a:pt x="2636316" y="1413514"/>
                </a:lnTo>
                <a:lnTo>
                  <a:pt x="2714844" y="1424733"/>
                </a:lnTo>
                <a:lnTo>
                  <a:pt x="2793373" y="1447169"/>
                </a:lnTo>
                <a:lnTo>
                  <a:pt x="2860683" y="1469606"/>
                </a:lnTo>
                <a:lnTo>
                  <a:pt x="2927994" y="1480824"/>
                </a:lnTo>
                <a:lnTo>
                  <a:pt x="2995304" y="1492043"/>
                </a:lnTo>
                <a:lnTo>
                  <a:pt x="3062614" y="1480824"/>
                </a:lnTo>
                <a:lnTo>
                  <a:pt x="3118706" y="1458388"/>
                </a:lnTo>
                <a:lnTo>
                  <a:pt x="3174798" y="1435951"/>
                </a:lnTo>
                <a:lnTo>
                  <a:pt x="3230890" y="1413514"/>
                </a:lnTo>
                <a:lnTo>
                  <a:pt x="3320636" y="1334986"/>
                </a:lnTo>
                <a:lnTo>
                  <a:pt x="3387946" y="1256457"/>
                </a:lnTo>
                <a:lnTo>
                  <a:pt x="3444038" y="1189147"/>
                </a:lnTo>
                <a:lnTo>
                  <a:pt x="3488912" y="1121837"/>
                </a:lnTo>
                <a:lnTo>
                  <a:pt x="3601096" y="897469"/>
                </a:lnTo>
                <a:lnTo>
                  <a:pt x="3724498" y="717976"/>
                </a:lnTo>
                <a:lnTo>
                  <a:pt x="3836681" y="583355"/>
                </a:lnTo>
                <a:lnTo>
                  <a:pt x="3960083" y="482390"/>
                </a:lnTo>
                <a:lnTo>
                  <a:pt x="4072267" y="415080"/>
                </a:lnTo>
                <a:lnTo>
                  <a:pt x="4184450" y="370206"/>
                </a:lnTo>
                <a:close/>
                <a:moveTo>
                  <a:pt x="3387946" y="0"/>
                </a:moveTo>
                <a:lnTo>
                  <a:pt x="3466475" y="11218"/>
                </a:lnTo>
                <a:lnTo>
                  <a:pt x="3533785" y="44874"/>
                </a:lnTo>
                <a:lnTo>
                  <a:pt x="3578659" y="89747"/>
                </a:lnTo>
                <a:lnTo>
                  <a:pt x="3612314" y="157057"/>
                </a:lnTo>
                <a:lnTo>
                  <a:pt x="3634750" y="224367"/>
                </a:lnTo>
                <a:lnTo>
                  <a:pt x="3634750" y="314114"/>
                </a:lnTo>
                <a:lnTo>
                  <a:pt x="3623532" y="403861"/>
                </a:lnTo>
                <a:lnTo>
                  <a:pt x="3589877" y="504827"/>
                </a:lnTo>
                <a:lnTo>
                  <a:pt x="3545004" y="605792"/>
                </a:lnTo>
                <a:lnTo>
                  <a:pt x="3477694" y="695539"/>
                </a:lnTo>
                <a:lnTo>
                  <a:pt x="3410383" y="785286"/>
                </a:lnTo>
                <a:lnTo>
                  <a:pt x="3320636" y="863814"/>
                </a:lnTo>
                <a:lnTo>
                  <a:pt x="3242108" y="931124"/>
                </a:lnTo>
                <a:lnTo>
                  <a:pt x="3152361" y="975998"/>
                </a:lnTo>
                <a:lnTo>
                  <a:pt x="3062614" y="998435"/>
                </a:lnTo>
                <a:lnTo>
                  <a:pt x="2984085" y="1009653"/>
                </a:lnTo>
                <a:lnTo>
                  <a:pt x="2905557" y="998435"/>
                </a:lnTo>
                <a:lnTo>
                  <a:pt x="2849465" y="964780"/>
                </a:lnTo>
                <a:lnTo>
                  <a:pt x="2793373" y="919906"/>
                </a:lnTo>
                <a:lnTo>
                  <a:pt x="2759718" y="852596"/>
                </a:lnTo>
                <a:lnTo>
                  <a:pt x="2737281" y="785286"/>
                </a:lnTo>
                <a:lnTo>
                  <a:pt x="2737281" y="695539"/>
                </a:lnTo>
                <a:lnTo>
                  <a:pt x="2748500" y="605792"/>
                </a:lnTo>
                <a:lnTo>
                  <a:pt x="2782155" y="504827"/>
                </a:lnTo>
                <a:lnTo>
                  <a:pt x="2827028" y="403861"/>
                </a:lnTo>
                <a:lnTo>
                  <a:pt x="2894338" y="314114"/>
                </a:lnTo>
                <a:lnTo>
                  <a:pt x="2972867" y="224367"/>
                </a:lnTo>
                <a:lnTo>
                  <a:pt x="3051396" y="145839"/>
                </a:lnTo>
                <a:lnTo>
                  <a:pt x="3141142" y="78529"/>
                </a:lnTo>
                <a:lnTo>
                  <a:pt x="3219671" y="33655"/>
                </a:lnTo>
                <a:lnTo>
                  <a:pt x="3309418" y="1121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9423396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4532414" y="0"/>
            <a:ext cx="3377681" cy="2285116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4532414" y="2285116"/>
            <a:ext cx="3377681" cy="2285116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4532414" y="4572884"/>
            <a:ext cx="3377681" cy="2285116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57160330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0"/>
          <p:cNvSpPr>
            <a:spLocks noGrp="1"/>
          </p:cNvSpPr>
          <p:nvPr>
            <p:ph type="pic" sz="quarter" idx="16"/>
          </p:nvPr>
        </p:nvSpPr>
        <p:spPr>
          <a:xfrm>
            <a:off x="9158109" y="4188735"/>
            <a:ext cx="2570419" cy="178532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599103" y="4188735"/>
            <a:ext cx="2570419" cy="178532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3454195" y="4188735"/>
            <a:ext cx="2570419" cy="178532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6296744" y="4188735"/>
            <a:ext cx="2570419" cy="178532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2694807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580572" y="1970930"/>
            <a:ext cx="10851023" cy="2378594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70519327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5936343"/>
          </a:xfrm>
          <a:custGeom>
            <a:avLst/>
            <a:gdLst>
              <a:gd name="connsiteX0" fmla="*/ 0 w 12192000"/>
              <a:gd name="connsiteY0" fmla="*/ 0 h 5936343"/>
              <a:gd name="connsiteX1" fmla="*/ 12192000 w 12192000"/>
              <a:gd name="connsiteY1" fmla="*/ 0 h 5936343"/>
              <a:gd name="connsiteX2" fmla="*/ 12192000 w 12192000"/>
              <a:gd name="connsiteY2" fmla="*/ 4732566 h 5936343"/>
              <a:gd name="connsiteX3" fmla="*/ 12192000 w 12192000"/>
              <a:gd name="connsiteY3" fmla="*/ 4800248 h 5936343"/>
              <a:gd name="connsiteX4" fmla="*/ 12192000 w 12192000"/>
              <a:gd name="connsiteY4" fmla="*/ 5354932 h 5936343"/>
              <a:gd name="connsiteX5" fmla="*/ 8749034 w 12192000"/>
              <a:gd name="connsiteY5" fmla="*/ 5240471 h 5936343"/>
              <a:gd name="connsiteX6" fmla="*/ 6020349 w 12192000"/>
              <a:gd name="connsiteY6" fmla="*/ 5935580 h 5936343"/>
              <a:gd name="connsiteX7" fmla="*/ 3132006 w 12192000"/>
              <a:gd name="connsiteY7" fmla="*/ 5094984 h 5936343"/>
              <a:gd name="connsiteX8" fmla="*/ 0 w 12192000"/>
              <a:gd name="connsiteY8" fmla="*/ 5354932 h 5936343"/>
              <a:gd name="connsiteX9" fmla="*/ 0 w 12192000"/>
              <a:gd name="connsiteY9" fmla="*/ 4800248 h 5936343"/>
              <a:gd name="connsiteX10" fmla="*/ 0 w 12192000"/>
              <a:gd name="connsiteY10" fmla="*/ 4732566 h 5936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5936343">
                <a:moveTo>
                  <a:pt x="0" y="0"/>
                </a:moveTo>
                <a:lnTo>
                  <a:pt x="12192000" y="0"/>
                </a:lnTo>
                <a:lnTo>
                  <a:pt x="12192000" y="4732566"/>
                </a:lnTo>
                <a:lnTo>
                  <a:pt x="12192000" y="4800248"/>
                </a:lnTo>
                <a:lnTo>
                  <a:pt x="12192000" y="5354932"/>
                </a:lnTo>
                <a:cubicBezTo>
                  <a:pt x="11642363" y="5563518"/>
                  <a:pt x="9741357" y="5081728"/>
                  <a:pt x="8749034" y="5240471"/>
                </a:cubicBezTo>
                <a:cubicBezTo>
                  <a:pt x="7756711" y="5399213"/>
                  <a:pt x="6956520" y="5959828"/>
                  <a:pt x="6020349" y="5935580"/>
                </a:cubicBezTo>
                <a:cubicBezTo>
                  <a:pt x="5084178" y="5911333"/>
                  <a:pt x="4171683" y="5253726"/>
                  <a:pt x="3132006" y="5094984"/>
                </a:cubicBezTo>
                <a:cubicBezTo>
                  <a:pt x="2092329" y="4936242"/>
                  <a:pt x="621182" y="5644345"/>
                  <a:pt x="0" y="5354932"/>
                </a:cubicBezTo>
                <a:lnTo>
                  <a:pt x="0" y="4800248"/>
                </a:lnTo>
                <a:lnTo>
                  <a:pt x="0" y="4732566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361322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>
            <a:off x="873438" y="1915193"/>
            <a:ext cx="3169679" cy="3118313"/>
          </a:xfrm>
          <a:custGeom>
            <a:avLst/>
            <a:gdLst>
              <a:gd name="connsiteX0" fmla="*/ 1836584 w 3169679"/>
              <a:gd name="connsiteY0" fmla="*/ 2970669 h 3118313"/>
              <a:gd name="connsiteX1" fmla="*/ 1852764 w 3169679"/>
              <a:gd name="connsiteY1" fmla="*/ 2972692 h 3118313"/>
              <a:gd name="connsiteX2" fmla="*/ 1868945 w 3169679"/>
              <a:gd name="connsiteY2" fmla="*/ 2976737 h 3118313"/>
              <a:gd name="connsiteX3" fmla="*/ 1883102 w 3169679"/>
              <a:gd name="connsiteY3" fmla="*/ 2982804 h 3118313"/>
              <a:gd name="connsiteX4" fmla="*/ 1895237 w 3169679"/>
              <a:gd name="connsiteY4" fmla="*/ 2992917 h 3118313"/>
              <a:gd name="connsiteX5" fmla="*/ 1905350 w 3169679"/>
              <a:gd name="connsiteY5" fmla="*/ 3003030 h 3118313"/>
              <a:gd name="connsiteX6" fmla="*/ 1913440 w 3169679"/>
              <a:gd name="connsiteY6" fmla="*/ 3015165 h 3118313"/>
              <a:gd name="connsiteX7" fmla="*/ 1917485 w 3169679"/>
              <a:gd name="connsiteY7" fmla="*/ 3029322 h 3118313"/>
              <a:gd name="connsiteX8" fmla="*/ 1919508 w 3169679"/>
              <a:gd name="connsiteY8" fmla="*/ 3045502 h 3118313"/>
              <a:gd name="connsiteX9" fmla="*/ 1917485 w 3169679"/>
              <a:gd name="connsiteY9" fmla="*/ 3059660 h 3118313"/>
              <a:gd name="connsiteX10" fmla="*/ 1913440 w 3169679"/>
              <a:gd name="connsiteY10" fmla="*/ 3073818 h 3118313"/>
              <a:gd name="connsiteX11" fmla="*/ 1905350 w 3169679"/>
              <a:gd name="connsiteY11" fmla="*/ 3085953 h 3118313"/>
              <a:gd name="connsiteX12" fmla="*/ 1895237 w 3169679"/>
              <a:gd name="connsiteY12" fmla="*/ 3096065 h 3118313"/>
              <a:gd name="connsiteX13" fmla="*/ 1883102 w 3169679"/>
              <a:gd name="connsiteY13" fmla="*/ 3106178 h 3118313"/>
              <a:gd name="connsiteX14" fmla="*/ 1868945 w 3169679"/>
              <a:gd name="connsiteY14" fmla="*/ 3112246 h 3118313"/>
              <a:gd name="connsiteX15" fmla="*/ 1852764 w 3169679"/>
              <a:gd name="connsiteY15" fmla="*/ 3116291 h 3118313"/>
              <a:gd name="connsiteX16" fmla="*/ 1836584 w 3169679"/>
              <a:gd name="connsiteY16" fmla="*/ 3118313 h 3118313"/>
              <a:gd name="connsiteX17" fmla="*/ 1818381 w 3169679"/>
              <a:gd name="connsiteY17" fmla="*/ 3116291 h 3118313"/>
              <a:gd name="connsiteX18" fmla="*/ 1804224 w 3169679"/>
              <a:gd name="connsiteY18" fmla="*/ 3112246 h 3118313"/>
              <a:gd name="connsiteX19" fmla="*/ 1790066 w 3169679"/>
              <a:gd name="connsiteY19" fmla="*/ 3106178 h 3118313"/>
              <a:gd name="connsiteX20" fmla="*/ 1775909 w 3169679"/>
              <a:gd name="connsiteY20" fmla="*/ 3096065 h 3118313"/>
              <a:gd name="connsiteX21" fmla="*/ 1765796 w 3169679"/>
              <a:gd name="connsiteY21" fmla="*/ 3085953 h 3118313"/>
              <a:gd name="connsiteX22" fmla="*/ 1759728 w 3169679"/>
              <a:gd name="connsiteY22" fmla="*/ 3073818 h 3118313"/>
              <a:gd name="connsiteX23" fmla="*/ 1753661 w 3169679"/>
              <a:gd name="connsiteY23" fmla="*/ 3059660 h 3118313"/>
              <a:gd name="connsiteX24" fmla="*/ 1751638 w 3169679"/>
              <a:gd name="connsiteY24" fmla="*/ 3045502 h 3118313"/>
              <a:gd name="connsiteX25" fmla="*/ 1753661 w 3169679"/>
              <a:gd name="connsiteY25" fmla="*/ 3029322 h 3118313"/>
              <a:gd name="connsiteX26" fmla="*/ 1759728 w 3169679"/>
              <a:gd name="connsiteY26" fmla="*/ 3015165 h 3118313"/>
              <a:gd name="connsiteX27" fmla="*/ 1765796 w 3169679"/>
              <a:gd name="connsiteY27" fmla="*/ 3003030 h 3118313"/>
              <a:gd name="connsiteX28" fmla="*/ 1775909 w 3169679"/>
              <a:gd name="connsiteY28" fmla="*/ 2992917 h 3118313"/>
              <a:gd name="connsiteX29" fmla="*/ 1790066 w 3169679"/>
              <a:gd name="connsiteY29" fmla="*/ 2982804 h 3118313"/>
              <a:gd name="connsiteX30" fmla="*/ 1804224 w 3169679"/>
              <a:gd name="connsiteY30" fmla="*/ 2976737 h 3118313"/>
              <a:gd name="connsiteX31" fmla="*/ 1818381 w 3169679"/>
              <a:gd name="connsiteY31" fmla="*/ 2972692 h 3118313"/>
              <a:gd name="connsiteX32" fmla="*/ 1980183 w 3169679"/>
              <a:gd name="connsiteY32" fmla="*/ 2873588 h 3118313"/>
              <a:gd name="connsiteX33" fmla="*/ 2000408 w 3169679"/>
              <a:gd name="connsiteY33" fmla="*/ 2875611 h 3118313"/>
              <a:gd name="connsiteX34" fmla="*/ 2020634 w 3169679"/>
              <a:gd name="connsiteY34" fmla="*/ 2877633 h 3118313"/>
              <a:gd name="connsiteX35" fmla="*/ 2036814 w 3169679"/>
              <a:gd name="connsiteY35" fmla="*/ 2881678 h 3118313"/>
              <a:gd name="connsiteX36" fmla="*/ 2052994 w 3169679"/>
              <a:gd name="connsiteY36" fmla="*/ 2887746 h 3118313"/>
              <a:gd name="connsiteX37" fmla="*/ 2065129 w 3169679"/>
              <a:gd name="connsiteY37" fmla="*/ 2895836 h 3118313"/>
              <a:gd name="connsiteX38" fmla="*/ 2075242 w 3169679"/>
              <a:gd name="connsiteY38" fmla="*/ 2903926 h 3118313"/>
              <a:gd name="connsiteX39" fmla="*/ 2081309 w 3169679"/>
              <a:gd name="connsiteY39" fmla="*/ 2912016 h 3118313"/>
              <a:gd name="connsiteX40" fmla="*/ 2083332 w 3169679"/>
              <a:gd name="connsiteY40" fmla="*/ 2922129 h 3118313"/>
              <a:gd name="connsiteX41" fmla="*/ 2081309 w 3169679"/>
              <a:gd name="connsiteY41" fmla="*/ 2932241 h 3118313"/>
              <a:gd name="connsiteX42" fmla="*/ 2075242 w 3169679"/>
              <a:gd name="connsiteY42" fmla="*/ 2940331 h 3118313"/>
              <a:gd name="connsiteX43" fmla="*/ 2065129 w 3169679"/>
              <a:gd name="connsiteY43" fmla="*/ 2950444 h 3118313"/>
              <a:gd name="connsiteX44" fmla="*/ 2052994 w 3169679"/>
              <a:gd name="connsiteY44" fmla="*/ 2956512 h 3118313"/>
              <a:gd name="connsiteX45" fmla="*/ 2036814 w 3169679"/>
              <a:gd name="connsiteY45" fmla="*/ 2962579 h 3118313"/>
              <a:gd name="connsiteX46" fmla="*/ 2020634 w 3169679"/>
              <a:gd name="connsiteY46" fmla="*/ 2966624 h 3118313"/>
              <a:gd name="connsiteX47" fmla="*/ 2000408 w 3169679"/>
              <a:gd name="connsiteY47" fmla="*/ 2970669 h 3118313"/>
              <a:gd name="connsiteX48" fmla="*/ 1980183 w 3169679"/>
              <a:gd name="connsiteY48" fmla="*/ 2970669 h 3118313"/>
              <a:gd name="connsiteX49" fmla="*/ 1959958 w 3169679"/>
              <a:gd name="connsiteY49" fmla="*/ 2970669 h 3118313"/>
              <a:gd name="connsiteX50" fmla="*/ 1939733 w 3169679"/>
              <a:gd name="connsiteY50" fmla="*/ 2966624 h 3118313"/>
              <a:gd name="connsiteX51" fmla="*/ 1923553 w 3169679"/>
              <a:gd name="connsiteY51" fmla="*/ 2962579 h 3118313"/>
              <a:gd name="connsiteX52" fmla="*/ 1907372 w 3169679"/>
              <a:gd name="connsiteY52" fmla="*/ 2956512 h 3118313"/>
              <a:gd name="connsiteX53" fmla="*/ 1895237 w 3169679"/>
              <a:gd name="connsiteY53" fmla="*/ 2950444 h 3118313"/>
              <a:gd name="connsiteX54" fmla="*/ 1885125 w 3169679"/>
              <a:gd name="connsiteY54" fmla="*/ 2940331 h 3118313"/>
              <a:gd name="connsiteX55" fmla="*/ 1879057 w 3169679"/>
              <a:gd name="connsiteY55" fmla="*/ 2932241 h 3118313"/>
              <a:gd name="connsiteX56" fmla="*/ 1877035 w 3169679"/>
              <a:gd name="connsiteY56" fmla="*/ 2922129 h 3118313"/>
              <a:gd name="connsiteX57" fmla="*/ 1879057 w 3169679"/>
              <a:gd name="connsiteY57" fmla="*/ 2912016 h 3118313"/>
              <a:gd name="connsiteX58" fmla="*/ 1885125 w 3169679"/>
              <a:gd name="connsiteY58" fmla="*/ 2903926 h 3118313"/>
              <a:gd name="connsiteX59" fmla="*/ 1895237 w 3169679"/>
              <a:gd name="connsiteY59" fmla="*/ 2895836 h 3118313"/>
              <a:gd name="connsiteX60" fmla="*/ 1907372 w 3169679"/>
              <a:gd name="connsiteY60" fmla="*/ 2887746 h 3118313"/>
              <a:gd name="connsiteX61" fmla="*/ 1923553 w 3169679"/>
              <a:gd name="connsiteY61" fmla="*/ 2881678 h 3118313"/>
              <a:gd name="connsiteX62" fmla="*/ 1939733 w 3169679"/>
              <a:gd name="connsiteY62" fmla="*/ 2877633 h 3118313"/>
              <a:gd name="connsiteX63" fmla="*/ 1959958 w 3169679"/>
              <a:gd name="connsiteY63" fmla="*/ 2875611 h 3118313"/>
              <a:gd name="connsiteX64" fmla="*/ 1504891 w 3169679"/>
              <a:gd name="connsiteY64" fmla="*/ 2849318 h 3118313"/>
              <a:gd name="connsiteX65" fmla="*/ 1510958 w 3169679"/>
              <a:gd name="connsiteY65" fmla="*/ 2851341 h 3118313"/>
              <a:gd name="connsiteX66" fmla="*/ 1515003 w 3169679"/>
              <a:gd name="connsiteY66" fmla="*/ 2853363 h 3118313"/>
              <a:gd name="connsiteX67" fmla="*/ 1521071 w 3169679"/>
              <a:gd name="connsiteY67" fmla="*/ 2855386 h 3118313"/>
              <a:gd name="connsiteX68" fmla="*/ 1525116 w 3169679"/>
              <a:gd name="connsiteY68" fmla="*/ 2861453 h 3118313"/>
              <a:gd name="connsiteX69" fmla="*/ 1531183 w 3169679"/>
              <a:gd name="connsiteY69" fmla="*/ 2871566 h 3118313"/>
              <a:gd name="connsiteX70" fmla="*/ 1533206 w 3169679"/>
              <a:gd name="connsiteY70" fmla="*/ 2885723 h 3118313"/>
              <a:gd name="connsiteX71" fmla="*/ 1531183 w 3169679"/>
              <a:gd name="connsiteY71" fmla="*/ 2899881 h 3118313"/>
              <a:gd name="connsiteX72" fmla="*/ 1525116 w 3169679"/>
              <a:gd name="connsiteY72" fmla="*/ 2912016 h 3118313"/>
              <a:gd name="connsiteX73" fmla="*/ 1521071 w 3169679"/>
              <a:gd name="connsiteY73" fmla="*/ 2916061 h 3118313"/>
              <a:gd name="connsiteX74" fmla="*/ 1515003 w 3169679"/>
              <a:gd name="connsiteY74" fmla="*/ 2918084 h 3118313"/>
              <a:gd name="connsiteX75" fmla="*/ 1510958 w 3169679"/>
              <a:gd name="connsiteY75" fmla="*/ 2920106 h 3118313"/>
              <a:gd name="connsiteX76" fmla="*/ 1504891 w 3169679"/>
              <a:gd name="connsiteY76" fmla="*/ 2922129 h 3118313"/>
              <a:gd name="connsiteX77" fmla="*/ 1498823 w 3169679"/>
              <a:gd name="connsiteY77" fmla="*/ 2920106 h 3118313"/>
              <a:gd name="connsiteX78" fmla="*/ 1494778 w 3169679"/>
              <a:gd name="connsiteY78" fmla="*/ 2918084 h 3118313"/>
              <a:gd name="connsiteX79" fmla="*/ 1488711 w 3169679"/>
              <a:gd name="connsiteY79" fmla="*/ 2916061 h 3118313"/>
              <a:gd name="connsiteX80" fmla="*/ 1484665 w 3169679"/>
              <a:gd name="connsiteY80" fmla="*/ 2912016 h 3118313"/>
              <a:gd name="connsiteX81" fmla="*/ 1478598 w 3169679"/>
              <a:gd name="connsiteY81" fmla="*/ 2899881 h 3118313"/>
              <a:gd name="connsiteX82" fmla="*/ 1476575 w 3169679"/>
              <a:gd name="connsiteY82" fmla="*/ 2885723 h 3118313"/>
              <a:gd name="connsiteX83" fmla="*/ 1478598 w 3169679"/>
              <a:gd name="connsiteY83" fmla="*/ 2871566 h 3118313"/>
              <a:gd name="connsiteX84" fmla="*/ 1484665 w 3169679"/>
              <a:gd name="connsiteY84" fmla="*/ 2861453 h 3118313"/>
              <a:gd name="connsiteX85" fmla="*/ 1488711 w 3169679"/>
              <a:gd name="connsiteY85" fmla="*/ 2855386 h 3118313"/>
              <a:gd name="connsiteX86" fmla="*/ 1494778 w 3169679"/>
              <a:gd name="connsiteY86" fmla="*/ 2853363 h 3118313"/>
              <a:gd name="connsiteX87" fmla="*/ 1498823 w 3169679"/>
              <a:gd name="connsiteY87" fmla="*/ 2851341 h 3118313"/>
              <a:gd name="connsiteX88" fmla="*/ 1339044 w 3169679"/>
              <a:gd name="connsiteY88" fmla="*/ 2778530 h 3118313"/>
              <a:gd name="connsiteX89" fmla="*/ 1357247 w 3169679"/>
              <a:gd name="connsiteY89" fmla="*/ 2780552 h 3118313"/>
              <a:gd name="connsiteX90" fmla="*/ 1373427 w 3169679"/>
              <a:gd name="connsiteY90" fmla="*/ 2784597 h 3118313"/>
              <a:gd name="connsiteX91" fmla="*/ 1387584 w 3169679"/>
              <a:gd name="connsiteY91" fmla="*/ 2790665 h 3118313"/>
              <a:gd name="connsiteX92" fmla="*/ 1401742 w 3169679"/>
              <a:gd name="connsiteY92" fmla="*/ 2800778 h 3118313"/>
              <a:gd name="connsiteX93" fmla="*/ 1411855 w 3169679"/>
              <a:gd name="connsiteY93" fmla="*/ 2810890 h 3118313"/>
              <a:gd name="connsiteX94" fmla="*/ 1419945 w 3169679"/>
              <a:gd name="connsiteY94" fmla="*/ 2823025 h 3118313"/>
              <a:gd name="connsiteX95" fmla="*/ 1426012 w 3169679"/>
              <a:gd name="connsiteY95" fmla="*/ 2835160 h 3118313"/>
              <a:gd name="connsiteX96" fmla="*/ 1428035 w 3169679"/>
              <a:gd name="connsiteY96" fmla="*/ 2849318 h 3118313"/>
              <a:gd name="connsiteX97" fmla="*/ 1426012 w 3169679"/>
              <a:gd name="connsiteY97" fmla="*/ 2865498 h 3118313"/>
              <a:gd name="connsiteX98" fmla="*/ 1419945 w 3169679"/>
              <a:gd name="connsiteY98" fmla="*/ 2877633 h 3118313"/>
              <a:gd name="connsiteX99" fmla="*/ 1411855 w 3169679"/>
              <a:gd name="connsiteY99" fmla="*/ 2889768 h 3118313"/>
              <a:gd name="connsiteX100" fmla="*/ 1401742 w 3169679"/>
              <a:gd name="connsiteY100" fmla="*/ 2899881 h 3118313"/>
              <a:gd name="connsiteX101" fmla="*/ 1387584 w 3169679"/>
              <a:gd name="connsiteY101" fmla="*/ 2909994 h 3118313"/>
              <a:gd name="connsiteX102" fmla="*/ 1373427 w 3169679"/>
              <a:gd name="connsiteY102" fmla="*/ 2916061 h 3118313"/>
              <a:gd name="connsiteX103" fmla="*/ 1357247 w 3169679"/>
              <a:gd name="connsiteY103" fmla="*/ 2920106 h 3118313"/>
              <a:gd name="connsiteX104" fmla="*/ 1339044 w 3169679"/>
              <a:gd name="connsiteY104" fmla="*/ 2922129 h 3118313"/>
              <a:gd name="connsiteX105" fmla="*/ 1320841 w 3169679"/>
              <a:gd name="connsiteY105" fmla="*/ 2920106 h 3118313"/>
              <a:gd name="connsiteX106" fmla="*/ 1304661 w 3169679"/>
              <a:gd name="connsiteY106" fmla="*/ 2916061 h 3118313"/>
              <a:gd name="connsiteX107" fmla="*/ 1288481 w 3169679"/>
              <a:gd name="connsiteY107" fmla="*/ 2909994 h 3118313"/>
              <a:gd name="connsiteX108" fmla="*/ 1276346 w 3169679"/>
              <a:gd name="connsiteY108" fmla="*/ 2899881 h 3118313"/>
              <a:gd name="connsiteX109" fmla="*/ 1264211 w 3169679"/>
              <a:gd name="connsiteY109" fmla="*/ 2889768 h 3118313"/>
              <a:gd name="connsiteX110" fmla="*/ 1256121 w 3169679"/>
              <a:gd name="connsiteY110" fmla="*/ 2877633 h 3118313"/>
              <a:gd name="connsiteX111" fmla="*/ 1252076 w 3169679"/>
              <a:gd name="connsiteY111" fmla="*/ 2865498 h 3118313"/>
              <a:gd name="connsiteX112" fmla="*/ 1250053 w 3169679"/>
              <a:gd name="connsiteY112" fmla="*/ 2849318 h 3118313"/>
              <a:gd name="connsiteX113" fmla="*/ 1252076 w 3169679"/>
              <a:gd name="connsiteY113" fmla="*/ 2835160 h 3118313"/>
              <a:gd name="connsiteX114" fmla="*/ 1256121 w 3169679"/>
              <a:gd name="connsiteY114" fmla="*/ 2823025 h 3118313"/>
              <a:gd name="connsiteX115" fmla="*/ 1264211 w 3169679"/>
              <a:gd name="connsiteY115" fmla="*/ 2810890 h 3118313"/>
              <a:gd name="connsiteX116" fmla="*/ 1276346 w 3169679"/>
              <a:gd name="connsiteY116" fmla="*/ 2800778 h 3118313"/>
              <a:gd name="connsiteX117" fmla="*/ 1288481 w 3169679"/>
              <a:gd name="connsiteY117" fmla="*/ 2790665 h 3118313"/>
              <a:gd name="connsiteX118" fmla="*/ 1304661 w 3169679"/>
              <a:gd name="connsiteY118" fmla="*/ 2784597 h 3118313"/>
              <a:gd name="connsiteX119" fmla="*/ 1320841 w 3169679"/>
              <a:gd name="connsiteY119" fmla="*/ 2780552 h 3118313"/>
              <a:gd name="connsiteX120" fmla="*/ 1161062 w 3169679"/>
              <a:gd name="connsiteY120" fmla="*/ 2778530 h 3118313"/>
              <a:gd name="connsiteX121" fmla="*/ 1171175 w 3169679"/>
              <a:gd name="connsiteY121" fmla="*/ 2780552 h 3118313"/>
              <a:gd name="connsiteX122" fmla="*/ 1181287 w 3169679"/>
              <a:gd name="connsiteY122" fmla="*/ 2782575 h 3118313"/>
              <a:gd name="connsiteX123" fmla="*/ 1189377 w 3169679"/>
              <a:gd name="connsiteY123" fmla="*/ 2784597 h 3118313"/>
              <a:gd name="connsiteX124" fmla="*/ 1195445 w 3169679"/>
              <a:gd name="connsiteY124" fmla="*/ 2788642 h 3118313"/>
              <a:gd name="connsiteX125" fmla="*/ 1201512 w 3169679"/>
              <a:gd name="connsiteY125" fmla="*/ 2792687 h 3118313"/>
              <a:gd name="connsiteX126" fmla="*/ 1207580 w 3169679"/>
              <a:gd name="connsiteY126" fmla="*/ 2798755 h 3118313"/>
              <a:gd name="connsiteX127" fmla="*/ 1209603 w 3169679"/>
              <a:gd name="connsiteY127" fmla="*/ 2804823 h 3118313"/>
              <a:gd name="connsiteX128" fmla="*/ 1209603 w 3169679"/>
              <a:gd name="connsiteY128" fmla="*/ 2812913 h 3118313"/>
              <a:gd name="connsiteX129" fmla="*/ 1209603 w 3169679"/>
              <a:gd name="connsiteY129" fmla="*/ 2818980 h 3118313"/>
              <a:gd name="connsiteX130" fmla="*/ 1207580 w 3169679"/>
              <a:gd name="connsiteY130" fmla="*/ 2825048 h 3118313"/>
              <a:gd name="connsiteX131" fmla="*/ 1201512 w 3169679"/>
              <a:gd name="connsiteY131" fmla="*/ 2831115 h 3118313"/>
              <a:gd name="connsiteX132" fmla="*/ 1195445 w 3169679"/>
              <a:gd name="connsiteY132" fmla="*/ 2835160 h 3118313"/>
              <a:gd name="connsiteX133" fmla="*/ 1189377 w 3169679"/>
              <a:gd name="connsiteY133" fmla="*/ 2839205 h 3118313"/>
              <a:gd name="connsiteX134" fmla="*/ 1181287 w 3169679"/>
              <a:gd name="connsiteY134" fmla="*/ 2843250 h 3118313"/>
              <a:gd name="connsiteX135" fmla="*/ 1171175 w 3169679"/>
              <a:gd name="connsiteY135" fmla="*/ 2845273 h 3118313"/>
              <a:gd name="connsiteX136" fmla="*/ 1161062 w 3169679"/>
              <a:gd name="connsiteY136" fmla="*/ 2845273 h 3118313"/>
              <a:gd name="connsiteX137" fmla="*/ 1150949 w 3169679"/>
              <a:gd name="connsiteY137" fmla="*/ 2845273 h 3118313"/>
              <a:gd name="connsiteX138" fmla="*/ 1142859 w 3169679"/>
              <a:gd name="connsiteY138" fmla="*/ 2843250 h 3118313"/>
              <a:gd name="connsiteX139" fmla="*/ 1132747 w 3169679"/>
              <a:gd name="connsiteY139" fmla="*/ 2839205 h 3118313"/>
              <a:gd name="connsiteX140" fmla="*/ 1126679 w 3169679"/>
              <a:gd name="connsiteY140" fmla="*/ 2835160 h 3118313"/>
              <a:gd name="connsiteX141" fmla="*/ 1120612 w 3169679"/>
              <a:gd name="connsiteY141" fmla="*/ 2831115 h 3118313"/>
              <a:gd name="connsiteX142" fmla="*/ 1116567 w 3169679"/>
              <a:gd name="connsiteY142" fmla="*/ 2825048 h 3118313"/>
              <a:gd name="connsiteX143" fmla="*/ 1112521 w 3169679"/>
              <a:gd name="connsiteY143" fmla="*/ 2818980 h 3118313"/>
              <a:gd name="connsiteX144" fmla="*/ 1112521 w 3169679"/>
              <a:gd name="connsiteY144" fmla="*/ 2812913 h 3118313"/>
              <a:gd name="connsiteX145" fmla="*/ 1112521 w 3169679"/>
              <a:gd name="connsiteY145" fmla="*/ 2804823 h 3118313"/>
              <a:gd name="connsiteX146" fmla="*/ 1116567 w 3169679"/>
              <a:gd name="connsiteY146" fmla="*/ 2798755 h 3118313"/>
              <a:gd name="connsiteX147" fmla="*/ 1120612 w 3169679"/>
              <a:gd name="connsiteY147" fmla="*/ 2792687 h 3118313"/>
              <a:gd name="connsiteX148" fmla="*/ 1126679 w 3169679"/>
              <a:gd name="connsiteY148" fmla="*/ 2788642 h 3118313"/>
              <a:gd name="connsiteX149" fmla="*/ 1132747 w 3169679"/>
              <a:gd name="connsiteY149" fmla="*/ 2784597 h 3118313"/>
              <a:gd name="connsiteX150" fmla="*/ 1142859 w 3169679"/>
              <a:gd name="connsiteY150" fmla="*/ 2782575 h 3118313"/>
              <a:gd name="connsiteX151" fmla="*/ 1150949 w 3169679"/>
              <a:gd name="connsiteY151" fmla="*/ 2780552 h 3118313"/>
              <a:gd name="connsiteX152" fmla="*/ 1053868 w 3169679"/>
              <a:gd name="connsiteY152" fmla="*/ 2517625 h 3118313"/>
              <a:gd name="connsiteX153" fmla="*/ 1059936 w 3169679"/>
              <a:gd name="connsiteY153" fmla="*/ 2517625 h 3118313"/>
              <a:gd name="connsiteX154" fmla="*/ 1066003 w 3169679"/>
              <a:gd name="connsiteY154" fmla="*/ 2517625 h 3118313"/>
              <a:gd name="connsiteX155" fmla="*/ 1074094 w 3169679"/>
              <a:gd name="connsiteY155" fmla="*/ 2521670 h 3118313"/>
              <a:gd name="connsiteX156" fmla="*/ 1078139 w 3169679"/>
              <a:gd name="connsiteY156" fmla="*/ 2525715 h 3118313"/>
              <a:gd name="connsiteX157" fmla="*/ 1084206 w 3169679"/>
              <a:gd name="connsiteY157" fmla="*/ 2529760 h 3118313"/>
              <a:gd name="connsiteX158" fmla="*/ 1088251 w 3169679"/>
              <a:gd name="connsiteY158" fmla="*/ 2535827 h 3118313"/>
              <a:gd name="connsiteX159" fmla="*/ 1090274 w 3169679"/>
              <a:gd name="connsiteY159" fmla="*/ 2541895 h 3118313"/>
              <a:gd name="connsiteX160" fmla="*/ 1092296 w 3169679"/>
              <a:gd name="connsiteY160" fmla="*/ 2549985 h 3118313"/>
              <a:gd name="connsiteX161" fmla="*/ 1094319 w 3169679"/>
              <a:gd name="connsiteY161" fmla="*/ 2558075 h 3118313"/>
              <a:gd name="connsiteX162" fmla="*/ 1092296 w 3169679"/>
              <a:gd name="connsiteY162" fmla="*/ 2566165 h 3118313"/>
              <a:gd name="connsiteX163" fmla="*/ 1090274 w 3169679"/>
              <a:gd name="connsiteY163" fmla="*/ 2574255 h 3118313"/>
              <a:gd name="connsiteX164" fmla="*/ 1088251 w 3169679"/>
              <a:gd name="connsiteY164" fmla="*/ 2582345 h 3118313"/>
              <a:gd name="connsiteX165" fmla="*/ 1084206 w 3169679"/>
              <a:gd name="connsiteY165" fmla="*/ 2588413 h 3118313"/>
              <a:gd name="connsiteX166" fmla="*/ 1078139 w 3169679"/>
              <a:gd name="connsiteY166" fmla="*/ 2592458 h 3118313"/>
              <a:gd name="connsiteX167" fmla="*/ 1074094 w 3169679"/>
              <a:gd name="connsiteY167" fmla="*/ 2596503 h 3118313"/>
              <a:gd name="connsiteX168" fmla="*/ 1066003 w 3169679"/>
              <a:gd name="connsiteY168" fmla="*/ 2598526 h 3118313"/>
              <a:gd name="connsiteX169" fmla="*/ 1059936 w 3169679"/>
              <a:gd name="connsiteY169" fmla="*/ 2600548 h 3118313"/>
              <a:gd name="connsiteX170" fmla="*/ 1053868 w 3169679"/>
              <a:gd name="connsiteY170" fmla="*/ 2598526 h 3118313"/>
              <a:gd name="connsiteX171" fmla="*/ 1047801 w 3169679"/>
              <a:gd name="connsiteY171" fmla="*/ 2596503 h 3118313"/>
              <a:gd name="connsiteX172" fmla="*/ 1041733 w 3169679"/>
              <a:gd name="connsiteY172" fmla="*/ 2592458 h 3118313"/>
              <a:gd name="connsiteX173" fmla="*/ 1035666 w 3169679"/>
              <a:gd name="connsiteY173" fmla="*/ 2588413 h 3118313"/>
              <a:gd name="connsiteX174" fmla="*/ 1031621 w 3169679"/>
              <a:gd name="connsiteY174" fmla="*/ 2582345 h 3118313"/>
              <a:gd name="connsiteX175" fmla="*/ 1029598 w 3169679"/>
              <a:gd name="connsiteY175" fmla="*/ 2574255 h 3118313"/>
              <a:gd name="connsiteX176" fmla="*/ 1027576 w 3169679"/>
              <a:gd name="connsiteY176" fmla="*/ 2566165 h 3118313"/>
              <a:gd name="connsiteX177" fmla="*/ 1025553 w 3169679"/>
              <a:gd name="connsiteY177" fmla="*/ 2558075 h 3118313"/>
              <a:gd name="connsiteX178" fmla="*/ 1027576 w 3169679"/>
              <a:gd name="connsiteY178" fmla="*/ 2549985 h 3118313"/>
              <a:gd name="connsiteX179" fmla="*/ 1029598 w 3169679"/>
              <a:gd name="connsiteY179" fmla="*/ 2541895 h 3118313"/>
              <a:gd name="connsiteX180" fmla="*/ 1031621 w 3169679"/>
              <a:gd name="connsiteY180" fmla="*/ 2535827 h 3118313"/>
              <a:gd name="connsiteX181" fmla="*/ 1035666 w 3169679"/>
              <a:gd name="connsiteY181" fmla="*/ 2529760 h 3118313"/>
              <a:gd name="connsiteX182" fmla="*/ 1041733 w 3169679"/>
              <a:gd name="connsiteY182" fmla="*/ 2525715 h 3118313"/>
              <a:gd name="connsiteX183" fmla="*/ 1047801 w 3169679"/>
              <a:gd name="connsiteY183" fmla="*/ 2521670 h 3118313"/>
              <a:gd name="connsiteX184" fmla="*/ 2457951 w 3169679"/>
              <a:gd name="connsiteY184" fmla="*/ 2351894 h 3118313"/>
              <a:gd name="connsiteX185" fmla="*/ 2484936 w 3169679"/>
              <a:gd name="connsiteY185" fmla="*/ 2355267 h 3118313"/>
              <a:gd name="connsiteX186" fmla="*/ 2511921 w 3169679"/>
              <a:gd name="connsiteY186" fmla="*/ 2362014 h 3118313"/>
              <a:gd name="connsiteX187" fmla="*/ 2535532 w 3169679"/>
              <a:gd name="connsiteY187" fmla="*/ 2372133 h 3118313"/>
              <a:gd name="connsiteX188" fmla="*/ 2555771 w 3169679"/>
              <a:gd name="connsiteY188" fmla="*/ 2388999 h 3118313"/>
              <a:gd name="connsiteX189" fmla="*/ 2572637 w 3169679"/>
              <a:gd name="connsiteY189" fmla="*/ 2405864 h 3118313"/>
              <a:gd name="connsiteX190" fmla="*/ 2586129 w 3169679"/>
              <a:gd name="connsiteY190" fmla="*/ 2426103 h 3118313"/>
              <a:gd name="connsiteX191" fmla="*/ 2592876 w 3169679"/>
              <a:gd name="connsiteY191" fmla="*/ 2449715 h 3118313"/>
              <a:gd name="connsiteX192" fmla="*/ 2596249 w 3169679"/>
              <a:gd name="connsiteY192" fmla="*/ 2476700 h 3118313"/>
              <a:gd name="connsiteX193" fmla="*/ 2592876 w 3169679"/>
              <a:gd name="connsiteY193" fmla="*/ 2500312 h 3118313"/>
              <a:gd name="connsiteX194" fmla="*/ 2586129 w 3169679"/>
              <a:gd name="connsiteY194" fmla="*/ 2523923 h 3118313"/>
              <a:gd name="connsiteX195" fmla="*/ 2572637 w 3169679"/>
              <a:gd name="connsiteY195" fmla="*/ 2544162 h 3118313"/>
              <a:gd name="connsiteX196" fmla="*/ 2555771 w 3169679"/>
              <a:gd name="connsiteY196" fmla="*/ 2561028 h 3118313"/>
              <a:gd name="connsiteX197" fmla="*/ 2535532 w 3169679"/>
              <a:gd name="connsiteY197" fmla="*/ 2577893 h 3118313"/>
              <a:gd name="connsiteX198" fmla="*/ 2511921 w 3169679"/>
              <a:gd name="connsiteY198" fmla="*/ 2588013 h 3118313"/>
              <a:gd name="connsiteX199" fmla="*/ 2484936 w 3169679"/>
              <a:gd name="connsiteY199" fmla="*/ 2594759 h 3118313"/>
              <a:gd name="connsiteX200" fmla="*/ 2457951 w 3169679"/>
              <a:gd name="connsiteY200" fmla="*/ 2598132 h 3118313"/>
              <a:gd name="connsiteX201" fmla="*/ 2427593 w 3169679"/>
              <a:gd name="connsiteY201" fmla="*/ 2594759 h 3118313"/>
              <a:gd name="connsiteX202" fmla="*/ 2403981 w 3169679"/>
              <a:gd name="connsiteY202" fmla="*/ 2588013 h 3118313"/>
              <a:gd name="connsiteX203" fmla="*/ 2380369 w 3169679"/>
              <a:gd name="connsiteY203" fmla="*/ 2577893 h 3118313"/>
              <a:gd name="connsiteX204" fmla="*/ 2356757 w 3169679"/>
              <a:gd name="connsiteY204" fmla="*/ 2561028 h 3118313"/>
              <a:gd name="connsiteX205" fmla="*/ 2339891 w 3169679"/>
              <a:gd name="connsiteY205" fmla="*/ 2544162 h 3118313"/>
              <a:gd name="connsiteX206" fmla="*/ 2329772 w 3169679"/>
              <a:gd name="connsiteY206" fmla="*/ 2523923 h 3118313"/>
              <a:gd name="connsiteX207" fmla="*/ 2319653 w 3169679"/>
              <a:gd name="connsiteY207" fmla="*/ 2500312 h 3118313"/>
              <a:gd name="connsiteX208" fmla="*/ 2316280 w 3169679"/>
              <a:gd name="connsiteY208" fmla="*/ 2476700 h 3118313"/>
              <a:gd name="connsiteX209" fmla="*/ 2319653 w 3169679"/>
              <a:gd name="connsiteY209" fmla="*/ 2449715 h 3118313"/>
              <a:gd name="connsiteX210" fmla="*/ 2329772 w 3169679"/>
              <a:gd name="connsiteY210" fmla="*/ 2426103 h 3118313"/>
              <a:gd name="connsiteX211" fmla="*/ 2339891 w 3169679"/>
              <a:gd name="connsiteY211" fmla="*/ 2405864 h 3118313"/>
              <a:gd name="connsiteX212" fmla="*/ 2356757 w 3169679"/>
              <a:gd name="connsiteY212" fmla="*/ 2388999 h 3118313"/>
              <a:gd name="connsiteX213" fmla="*/ 2380369 w 3169679"/>
              <a:gd name="connsiteY213" fmla="*/ 2372133 h 3118313"/>
              <a:gd name="connsiteX214" fmla="*/ 2403981 w 3169679"/>
              <a:gd name="connsiteY214" fmla="*/ 2362014 h 3118313"/>
              <a:gd name="connsiteX215" fmla="*/ 2427593 w 3169679"/>
              <a:gd name="connsiteY215" fmla="*/ 2355267 h 3118313"/>
              <a:gd name="connsiteX216" fmla="*/ 2697442 w 3169679"/>
              <a:gd name="connsiteY216" fmla="*/ 2189985 h 3118313"/>
              <a:gd name="connsiteX217" fmla="*/ 2731173 w 3169679"/>
              <a:gd name="connsiteY217" fmla="*/ 2193358 h 3118313"/>
              <a:gd name="connsiteX218" fmla="*/ 2764905 w 3169679"/>
              <a:gd name="connsiteY218" fmla="*/ 2196731 h 3118313"/>
              <a:gd name="connsiteX219" fmla="*/ 2791890 w 3169679"/>
              <a:gd name="connsiteY219" fmla="*/ 2203477 h 3118313"/>
              <a:gd name="connsiteX220" fmla="*/ 2818875 w 3169679"/>
              <a:gd name="connsiteY220" fmla="*/ 2213596 h 3118313"/>
              <a:gd name="connsiteX221" fmla="*/ 2839113 w 3169679"/>
              <a:gd name="connsiteY221" fmla="*/ 2227089 h 3118313"/>
              <a:gd name="connsiteX222" fmla="*/ 2855979 w 3169679"/>
              <a:gd name="connsiteY222" fmla="*/ 2240581 h 3118313"/>
              <a:gd name="connsiteX223" fmla="*/ 2866098 w 3169679"/>
              <a:gd name="connsiteY223" fmla="*/ 2254074 h 3118313"/>
              <a:gd name="connsiteX224" fmla="*/ 2869471 w 3169679"/>
              <a:gd name="connsiteY224" fmla="*/ 2270939 h 3118313"/>
              <a:gd name="connsiteX225" fmla="*/ 2866098 w 3169679"/>
              <a:gd name="connsiteY225" fmla="*/ 2287805 h 3118313"/>
              <a:gd name="connsiteX226" fmla="*/ 2855979 w 3169679"/>
              <a:gd name="connsiteY226" fmla="*/ 2301298 h 3118313"/>
              <a:gd name="connsiteX227" fmla="*/ 2839113 w 3169679"/>
              <a:gd name="connsiteY227" fmla="*/ 2318163 h 3118313"/>
              <a:gd name="connsiteX228" fmla="*/ 2818875 w 3169679"/>
              <a:gd name="connsiteY228" fmla="*/ 2328283 h 3118313"/>
              <a:gd name="connsiteX229" fmla="*/ 2791890 w 3169679"/>
              <a:gd name="connsiteY229" fmla="*/ 2338402 h 3118313"/>
              <a:gd name="connsiteX230" fmla="*/ 2764905 w 3169679"/>
              <a:gd name="connsiteY230" fmla="*/ 2345148 h 3118313"/>
              <a:gd name="connsiteX231" fmla="*/ 2731173 w 3169679"/>
              <a:gd name="connsiteY231" fmla="*/ 2351894 h 3118313"/>
              <a:gd name="connsiteX232" fmla="*/ 2697442 w 3169679"/>
              <a:gd name="connsiteY232" fmla="*/ 2351894 h 3118313"/>
              <a:gd name="connsiteX233" fmla="*/ 2663711 w 3169679"/>
              <a:gd name="connsiteY233" fmla="*/ 2351894 h 3118313"/>
              <a:gd name="connsiteX234" fmla="*/ 2629980 w 3169679"/>
              <a:gd name="connsiteY234" fmla="*/ 2345148 h 3118313"/>
              <a:gd name="connsiteX235" fmla="*/ 2602995 w 3169679"/>
              <a:gd name="connsiteY235" fmla="*/ 2338402 h 3118313"/>
              <a:gd name="connsiteX236" fmla="*/ 2576010 w 3169679"/>
              <a:gd name="connsiteY236" fmla="*/ 2328283 h 3118313"/>
              <a:gd name="connsiteX237" fmla="*/ 2555771 w 3169679"/>
              <a:gd name="connsiteY237" fmla="*/ 2318163 h 3118313"/>
              <a:gd name="connsiteX238" fmla="*/ 2538906 w 3169679"/>
              <a:gd name="connsiteY238" fmla="*/ 2301298 h 3118313"/>
              <a:gd name="connsiteX239" fmla="*/ 2528786 w 3169679"/>
              <a:gd name="connsiteY239" fmla="*/ 2287805 h 3118313"/>
              <a:gd name="connsiteX240" fmla="*/ 2525413 w 3169679"/>
              <a:gd name="connsiteY240" fmla="*/ 2270939 h 3118313"/>
              <a:gd name="connsiteX241" fmla="*/ 2528786 w 3169679"/>
              <a:gd name="connsiteY241" fmla="*/ 2254074 h 3118313"/>
              <a:gd name="connsiteX242" fmla="*/ 2538906 w 3169679"/>
              <a:gd name="connsiteY242" fmla="*/ 2240581 h 3118313"/>
              <a:gd name="connsiteX243" fmla="*/ 2555771 w 3169679"/>
              <a:gd name="connsiteY243" fmla="*/ 2227089 h 3118313"/>
              <a:gd name="connsiteX244" fmla="*/ 2576010 w 3169679"/>
              <a:gd name="connsiteY244" fmla="*/ 2213596 h 3118313"/>
              <a:gd name="connsiteX245" fmla="*/ 2602995 w 3169679"/>
              <a:gd name="connsiteY245" fmla="*/ 2203477 h 3118313"/>
              <a:gd name="connsiteX246" fmla="*/ 2629980 w 3169679"/>
              <a:gd name="connsiteY246" fmla="*/ 2196731 h 3118313"/>
              <a:gd name="connsiteX247" fmla="*/ 2663711 w 3169679"/>
              <a:gd name="connsiteY247" fmla="*/ 2193358 h 3118313"/>
              <a:gd name="connsiteX248" fmla="*/ 3028008 w 3169679"/>
              <a:gd name="connsiteY248" fmla="*/ 928437 h 3118313"/>
              <a:gd name="connsiteX249" fmla="*/ 3044874 w 3169679"/>
              <a:gd name="connsiteY249" fmla="*/ 928437 h 3118313"/>
              <a:gd name="connsiteX250" fmla="*/ 3061739 w 3169679"/>
              <a:gd name="connsiteY250" fmla="*/ 928437 h 3118313"/>
              <a:gd name="connsiteX251" fmla="*/ 3085351 w 3169679"/>
              <a:gd name="connsiteY251" fmla="*/ 931810 h 3118313"/>
              <a:gd name="connsiteX252" fmla="*/ 3108963 w 3169679"/>
              <a:gd name="connsiteY252" fmla="*/ 941930 h 3118313"/>
              <a:gd name="connsiteX253" fmla="*/ 3119082 w 3169679"/>
              <a:gd name="connsiteY253" fmla="*/ 952049 h 3118313"/>
              <a:gd name="connsiteX254" fmla="*/ 3132575 w 3169679"/>
              <a:gd name="connsiteY254" fmla="*/ 962168 h 3118313"/>
              <a:gd name="connsiteX255" fmla="*/ 3142694 w 3169679"/>
              <a:gd name="connsiteY255" fmla="*/ 979034 h 3118313"/>
              <a:gd name="connsiteX256" fmla="*/ 3152814 w 3169679"/>
              <a:gd name="connsiteY256" fmla="*/ 995900 h 3118313"/>
              <a:gd name="connsiteX257" fmla="*/ 3159560 w 3169679"/>
              <a:gd name="connsiteY257" fmla="*/ 1006019 h 3118313"/>
              <a:gd name="connsiteX258" fmla="*/ 3166306 w 3169679"/>
              <a:gd name="connsiteY258" fmla="*/ 1022885 h 3118313"/>
              <a:gd name="connsiteX259" fmla="*/ 3169679 w 3169679"/>
              <a:gd name="connsiteY259" fmla="*/ 1043123 h 3118313"/>
              <a:gd name="connsiteX260" fmla="*/ 3169679 w 3169679"/>
              <a:gd name="connsiteY260" fmla="*/ 1073481 h 3118313"/>
              <a:gd name="connsiteX261" fmla="*/ 3166306 w 3169679"/>
              <a:gd name="connsiteY261" fmla="*/ 1107213 h 3118313"/>
              <a:gd name="connsiteX262" fmla="*/ 3156187 w 3169679"/>
              <a:gd name="connsiteY262" fmla="*/ 1151063 h 3118313"/>
              <a:gd name="connsiteX263" fmla="*/ 3135948 w 3169679"/>
              <a:gd name="connsiteY263" fmla="*/ 1198287 h 3118313"/>
              <a:gd name="connsiteX264" fmla="*/ 3122455 w 3169679"/>
              <a:gd name="connsiteY264" fmla="*/ 1228645 h 3118313"/>
              <a:gd name="connsiteX265" fmla="*/ 3105590 w 3169679"/>
              <a:gd name="connsiteY265" fmla="*/ 1255630 h 3118313"/>
              <a:gd name="connsiteX266" fmla="*/ 3085351 w 3169679"/>
              <a:gd name="connsiteY266" fmla="*/ 1275869 h 3118313"/>
              <a:gd name="connsiteX267" fmla="*/ 3068486 w 3169679"/>
              <a:gd name="connsiteY267" fmla="*/ 1292734 h 3118313"/>
              <a:gd name="connsiteX268" fmla="*/ 3048247 w 3169679"/>
              <a:gd name="connsiteY268" fmla="*/ 1306227 h 3118313"/>
              <a:gd name="connsiteX269" fmla="*/ 3028008 w 3169679"/>
              <a:gd name="connsiteY269" fmla="*/ 1312973 h 3118313"/>
              <a:gd name="connsiteX270" fmla="*/ 3011143 w 3169679"/>
              <a:gd name="connsiteY270" fmla="*/ 1316346 h 3118313"/>
              <a:gd name="connsiteX271" fmla="*/ 2994277 w 3169679"/>
              <a:gd name="connsiteY271" fmla="*/ 1309600 h 3118313"/>
              <a:gd name="connsiteX272" fmla="*/ 2980784 w 3169679"/>
              <a:gd name="connsiteY272" fmla="*/ 1296107 h 3118313"/>
              <a:gd name="connsiteX273" fmla="*/ 2970665 w 3169679"/>
              <a:gd name="connsiteY273" fmla="*/ 1279242 h 3118313"/>
              <a:gd name="connsiteX274" fmla="*/ 2963919 w 3169679"/>
              <a:gd name="connsiteY274" fmla="*/ 1259003 h 3118313"/>
              <a:gd name="connsiteX275" fmla="*/ 2960546 w 3169679"/>
              <a:gd name="connsiteY275" fmla="*/ 1232018 h 3118313"/>
              <a:gd name="connsiteX276" fmla="*/ 2960546 w 3169679"/>
              <a:gd name="connsiteY276" fmla="*/ 1205033 h 3118313"/>
              <a:gd name="connsiteX277" fmla="*/ 2963919 w 3169679"/>
              <a:gd name="connsiteY277" fmla="*/ 1174675 h 3118313"/>
              <a:gd name="connsiteX278" fmla="*/ 2970665 w 3169679"/>
              <a:gd name="connsiteY278" fmla="*/ 1144317 h 3118313"/>
              <a:gd name="connsiteX279" fmla="*/ 2984158 w 3169679"/>
              <a:gd name="connsiteY279" fmla="*/ 1110586 h 3118313"/>
              <a:gd name="connsiteX280" fmla="*/ 2987531 w 3169679"/>
              <a:gd name="connsiteY280" fmla="*/ 1103840 h 3118313"/>
              <a:gd name="connsiteX281" fmla="*/ 2990904 w 3169679"/>
              <a:gd name="connsiteY281" fmla="*/ 1083601 h 3118313"/>
              <a:gd name="connsiteX282" fmla="*/ 2990904 w 3169679"/>
              <a:gd name="connsiteY282" fmla="*/ 1056616 h 3118313"/>
              <a:gd name="connsiteX283" fmla="*/ 2990904 w 3169679"/>
              <a:gd name="connsiteY283" fmla="*/ 1043123 h 3118313"/>
              <a:gd name="connsiteX284" fmla="*/ 2984158 w 3169679"/>
              <a:gd name="connsiteY284" fmla="*/ 1029631 h 3118313"/>
              <a:gd name="connsiteX285" fmla="*/ 2977411 w 3169679"/>
              <a:gd name="connsiteY285" fmla="*/ 1019512 h 3118313"/>
              <a:gd name="connsiteX286" fmla="*/ 2974038 w 3169679"/>
              <a:gd name="connsiteY286" fmla="*/ 1009392 h 3118313"/>
              <a:gd name="connsiteX287" fmla="*/ 2970665 w 3169679"/>
              <a:gd name="connsiteY287" fmla="*/ 995900 h 3118313"/>
              <a:gd name="connsiteX288" fmla="*/ 2970665 w 3169679"/>
              <a:gd name="connsiteY288" fmla="*/ 982407 h 3118313"/>
              <a:gd name="connsiteX289" fmla="*/ 2977411 w 3169679"/>
              <a:gd name="connsiteY289" fmla="*/ 965542 h 3118313"/>
              <a:gd name="connsiteX290" fmla="*/ 2990904 w 3169679"/>
              <a:gd name="connsiteY290" fmla="*/ 948676 h 3118313"/>
              <a:gd name="connsiteX291" fmla="*/ 3014516 w 3169679"/>
              <a:gd name="connsiteY291" fmla="*/ 935183 h 3118313"/>
              <a:gd name="connsiteX292" fmla="*/ 2785143 w 3169679"/>
              <a:gd name="connsiteY292" fmla="*/ 425842 h 3118313"/>
              <a:gd name="connsiteX293" fmla="*/ 2805382 w 3169679"/>
              <a:gd name="connsiteY293" fmla="*/ 425842 h 3118313"/>
              <a:gd name="connsiteX294" fmla="*/ 2822248 w 3169679"/>
              <a:gd name="connsiteY294" fmla="*/ 432588 h 3118313"/>
              <a:gd name="connsiteX295" fmla="*/ 2842486 w 3169679"/>
              <a:gd name="connsiteY295" fmla="*/ 446081 h 3118313"/>
              <a:gd name="connsiteX296" fmla="*/ 2862725 w 3169679"/>
              <a:gd name="connsiteY296" fmla="*/ 462947 h 3118313"/>
              <a:gd name="connsiteX297" fmla="*/ 2879591 w 3169679"/>
              <a:gd name="connsiteY297" fmla="*/ 486558 h 3118313"/>
              <a:gd name="connsiteX298" fmla="*/ 2896456 w 3169679"/>
              <a:gd name="connsiteY298" fmla="*/ 513543 h 3118313"/>
              <a:gd name="connsiteX299" fmla="*/ 2909949 w 3169679"/>
              <a:gd name="connsiteY299" fmla="*/ 543901 h 3118313"/>
              <a:gd name="connsiteX300" fmla="*/ 2920068 w 3169679"/>
              <a:gd name="connsiteY300" fmla="*/ 574260 h 3118313"/>
              <a:gd name="connsiteX301" fmla="*/ 2926814 w 3169679"/>
              <a:gd name="connsiteY301" fmla="*/ 607991 h 3118313"/>
              <a:gd name="connsiteX302" fmla="*/ 2930188 w 3169679"/>
              <a:gd name="connsiteY302" fmla="*/ 638349 h 3118313"/>
              <a:gd name="connsiteX303" fmla="*/ 2930188 w 3169679"/>
              <a:gd name="connsiteY303" fmla="*/ 668707 h 3118313"/>
              <a:gd name="connsiteX304" fmla="*/ 2926814 w 3169679"/>
              <a:gd name="connsiteY304" fmla="*/ 692319 h 3118313"/>
              <a:gd name="connsiteX305" fmla="*/ 2920068 w 3169679"/>
              <a:gd name="connsiteY305" fmla="*/ 712557 h 3118313"/>
              <a:gd name="connsiteX306" fmla="*/ 2909949 w 3169679"/>
              <a:gd name="connsiteY306" fmla="*/ 729423 h 3118313"/>
              <a:gd name="connsiteX307" fmla="*/ 2896456 w 3169679"/>
              <a:gd name="connsiteY307" fmla="*/ 742916 h 3118313"/>
              <a:gd name="connsiteX308" fmla="*/ 2879591 w 3169679"/>
              <a:gd name="connsiteY308" fmla="*/ 746289 h 3118313"/>
              <a:gd name="connsiteX309" fmla="*/ 2859352 w 3169679"/>
              <a:gd name="connsiteY309" fmla="*/ 746289 h 3118313"/>
              <a:gd name="connsiteX310" fmla="*/ 2839113 w 3169679"/>
              <a:gd name="connsiteY310" fmla="*/ 739542 h 3118313"/>
              <a:gd name="connsiteX311" fmla="*/ 2822248 w 3169679"/>
              <a:gd name="connsiteY311" fmla="*/ 726050 h 3118313"/>
              <a:gd name="connsiteX312" fmla="*/ 2802009 w 3169679"/>
              <a:gd name="connsiteY312" fmla="*/ 705811 h 3118313"/>
              <a:gd name="connsiteX313" fmla="*/ 2785143 w 3169679"/>
              <a:gd name="connsiteY313" fmla="*/ 685573 h 3118313"/>
              <a:gd name="connsiteX314" fmla="*/ 2768278 w 3169679"/>
              <a:gd name="connsiteY314" fmla="*/ 658588 h 3118313"/>
              <a:gd name="connsiteX315" fmla="*/ 2754785 w 3169679"/>
              <a:gd name="connsiteY315" fmla="*/ 628229 h 3118313"/>
              <a:gd name="connsiteX316" fmla="*/ 2744666 w 3169679"/>
              <a:gd name="connsiteY316" fmla="*/ 597871 h 3118313"/>
              <a:gd name="connsiteX317" fmla="*/ 2734547 w 3169679"/>
              <a:gd name="connsiteY317" fmla="*/ 564140 h 3118313"/>
              <a:gd name="connsiteX318" fmla="*/ 2731173 w 3169679"/>
              <a:gd name="connsiteY318" fmla="*/ 533782 h 3118313"/>
              <a:gd name="connsiteX319" fmla="*/ 2731173 w 3169679"/>
              <a:gd name="connsiteY319" fmla="*/ 503424 h 3118313"/>
              <a:gd name="connsiteX320" fmla="*/ 2737920 w 3169679"/>
              <a:gd name="connsiteY320" fmla="*/ 479812 h 3118313"/>
              <a:gd name="connsiteX321" fmla="*/ 2744666 w 3169679"/>
              <a:gd name="connsiteY321" fmla="*/ 459573 h 3118313"/>
              <a:gd name="connsiteX322" fmla="*/ 2754785 w 3169679"/>
              <a:gd name="connsiteY322" fmla="*/ 442708 h 3118313"/>
              <a:gd name="connsiteX323" fmla="*/ 2768278 w 3169679"/>
              <a:gd name="connsiteY323" fmla="*/ 429215 h 3118313"/>
              <a:gd name="connsiteX324" fmla="*/ 1242802 w 3169679"/>
              <a:gd name="connsiteY324" fmla="*/ 0 h 3118313"/>
              <a:gd name="connsiteX325" fmla="*/ 2033340 w 3169679"/>
              <a:gd name="connsiteY325" fmla="*/ 283796 h 3118313"/>
              <a:gd name="connsiteX326" fmla="*/ 2038976 w 3169679"/>
              <a:gd name="connsiteY326" fmla="*/ 288918 h 3118313"/>
              <a:gd name="connsiteX327" fmla="*/ 2049803 w 3169679"/>
              <a:gd name="connsiteY327" fmla="*/ 280798 h 3118313"/>
              <a:gd name="connsiteX328" fmla="*/ 2073415 w 3169679"/>
              <a:gd name="connsiteY328" fmla="*/ 267305 h 3118313"/>
              <a:gd name="connsiteX329" fmla="*/ 2100400 w 3169679"/>
              <a:gd name="connsiteY329" fmla="*/ 260559 h 3118313"/>
              <a:gd name="connsiteX330" fmla="*/ 2124012 w 3169679"/>
              <a:gd name="connsiteY330" fmla="*/ 257186 h 3118313"/>
              <a:gd name="connsiteX331" fmla="*/ 2147624 w 3169679"/>
              <a:gd name="connsiteY331" fmla="*/ 260559 h 3118313"/>
              <a:gd name="connsiteX332" fmla="*/ 2167862 w 3169679"/>
              <a:gd name="connsiteY332" fmla="*/ 270679 h 3118313"/>
              <a:gd name="connsiteX333" fmla="*/ 2181355 w 3169679"/>
              <a:gd name="connsiteY333" fmla="*/ 284171 h 3118313"/>
              <a:gd name="connsiteX334" fmla="*/ 2191474 w 3169679"/>
              <a:gd name="connsiteY334" fmla="*/ 304410 h 3118313"/>
              <a:gd name="connsiteX335" fmla="*/ 2198220 w 3169679"/>
              <a:gd name="connsiteY335" fmla="*/ 324649 h 3118313"/>
              <a:gd name="connsiteX336" fmla="*/ 2198220 w 3169679"/>
              <a:gd name="connsiteY336" fmla="*/ 351634 h 3118313"/>
              <a:gd name="connsiteX337" fmla="*/ 2194847 w 3169679"/>
              <a:gd name="connsiteY337" fmla="*/ 378618 h 3118313"/>
              <a:gd name="connsiteX338" fmla="*/ 2184728 w 3169679"/>
              <a:gd name="connsiteY338" fmla="*/ 408977 h 3118313"/>
              <a:gd name="connsiteX339" fmla="*/ 2177417 w 3169679"/>
              <a:gd name="connsiteY339" fmla="*/ 425427 h 3118313"/>
              <a:gd name="connsiteX340" fmla="*/ 2201809 w 3169679"/>
              <a:gd name="connsiteY340" fmla="*/ 452265 h 3118313"/>
              <a:gd name="connsiteX341" fmla="*/ 2221449 w 3169679"/>
              <a:gd name="connsiteY341" fmla="*/ 478529 h 3118313"/>
              <a:gd name="connsiteX342" fmla="*/ 2225205 w 3169679"/>
              <a:gd name="connsiteY342" fmla="*/ 473066 h 3118313"/>
              <a:gd name="connsiteX343" fmla="*/ 2258937 w 3169679"/>
              <a:gd name="connsiteY343" fmla="*/ 432588 h 3118313"/>
              <a:gd name="connsiteX344" fmla="*/ 2296041 w 3169679"/>
              <a:gd name="connsiteY344" fmla="*/ 402230 h 3118313"/>
              <a:gd name="connsiteX345" fmla="*/ 2329772 w 3169679"/>
              <a:gd name="connsiteY345" fmla="*/ 381992 h 3118313"/>
              <a:gd name="connsiteX346" fmla="*/ 2363503 w 3169679"/>
              <a:gd name="connsiteY346" fmla="*/ 368499 h 3118313"/>
              <a:gd name="connsiteX347" fmla="*/ 2393861 w 3169679"/>
              <a:gd name="connsiteY347" fmla="*/ 361753 h 3118313"/>
              <a:gd name="connsiteX348" fmla="*/ 2424219 w 3169679"/>
              <a:gd name="connsiteY348" fmla="*/ 361753 h 3118313"/>
              <a:gd name="connsiteX349" fmla="*/ 2454578 w 3169679"/>
              <a:gd name="connsiteY349" fmla="*/ 365126 h 3118313"/>
              <a:gd name="connsiteX350" fmla="*/ 2478189 w 3169679"/>
              <a:gd name="connsiteY350" fmla="*/ 375245 h 3118313"/>
              <a:gd name="connsiteX351" fmla="*/ 2501801 w 3169679"/>
              <a:gd name="connsiteY351" fmla="*/ 385365 h 3118313"/>
              <a:gd name="connsiteX352" fmla="*/ 2522040 w 3169679"/>
              <a:gd name="connsiteY352" fmla="*/ 395484 h 3118313"/>
              <a:gd name="connsiteX353" fmla="*/ 2549025 w 3169679"/>
              <a:gd name="connsiteY353" fmla="*/ 415723 h 3118313"/>
              <a:gd name="connsiteX354" fmla="*/ 2559144 w 3169679"/>
              <a:gd name="connsiteY354" fmla="*/ 425842 h 3118313"/>
              <a:gd name="connsiteX355" fmla="*/ 2586129 w 3169679"/>
              <a:gd name="connsiteY355" fmla="*/ 449454 h 3118313"/>
              <a:gd name="connsiteX356" fmla="*/ 2613114 w 3169679"/>
              <a:gd name="connsiteY356" fmla="*/ 476439 h 3118313"/>
              <a:gd name="connsiteX357" fmla="*/ 2629980 w 3169679"/>
              <a:gd name="connsiteY357" fmla="*/ 506797 h 3118313"/>
              <a:gd name="connsiteX358" fmla="*/ 2646845 w 3169679"/>
              <a:gd name="connsiteY358" fmla="*/ 533782 h 3118313"/>
              <a:gd name="connsiteX359" fmla="*/ 2656965 w 3169679"/>
              <a:gd name="connsiteY359" fmla="*/ 560767 h 3118313"/>
              <a:gd name="connsiteX360" fmla="*/ 2667084 w 3169679"/>
              <a:gd name="connsiteY360" fmla="*/ 587752 h 3118313"/>
              <a:gd name="connsiteX361" fmla="*/ 2673830 w 3169679"/>
              <a:gd name="connsiteY361" fmla="*/ 611364 h 3118313"/>
              <a:gd name="connsiteX362" fmla="*/ 2673830 w 3169679"/>
              <a:gd name="connsiteY362" fmla="*/ 638349 h 3118313"/>
              <a:gd name="connsiteX363" fmla="*/ 2677204 w 3169679"/>
              <a:gd name="connsiteY363" fmla="*/ 682199 h 3118313"/>
              <a:gd name="connsiteX364" fmla="*/ 2670457 w 3169679"/>
              <a:gd name="connsiteY364" fmla="*/ 715931 h 3118313"/>
              <a:gd name="connsiteX365" fmla="*/ 2663711 w 3169679"/>
              <a:gd name="connsiteY365" fmla="*/ 746289 h 3118313"/>
              <a:gd name="connsiteX366" fmla="*/ 2653592 w 3169679"/>
              <a:gd name="connsiteY366" fmla="*/ 790139 h 3118313"/>
              <a:gd name="connsiteX367" fmla="*/ 2650219 w 3169679"/>
              <a:gd name="connsiteY367" fmla="*/ 823870 h 3118313"/>
              <a:gd name="connsiteX368" fmla="*/ 2650219 w 3169679"/>
              <a:gd name="connsiteY368" fmla="*/ 854229 h 3118313"/>
              <a:gd name="connsiteX369" fmla="*/ 2653592 w 3169679"/>
              <a:gd name="connsiteY369" fmla="*/ 874467 h 3118313"/>
              <a:gd name="connsiteX370" fmla="*/ 2663711 w 3169679"/>
              <a:gd name="connsiteY370" fmla="*/ 891333 h 3118313"/>
              <a:gd name="connsiteX371" fmla="*/ 2670457 w 3169679"/>
              <a:gd name="connsiteY371" fmla="*/ 904825 h 3118313"/>
              <a:gd name="connsiteX372" fmla="*/ 2680577 w 3169679"/>
              <a:gd name="connsiteY372" fmla="*/ 918318 h 3118313"/>
              <a:gd name="connsiteX373" fmla="*/ 2694069 w 3169679"/>
              <a:gd name="connsiteY373" fmla="*/ 928437 h 3118313"/>
              <a:gd name="connsiteX374" fmla="*/ 2707562 w 3169679"/>
              <a:gd name="connsiteY374" fmla="*/ 935183 h 3118313"/>
              <a:gd name="connsiteX375" fmla="*/ 2731173 w 3169679"/>
              <a:gd name="connsiteY375" fmla="*/ 945303 h 3118313"/>
              <a:gd name="connsiteX376" fmla="*/ 2754785 w 3169679"/>
              <a:gd name="connsiteY376" fmla="*/ 948676 h 3118313"/>
              <a:gd name="connsiteX377" fmla="*/ 2775024 w 3169679"/>
              <a:gd name="connsiteY377" fmla="*/ 948676 h 3118313"/>
              <a:gd name="connsiteX378" fmla="*/ 2795263 w 3169679"/>
              <a:gd name="connsiteY378" fmla="*/ 948676 h 3118313"/>
              <a:gd name="connsiteX379" fmla="*/ 2828994 w 3169679"/>
              <a:gd name="connsiteY379" fmla="*/ 948676 h 3118313"/>
              <a:gd name="connsiteX380" fmla="*/ 2855979 w 3169679"/>
              <a:gd name="connsiteY380" fmla="*/ 952049 h 3118313"/>
              <a:gd name="connsiteX381" fmla="*/ 2879591 w 3169679"/>
              <a:gd name="connsiteY381" fmla="*/ 958795 h 3118313"/>
              <a:gd name="connsiteX382" fmla="*/ 2896456 w 3169679"/>
              <a:gd name="connsiteY382" fmla="*/ 965542 h 3118313"/>
              <a:gd name="connsiteX383" fmla="*/ 2906576 w 3169679"/>
              <a:gd name="connsiteY383" fmla="*/ 975661 h 3118313"/>
              <a:gd name="connsiteX384" fmla="*/ 2913322 w 3169679"/>
              <a:gd name="connsiteY384" fmla="*/ 982407 h 3118313"/>
              <a:gd name="connsiteX385" fmla="*/ 2920068 w 3169679"/>
              <a:gd name="connsiteY385" fmla="*/ 989153 h 3118313"/>
              <a:gd name="connsiteX386" fmla="*/ 2926814 w 3169679"/>
              <a:gd name="connsiteY386" fmla="*/ 999273 h 3118313"/>
              <a:gd name="connsiteX387" fmla="*/ 2930188 w 3169679"/>
              <a:gd name="connsiteY387" fmla="*/ 1009392 h 3118313"/>
              <a:gd name="connsiteX388" fmla="*/ 2936934 w 3169679"/>
              <a:gd name="connsiteY388" fmla="*/ 1029631 h 3118313"/>
              <a:gd name="connsiteX389" fmla="*/ 2936934 w 3169679"/>
              <a:gd name="connsiteY389" fmla="*/ 1053243 h 3118313"/>
              <a:gd name="connsiteX390" fmla="*/ 2930188 w 3169679"/>
              <a:gd name="connsiteY390" fmla="*/ 1073481 h 3118313"/>
              <a:gd name="connsiteX391" fmla="*/ 2916695 w 3169679"/>
              <a:gd name="connsiteY391" fmla="*/ 1107213 h 3118313"/>
              <a:gd name="connsiteX392" fmla="*/ 2909949 w 3169679"/>
              <a:gd name="connsiteY392" fmla="*/ 1117332 h 3118313"/>
              <a:gd name="connsiteX393" fmla="*/ 2886337 w 3169679"/>
              <a:gd name="connsiteY393" fmla="*/ 1154436 h 3118313"/>
              <a:gd name="connsiteX394" fmla="*/ 2869471 w 3169679"/>
              <a:gd name="connsiteY394" fmla="*/ 1184794 h 3118313"/>
              <a:gd name="connsiteX395" fmla="*/ 2859352 w 3169679"/>
              <a:gd name="connsiteY395" fmla="*/ 1211779 h 3118313"/>
              <a:gd name="connsiteX396" fmla="*/ 2852606 w 3169679"/>
              <a:gd name="connsiteY396" fmla="*/ 1232018 h 3118313"/>
              <a:gd name="connsiteX397" fmla="*/ 2849233 w 3169679"/>
              <a:gd name="connsiteY397" fmla="*/ 1252257 h 3118313"/>
              <a:gd name="connsiteX398" fmla="*/ 2849233 w 3169679"/>
              <a:gd name="connsiteY398" fmla="*/ 1265749 h 3118313"/>
              <a:gd name="connsiteX399" fmla="*/ 2849233 w 3169679"/>
              <a:gd name="connsiteY399" fmla="*/ 1275869 h 3118313"/>
              <a:gd name="connsiteX400" fmla="*/ 2852606 w 3169679"/>
              <a:gd name="connsiteY400" fmla="*/ 1292734 h 3118313"/>
              <a:gd name="connsiteX401" fmla="*/ 2855979 w 3169679"/>
              <a:gd name="connsiteY401" fmla="*/ 1309600 h 3118313"/>
              <a:gd name="connsiteX402" fmla="*/ 2862725 w 3169679"/>
              <a:gd name="connsiteY402" fmla="*/ 1323092 h 3118313"/>
              <a:gd name="connsiteX403" fmla="*/ 2872845 w 3169679"/>
              <a:gd name="connsiteY403" fmla="*/ 1333212 h 3118313"/>
              <a:gd name="connsiteX404" fmla="*/ 2882964 w 3169679"/>
              <a:gd name="connsiteY404" fmla="*/ 1343331 h 3118313"/>
              <a:gd name="connsiteX405" fmla="*/ 2893083 w 3169679"/>
              <a:gd name="connsiteY405" fmla="*/ 1353451 h 3118313"/>
              <a:gd name="connsiteX406" fmla="*/ 2916695 w 3169679"/>
              <a:gd name="connsiteY406" fmla="*/ 1363570 h 3118313"/>
              <a:gd name="connsiteX407" fmla="*/ 2936934 w 3169679"/>
              <a:gd name="connsiteY407" fmla="*/ 1370316 h 3118313"/>
              <a:gd name="connsiteX408" fmla="*/ 2957173 w 3169679"/>
              <a:gd name="connsiteY408" fmla="*/ 1370316 h 3118313"/>
              <a:gd name="connsiteX409" fmla="*/ 2977411 w 3169679"/>
              <a:gd name="connsiteY409" fmla="*/ 1370316 h 3118313"/>
              <a:gd name="connsiteX410" fmla="*/ 3017889 w 3169679"/>
              <a:gd name="connsiteY410" fmla="*/ 1373689 h 3118313"/>
              <a:gd name="connsiteX411" fmla="*/ 3054993 w 3169679"/>
              <a:gd name="connsiteY411" fmla="*/ 1380435 h 3118313"/>
              <a:gd name="connsiteX412" fmla="*/ 3081978 w 3169679"/>
              <a:gd name="connsiteY412" fmla="*/ 1390555 h 3118313"/>
              <a:gd name="connsiteX413" fmla="*/ 3105590 w 3169679"/>
              <a:gd name="connsiteY413" fmla="*/ 1400674 h 3118313"/>
              <a:gd name="connsiteX414" fmla="*/ 3122455 w 3169679"/>
              <a:gd name="connsiteY414" fmla="*/ 1414167 h 3118313"/>
              <a:gd name="connsiteX415" fmla="*/ 3135948 w 3169679"/>
              <a:gd name="connsiteY415" fmla="*/ 1424286 h 3118313"/>
              <a:gd name="connsiteX416" fmla="*/ 3146067 w 3169679"/>
              <a:gd name="connsiteY416" fmla="*/ 1437779 h 3118313"/>
              <a:gd name="connsiteX417" fmla="*/ 3152814 w 3169679"/>
              <a:gd name="connsiteY417" fmla="*/ 1447898 h 3118313"/>
              <a:gd name="connsiteX418" fmla="*/ 3159560 w 3169679"/>
              <a:gd name="connsiteY418" fmla="*/ 1461390 h 3118313"/>
              <a:gd name="connsiteX419" fmla="*/ 3162933 w 3169679"/>
              <a:gd name="connsiteY419" fmla="*/ 1471510 h 3118313"/>
              <a:gd name="connsiteX420" fmla="*/ 3162933 w 3169679"/>
              <a:gd name="connsiteY420" fmla="*/ 1481629 h 3118313"/>
              <a:gd name="connsiteX421" fmla="*/ 3159560 w 3169679"/>
              <a:gd name="connsiteY421" fmla="*/ 1491748 h 3118313"/>
              <a:gd name="connsiteX422" fmla="*/ 3152814 w 3169679"/>
              <a:gd name="connsiteY422" fmla="*/ 1501868 h 3118313"/>
              <a:gd name="connsiteX423" fmla="*/ 3139321 w 3169679"/>
              <a:gd name="connsiteY423" fmla="*/ 1518733 h 3118313"/>
              <a:gd name="connsiteX424" fmla="*/ 3122455 w 3169679"/>
              <a:gd name="connsiteY424" fmla="*/ 1532226 h 3118313"/>
              <a:gd name="connsiteX425" fmla="*/ 3105590 w 3169679"/>
              <a:gd name="connsiteY425" fmla="*/ 1542345 h 3118313"/>
              <a:gd name="connsiteX426" fmla="*/ 3088724 w 3169679"/>
              <a:gd name="connsiteY426" fmla="*/ 1549092 h 3118313"/>
              <a:gd name="connsiteX427" fmla="*/ 3068486 w 3169679"/>
              <a:gd name="connsiteY427" fmla="*/ 1555838 h 3118313"/>
              <a:gd name="connsiteX428" fmla="*/ 3054993 w 3169679"/>
              <a:gd name="connsiteY428" fmla="*/ 1562584 h 3118313"/>
              <a:gd name="connsiteX429" fmla="*/ 3028008 w 3169679"/>
              <a:gd name="connsiteY429" fmla="*/ 1582823 h 3118313"/>
              <a:gd name="connsiteX430" fmla="*/ 3011143 w 3169679"/>
              <a:gd name="connsiteY430" fmla="*/ 1603061 h 3118313"/>
              <a:gd name="connsiteX431" fmla="*/ 2997650 w 3169679"/>
              <a:gd name="connsiteY431" fmla="*/ 1626673 h 3118313"/>
              <a:gd name="connsiteX432" fmla="*/ 2987531 w 3169679"/>
              <a:gd name="connsiteY432" fmla="*/ 1646912 h 3118313"/>
              <a:gd name="connsiteX433" fmla="*/ 2984158 w 3169679"/>
              <a:gd name="connsiteY433" fmla="*/ 1663778 h 3118313"/>
              <a:gd name="connsiteX434" fmla="*/ 2984158 w 3169679"/>
              <a:gd name="connsiteY434" fmla="*/ 1677270 h 3118313"/>
              <a:gd name="connsiteX435" fmla="*/ 2980784 w 3169679"/>
              <a:gd name="connsiteY435" fmla="*/ 1704255 h 3118313"/>
              <a:gd name="connsiteX436" fmla="*/ 2974038 w 3169679"/>
              <a:gd name="connsiteY436" fmla="*/ 1724494 h 3118313"/>
              <a:gd name="connsiteX437" fmla="*/ 2967292 w 3169679"/>
              <a:gd name="connsiteY437" fmla="*/ 1744733 h 3118313"/>
              <a:gd name="connsiteX438" fmla="*/ 2957173 w 3169679"/>
              <a:gd name="connsiteY438" fmla="*/ 1761598 h 3118313"/>
              <a:gd name="connsiteX439" fmla="*/ 2936934 w 3169679"/>
              <a:gd name="connsiteY439" fmla="*/ 1788583 h 3118313"/>
              <a:gd name="connsiteX440" fmla="*/ 2916695 w 3169679"/>
              <a:gd name="connsiteY440" fmla="*/ 1812195 h 3118313"/>
              <a:gd name="connsiteX441" fmla="*/ 2893083 w 3169679"/>
              <a:gd name="connsiteY441" fmla="*/ 1825687 h 3118313"/>
              <a:gd name="connsiteX442" fmla="*/ 2872845 w 3169679"/>
              <a:gd name="connsiteY442" fmla="*/ 1835807 h 3118313"/>
              <a:gd name="connsiteX443" fmla="*/ 2855979 w 3169679"/>
              <a:gd name="connsiteY443" fmla="*/ 1839180 h 3118313"/>
              <a:gd name="connsiteX444" fmla="*/ 2832367 w 3169679"/>
              <a:gd name="connsiteY444" fmla="*/ 1849299 h 3118313"/>
              <a:gd name="connsiteX445" fmla="*/ 2812128 w 3169679"/>
              <a:gd name="connsiteY445" fmla="*/ 1856046 h 3118313"/>
              <a:gd name="connsiteX446" fmla="*/ 2798636 w 3169679"/>
              <a:gd name="connsiteY446" fmla="*/ 1866165 h 3118313"/>
              <a:gd name="connsiteX447" fmla="*/ 2785143 w 3169679"/>
              <a:gd name="connsiteY447" fmla="*/ 1876284 h 3118313"/>
              <a:gd name="connsiteX448" fmla="*/ 2775024 w 3169679"/>
              <a:gd name="connsiteY448" fmla="*/ 1886404 h 3118313"/>
              <a:gd name="connsiteX449" fmla="*/ 2768278 w 3169679"/>
              <a:gd name="connsiteY449" fmla="*/ 1896523 h 3118313"/>
              <a:gd name="connsiteX450" fmla="*/ 2758158 w 3169679"/>
              <a:gd name="connsiteY450" fmla="*/ 1920135 h 3118313"/>
              <a:gd name="connsiteX451" fmla="*/ 2758158 w 3169679"/>
              <a:gd name="connsiteY451" fmla="*/ 1937000 h 3118313"/>
              <a:gd name="connsiteX452" fmla="*/ 2758158 w 3169679"/>
              <a:gd name="connsiteY452" fmla="*/ 1953866 h 3118313"/>
              <a:gd name="connsiteX453" fmla="*/ 2764905 w 3169679"/>
              <a:gd name="connsiteY453" fmla="*/ 1970732 h 3118313"/>
              <a:gd name="connsiteX454" fmla="*/ 2771651 w 3169679"/>
              <a:gd name="connsiteY454" fmla="*/ 1987597 h 3118313"/>
              <a:gd name="connsiteX455" fmla="*/ 2775024 w 3169679"/>
              <a:gd name="connsiteY455" fmla="*/ 2004463 h 3118313"/>
              <a:gd name="connsiteX456" fmla="*/ 2775024 w 3169679"/>
              <a:gd name="connsiteY456" fmla="*/ 2021328 h 3118313"/>
              <a:gd name="connsiteX457" fmla="*/ 2768278 w 3169679"/>
              <a:gd name="connsiteY457" fmla="*/ 2034821 h 3118313"/>
              <a:gd name="connsiteX458" fmla="*/ 2758158 w 3169679"/>
              <a:gd name="connsiteY458" fmla="*/ 2055060 h 3118313"/>
              <a:gd name="connsiteX459" fmla="*/ 2751412 w 3169679"/>
              <a:gd name="connsiteY459" fmla="*/ 2065179 h 3118313"/>
              <a:gd name="connsiteX460" fmla="*/ 2724427 w 3169679"/>
              <a:gd name="connsiteY460" fmla="*/ 2082045 h 3118313"/>
              <a:gd name="connsiteX461" fmla="*/ 2694069 w 3169679"/>
              <a:gd name="connsiteY461" fmla="*/ 2088791 h 3118313"/>
              <a:gd name="connsiteX462" fmla="*/ 2670457 w 3169679"/>
              <a:gd name="connsiteY462" fmla="*/ 2092164 h 3118313"/>
              <a:gd name="connsiteX463" fmla="*/ 2646845 w 3169679"/>
              <a:gd name="connsiteY463" fmla="*/ 2092164 h 3118313"/>
              <a:gd name="connsiteX464" fmla="*/ 2629980 w 3169679"/>
              <a:gd name="connsiteY464" fmla="*/ 2088791 h 3118313"/>
              <a:gd name="connsiteX465" fmla="*/ 2616487 w 3169679"/>
              <a:gd name="connsiteY465" fmla="*/ 2085418 h 3118313"/>
              <a:gd name="connsiteX466" fmla="*/ 2602995 w 3169679"/>
              <a:gd name="connsiteY466" fmla="*/ 2078672 h 3118313"/>
              <a:gd name="connsiteX467" fmla="*/ 2565891 w 3169679"/>
              <a:gd name="connsiteY467" fmla="*/ 2061806 h 3118313"/>
              <a:gd name="connsiteX468" fmla="*/ 2528786 w 3169679"/>
              <a:gd name="connsiteY468" fmla="*/ 2051687 h 3118313"/>
              <a:gd name="connsiteX469" fmla="*/ 2498428 w 3169679"/>
              <a:gd name="connsiteY469" fmla="*/ 2041567 h 3118313"/>
              <a:gd name="connsiteX470" fmla="*/ 2468070 w 3169679"/>
              <a:gd name="connsiteY470" fmla="*/ 2038194 h 3118313"/>
              <a:gd name="connsiteX471" fmla="*/ 2437712 w 3169679"/>
              <a:gd name="connsiteY471" fmla="*/ 2038194 h 3118313"/>
              <a:gd name="connsiteX472" fmla="*/ 2410727 w 3169679"/>
              <a:gd name="connsiteY472" fmla="*/ 2041567 h 3118313"/>
              <a:gd name="connsiteX473" fmla="*/ 2387115 w 3169679"/>
              <a:gd name="connsiteY473" fmla="*/ 2044940 h 3118313"/>
              <a:gd name="connsiteX474" fmla="*/ 2366876 w 3169679"/>
              <a:gd name="connsiteY474" fmla="*/ 2051687 h 3118313"/>
              <a:gd name="connsiteX475" fmla="*/ 2333145 w 3169679"/>
              <a:gd name="connsiteY475" fmla="*/ 2068552 h 3118313"/>
              <a:gd name="connsiteX476" fmla="*/ 2306160 w 3169679"/>
              <a:gd name="connsiteY476" fmla="*/ 2085418 h 3118313"/>
              <a:gd name="connsiteX477" fmla="*/ 2285922 w 3169679"/>
              <a:gd name="connsiteY477" fmla="*/ 2102283 h 3118313"/>
              <a:gd name="connsiteX478" fmla="*/ 2252190 w 3169679"/>
              <a:gd name="connsiteY478" fmla="*/ 2136015 h 3118313"/>
              <a:gd name="connsiteX479" fmla="*/ 2243791 w 3169679"/>
              <a:gd name="connsiteY479" fmla="*/ 2141895 h 3118313"/>
              <a:gd name="connsiteX480" fmla="*/ 2247156 w 3169679"/>
              <a:gd name="connsiteY480" fmla="*/ 2147503 h 3118313"/>
              <a:gd name="connsiteX481" fmla="*/ 2253224 w 3169679"/>
              <a:gd name="connsiteY481" fmla="*/ 2157616 h 3118313"/>
              <a:gd name="connsiteX482" fmla="*/ 2257269 w 3169679"/>
              <a:gd name="connsiteY482" fmla="*/ 2163684 h 3118313"/>
              <a:gd name="connsiteX483" fmla="*/ 2261314 w 3169679"/>
              <a:gd name="connsiteY483" fmla="*/ 2173796 h 3118313"/>
              <a:gd name="connsiteX484" fmla="*/ 2263336 w 3169679"/>
              <a:gd name="connsiteY484" fmla="*/ 2185931 h 3118313"/>
              <a:gd name="connsiteX485" fmla="*/ 2263336 w 3169679"/>
              <a:gd name="connsiteY485" fmla="*/ 2204134 h 3118313"/>
              <a:gd name="connsiteX486" fmla="*/ 2261314 w 3169679"/>
              <a:gd name="connsiteY486" fmla="*/ 2224359 h 3118313"/>
              <a:gd name="connsiteX487" fmla="*/ 2255246 w 3169679"/>
              <a:gd name="connsiteY487" fmla="*/ 2250652 h 3118313"/>
              <a:gd name="connsiteX488" fmla="*/ 2243111 w 3169679"/>
              <a:gd name="connsiteY488" fmla="*/ 2278967 h 3118313"/>
              <a:gd name="connsiteX489" fmla="*/ 2235021 w 3169679"/>
              <a:gd name="connsiteY489" fmla="*/ 2297170 h 3118313"/>
              <a:gd name="connsiteX490" fmla="*/ 2224908 w 3169679"/>
              <a:gd name="connsiteY490" fmla="*/ 2313350 h 3118313"/>
              <a:gd name="connsiteX491" fmla="*/ 2212773 w 3169679"/>
              <a:gd name="connsiteY491" fmla="*/ 2325485 h 3118313"/>
              <a:gd name="connsiteX492" fmla="*/ 2202661 w 3169679"/>
              <a:gd name="connsiteY492" fmla="*/ 2335598 h 3118313"/>
              <a:gd name="connsiteX493" fmla="*/ 2190525 w 3169679"/>
              <a:gd name="connsiteY493" fmla="*/ 2343688 h 3118313"/>
              <a:gd name="connsiteX494" fmla="*/ 2178390 w 3169679"/>
              <a:gd name="connsiteY494" fmla="*/ 2347733 h 3118313"/>
              <a:gd name="connsiteX495" fmla="*/ 2168278 w 3169679"/>
              <a:gd name="connsiteY495" fmla="*/ 2349756 h 3118313"/>
              <a:gd name="connsiteX496" fmla="*/ 2158165 w 3169679"/>
              <a:gd name="connsiteY496" fmla="*/ 2345711 h 3118313"/>
              <a:gd name="connsiteX497" fmla="*/ 2150075 w 3169679"/>
              <a:gd name="connsiteY497" fmla="*/ 2337620 h 3118313"/>
              <a:gd name="connsiteX498" fmla="*/ 2144007 w 3169679"/>
              <a:gd name="connsiteY498" fmla="*/ 2327508 h 3118313"/>
              <a:gd name="connsiteX499" fmla="*/ 2139962 w 3169679"/>
              <a:gd name="connsiteY499" fmla="*/ 2315373 h 3118313"/>
              <a:gd name="connsiteX500" fmla="*/ 2137940 w 3169679"/>
              <a:gd name="connsiteY500" fmla="*/ 2299193 h 3118313"/>
              <a:gd name="connsiteX501" fmla="*/ 2137940 w 3169679"/>
              <a:gd name="connsiteY501" fmla="*/ 2283012 h 3118313"/>
              <a:gd name="connsiteX502" fmla="*/ 2139962 w 3169679"/>
              <a:gd name="connsiteY502" fmla="*/ 2264810 h 3118313"/>
              <a:gd name="connsiteX503" fmla="*/ 2144007 w 3169679"/>
              <a:gd name="connsiteY503" fmla="*/ 2246607 h 3118313"/>
              <a:gd name="connsiteX504" fmla="*/ 2152098 w 3169679"/>
              <a:gd name="connsiteY504" fmla="*/ 2226382 h 3118313"/>
              <a:gd name="connsiteX505" fmla="*/ 2154120 w 3169679"/>
              <a:gd name="connsiteY505" fmla="*/ 2222337 h 3118313"/>
              <a:gd name="connsiteX506" fmla="*/ 2156143 w 3169679"/>
              <a:gd name="connsiteY506" fmla="*/ 2210202 h 3118313"/>
              <a:gd name="connsiteX507" fmla="*/ 2156143 w 3169679"/>
              <a:gd name="connsiteY507" fmla="*/ 2194021 h 3118313"/>
              <a:gd name="connsiteX508" fmla="*/ 2156143 w 3169679"/>
              <a:gd name="connsiteY508" fmla="*/ 2187322 h 3118313"/>
              <a:gd name="connsiteX509" fmla="*/ 2137504 w 3169679"/>
              <a:gd name="connsiteY509" fmla="*/ 2189985 h 3118313"/>
              <a:gd name="connsiteX510" fmla="*/ 2123782 w 3169679"/>
              <a:gd name="connsiteY510" fmla="*/ 2189985 h 3118313"/>
              <a:gd name="connsiteX511" fmla="*/ 2123782 w 3169679"/>
              <a:gd name="connsiteY511" fmla="*/ 2191999 h 3118313"/>
              <a:gd name="connsiteX512" fmla="*/ 2119737 w 3169679"/>
              <a:gd name="connsiteY512" fmla="*/ 2204134 h 3118313"/>
              <a:gd name="connsiteX513" fmla="*/ 2111647 w 3169679"/>
              <a:gd name="connsiteY513" fmla="*/ 2224359 h 3118313"/>
              <a:gd name="connsiteX514" fmla="*/ 2107602 w 3169679"/>
              <a:gd name="connsiteY514" fmla="*/ 2230427 h 3118313"/>
              <a:gd name="connsiteX515" fmla="*/ 2093444 w 3169679"/>
              <a:gd name="connsiteY515" fmla="*/ 2252675 h 3118313"/>
              <a:gd name="connsiteX516" fmla="*/ 2083332 w 3169679"/>
              <a:gd name="connsiteY516" fmla="*/ 2270877 h 3118313"/>
              <a:gd name="connsiteX517" fmla="*/ 2077264 w 3169679"/>
              <a:gd name="connsiteY517" fmla="*/ 2287057 h 3118313"/>
              <a:gd name="connsiteX518" fmla="*/ 2073219 w 3169679"/>
              <a:gd name="connsiteY518" fmla="*/ 2299193 h 3118313"/>
              <a:gd name="connsiteX519" fmla="*/ 2071197 w 3169679"/>
              <a:gd name="connsiteY519" fmla="*/ 2311328 h 3118313"/>
              <a:gd name="connsiteX520" fmla="*/ 2071197 w 3169679"/>
              <a:gd name="connsiteY520" fmla="*/ 2319418 h 3118313"/>
              <a:gd name="connsiteX521" fmla="*/ 2071197 w 3169679"/>
              <a:gd name="connsiteY521" fmla="*/ 2325485 h 3118313"/>
              <a:gd name="connsiteX522" fmla="*/ 2073219 w 3169679"/>
              <a:gd name="connsiteY522" fmla="*/ 2335598 h 3118313"/>
              <a:gd name="connsiteX523" fmla="*/ 2075242 w 3169679"/>
              <a:gd name="connsiteY523" fmla="*/ 2345711 h 3118313"/>
              <a:gd name="connsiteX524" fmla="*/ 2079287 w 3169679"/>
              <a:gd name="connsiteY524" fmla="*/ 2353801 h 3118313"/>
              <a:gd name="connsiteX525" fmla="*/ 2085354 w 3169679"/>
              <a:gd name="connsiteY525" fmla="*/ 2359868 h 3118313"/>
              <a:gd name="connsiteX526" fmla="*/ 2091422 w 3169679"/>
              <a:gd name="connsiteY526" fmla="*/ 2365936 h 3118313"/>
              <a:gd name="connsiteX527" fmla="*/ 2097489 w 3169679"/>
              <a:gd name="connsiteY527" fmla="*/ 2372003 h 3118313"/>
              <a:gd name="connsiteX528" fmla="*/ 2111647 w 3169679"/>
              <a:gd name="connsiteY528" fmla="*/ 2378071 h 3118313"/>
              <a:gd name="connsiteX529" fmla="*/ 2123782 w 3169679"/>
              <a:gd name="connsiteY529" fmla="*/ 2382116 h 3118313"/>
              <a:gd name="connsiteX530" fmla="*/ 2135917 w 3169679"/>
              <a:gd name="connsiteY530" fmla="*/ 2382116 h 3118313"/>
              <a:gd name="connsiteX531" fmla="*/ 2148052 w 3169679"/>
              <a:gd name="connsiteY531" fmla="*/ 2382116 h 3118313"/>
              <a:gd name="connsiteX532" fmla="*/ 2172323 w 3169679"/>
              <a:gd name="connsiteY532" fmla="*/ 2384138 h 3118313"/>
              <a:gd name="connsiteX533" fmla="*/ 2194570 w 3169679"/>
              <a:gd name="connsiteY533" fmla="*/ 2388183 h 3118313"/>
              <a:gd name="connsiteX534" fmla="*/ 2210751 w 3169679"/>
              <a:gd name="connsiteY534" fmla="*/ 2394251 h 3118313"/>
              <a:gd name="connsiteX535" fmla="*/ 2224908 w 3169679"/>
              <a:gd name="connsiteY535" fmla="*/ 2400319 h 3118313"/>
              <a:gd name="connsiteX536" fmla="*/ 2235021 w 3169679"/>
              <a:gd name="connsiteY536" fmla="*/ 2408409 h 3118313"/>
              <a:gd name="connsiteX537" fmla="*/ 2243111 w 3169679"/>
              <a:gd name="connsiteY537" fmla="*/ 2414476 h 3118313"/>
              <a:gd name="connsiteX538" fmla="*/ 2249179 w 3169679"/>
              <a:gd name="connsiteY538" fmla="*/ 2422566 h 3118313"/>
              <a:gd name="connsiteX539" fmla="*/ 2253224 w 3169679"/>
              <a:gd name="connsiteY539" fmla="*/ 2428634 h 3118313"/>
              <a:gd name="connsiteX540" fmla="*/ 2257269 w 3169679"/>
              <a:gd name="connsiteY540" fmla="*/ 2436724 h 3118313"/>
              <a:gd name="connsiteX541" fmla="*/ 2259291 w 3169679"/>
              <a:gd name="connsiteY541" fmla="*/ 2442791 h 3118313"/>
              <a:gd name="connsiteX542" fmla="*/ 2259291 w 3169679"/>
              <a:gd name="connsiteY542" fmla="*/ 2448859 h 3118313"/>
              <a:gd name="connsiteX543" fmla="*/ 2257269 w 3169679"/>
              <a:gd name="connsiteY543" fmla="*/ 2454927 h 3118313"/>
              <a:gd name="connsiteX544" fmla="*/ 2253224 w 3169679"/>
              <a:gd name="connsiteY544" fmla="*/ 2460994 h 3118313"/>
              <a:gd name="connsiteX545" fmla="*/ 2245133 w 3169679"/>
              <a:gd name="connsiteY545" fmla="*/ 2471107 h 3118313"/>
              <a:gd name="connsiteX546" fmla="*/ 2235021 w 3169679"/>
              <a:gd name="connsiteY546" fmla="*/ 2479197 h 3118313"/>
              <a:gd name="connsiteX547" fmla="*/ 2224908 w 3169679"/>
              <a:gd name="connsiteY547" fmla="*/ 2485264 h 3118313"/>
              <a:gd name="connsiteX548" fmla="*/ 2214796 w 3169679"/>
              <a:gd name="connsiteY548" fmla="*/ 2489309 h 3118313"/>
              <a:gd name="connsiteX549" fmla="*/ 2202661 w 3169679"/>
              <a:gd name="connsiteY549" fmla="*/ 2493354 h 3118313"/>
              <a:gd name="connsiteX550" fmla="*/ 2194570 w 3169679"/>
              <a:gd name="connsiteY550" fmla="*/ 2497400 h 3118313"/>
              <a:gd name="connsiteX551" fmla="*/ 2178390 w 3169679"/>
              <a:gd name="connsiteY551" fmla="*/ 2509535 h 3118313"/>
              <a:gd name="connsiteX552" fmla="*/ 2168278 w 3169679"/>
              <a:gd name="connsiteY552" fmla="*/ 2521670 h 3118313"/>
              <a:gd name="connsiteX553" fmla="*/ 2160188 w 3169679"/>
              <a:gd name="connsiteY553" fmla="*/ 2535827 h 3118313"/>
              <a:gd name="connsiteX554" fmla="*/ 2154120 w 3169679"/>
              <a:gd name="connsiteY554" fmla="*/ 2547963 h 3118313"/>
              <a:gd name="connsiteX555" fmla="*/ 2152098 w 3169679"/>
              <a:gd name="connsiteY555" fmla="*/ 2558075 h 3118313"/>
              <a:gd name="connsiteX556" fmla="*/ 2152098 w 3169679"/>
              <a:gd name="connsiteY556" fmla="*/ 2566165 h 3118313"/>
              <a:gd name="connsiteX557" fmla="*/ 2150075 w 3169679"/>
              <a:gd name="connsiteY557" fmla="*/ 2582345 h 3118313"/>
              <a:gd name="connsiteX558" fmla="*/ 2146030 w 3169679"/>
              <a:gd name="connsiteY558" fmla="*/ 2594480 h 3118313"/>
              <a:gd name="connsiteX559" fmla="*/ 2141985 w 3169679"/>
              <a:gd name="connsiteY559" fmla="*/ 2606616 h 3118313"/>
              <a:gd name="connsiteX560" fmla="*/ 2135917 w 3169679"/>
              <a:gd name="connsiteY560" fmla="*/ 2616728 h 3118313"/>
              <a:gd name="connsiteX561" fmla="*/ 2123782 w 3169679"/>
              <a:gd name="connsiteY561" fmla="*/ 2632908 h 3118313"/>
              <a:gd name="connsiteX562" fmla="*/ 2111647 w 3169679"/>
              <a:gd name="connsiteY562" fmla="*/ 2647066 h 3118313"/>
              <a:gd name="connsiteX563" fmla="*/ 2097489 w 3169679"/>
              <a:gd name="connsiteY563" fmla="*/ 2655156 h 3118313"/>
              <a:gd name="connsiteX564" fmla="*/ 2085354 w 3169679"/>
              <a:gd name="connsiteY564" fmla="*/ 2661224 h 3118313"/>
              <a:gd name="connsiteX565" fmla="*/ 2075242 w 3169679"/>
              <a:gd name="connsiteY565" fmla="*/ 2663246 h 3118313"/>
              <a:gd name="connsiteX566" fmla="*/ 2061084 w 3169679"/>
              <a:gd name="connsiteY566" fmla="*/ 2669314 h 3118313"/>
              <a:gd name="connsiteX567" fmla="*/ 2048949 w 3169679"/>
              <a:gd name="connsiteY567" fmla="*/ 2673359 h 3118313"/>
              <a:gd name="connsiteX568" fmla="*/ 2040859 w 3169679"/>
              <a:gd name="connsiteY568" fmla="*/ 2679426 h 3118313"/>
              <a:gd name="connsiteX569" fmla="*/ 2032769 w 3169679"/>
              <a:gd name="connsiteY569" fmla="*/ 2685494 h 3118313"/>
              <a:gd name="connsiteX570" fmla="*/ 2026701 w 3169679"/>
              <a:gd name="connsiteY570" fmla="*/ 2691561 h 3118313"/>
              <a:gd name="connsiteX571" fmla="*/ 2022656 w 3169679"/>
              <a:gd name="connsiteY571" fmla="*/ 2697629 h 3118313"/>
              <a:gd name="connsiteX572" fmla="*/ 2016589 w 3169679"/>
              <a:gd name="connsiteY572" fmla="*/ 2711787 h 3118313"/>
              <a:gd name="connsiteX573" fmla="*/ 2016589 w 3169679"/>
              <a:gd name="connsiteY573" fmla="*/ 2721899 h 3118313"/>
              <a:gd name="connsiteX574" fmla="*/ 2016589 w 3169679"/>
              <a:gd name="connsiteY574" fmla="*/ 2732012 h 3118313"/>
              <a:gd name="connsiteX575" fmla="*/ 2020634 w 3169679"/>
              <a:gd name="connsiteY575" fmla="*/ 2742124 h 3118313"/>
              <a:gd name="connsiteX576" fmla="*/ 2024679 w 3169679"/>
              <a:gd name="connsiteY576" fmla="*/ 2752237 h 3118313"/>
              <a:gd name="connsiteX577" fmla="*/ 2026701 w 3169679"/>
              <a:gd name="connsiteY577" fmla="*/ 2762350 h 3118313"/>
              <a:gd name="connsiteX578" fmla="*/ 2026701 w 3169679"/>
              <a:gd name="connsiteY578" fmla="*/ 2772462 h 3118313"/>
              <a:gd name="connsiteX579" fmla="*/ 2022656 w 3169679"/>
              <a:gd name="connsiteY579" fmla="*/ 2780552 h 3118313"/>
              <a:gd name="connsiteX580" fmla="*/ 2016589 w 3169679"/>
              <a:gd name="connsiteY580" fmla="*/ 2792687 h 3118313"/>
              <a:gd name="connsiteX581" fmla="*/ 2012544 w 3169679"/>
              <a:gd name="connsiteY581" fmla="*/ 2798755 h 3118313"/>
              <a:gd name="connsiteX582" fmla="*/ 1996363 w 3169679"/>
              <a:gd name="connsiteY582" fmla="*/ 2808868 h 3118313"/>
              <a:gd name="connsiteX583" fmla="*/ 1978161 w 3169679"/>
              <a:gd name="connsiteY583" fmla="*/ 2812913 h 3118313"/>
              <a:gd name="connsiteX584" fmla="*/ 1964003 w 3169679"/>
              <a:gd name="connsiteY584" fmla="*/ 2814935 h 3118313"/>
              <a:gd name="connsiteX585" fmla="*/ 1949845 w 3169679"/>
              <a:gd name="connsiteY585" fmla="*/ 2814935 h 3118313"/>
              <a:gd name="connsiteX586" fmla="*/ 1939733 w 3169679"/>
              <a:gd name="connsiteY586" fmla="*/ 2812913 h 3118313"/>
              <a:gd name="connsiteX587" fmla="*/ 1931643 w 3169679"/>
              <a:gd name="connsiteY587" fmla="*/ 2810890 h 3118313"/>
              <a:gd name="connsiteX588" fmla="*/ 1923553 w 3169679"/>
              <a:gd name="connsiteY588" fmla="*/ 2806845 h 3118313"/>
              <a:gd name="connsiteX589" fmla="*/ 1901305 w 3169679"/>
              <a:gd name="connsiteY589" fmla="*/ 2796732 h 3118313"/>
              <a:gd name="connsiteX590" fmla="*/ 1879057 w 3169679"/>
              <a:gd name="connsiteY590" fmla="*/ 2790665 h 3118313"/>
              <a:gd name="connsiteX591" fmla="*/ 1860854 w 3169679"/>
              <a:gd name="connsiteY591" fmla="*/ 2784597 h 3118313"/>
              <a:gd name="connsiteX592" fmla="*/ 1842652 w 3169679"/>
              <a:gd name="connsiteY592" fmla="*/ 2782575 h 3118313"/>
              <a:gd name="connsiteX593" fmla="*/ 1824449 w 3169679"/>
              <a:gd name="connsiteY593" fmla="*/ 2782575 h 3118313"/>
              <a:gd name="connsiteX594" fmla="*/ 1808269 w 3169679"/>
              <a:gd name="connsiteY594" fmla="*/ 2784597 h 3118313"/>
              <a:gd name="connsiteX595" fmla="*/ 1794111 w 3169679"/>
              <a:gd name="connsiteY595" fmla="*/ 2786620 h 3118313"/>
              <a:gd name="connsiteX596" fmla="*/ 1781976 w 3169679"/>
              <a:gd name="connsiteY596" fmla="*/ 2790665 h 3118313"/>
              <a:gd name="connsiteX597" fmla="*/ 1761751 w 3169679"/>
              <a:gd name="connsiteY597" fmla="*/ 2800778 h 3118313"/>
              <a:gd name="connsiteX598" fmla="*/ 1745571 w 3169679"/>
              <a:gd name="connsiteY598" fmla="*/ 2810890 h 3118313"/>
              <a:gd name="connsiteX599" fmla="*/ 1733436 w 3169679"/>
              <a:gd name="connsiteY599" fmla="*/ 2821003 h 3118313"/>
              <a:gd name="connsiteX600" fmla="*/ 1713210 w 3169679"/>
              <a:gd name="connsiteY600" fmla="*/ 2841228 h 3118313"/>
              <a:gd name="connsiteX601" fmla="*/ 1692985 w 3169679"/>
              <a:gd name="connsiteY601" fmla="*/ 2855386 h 3118313"/>
              <a:gd name="connsiteX602" fmla="*/ 1674782 w 3169679"/>
              <a:gd name="connsiteY602" fmla="*/ 2865498 h 3118313"/>
              <a:gd name="connsiteX603" fmla="*/ 1658602 w 3169679"/>
              <a:gd name="connsiteY603" fmla="*/ 2871566 h 3118313"/>
              <a:gd name="connsiteX604" fmla="*/ 1644445 w 3169679"/>
              <a:gd name="connsiteY604" fmla="*/ 2873588 h 3118313"/>
              <a:gd name="connsiteX605" fmla="*/ 1632310 w 3169679"/>
              <a:gd name="connsiteY605" fmla="*/ 2873588 h 3118313"/>
              <a:gd name="connsiteX606" fmla="*/ 1624219 w 3169679"/>
              <a:gd name="connsiteY606" fmla="*/ 2873588 h 3118313"/>
              <a:gd name="connsiteX607" fmla="*/ 1603994 w 3169679"/>
              <a:gd name="connsiteY607" fmla="*/ 2869543 h 3118313"/>
              <a:gd name="connsiteX608" fmla="*/ 1587814 w 3169679"/>
              <a:gd name="connsiteY608" fmla="*/ 2863476 h 3118313"/>
              <a:gd name="connsiteX609" fmla="*/ 1575679 w 3169679"/>
              <a:gd name="connsiteY609" fmla="*/ 2853363 h 3118313"/>
              <a:gd name="connsiteX610" fmla="*/ 1567589 w 3169679"/>
              <a:gd name="connsiteY610" fmla="*/ 2845273 h 3118313"/>
              <a:gd name="connsiteX611" fmla="*/ 1561521 w 3169679"/>
              <a:gd name="connsiteY611" fmla="*/ 2835160 h 3118313"/>
              <a:gd name="connsiteX612" fmla="*/ 1557476 w 3169679"/>
              <a:gd name="connsiteY612" fmla="*/ 2827070 h 3118313"/>
              <a:gd name="connsiteX613" fmla="*/ 1555454 w 3169679"/>
              <a:gd name="connsiteY613" fmla="*/ 2821003 h 3118313"/>
              <a:gd name="connsiteX614" fmla="*/ 1551409 w 3169679"/>
              <a:gd name="connsiteY614" fmla="*/ 2802800 h 3118313"/>
              <a:gd name="connsiteX615" fmla="*/ 1543319 w 3169679"/>
              <a:gd name="connsiteY615" fmla="*/ 2788642 h 3118313"/>
              <a:gd name="connsiteX616" fmla="*/ 1535228 w 3169679"/>
              <a:gd name="connsiteY616" fmla="*/ 2778530 h 3118313"/>
              <a:gd name="connsiteX617" fmla="*/ 1525116 w 3169679"/>
              <a:gd name="connsiteY617" fmla="*/ 2772462 h 3118313"/>
              <a:gd name="connsiteX618" fmla="*/ 1515003 w 3169679"/>
              <a:gd name="connsiteY618" fmla="*/ 2768417 h 3118313"/>
              <a:gd name="connsiteX619" fmla="*/ 1506913 w 3169679"/>
              <a:gd name="connsiteY619" fmla="*/ 2766395 h 3118313"/>
              <a:gd name="connsiteX620" fmla="*/ 1498823 w 3169679"/>
              <a:gd name="connsiteY620" fmla="*/ 2766395 h 3118313"/>
              <a:gd name="connsiteX621" fmla="*/ 1482643 w 3169679"/>
              <a:gd name="connsiteY621" fmla="*/ 2766395 h 3118313"/>
              <a:gd name="connsiteX622" fmla="*/ 1470508 w 3169679"/>
              <a:gd name="connsiteY622" fmla="*/ 2762350 h 3118313"/>
              <a:gd name="connsiteX623" fmla="*/ 1458373 w 3169679"/>
              <a:gd name="connsiteY623" fmla="*/ 2756282 h 3118313"/>
              <a:gd name="connsiteX624" fmla="*/ 1448260 w 3169679"/>
              <a:gd name="connsiteY624" fmla="*/ 2750215 h 3118313"/>
              <a:gd name="connsiteX625" fmla="*/ 1442193 w 3169679"/>
              <a:gd name="connsiteY625" fmla="*/ 2742124 h 3118313"/>
              <a:gd name="connsiteX626" fmla="*/ 1436125 w 3169679"/>
              <a:gd name="connsiteY626" fmla="*/ 2736057 h 3118313"/>
              <a:gd name="connsiteX627" fmla="*/ 1432080 w 3169679"/>
              <a:gd name="connsiteY627" fmla="*/ 2729989 h 3118313"/>
              <a:gd name="connsiteX628" fmla="*/ 1426012 w 3169679"/>
              <a:gd name="connsiteY628" fmla="*/ 2719877 h 3118313"/>
              <a:gd name="connsiteX629" fmla="*/ 1417922 w 3169679"/>
              <a:gd name="connsiteY629" fmla="*/ 2713809 h 3118313"/>
              <a:gd name="connsiteX630" fmla="*/ 1407810 w 3169679"/>
              <a:gd name="connsiteY630" fmla="*/ 2707742 h 3118313"/>
              <a:gd name="connsiteX631" fmla="*/ 1399720 w 3169679"/>
              <a:gd name="connsiteY631" fmla="*/ 2703697 h 3118313"/>
              <a:gd name="connsiteX632" fmla="*/ 1389607 w 3169679"/>
              <a:gd name="connsiteY632" fmla="*/ 2701674 h 3118313"/>
              <a:gd name="connsiteX633" fmla="*/ 1379494 w 3169679"/>
              <a:gd name="connsiteY633" fmla="*/ 2699652 h 3118313"/>
              <a:gd name="connsiteX634" fmla="*/ 1359269 w 3169679"/>
              <a:gd name="connsiteY634" fmla="*/ 2699652 h 3118313"/>
              <a:gd name="connsiteX635" fmla="*/ 1341066 w 3169679"/>
              <a:gd name="connsiteY635" fmla="*/ 2703697 h 3118313"/>
              <a:gd name="connsiteX636" fmla="*/ 1324886 w 3169679"/>
              <a:gd name="connsiteY636" fmla="*/ 2707742 h 3118313"/>
              <a:gd name="connsiteX637" fmla="*/ 1310729 w 3169679"/>
              <a:gd name="connsiteY637" fmla="*/ 2713809 h 3118313"/>
              <a:gd name="connsiteX638" fmla="*/ 1284436 w 3169679"/>
              <a:gd name="connsiteY638" fmla="*/ 2721899 h 3118313"/>
              <a:gd name="connsiteX639" fmla="*/ 1260166 w 3169679"/>
              <a:gd name="connsiteY639" fmla="*/ 2725944 h 3118313"/>
              <a:gd name="connsiteX640" fmla="*/ 1237918 w 3169679"/>
              <a:gd name="connsiteY640" fmla="*/ 2727967 h 3118313"/>
              <a:gd name="connsiteX641" fmla="*/ 1219715 w 3169679"/>
              <a:gd name="connsiteY641" fmla="*/ 2729989 h 3118313"/>
              <a:gd name="connsiteX642" fmla="*/ 1203535 w 3169679"/>
              <a:gd name="connsiteY642" fmla="*/ 2729989 h 3118313"/>
              <a:gd name="connsiteX643" fmla="*/ 1187355 w 3169679"/>
              <a:gd name="connsiteY643" fmla="*/ 2727967 h 3118313"/>
              <a:gd name="connsiteX644" fmla="*/ 1175220 w 3169679"/>
              <a:gd name="connsiteY644" fmla="*/ 2723922 h 3118313"/>
              <a:gd name="connsiteX645" fmla="*/ 1165107 w 3169679"/>
              <a:gd name="connsiteY645" fmla="*/ 2721899 h 3118313"/>
              <a:gd name="connsiteX646" fmla="*/ 1148927 w 3169679"/>
              <a:gd name="connsiteY646" fmla="*/ 2711787 h 3118313"/>
              <a:gd name="connsiteX647" fmla="*/ 1140837 w 3169679"/>
              <a:gd name="connsiteY647" fmla="*/ 2703697 h 3118313"/>
              <a:gd name="connsiteX648" fmla="*/ 1134769 w 3169679"/>
              <a:gd name="connsiteY648" fmla="*/ 2697629 h 3118313"/>
              <a:gd name="connsiteX649" fmla="*/ 1132747 w 3169679"/>
              <a:gd name="connsiteY649" fmla="*/ 2693584 h 3118313"/>
              <a:gd name="connsiteX650" fmla="*/ 1128702 w 3169679"/>
              <a:gd name="connsiteY650" fmla="*/ 2681449 h 3118313"/>
              <a:gd name="connsiteX651" fmla="*/ 1124657 w 3169679"/>
              <a:gd name="connsiteY651" fmla="*/ 2667291 h 3118313"/>
              <a:gd name="connsiteX652" fmla="*/ 1122634 w 3169679"/>
              <a:gd name="connsiteY652" fmla="*/ 2655156 h 3118313"/>
              <a:gd name="connsiteX653" fmla="*/ 1122634 w 3169679"/>
              <a:gd name="connsiteY653" fmla="*/ 2643021 h 3118313"/>
              <a:gd name="connsiteX654" fmla="*/ 1124657 w 3169679"/>
              <a:gd name="connsiteY654" fmla="*/ 2620773 h 3118313"/>
              <a:gd name="connsiteX655" fmla="*/ 1130724 w 3169679"/>
              <a:gd name="connsiteY655" fmla="*/ 2600548 h 3118313"/>
              <a:gd name="connsiteX656" fmla="*/ 1140837 w 3169679"/>
              <a:gd name="connsiteY656" fmla="*/ 2580323 h 3118313"/>
              <a:gd name="connsiteX657" fmla="*/ 1152972 w 3169679"/>
              <a:gd name="connsiteY657" fmla="*/ 2564143 h 3118313"/>
              <a:gd name="connsiteX658" fmla="*/ 1169152 w 3169679"/>
              <a:gd name="connsiteY658" fmla="*/ 2547963 h 3118313"/>
              <a:gd name="connsiteX659" fmla="*/ 1185332 w 3169679"/>
              <a:gd name="connsiteY659" fmla="*/ 2535827 h 3118313"/>
              <a:gd name="connsiteX660" fmla="*/ 1201512 w 3169679"/>
              <a:gd name="connsiteY660" fmla="*/ 2523692 h 3118313"/>
              <a:gd name="connsiteX661" fmla="*/ 1219715 w 3169679"/>
              <a:gd name="connsiteY661" fmla="*/ 2513580 h 3118313"/>
              <a:gd name="connsiteX662" fmla="*/ 1250053 w 3169679"/>
              <a:gd name="connsiteY662" fmla="*/ 2497400 h 3118313"/>
              <a:gd name="connsiteX663" fmla="*/ 1272301 w 3169679"/>
              <a:gd name="connsiteY663" fmla="*/ 2487287 h 3118313"/>
              <a:gd name="connsiteX664" fmla="*/ 1282413 w 3169679"/>
              <a:gd name="connsiteY664" fmla="*/ 2485264 h 3118313"/>
              <a:gd name="connsiteX665" fmla="*/ 1286201 w 3169679"/>
              <a:gd name="connsiteY665" fmla="*/ 2483686 h 3118313"/>
              <a:gd name="connsiteX666" fmla="*/ 1242802 w 3169679"/>
              <a:gd name="connsiteY666" fmla="*/ 2485604 h 3118313"/>
              <a:gd name="connsiteX667" fmla="*/ 1159763 w 3169679"/>
              <a:gd name="connsiteY667" fmla="*/ 2481411 h 3118313"/>
              <a:gd name="connsiteX668" fmla="*/ 1157017 w 3169679"/>
              <a:gd name="connsiteY668" fmla="*/ 2483242 h 3118313"/>
              <a:gd name="connsiteX669" fmla="*/ 1148927 w 3169679"/>
              <a:gd name="connsiteY669" fmla="*/ 2487287 h 3118313"/>
              <a:gd name="connsiteX670" fmla="*/ 1142859 w 3169679"/>
              <a:gd name="connsiteY670" fmla="*/ 2489309 h 3118313"/>
              <a:gd name="connsiteX671" fmla="*/ 1134769 w 3169679"/>
              <a:gd name="connsiteY671" fmla="*/ 2489309 h 3118313"/>
              <a:gd name="connsiteX672" fmla="*/ 1126679 w 3169679"/>
              <a:gd name="connsiteY672" fmla="*/ 2489309 h 3118313"/>
              <a:gd name="connsiteX673" fmla="*/ 1118589 w 3169679"/>
              <a:gd name="connsiteY673" fmla="*/ 2487287 h 3118313"/>
              <a:gd name="connsiteX674" fmla="*/ 1112521 w 3169679"/>
              <a:gd name="connsiteY674" fmla="*/ 2483242 h 3118313"/>
              <a:gd name="connsiteX675" fmla="*/ 1106454 w 3169679"/>
              <a:gd name="connsiteY675" fmla="*/ 2479197 h 3118313"/>
              <a:gd name="connsiteX676" fmla="*/ 1104772 w 3169679"/>
              <a:gd name="connsiteY676" fmla="*/ 2477515 h 3118313"/>
              <a:gd name="connsiteX677" fmla="*/ 992334 w 3169679"/>
              <a:gd name="connsiteY677" fmla="*/ 2460355 h 3118313"/>
              <a:gd name="connsiteX678" fmla="*/ 0 w 3169679"/>
              <a:gd name="connsiteY678" fmla="*/ 1242802 h 3118313"/>
              <a:gd name="connsiteX679" fmla="*/ 1242802 w 3169679"/>
              <a:gd name="connsiteY679" fmla="*/ 0 h 3118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</a:cxnLst>
            <a:rect l="l" t="t" r="r" b="b"/>
            <a:pathLst>
              <a:path w="3169679" h="3118313">
                <a:moveTo>
                  <a:pt x="1836584" y="2970669"/>
                </a:moveTo>
                <a:lnTo>
                  <a:pt x="1852764" y="2972692"/>
                </a:lnTo>
                <a:lnTo>
                  <a:pt x="1868945" y="2976737"/>
                </a:lnTo>
                <a:lnTo>
                  <a:pt x="1883102" y="2982804"/>
                </a:lnTo>
                <a:lnTo>
                  <a:pt x="1895237" y="2992917"/>
                </a:lnTo>
                <a:lnTo>
                  <a:pt x="1905350" y="3003030"/>
                </a:lnTo>
                <a:lnTo>
                  <a:pt x="1913440" y="3015165"/>
                </a:lnTo>
                <a:lnTo>
                  <a:pt x="1917485" y="3029322"/>
                </a:lnTo>
                <a:lnTo>
                  <a:pt x="1919508" y="3045502"/>
                </a:lnTo>
                <a:lnTo>
                  <a:pt x="1917485" y="3059660"/>
                </a:lnTo>
                <a:lnTo>
                  <a:pt x="1913440" y="3073818"/>
                </a:lnTo>
                <a:lnTo>
                  <a:pt x="1905350" y="3085953"/>
                </a:lnTo>
                <a:lnTo>
                  <a:pt x="1895237" y="3096065"/>
                </a:lnTo>
                <a:lnTo>
                  <a:pt x="1883102" y="3106178"/>
                </a:lnTo>
                <a:lnTo>
                  <a:pt x="1868945" y="3112246"/>
                </a:lnTo>
                <a:lnTo>
                  <a:pt x="1852764" y="3116291"/>
                </a:lnTo>
                <a:lnTo>
                  <a:pt x="1836584" y="3118313"/>
                </a:lnTo>
                <a:lnTo>
                  <a:pt x="1818381" y="3116291"/>
                </a:lnTo>
                <a:lnTo>
                  <a:pt x="1804224" y="3112246"/>
                </a:lnTo>
                <a:lnTo>
                  <a:pt x="1790066" y="3106178"/>
                </a:lnTo>
                <a:lnTo>
                  <a:pt x="1775909" y="3096065"/>
                </a:lnTo>
                <a:lnTo>
                  <a:pt x="1765796" y="3085953"/>
                </a:lnTo>
                <a:lnTo>
                  <a:pt x="1759728" y="3073818"/>
                </a:lnTo>
                <a:lnTo>
                  <a:pt x="1753661" y="3059660"/>
                </a:lnTo>
                <a:lnTo>
                  <a:pt x="1751638" y="3045502"/>
                </a:lnTo>
                <a:lnTo>
                  <a:pt x="1753661" y="3029322"/>
                </a:lnTo>
                <a:lnTo>
                  <a:pt x="1759728" y="3015165"/>
                </a:lnTo>
                <a:lnTo>
                  <a:pt x="1765796" y="3003030"/>
                </a:lnTo>
                <a:lnTo>
                  <a:pt x="1775909" y="2992917"/>
                </a:lnTo>
                <a:lnTo>
                  <a:pt x="1790066" y="2982804"/>
                </a:lnTo>
                <a:lnTo>
                  <a:pt x="1804224" y="2976737"/>
                </a:lnTo>
                <a:lnTo>
                  <a:pt x="1818381" y="2972692"/>
                </a:lnTo>
                <a:close/>
                <a:moveTo>
                  <a:pt x="1980183" y="2873588"/>
                </a:moveTo>
                <a:lnTo>
                  <a:pt x="2000408" y="2875611"/>
                </a:lnTo>
                <a:lnTo>
                  <a:pt x="2020634" y="2877633"/>
                </a:lnTo>
                <a:lnTo>
                  <a:pt x="2036814" y="2881678"/>
                </a:lnTo>
                <a:lnTo>
                  <a:pt x="2052994" y="2887746"/>
                </a:lnTo>
                <a:lnTo>
                  <a:pt x="2065129" y="2895836"/>
                </a:lnTo>
                <a:lnTo>
                  <a:pt x="2075242" y="2903926"/>
                </a:lnTo>
                <a:lnTo>
                  <a:pt x="2081309" y="2912016"/>
                </a:lnTo>
                <a:lnTo>
                  <a:pt x="2083332" y="2922129"/>
                </a:lnTo>
                <a:lnTo>
                  <a:pt x="2081309" y="2932241"/>
                </a:lnTo>
                <a:lnTo>
                  <a:pt x="2075242" y="2940331"/>
                </a:lnTo>
                <a:lnTo>
                  <a:pt x="2065129" y="2950444"/>
                </a:lnTo>
                <a:lnTo>
                  <a:pt x="2052994" y="2956512"/>
                </a:lnTo>
                <a:lnTo>
                  <a:pt x="2036814" y="2962579"/>
                </a:lnTo>
                <a:lnTo>
                  <a:pt x="2020634" y="2966624"/>
                </a:lnTo>
                <a:lnTo>
                  <a:pt x="2000408" y="2970669"/>
                </a:lnTo>
                <a:lnTo>
                  <a:pt x="1980183" y="2970669"/>
                </a:lnTo>
                <a:lnTo>
                  <a:pt x="1959958" y="2970669"/>
                </a:lnTo>
                <a:lnTo>
                  <a:pt x="1939733" y="2966624"/>
                </a:lnTo>
                <a:lnTo>
                  <a:pt x="1923553" y="2962579"/>
                </a:lnTo>
                <a:lnTo>
                  <a:pt x="1907372" y="2956512"/>
                </a:lnTo>
                <a:lnTo>
                  <a:pt x="1895237" y="2950444"/>
                </a:lnTo>
                <a:lnTo>
                  <a:pt x="1885125" y="2940331"/>
                </a:lnTo>
                <a:lnTo>
                  <a:pt x="1879057" y="2932241"/>
                </a:lnTo>
                <a:lnTo>
                  <a:pt x="1877035" y="2922129"/>
                </a:lnTo>
                <a:lnTo>
                  <a:pt x="1879057" y="2912016"/>
                </a:lnTo>
                <a:lnTo>
                  <a:pt x="1885125" y="2903926"/>
                </a:lnTo>
                <a:lnTo>
                  <a:pt x="1895237" y="2895836"/>
                </a:lnTo>
                <a:lnTo>
                  <a:pt x="1907372" y="2887746"/>
                </a:lnTo>
                <a:lnTo>
                  <a:pt x="1923553" y="2881678"/>
                </a:lnTo>
                <a:lnTo>
                  <a:pt x="1939733" y="2877633"/>
                </a:lnTo>
                <a:lnTo>
                  <a:pt x="1959958" y="2875611"/>
                </a:lnTo>
                <a:close/>
                <a:moveTo>
                  <a:pt x="1504891" y="2849318"/>
                </a:moveTo>
                <a:lnTo>
                  <a:pt x="1510958" y="2851341"/>
                </a:lnTo>
                <a:lnTo>
                  <a:pt x="1515003" y="2853363"/>
                </a:lnTo>
                <a:lnTo>
                  <a:pt x="1521071" y="2855386"/>
                </a:lnTo>
                <a:lnTo>
                  <a:pt x="1525116" y="2861453"/>
                </a:lnTo>
                <a:lnTo>
                  <a:pt x="1531183" y="2871566"/>
                </a:lnTo>
                <a:lnTo>
                  <a:pt x="1533206" y="2885723"/>
                </a:lnTo>
                <a:lnTo>
                  <a:pt x="1531183" y="2899881"/>
                </a:lnTo>
                <a:lnTo>
                  <a:pt x="1525116" y="2912016"/>
                </a:lnTo>
                <a:lnTo>
                  <a:pt x="1521071" y="2916061"/>
                </a:lnTo>
                <a:lnTo>
                  <a:pt x="1515003" y="2918084"/>
                </a:lnTo>
                <a:lnTo>
                  <a:pt x="1510958" y="2920106"/>
                </a:lnTo>
                <a:lnTo>
                  <a:pt x="1504891" y="2922129"/>
                </a:lnTo>
                <a:lnTo>
                  <a:pt x="1498823" y="2920106"/>
                </a:lnTo>
                <a:lnTo>
                  <a:pt x="1494778" y="2918084"/>
                </a:lnTo>
                <a:lnTo>
                  <a:pt x="1488711" y="2916061"/>
                </a:lnTo>
                <a:lnTo>
                  <a:pt x="1484665" y="2912016"/>
                </a:lnTo>
                <a:lnTo>
                  <a:pt x="1478598" y="2899881"/>
                </a:lnTo>
                <a:lnTo>
                  <a:pt x="1476575" y="2885723"/>
                </a:lnTo>
                <a:lnTo>
                  <a:pt x="1478598" y="2871566"/>
                </a:lnTo>
                <a:lnTo>
                  <a:pt x="1484665" y="2861453"/>
                </a:lnTo>
                <a:lnTo>
                  <a:pt x="1488711" y="2855386"/>
                </a:lnTo>
                <a:lnTo>
                  <a:pt x="1494778" y="2853363"/>
                </a:lnTo>
                <a:lnTo>
                  <a:pt x="1498823" y="2851341"/>
                </a:lnTo>
                <a:close/>
                <a:moveTo>
                  <a:pt x="1339044" y="2778530"/>
                </a:moveTo>
                <a:lnTo>
                  <a:pt x="1357247" y="2780552"/>
                </a:lnTo>
                <a:lnTo>
                  <a:pt x="1373427" y="2784597"/>
                </a:lnTo>
                <a:lnTo>
                  <a:pt x="1387584" y="2790665"/>
                </a:lnTo>
                <a:lnTo>
                  <a:pt x="1401742" y="2800778"/>
                </a:lnTo>
                <a:lnTo>
                  <a:pt x="1411855" y="2810890"/>
                </a:lnTo>
                <a:lnTo>
                  <a:pt x="1419945" y="2823025"/>
                </a:lnTo>
                <a:lnTo>
                  <a:pt x="1426012" y="2835160"/>
                </a:lnTo>
                <a:lnTo>
                  <a:pt x="1428035" y="2849318"/>
                </a:lnTo>
                <a:lnTo>
                  <a:pt x="1426012" y="2865498"/>
                </a:lnTo>
                <a:lnTo>
                  <a:pt x="1419945" y="2877633"/>
                </a:lnTo>
                <a:lnTo>
                  <a:pt x="1411855" y="2889768"/>
                </a:lnTo>
                <a:lnTo>
                  <a:pt x="1401742" y="2899881"/>
                </a:lnTo>
                <a:lnTo>
                  <a:pt x="1387584" y="2909994"/>
                </a:lnTo>
                <a:lnTo>
                  <a:pt x="1373427" y="2916061"/>
                </a:lnTo>
                <a:lnTo>
                  <a:pt x="1357247" y="2920106"/>
                </a:lnTo>
                <a:lnTo>
                  <a:pt x="1339044" y="2922129"/>
                </a:lnTo>
                <a:lnTo>
                  <a:pt x="1320841" y="2920106"/>
                </a:lnTo>
                <a:lnTo>
                  <a:pt x="1304661" y="2916061"/>
                </a:lnTo>
                <a:lnTo>
                  <a:pt x="1288481" y="2909994"/>
                </a:lnTo>
                <a:lnTo>
                  <a:pt x="1276346" y="2899881"/>
                </a:lnTo>
                <a:lnTo>
                  <a:pt x="1264211" y="2889768"/>
                </a:lnTo>
                <a:lnTo>
                  <a:pt x="1256121" y="2877633"/>
                </a:lnTo>
                <a:lnTo>
                  <a:pt x="1252076" y="2865498"/>
                </a:lnTo>
                <a:lnTo>
                  <a:pt x="1250053" y="2849318"/>
                </a:lnTo>
                <a:lnTo>
                  <a:pt x="1252076" y="2835160"/>
                </a:lnTo>
                <a:lnTo>
                  <a:pt x="1256121" y="2823025"/>
                </a:lnTo>
                <a:lnTo>
                  <a:pt x="1264211" y="2810890"/>
                </a:lnTo>
                <a:lnTo>
                  <a:pt x="1276346" y="2800778"/>
                </a:lnTo>
                <a:lnTo>
                  <a:pt x="1288481" y="2790665"/>
                </a:lnTo>
                <a:lnTo>
                  <a:pt x="1304661" y="2784597"/>
                </a:lnTo>
                <a:lnTo>
                  <a:pt x="1320841" y="2780552"/>
                </a:lnTo>
                <a:close/>
                <a:moveTo>
                  <a:pt x="1161062" y="2778530"/>
                </a:moveTo>
                <a:lnTo>
                  <a:pt x="1171175" y="2780552"/>
                </a:lnTo>
                <a:lnTo>
                  <a:pt x="1181287" y="2782575"/>
                </a:lnTo>
                <a:lnTo>
                  <a:pt x="1189377" y="2784597"/>
                </a:lnTo>
                <a:lnTo>
                  <a:pt x="1195445" y="2788642"/>
                </a:lnTo>
                <a:lnTo>
                  <a:pt x="1201512" y="2792687"/>
                </a:lnTo>
                <a:lnTo>
                  <a:pt x="1207580" y="2798755"/>
                </a:lnTo>
                <a:lnTo>
                  <a:pt x="1209603" y="2804823"/>
                </a:lnTo>
                <a:lnTo>
                  <a:pt x="1209603" y="2812913"/>
                </a:lnTo>
                <a:lnTo>
                  <a:pt x="1209603" y="2818980"/>
                </a:lnTo>
                <a:lnTo>
                  <a:pt x="1207580" y="2825048"/>
                </a:lnTo>
                <a:lnTo>
                  <a:pt x="1201512" y="2831115"/>
                </a:lnTo>
                <a:lnTo>
                  <a:pt x="1195445" y="2835160"/>
                </a:lnTo>
                <a:lnTo>
                  <a:pt x="1189377" y="2839205"/>
                </a:lnTo>
                <a:lnTo>
                  <a:pt x="1181287" y="2843250"/>
                </a:lnTo>
                <a:lnTo>
                  <a:pt x="1171175" y="2845273"/>
                </a:lnTo>
                <a:lnTo>
                  <a:pt x="1161062" y="2845273"/>
                </a:lnTo>
                <a:lnTo>
                  <a:pt x="1150949" y="2845273"/>
                </a:lnTo>
                <a:lnTo>
                  <a:pt x="1142859" y="2843250"/>
                </a:lnTo>
                <a:lnTo>
                  <a:pt x="1132747" y="2839205"/>
                </a:lnTo>
                <a:lnTo>
                  <a:pt x="1126679" y="2835160"/>
                </a:lnTo>
                <a:lnTo>
                  <a:pt x="1120612" y="2831115"/>
                </a:lnTo>
                <a:lnTo>
                  <a:pt x="1116567" y="2825048"/>
                </a:lnTo>
                <a:lnTo>
                  <a:pt x="1112521" y="2818980"/>
                </a:lnTo>
                <a:lnTo>
                  <a:pt x="1112521" y="2812913"/>
                </a:lnTo>
                <a:lnTo>
                  <a:pt x="1112521" y="2804823"/>
                </a:lnTo>
                <a:lnTo>
                  <a:pt x="1116567" y="2798755"/>
                </a:lnTo>
                <a:lnTo>
                  <a:pt x="1120612" y="2792687"/>
                </a:lnTo>
                <a:lnTo>
                  <a:pt x="1126679" y="2788642"/>
                </a:lnTo>
                <a:lnTo>
                  <a:pt x="1132747" y="2784597"/>
                </a:lnTo>
                <a:lnTo>
                  <a:pt x="1142859" y="2782575"/>
                </a:lnTo>
                <a:lnTo>
                  <a:pt x="1150949" y="2780552"/>
                </a:lnTo>
                <a:close/>
                <a:moveTo>
                  <a:pt x="1053868" y="2517625"/>
                </a:moveTo>
                <a:lnTo>
                  <a:pt x="1059936" y="2517625"/>
                </a:lnTo>
                <a:lnTo>
                  <a:pt x="1066003" y="2517625"/>
                </a:lnTo>
                <a:lnTo>
                  <a:pt x="1074094" y="2521670"/>
                </a:lnTo>
                <a:lnTo>
                  <a:pt x="1078139" y="2525715"/>
                </a:lnTo>
                <a:lnTo>
                  <a:pt x="1084206" y="2529760"/>
                </a:lnTo>
                <a:lnTo>
                  <a:pt x="1088251" y="2535827"/>
                </a:lnTo>
                <a:lnTo>
                  <a:pt x="1090274" y="2541895"/>
                </a:lnTo>
                <a:lnTo>
                  <a:pt x="1092296" y="2549985"/>
                </a:lnTo>
                <a:lnTo>
                  <a:pt x="1094319" y="2558075"/>
                </a:lnTo>
                <a:lnTo>
                  <a:pt x="1092296" y="2566165"/>
                </a:lnTo>
                <a:lnTo>
                  <a:pt x="1090274" y="2574255"/>
                </a:lnTo>
                <a:lnTo>
                  <a:pt x="1088251" y="2582345"/>
                </a:lnTo>
                <a:lnTo>
                  <a:pt x="1084206" y="2588413"/>
                </a:lnTo>
                <a:lnTo>
                  <a:pt x="1078139" y="2592458"/>
                </a:lnTo>
                <a:lnTo>
                  <a:pt x="1074094" y="2596503"/>
                </a:lnTo>
                <a:lnTo>
                  <a:pt x="1066003" y="2598526"/>
                </a:lnTo>
                <a:lnTo>
                  <a:pt x="1059936" y="2600548"/>
                </a:lnTo>
                <a:lnTo>
                  <a:pt x="1053868" y="2598526"/>
                </a:lnTo>
                <a:lnTo>
                  <a:pt x="1047801" y="2596503"/>
                </a:lnTo>
                <a:lnTo>
                  <a:pt x="1041733" y="2592458"/>
                </a:lnTo>
                <a:lnTo>
                  <a:pt x="1035666" y="2588413"/>
                </a:lnTo>
                <a:lnTo>
                  <a:pt x="1031621" y="2582345"/>
                </a:lnTo>
                <a:lnTo>
                  <a:pt x="1029598" y="2574255"/>
                </a:lnTo>
                <a:lnTo>
                  <a:pt x="1027576" y="2566165"/>
                </a:lnTo>
                <a:lnTo>
                  <a:pt x="1025553" y="2558075"/>
                </a:lnTo>
                <a:lnTo>
                  <a:pt x="1027576" y="2549985"/>
                </a:lnTo>
                <a:lnTo>
                  <a:pt x="1029598" y="2541895"/>
                </a:lnTo>
                <a:lnTo>
                  <a:pt x="1031621" y="2535827"/>
                </a:lnTo>
                <a:lnTo>
                  <a:pt x="1035666" y="2529760"/>
                </a:lnTo>
                <a:lnTo>
                  <a:pt x="1041733" y="2525715"/>
                </a:lnTo>
                <a:lnTo>
                  <a:pt x="1047801" y="2521670"/>
                </a:lnTo>
                <a:close/>
                <a:moveTo>
                  <a:pt x="2457951" y="2351894"/>
                </a:moveTo>
                <a:lnTo>
                  <a:pt x="2484936" y="2355267"/>
                </a:lnTo>
                <a:lnTo>
                  <a:pt x="2511921" y="2362014"/>
                </a:lnTo>
                <a:lnTo>
                  <a:pt x="2535532" y="2372133"/>
                </a:lnTo>
                <a:lnTo>
                  <a:pt x="2555771" y="2388999"/>
                </a:lnTo>
                <a:lnTo>
                  <a:pt x="2572637" y="2405864"/>
                </a:lnTo>
                <a:lnTo>
                  <a:pt x="2586129" y="2426103"/>
                </a:lnTo>
                <a:lnTo>
                  <a:pt x="2592876" y="2449715"/>
                </a:lnTo>
                <a:lnTo>
                  <a:pt x="2596249" y="2476700"/>
                </a:lnTo>
                <a:lnTo>
                  <a:pt x="2592876" y="2500312"/>
                </a:lnTo>
                <a:lnTo>
                  <a:pt x="2586129" y="2523923"/>
                </a:lnTo>
                <a:lnTo>
                  <a:pt x="2572637" y="2544162"/>
                </a:lnTo>
                <a:lnTo>
                  <a:pt x="2555771" y="2561028"/>
                </a:lnTo>
                <a:lnTo>
                  <a:pt x="2535532" y="2577893"/>
                </a:lnTo>
                <a:lnTo>
                  <a:pt x="2511921" y="2588013"/>
                </a:lnTo>
                <a:lnTo>
                  <a:pt x="2484936" y="2594759"/>
                </a:lnTo>
                <a:lnTo>
                  <a:pt x="2457951" y="2598132"/>
                </a:lnTo>
                <a:lnTo>
                  <a:pt x="2427593" y="2594759"/>
                </a:lnTo>
                <a:lnTo>
                  <a:pt x="2403981" y="2588013"/>
                </a:lnTo>
                <a:lnTo>
                  <a:pt x="2380369" y="2577893"/>
                </a:lnTo>
                <a:lnTo>
                  <a:pt x="2356757" y="2561028"/>
                </a:lnTo>
                <a:lnTo>
                  <a:pt x="2339891" y="2544162"/>
                </a:lnTo>
                <a:lnTo>
                  <a:pt x="2329772" y="2523923"/>
                </a:lnTo>
                <a:lnTo>
                  <a:pt x="2319653" y="2500312"/>
                </a:lnTo>
                <a:lnTo>
                  <a:pt x="2316280" y="2476700"/>
                </a:lnTo>
                <a:lnTo>
                  <a:pt x="2319653" y="2449715"/>
                </a:lnTo>
                <a:lnTo>
                  <a:pt x="2329772" y="2426103"/>
                </a:lnTo>
                <a:lnTo>
                  <a:pt x="2339891" y="2405864"/>
                </a:lnTo>
                <a:lnTo>
                  <a:pt x="2356757" y="2388999"/>
                </a:lnTo>
                <a:lnTo>
                  <a:pt x="2380369" y="2372133"/>
                </a:lnTo>
                <a:lnTo>
                  <a:pt x="2403981" y="2362014"/>
                </a:lnTo>
                <a:lnTo>
                  <a:pt x="2427593" y="2355267"/>
                </a:lnTo>
                <a:close/>
                <a:moveTo>
                  <a:pt x="2697442" y="2189985"/>
                </a:moveTo>
                <a:lnTo>
                  <a:pt x="2731173" y="2193358"/>
                </a:lnTo>
                <a:lnTo>
                  <a:pt x="2764905" y="2196731"/>
                </a:lnTo>
                <a:lnTo>
                  <a:pt x="2791890" y="2203477"/>
                </a:lnTo>
                <a:lnTo>
                  <a:pt x="2818875" y="2213596"/>
                </a:lnTo>
                <a:lnTo>
                  <a:pt x="2839113" y="2227089"/>
                </a:lnTo>
                <a:lnTo>
                  <a:pt x="2855979" y="2240581"/>
                </a:lnTo>
                <a:lnTo>
                  <a:pt x="2866098" y="2254074"/>
                </a:lnTo>
                <a:lnTo>
                  <a:pt x="2869471" y="2270939"/>
                </a:lnTo>
                <a:lnTo>
                  <a:pt x="2866098" y="2287805"/>
                </a:lnTo>
                <a:lnTo>
                  <a:pt x="2855979" y="2301298"/>
                </a:lnTo>
                <a:lnTo>
                  <a:pt x="2839113" y="2318163"/>
                </a:lnTo>
                <a:lnTo>
                  <a:pt x="2818875" y="2328283"/>
                </a:lnTo>
                <a:lnTo>
                  <a:pt x="2791890" y="2338402"/>
                </a:lnTo>
                <a:lnTo>
                  <a:pt x="2764905" y="2345148"/>
                </a:lnTo>
                <a:lnTo>
                  <a:pt x="2731173" y="2351894"/>
                </a:lnTo>
                <a:lnTo>
                  <a:pt x="2697442" y="2351894"/>
                </a:lnTo>
                <a:lnTo>
                  <a:pt x="2663711" y="2351894"/>
                </a:lnTo>
                <a:lnTo>
                  <a:pt x="2629980" y="2345148"/>
                </a:lnTo>
                <a:lnTo>
                  <a:pt x="2602995" y="2338402"/>
                </a:lnTo>
                <a:lnTo>
                  <a:pt x="2576010" y="2328283"/>
                </a:lnTo>
                <a:lnTo>
                  <a:pt x="2555771" y="2318163"/>
                </a:lnTo>
                <a:lnTo>
                  <a:pt x="2538906" y="2301298"/>
                </a:lnTo>
                <a:lnTo>
                  <a:pt x="2528786" y="2287805"/>
                </a:lnTo>
                <a:lnTo>
                  <a:pt x="2525413" y="2270939"/>
                </a:lnTo>
                <a:lnTo>
                  <a:pt x="2528786" y="2254074"/>
                </a:lnTo>
                <a:lnTo>
                  <a:pt x="2538906" y="2240581"/>
                </a:lnTo>
                <a:lnTo>
                  <a:pt x="2555771" y="2227089"/>
                </a:lnTo>
                <a:lnTo>
                  <a:pt x="2576010" y="2213596"/>
                </a:lnTo>
                <a:lnTo>
                  <a:pt x="2602995" y="2203477"/>
                </a:lnTo>
                <a:lnTo>
                  <a:pt x="2629980" y="2196731"/>
                </a:lnTo>
                <a:lnTo>
                  <a:pt x="2663711" y="2193358"/>
                </a:lnTo>
                <a:close/>
                <a:moveTo>
                  <a:pt x="3028008" y="928437"/>
                </a:moveTo>
                <a:lnTo>
                  <a:pt x="3044874" y="928437"/>
                </a:lnTo>
                <a:lnTo>
                  <a:pt x="3061739" y="928437"/>
                </a:lnTo>
                <a:lnTo>
                  <a:pt x="3085351" y="931810"/>
                </a:lnTo>
                <a:lnTo>
                  <a:pt x="3108963" y="941930"/>
                </a:lnTo>
                <a:lnTo>
                  <a:pt x="3119082" y="952049"/>
                </a:lnTo>
                <a:lnTo>
                  <a:pt x="3132575" y="962168"/>
                </a:lnTo>
                <a:lnTo>
                  <a:pt x="3142694" y="979034"/>
                </a:lnTo>
                <a:lnTo>
                  <a:pt x="3152814" y="995900"/>
                </a:lnTo>
                <a:lnTo>
                  <a:pt x="3159560" y="1006019"/>
                </a:lnTo>
                <a:lnTo>
                  <a:pt x="3166306" y="1022885"/>
                </a:lnTo>
                <a:lnTo>
                  <a:pt x="3169679" y="1043123"/>
                </a:lnTo>
                <a:lnTo>
                  <a:pt x="3169679" y="1073481"/>
                </a:lnTo>
                <a:lnTo>
                  <a:pt x="3166306" y="1107213"/>
                </a:lnTo>
                <a:lnTo>
                  <a:pt x="3156187" y="1151063"/>
                </a:lnTo>
                <a:lnTo>
                  <a:pt x="3135948" y="1198287"/>
                </a:lnTo>
                <a:lnTo>
                  <a:pt x="3122455" y="1228645"/>
                </a:lnTo>
                <a:lnTo>
                  <a:pt x="3105590" y="1255630"/>
                </a:lnTo>
                <a:lnTo>
                  <a:pt x="3085351" y="1275869"/>
                </a:lnTo>
                <a:lnTo>
                  <a:pt x="3068486" y="1292734"/>
                </a:lnTo>
                <a:lnTo>
                  <a:pt x="3048247" y="1306227"/>
                </a:lnTo>
                <a:lnTo>
                  <a:pt x="3028008" y="1312973"/>
                </a:lnTo>
                <a:lnTo>
                  <a:pt x="3011143" y="1316346"/>
                </a:lnTo>
                <a:lnTo>
                  <a:pt x="2994277" y="1309600"/>
                </a:lnTo>
                <a:lnTo>
                  <a:pt x="2980784" y="1296107"/>
                </a:lnTo>
                <a:lnTo>
                  <a:pt x="2970665" y="1279242"/>
                </a:lnTo>
                <a:lnTo>
                  <a:pt x="2963919" y="1259003"/>
                </a:lnTo>
                <a:lnTo>
                  <a:pt x="2960546" y="1232018"/>
                </a:lnTo>
                <a:lnTo>
                  <a:pt x="2960546" y="1205033"/>
                </a:lnTo>
                <a:lnTo>
                  <a:pt x="2963919" y="1174675"/>
                </a:lnTo>
                <a:lnTo>
                  <a:pt x="2970665" y="1144317"/>
                </a:lnTo>
                <a:lnTo>
                  <a:pt x="2984158" y="1110586"/>
                </a:lnTo>
                <a:lnTo>
                  <a:pt x="2987531" y="1103840"/>
                </a:lnTo>
                <a:lnTo>
                  <a:pt x="2990904" y="1083601"/>
                </a:lnTo>
                <a:lnTo>
                  <a:pt x="2990904" y="1056616"/>
                </a:lnTo>
                <a:lnTo>
                  <a:pt x="2990904" y="1043123"/>
                </a:lnTo>
                <a:lnTo>
                  <a:pt x="2984158" y="1029631"/>
                </a:lnTo>
                <a:lnTo>
                  <a:pt x="2977411" y="1019512"/>
                </a:lnTo>
                <a:lnTo>
                  <a:pt x="2974038" y="1009392"/>
                </a:lnTo>
                <a:lnTo>
                  <a:pt x="2970665" y="995900"/>
                </a:lnTo>
                <a:lnTo>
                  <a:pt x="2970665" y="982407"/>
                </a:lnTo>
                <a:lnTo>
                  <a:pt x="2977411" y="965542"/>
                </a:lnTo>
                <a:lnTo>
                  <a:pt x="2990904" y="948676"/>
                </a:lnTo>
                <a:lnTo>
                  <a:pt x="3014516" y="935183"/>
                </a:lnTo>
                <a:close/>
                <a:moveTo>
                  <a:pt x="2785143" y="425842"/>
                </a:moveTo>
                <a:lnTo>
                  <a:pt x="2805382" y="425842"/>
                </a:lnTo>
                <a:lnTo>
                  <a:pt x="2822248" y="432588"/>
                </a:lnTo>
                <a:lnTo>
                  <a:pt x="2842486" y="446081"/>
                </a:lnTo>
                <a:lnTo>
                  <a:pt x="2862725" y="462947"/>
                </a:lnTo>
                <a:lnTo>
                  <a:pt x="2879591" y="486558"/>
                </a:lnTo>
                <a:lnTo>
                  <a:pt x="2896456" y="513543"/>
                </a:lnTo>
                <a:lnTo>
                  <a:pt x="2909949" y="543901"/>
                </a:lnTo>
                <a:lnTo>
                  <a:pt x="2920068" y="574260"/>
                </a:lnTo>
                <a:lnTo>
                  <a:pt x="2926814" y="607991"/>
                </a:lnTo>
                <a:lnTo>
                  <a:pt x="2930188" y="638349"/>
                </a:lnTo>
                <a:lnTo>
                  <a:pt x="2930188" y="668707"/>
                </a:lnTo>
                <a:lnTo>
                  <a:pt x="2926814" y="692319"/>
                </a:lnTo>
                <a:lnTo>
                  <a:pt x="2920068" y="712557"/>
                </a:lnTo>
                <a:lnTo>
                  <a:pt x="2909949" y="729423"/>
                </a:lnTo>
                <a:lnTo>
                  <a:pt x="2896456" y="742916"/>
                </a:lnTo>
                <a:lnTo>
                  <a:pt x="2879591" y="746289"/>
                </a:lnTo>
                <a:lnTo>
                  <a:pt x="2859352" y="746289"/>
                </a:lnTo>
                <a:lnTo>
                  <a:pt x="2839113" y="739542"/>
                </a:lnTo>
                <a:lnTo>
                  <a:pt x="2822248" y="726050"/>
                </a:lnTo>
                <a:lnTo>
                  <a:pt x="2802009" y="705811"/>
                </a:lnTo>
                <a:lnTo>
                  <a:pt x="2785143" y="685573"/>
                </a:lnTo>
                <a:lnTo>
                  <a:pt x="2768278" y="658588"/>
                </a:lnTo>
                <a:lnTo>
                  <a:pt x="2754785" y="628229"/>
                </a:lnTo>
                <a:lnTo>
                  <a:pt x="2744666" y="597871"/>
                </a:lnTo>
                <a:lnTo>
                  <a:pt x="2734547" y="564140"/>
                </a:lnTo>
                <a:lnTo>
                  <a:pt x="2731173" y="533782"/>
                </a:lnTo>
                <a:lnTo>
                  <a:pt x="2731173" y="503424"/>
                </a:lnTo>
                <a:lnTo>
                  <a:pt x="2737920" y="479812"/>
                </a:lnTo>
                <a:lnTo>
                  <a:pt x="2744666" y="459573"/>
                </a:lnTo>
                <a:lnTo>
                  <a:pt x="2754785" y="442708"/>
                </a:lnTo>
                <a:lnTo>
                  <a:pt x="2768278" y="429215"/>
                </a:lnTo>
                <a:close/>
                <a:moveTo>
                  <a:pt x="1242802" y="0"/>
                </a:moveTo>
                <a:cubicBezTo>
                  <a:pt x="1543094" y="0"/>
                  <a:pt x="1818510" y="106503"/>
                  <a:pt x="2033340" y="283796"/>
                </a:cubicBezTo>
                <a:lnTo>
                  <a:pt x="2038976" y="288918"/>
                </a:lnTo>
                <a:lnTo>
                  <a:pt x="2049803" y="280798"/>
                </a:lnTo>
                <a:lnTo>
                  <a:pt x="2073415" y="267305"/>
                </a:lnTo>
                <a:lnTo>
                  <a:pt x="2100400" y="260559"/>
                </a:lnTo>
                <a:lnTo>
                  <a:pt x="2124012" y="257186"/>
                </a:lnTo>
                <a:lnTo>
                  <a:pt x="2147624" y="260559"/>
                </a:lnTo>
                <a:lnTo>
                  <a:pt x="2167862" y="270679"/>
                </a:lnTo>
                <a:lnTo>
                  <a:pt x="2181355" y="284171"/>
                </a:lnTo>
                <a:lnTo>
                  <a:pt x="2191474" y="304410"/>
                </a:lnTo>
                <a:lnTo>
                  <a:pt x="2198220" y="324649"/>
                </a:lnTo>
                <a:lnTo>
                  <a:pt x="2198220" y="351634"/>
                </a:lnTo>
                <a:lnTo>
                  <a:pt x="2194847" y="378618"/>
                </a:lnTo>
                <a:lnTo>
                  <a:pt x="2184728" y="408977"/>
                </a:lnTo>
                <a:lnTo>
                  <a:pt x="2177417" y="425427"/>
                </a:lnTo>
                <a:lnTo>
                  <a:pt x="2201809" y="452265"/>
                </a:lnTo>
                <a:lnTo>
                  <a:pt x="2221449" y="478529"/>
                </a:lnTo>
                <a:lnTo>
                  <a:pt x="2225205" y="473066"/>
                </a:lnTo>
                <a:lnTo>
                  <a:pt x="2258937" y="432588"/>
                </a:lnTo>
                <a:lnTo>
                  <a:pt x="2296041" y="402230"/>
                </a:lnTo>
                <a:lnTo>
                  <a:pt x="2329772" y="381992"/>
                </a:lnTo>
                <a:lnTo>
                  <a:pt x="2363503" y="368499"/>
                </a:lnTo>
                <a:lnTo>
                  <a:pt x="2393861" y="361753"/>
                </a:lnTo>
                <a:lnTo>
                  <a:pt x="2424219" y="361753"/>
                </a:lnTo>
                <a:lnTo>
                  <a:pt x="2454578" y="365126"/>
                </a:lnTo>
                <a:lnTo>
                  <a:pt x="2478189" y="375245"/>
                </a:lnTo>
                <a:lnTo>
                  <a:pt x="2501801" y="385365"/>
                </a:lnTo>
                <a:lnTo>
                  <a:pt x="2522040" y="395484"/>
                </a:lnTo>
                <a:lnTo>
                  <a:pt x="2549025" y="415723"/>
                </a:lnTo>
                <a:lnTo>
                  <a:pt x="2559144" y="425842"/>
                </a:lnTo>
                <a:lnTo>
                  <a:pt x="2586129" y="449454"/>
                </a:lnTo>
                <a:lnTo>
                  <a:pt x="2613114" y="476439"/>
                </a:lnTo>
                <a:lnTo>
                  <a:pt x="2629980" y="506797"/>
                </a:lnTo>
                <a:lnTo>
                  <a:pt x="2646845" y="533782"/>
                </a:lnTo>
                <a:lnTo>
                  <a:pt x="2656965" y="560767"/>
                </a:lnTo>
                <a:lnTo>
                  <a:pt x="2667084" y="587752"/>
                </a:lnTo>
                <a:lnTo>
                  <a:pt x="2673830" y="611364"/>
                </a:lnTo>
                <a:lnTo>
                  <a:pt x="2673830" y="638349"/>
                </a:lnTo>
                <a:lnTo>
                  <a:pt x="2677204" y="682199"/>
                </a:lnTo>
                <a:lnTo>
                  <a:pt x="2670457" y="715931"/>
                </a:lnTo>
                <a:lnTo>
                  <a:pt x="2663711" y="746289"/>
                </a:lnTo>
                <a:lnTo>
                  <a:pt x="2653592" y="790139"/>
                </a:lnTo>
                <a:lnTo>
                  <a:pt x="2650219" y="823870"/>
                </a:lnTo>
                <a:lnTo>
                  <a:pt x="2650219" y="854229"/>
                </a:lnTo>
                <a:lnTo>
                  <a:pt x="2653592" y="874467"/>
                </a:lnTo>
                <a:lnTo>
                  <a:pt x="2663711" y="891333"/>
                </a:lnTo>
                <a:lnTo>
                  <a:pt x="2670457" y="904825"/>
                </a:lnTo>
                <a:lnTo>
                  <a:pt x="2680577" y="918318"/>
                </a:lnTo>
                <a:lnTo>
                  <a:pt x="2694069" y="928437"/>
                </a:lnTo>
                <a:lnTo>
                  <a:pt x="2707562" y="935183"/>
                </a:lnTo>
                <a:lnTo>
                  <a:pt x="2731173" y="945303"/>
                </a:lnTo>
                <a:lnTo>
                  <a:pt x="2754785" y="948676"/>
                </a:lnTo>
                <a:lnTo>
                  <a:pt x="2775024" y="948676"/>
                </a:lnTo>
                <a:lnTo>
                  <a:pt x="2795263" y="948676"/>
                </a:lnTo>
                <a:lnTo>
                  <a:pt x="2828994" y="948676"/>
                </a:lnTo>
                <a:lnTo>
                  <a:pt x="2855979" y="952049"/>
                </a:lnTo>
                <a:lnTo>
                  <a:pt x="2879591" y="958795"/>
                </a:lnTo>
                <a:lnTo>
                  <a:pt x="2896456" y="965542"/>
                </a:lnTo>
                <a:lnTo>
                  <a:pt x="2906576" y="975661"/>
                </a:lnTo>
                <a:lnTo>
                  <a:pt x="2913322" y="982407"/>
                </a:lnTo>
                <a:lnTo>
                  <a:pt x="2920068" y="989153"/>
                </a:lnTo>
                <a:lnTo>
                  <a:pt x="2926814" y="999273"/>
                </a:lnTo>
                <a:lnTo>
                  <a:pt x="2930188" y="1009392"/>
                </a:lnTo>
                <a:lnTo>
                  <a:pt x="2936934" y="1029631"/>
                </a:lnTo>
                <a:lnTo>
                  <a:pt x="2936934" y="1053243"/>
                </a:lnTo>
                <a:lnTo>
                  <a:pt x="2930188" y="1073481"/>
                </a:lnTo>
                <a:lnTo>
                  <a:pt x="2916695" y="1107213"/>
                </a:lnTo>
                <a:lnTo>
                  <a:pt x="2909949" y="1117332"/>
                </a:lnTo>
                <a:lnTo>
                  <a:pt x="2886337" y="1154436"/>
                </a:lnTo>
                <a:lnTo>
                  <a:pt x="2869471" y="1184794"/>
                </a:lnTo>
                <a:lnTo>
                  <a:pt x="2859352" y="1211779"/>
                </a:lnTo>
                <a:lnTo>
                  <a:pt x="2852606" y="1232018"/>
                </a:lnTo>
                <a:lnTo>
                  <a:pt x="2849233" y="1252257"/>
                </a:lnTo>
                <a:lnTo>
                  <a:pt x="2849233" y="1265749"/>
                </a:lnTo>
                <a:lnTo>
                  <a:pt x="2849233" y="1275869"/>
                </a:lnTo>
                <a:lnTo>
                  <a:pt x="2852606" y="1292734"/>
                </a:lnTo>
                <a:lnTo>
                  <a:pt x="2855979" y="1309600"/>
                </a:lnTo>
                <a:lnTo>
                  <a:pt x="2862725" y="1323092"/>
                </a:lnTo>
                <a:lnTo>
                  <a:pt x="2872845" y="1333212"/>
                </a:lnTo>
                <a:lnTo>
                  <a:pt x="2882964" y="1343331"/>
                </a:lnTo>
                <a:lnTo>
                  <a:pt x="2893083" y="1353451"/>
                </a:lnTo>
                <a:lnTo>
                  <a:pt x="2916695" y="1363570"/>
                </a:lnTo>
                <a:lnTo>
                  <a:pt x="2936934" y="1370316"/>
                </a:lnTo>
                <a:lnTo>
                  <a:pt x="2957173" y="1370316"/>
                </a:lnTo>
                <a:lnTo>
                  <a:pt x="2977411" y="1370316"/>
                </a:lnTo>
                <a:lnTo>
                  <a:pt x="3017889" y="1373689"/>
                </a:lnTo>
                <a:lnTo>
                  <a:pt x="3054993" y="1380435"/>
                </a:lnTo>
                <a:lnTo>
                  <a:pt x="3081978" y="1390555"/>
                </a:lnTo>
                <a:lnTo>
                  <a:pt x="3105590" y="1400674"/>
                </a:lnTo>
                <a:lnTo>
                  <a:pt x="3122455" y="1414167"/>
                </a:lnTo>
                <a:lnTo>
                  <a:pt x="3135948" y="1424286"/>
                </a:lnTo>
                <a:lnTo>
                  <a:pt x="3146067" y="1437779"/>
                </a:lnTo>
                <a:lnTo>
                  <a:pt x="3152814" y="1447898"/>
                </a:lnTo>
                <a:lnTo>
                  <a:pt x="3159560" y="1461390"/>
                </a:lnTo>
                <a:lnTo>
                  <a:pt x="3162933" y="1471510"/>
                </a:lnTo>
                <a:lnTo>
                  <a:pt x="3162933" y="1481629"/>
                </a:lnTo>
                <a:lnTo>
                  <a:pt x="3159560" y="1491748"/>
                </a:lnTo>
                <a:lnTo>
                  <a:pt x="3152814" y="1501868"/>
                </a:lnTo>
                <a:lnTo>
                  <a:pt x="3139321" y="1518733"/>
                </a:lnTo>
                <a:lnTo>
                  <a:pt x="3122455" y="1532226"/>
                </a:lnTo>
                <a:lnTo>
                  <a:pt x="3105590" y="1542345"/>
                </a:lnTo>
                <a:lnTo>
                  <a:pt x="3088724" y="1549092"/>
                </a:lnTo>
                <a:lnTo>
                  <a:pt x="3068486" y="1555838"/>
                </a:lnTo>
                <a:lnTo>
                  <a:pt x="3054993" y="1562584"/>
                </a:lnTo>
                <a:lnTo>
                  <a:pt x="3028008" y="1582823"/>
                </a:lnTo>
                <a:lnTo>
                  <a:pt x="3011143" y="1603061"/>
                </a:lnTo>
                <a:lnTo>
                  <a:pt x="2997650" y="1626673"/>
                </a:lnTo>
                <a:lnTo>
                  <a:pt x="2987531" y="1646912"/>
                </a:lnTo>
                <a:lnTo>
                  <a:pt x="2984158" y="1663778"/>
                </a:lnTo>
                <a:lnTo>
                  <a:pt x="2984158" y="1677270"/>
                </a:lnTo>
                <a:lnTo>
                  <a:pt x="2980784" y="1704255"/>
                </a:lnTo>
                <a:lnTo>
                  <a:pt x="2974038" y="1724494"/>
                </a:lnTo>
                <a:lnTo>
                  <a:pt x="2967292" y="1744733"/>
                </a:lnTo>
                <a:lnTo>
                  <a:pt x="2957173" y="1761598"/>
                </a:lnTo>
                <a:lnTo>
                  <a:pt x="2936934" y="1788583"/>
                </a:lnTo>
                <a:lnTo>
                  <a:pt x="2916695" y="1812195"/>
                </a:lnTo>
                <a:lnTo>
                  <a:pt x="2893083" y="1825687"/>
                </a:lnTo>
                <a:lnTo>
                  <a:pt x="2872845" y="1835807"/>
                </a:lnTo>
                <a:lnTo>
                  <a:pt x="2855979" y="1839180"/>
                </a:lnTo>
                <a:lnTo>
                  <a:pt x="2832367" y="1849299"/>
                </a:lnTo>
                <a:lnTo>
                  <a:pt x="2812128" y="1856046"/>
                </a:lnTo>
                <a:lnTo>
                  <a:pt x="2798636" y="1866165"/>
                </a:lnTo>
                <a:lnTo>
                  <a:pt x="2785143" y="1876284"/>
                </a:lnTo>
                <a:lnTo>
                  <a:pt x="2775024" y="1886404"/>
                </a:lnTo>
                <a:lnTo>
                  <a:pt x="2768278" y="1896523"/>
                </a:lnTo>
                <a:lnTo>
                  <a:pt x="2758158" y="1920135"/>
                </a:lnTo>
                <a:lnTo>
                  <a:pt x="2758158" y="1937000"/>
                </a:lnTo>
                <a:lnTo>
                  <a:pt x="2758158" y="1953866"/>
                </a:lnTo>
                <a:lnTo>
                  <a:pt x="2764905" y="1970732"/>
                </a:lnTo>
                <a:lnTo>
                  <a:pt x="2771651" y="1987597"/>
                </a:lnTo>
                <a:lnTo>
                  <a:pt x="2775024" y="2004463"/>
                </a:lnTo>
                <a:lnTo>
                  <a:pt x="2775024" y="2021328"/>
                </a:lnTo>
                <a:lnTo>
                  <a:pt x="2768278" y="2034821"/>
                </a:lnTo>
                <a:lnTo>
                  <a:pt x="2758158" y="2055060"/>
                </a:lnTo>
                <a:lnTo>
                  <a:pt x="2751412" y="2065179"/>
                </a:lnTo>
                <a:lnTo>
                  <a:pt x="2724427" y="2082045"/>
                </a:lnTo>
                <a:lnTo>
                  <a:pt x="2694069" y="2088791"/>
                </a:lnTo>
                <a:lnTo>
                  <a:pt x="2670457" y="2092164"/>
                </a:lnTo>
                <a:lnTo>
                  <a:pt x="2646845" y="2092164"/>
                </a:lnTo>
                <a:lnTo>
                  <a:pt x="2629980" y="2088791"/>
                </a:lnTo>
                <a:lnTo>
                  <a:pt x="2616487" y="2085418"/>
                </a:lnTo>
                <a:lnTo>
                  <a:pt x="2602995" y="2078672"/>
                </a:lnTo>
                <a:lnTo>
                  <a:pt x="2565891" y="2061806"/>
                </a:lnTo>
                <a:lnTo>
                  <a:pt x="2528786" y="2051687"/>
                </a:lnTo>
                <a:lnTo>
                  <a:pt x="2498428" y="2041567"/>
                </a:lnTo>
                <a:lnTo>
                  <a:pt x="2468070" y="2038194"/>
                </a:lnTo>
                <a:lnTo>
                  <a:pt x="2437712" y="2038194"/>
                </a:lnTo>
                <a:lnTo>
                  <a:pt x="2410727" y="2041567"/>
                </a:lnTo>
                <a:lnTo>
                  <a:pt x="2387115" y="2044940"/>
                </a:lnTo>
                <a:lnTo>
                  <a:pt x="2366876" y="2051687"/>
                </a:lnTo>
                <a:lnTo>
                  <a:pt x="2333145" y="2068552"/>
                </a:lnTo>
                <a:lnTo>
                  <a:pt x="2306160" y="2085418"/>
                </a:lnTo>
                <a:lnTo>
                  <a:pt x="2285922" y="2102283"/>
                </a:lnTo>
                <a:lnTo>
                  <a:pt x="2252190" y="2136015"/>
                </a:lnTo>
                <a:lnTo>
                  <a:pt x="2243791" y="2141895"/>
                </a:lnTo>
                <a:lnTo>
                  <a:pt x="2247156" y="2147503"/>
                </a:lnTo>
                <a:lnTo>
                  <a:pt x="2253224" y="2157616"/>
                </a:lnTo>
                <a:lnTo>
                  <a:pt x="2257269" y="2163684"/>
                </a:lnTo>
                <a:lnTo>
                  <a:pt x="2261314" y="2173796"/>
                </a:lnTo>
                <a:lnTo>
                  <a:pt x="2263336" y="2185931"/>
                </a:lnTo>
                <a:lnTo>
                  <a:pt x="2263336" y="2204134"/>
                </a:lnTo>
                <a:lnTo>
                  <a:pt x="2261314" y="2224359"/>
                </a:lnTo>
                <a:lnTo>
                  <a:pt x="2255246" y="2250652"/>
                </a:lnTo>
                <a:lnTo>
                  <a:pt x="2243111" y="2278967"/>
                </a:lnTo>
                <a:lnTo>
                  <a:pt x="2235021" y="2297170"/>
                </a:lnTo>
                <a:lnTo>
                  <a:pt x="2224908" y="2313350"/>
                </a:lnTo>
                <a:lnTo>
                  <a:pt x="2212773" y="2325485"/>
                </a:lnTo>
                <a:lnTo>
                  <a:pt x="2202661" y="2335598"/>
                </a:lnTo>
                <a:lnTo>
                  <a:pt x="2190525" y="2343688"/>
                </a:lnTo>
                <a:lnTo>
                  <a:pt x="2178390" y="2347733"/>
                </a:lnTo>
                <a:lnTo>
                  <a:pt x="2168278" y="2349756"/>
                </a:lnTo>
                <a:lnTo>
                  <a:pt x="2158165" y="2345711"/>
                </a:lnTo>
                <a:lnTo>
                  <a:pt x="2150075" y="2337620"/>
                </a:lnTo>
                <a:lnTo>
                  <a:pt x="2144007" y="2327508"/>
                </a:lnTo>
                <a:lnTo>
                  <a:pt x="2139962" y="2315373"/>
                </a:lnTo>
                <a:lnTo>
                  <a:pt x="2137940" y="2299193"/>
                </a:lnTo>
                <a:lnTo>
                  <a:pt x="2137940" y="2283012"/>
                </a:lnTo>
                <a:lnTo>
                  <a:pt x="2139962" y="2264810"/>
                </a:lnTo>
                <a:lnTo>
                  <a:pt x="2144007" y="2246607"/>
                </a:lnTo>
                <a:lnTo>
                  <a:pt x="2152098" y="2226382"/>
                </a:lnTo>
                <a:lnTo>
                  <a:pt x="2154120" y="2222337"/>
                </a:lnTo>
                <a:lnTo>
                  <a:pt x="2156143" y="2210202"/>
                </a:lnTo>
                <a:lnTo>
                  <a:pt x="2156143" y="2194021"/>
                </a:lnTo>
                <a:lnTo>
                  <a:pt x="2156143" y="2187322"/>
                </a:lnTo>
                <a:lnTo>
                  <a:pt x="2137504" y="2189985"/>
                </a:lnTo>
                <a:lnTo>
                  <a:pt x="2123782" y="2189985"/>
                </a:lnTo>
                <a:lnTo>
                  <a:pt x="2123782" y="2191999"/>
                </a:lnTo>
                <a:lnTo>
                  <a:pt x="2119737" y="2204134"/>
                </a:lnTo>
                <a:lnTo>
                  <a:pt x="2111647" y="2224359"/>
                </a:lnTo>
                <a:lnTo>
                  <a:pt x="2107602" y="2230427"/>
                </a:lnTo>
                <a:lnTo>
                  <a:pt x="2093444" y="2252675"/>
                </a:lnTo>
                <a:lnTo>
                  <a:pt x="2083332" y="2270877"/>
                </a:lnTo>
                <a:lnTo>
                  <a:pt x="2077264" y="2287057"/>
                </a:lnTo>
                <a:lnTo>
                  <a:pt x="2073219" y="2299193"/>
                </a:lnTo>
                <a:lnTo>
                  <a:pt x="2071197" y="2311328"/>
                </a:lnTo>
                <a:lnTo>
                  <a:pt x="2071197" y="2319418"/>
                </a:lnTo>
                <a:lnTo>
                  <a:pt x="2071197" y="2325485"/>
                </a:lnTo>
                <a:lnTo>
                  <a:pt x="2073219" y="2335598"/>
                </a:lnTo>
                <a:lnTo>
                  <a:pt x="2075242" y="2345711"/>
                </a:lnTo>
                <a:lnTo>
                  <a:pt x="2079287" y="2353801"/>
                </a:lnTo>
                <a:lnTo>
                  <a:pt x="2085354" y="2359868"/>
                </a:lnTo>
                <a:lnTo>
                  <a:pt x="2091422" y="2365936"/>
                </a:lnTo>
                <a:lnTo>
                  <a:pt x="2097489" y="2372003"/>
                </a:lnTo>
                <a:lnTo>
                  <a:pt x="2111647" y="2378071"/>
                </a:lnTo>
                <a:lnTo>
                  <a:pt x="2123782" y="2382116"/>
                </a:lnTo>
                <a:lnTo>
                  <a:pt x="2135917" y="2382116"/>
                </a:lnTo>
                <a:lnTo>
                  <a:pt x="2148052" y="2382116"/>
                </a:lnTo>
                <a:lnTo>
                  <a:pt x="2172323" y="2384138"/>
                </a:lnTo>
                <a:lnTo>
                  <a:pt x="2194570" y="2388183"/>
                </a:lnTo>
                <a:lnTo>
                  <a:pt x="2210751" y="2394251"/>
                </a:lnTo>
                <a:lnTo>
                  <a:pt x="2224908" y="2400319"/>
                </a:lnTo>
                <a:lnTo>
                  <a:pt x="2235021" y="2408409"/>
                </a:lnTo>
                <a:lnTo>
                  <a:pt x="2243111" y="2414476"/>
                </a:lnTo>
                <a:lnTo>
                  <a:pt x="2249179" y="2422566"/>
                </a:lnTo>
                <a:lnTo>
                  <a:pt x="2253224" y="2428634"/>
                </a:lnTo>
                <a:lnTo>
                  <a:pt x="2257269" y="2436724"/>
                </a:lnTo>
                <a:lnTo>
                  <a:pt x="2259291" y="2442791"/>
                </a:lnTo>
                <a:lnTo>
                  <a:pt x="2259291" y="2448859"/>
                </a:lnTo>
                <a:lnTo>
                  <a:pt x="2257269" y="2454927"/>
                </a:lnTo>
                <a:lnTo>
                  <a:pt x="2253224" y="2460994"/>
                </a:lnTo>
                <a:lnTo>
                  <a:pt x="2245133" y="2471107"/>
                </a:lnTo>
                <a:lnTo>
                  <a:pt x="2235021" y="2479197"/>
                </a:lnTo>
                <a:lnTo>
                  <a:pt x="2224908" y="2485264"/>
                </a:lnTo>
                <a:lnTo>
                  <a:pt x="2214796" y="2489309"/>
                </a:lnTo>
                <a:lnTo>
                  <a:pt x="2202661" y="2493354"/>
                </a:lnTo>
                <a:lnTo>
                  <a:pt x="2194570" y="2497400"/>
                </a:lnTo>
                <a:lnTo>
                  <a:pt x="2178390" y="2509535"/>
                </a:lnTo>
                <a:lnTo>
                  <a:pt x="2168278" y="2521670"/>
                </a:lnTo>
                <a:lnTo>
                  <a:pt x="2160188" y="2535827"/>
                </a:lnTo>
                <a:lnTo>
                  <a:pt x="2154120" y="2547963"/>
                </a:lnTo>
                <a:lnTo>
                  <a:pt x="2152098" y="2558075"/>
                </a:lnTo>
                <a:lnTo>
                  <a:pt x="2152098" y="2566165"/>
                </a:lnTo>
                <a:lnTo>
                  <a:pt x="2150075" y="2582345"/>
                </a:lnTo>
                <a:lnTo>
                  <a:pt x="2146030" y="2594480"/>
                </a:lnTo>
                <a:lnTo>
                  <a:pt x="2141985" y="2606616"/>
                </a:lnTo>
                <a:lnTo>
                  <a:pt x="2135917" y="2616728"/>
                </a:lnTo>
                <a:lnTo>
                  <a:pt x="2123782" y="2632908"/>
                </a:lnTo>
                <a:lnTo>
                  <a:pt x="2111647" y="2647066"/>
                </a:lnTo>
                <a:lnTo>
                  <a:pt x="2097489" y="2655156"/>
                </a:lnTo>
                <a:lnTo>
                  <a:pt x="2085354" y="2661224"/>
                </a:lnTo>
                <a:lnTo>
                  <a:pt x="2075242" y="2663246"/>
                </a:lnTo>
                <a:lnTo>
                  <a:pt x="2061084" y="2669314"/>
                </a:lnTo>
                <a:lnTo>
                  <a:pt x="2048949" y="2673359"/>
                </a:lnTo>
                <a:lnTo>
                  <a:pt x="2040859" y="2679426"/>
                </a:lnTo>
                <a:lnTo>
                  <a:pt x="2032769" y="2685494"/>
                </a:lnTo>
                <a:lnTo>
                  <a:pt x="2026701" y="2691561"/>
                </a:lnTo>
                <a:lnTo>
                  <a:pt x="2022656" y="2697629"/>
                </a:lnTo>
                <a:lnTo>
                  <a:pt x="2016589" y="2711787"/>
                </a:lnTo>
                <a:lnTo>
                  <a:pt x="2016589" y="2721899"/>
                </a:lnTo>
                <a:lnTo>
                  <a:pt x="2016589" y="2732012"/>
                </a:lnTo>
                <a:lnTo>
                  <a:pt x="2020634" y="2742124"/>
                </a:lnTo>
                <a:lnTo>
                  <a:pt x="2024679" y="2752237"/>
                </a:lnTo>
                <a:lnTo>
                  <a:pt x="2026701" y="2762350"/>
                </a:lnTo>
                <a:lnTo>
                  <a:pt x="2026701" y="2772462"/>
                </a:lnTo>
                <a:lnTo>
                  <a:pt x="2022656" y="2780552"/>
                </a:lnTo>
                <a:lnTo>
                  <a:pt x="2016589" y="2792687"/>
                </a:lnTo>
                <a:lnTo>
                  <a:pt x="2012544" y="2798755"/>
                </a:lnTo>
                <a:lnTo>
                  <a:pt x="1996363" y="2808868"/>
                </a:lnTo>
                <a:lnTo>
                  <a:pt x="1978161" y="2812913"/>
                </a:lnTo>
                <a:lnTo>
                  <a:pt x="1964003" y="2814935"/>
                </a:lnTo>
                <a:lnTo>
                  <a:pt x="1949845" y="2814935"/>
                </a:lnTo>
                <a:lnTo>
                  <a:pt x="1939733" y="2812913"/>
                </a:lnTo>
                <a:lnTo>
                  <a:pt x="1931643" y="2810890"/>
                </a:lnTo>
                <a:lnTo>
                  <a:pt x="1923553" y="2806845"/>
                </a:lnTo>
                <a:lnTo>
                  <a:pt x="1901305" y="2796732"/>
                </a:lnTo>
                <a:lnTo>
                  <a:pt x="1879057" y="2790665"/>
                </a:lnTo>
                <a:lnTo>
                  <a:pt x="1860854" y="2784597"/>
                </a:lnTo>
                <a:lnTo>
                  <a:pt x="1842652" y="2782575"/>
                </a:lnTo>
                <a:lnTo>
                  <a:pt x="1824449" y="2782575"/>
                </a:lnTo>
                <a:lnTo>
                  <a:pt x="1808269" y="2784597"/>
                </a:lnTo>
                <a:lnTo>
                  <a:pt x="1794111" y="2786620"/>
                </a:lnTo>
                <a:lnTo>
                  <a:pt x="1781976" y="2790665"/>
                </a:lnTo>
                <a:lnTo>
                  <a:pt x="1761751" y="2800778"/>
                </a:lnTo>
                <a:lnTo>
                  <a:pt x="1745571" y="2810890"/>
                </a:lnTo>
                <a:lnTo>
                  <a:pt x="1733436" y="2821003"/>
                </a:lnTo>
                <a:lnTo>
                  <a:pt x="1713210" y="2841228"/>
                </a:lnTo>
                <a:lnTo>
                  <a:pt x="1692985" y="2855386"/>
                </a:lnTo>
                <a:lnTo>
                  <a:pt x="1674782" y="2865498"/>
                </a:lnTo>
                <a:lnTo>
                  <a:pt x="1658602" y="2871566"/>
                </a:lnTo>
                <a:lnTo>
                  <a:pt x="1644445" y="2873588"/>
                </a:lnTo>
                <a:lnTo>
                  <a:pt x="1632310" y="2873588"/>
                </a:lnTo>
                <a:lnTo>
                  <a:pt x="1624219" y="2873588"/>
                </a:lnTo>
                <a:lnTo>
                  <a:pt x="1603994" y="2869543"/>
                </a:lnTo>
                <a:lnTo>
                  <a:pt x="1587814" y="2863476"/>
                </a:lnTo>
                <a:lnTo>
                  <a:pt x="1575679" y="2853363"/>
                </a:lnTo>
                <a:lnTo>
                  <a:pt x="1567589" y="2845273"/>
                </a:lnTo>
                <a:lnTo>
                  <a:pt x="1561521" y="2835160"/>
                </a:lnTo>
                <a:lnTo>
                  <a:pt x="1557476" y="2827070"/>
                </a:lnTo>
                <a:lnTo>
                  <a:pt x="1555454" y="2821003"/>
                </a:lnTo>
                <a:lnTo>
                  <a:pt x="1551409" y="2802800"/>
                </a:lnTo>
                <a:lnTo>
                  <a:pt x="1543319" y="2788642"/>
                </a:lnTo>
                <a:lnTo>
                  <a:pt x="1535228" y="2778530"/>
                </a:lnTo>
                <a:lnTo>
                  <a:pt x="1525116" y="2772462"/>
                </a:lnTo>
                <a:lnTo>
                  <a:pt x="1515003" y="2768417"/>
                </a:lnTo>
                <a:lnTo>
                  <a:pt x="1506913" y="2766395"/>
                </a:lnTo>
                <a:lnTo>
                  <a:pt x="1498823" y="2766395"/>
                </a:lnTo>
                <a:lnTo>
                  <a:pt x="1482643" y="2766395"/>
                </a:lnTo>
                <a:lnTo>
                  <a:pt x="1470508" y="2762350"/>
                </a:lnTo>
                <a:lnTo>
                  <a:pt x="1458373" y="2756282"/>
                </a:lnTo>
                <a:lnTo>
                  <a:pt x="1448260" y="2750215"/>
                </a:lnTo>
                <a:lnTo>
                  <a:pt x="1442193" y="2742124"/>
                </a:lnTo>
                <a:lnTo>
                  <a:pt x="1436125" y="2736057"/>
                </a:lnTo>
                <a:lnTo>
                  <a:pt x="1432080" y="2729989"/>
                </a:lnTo>
                <a:lnTo>
                  <a:pt x="1426012" y="2719877"/>
                </a:lnTo>
                <a:lnTo>
                  <a:pt x="1417922" y="2713809"/>
                </a:lnTo>
                <a:lnTo>
                  <a:pt x="1407810" y="2707742"/>
                </a:lnTo>
                <a:lnTo>
                  <a:pt x="1399720" y="2703697"/>
                </a:lnTo>
                <a:lnTo>
                  <a:pt x="1389607" y="2701674"/>
                </a:lnTo>
                <a:lnTo>
                  <a:pt x="1379494" y="2699652"/>
                </a:lnTo>
                <a:lnTo>
                  <a:pt x="1359269" y="2699652"/>
                </a:lnTo>
                <a:lnTo>
                  <a:pt x="1341066" y="2703697"/>
                </a:lnTo>
                <a:lnTo>
                  <a:pt x="1324886" y="2707742"/>
                </a:lnTo>
                <a:lnTo>
                  <a:pt x="1310729" y="2713809"/>
                </a:lnTo>
                <a:lnTo>
                  <a:pt x="1284436" y="2721899"/>
                </a:lnTo>
                <a:lnTo>
                  <a:pt x="1260166" y="2725944"/>
                </a:lnTo>
                <a:lnTo>
                  <a:pt x="1237918" y="2727967"/>
                </a:lnTo>
                <a:lnTo>
                  <a:pt x="1219715" y="2729989"/>
                </a:lnTo>
                <a:lnTo>
                  <a:pt x="1203535" y="2729989"/>
                </a:lnTo>
                <a:lnTo>
                  <a:pt x="1187355" y="2727967"/>
                </a:lnTo>
                <a:lnTo>
                  <a:pt x="1175220" y="2723922"/>
                </a:lnTo>
                <a:lnTo>
                  <a:pt x="1165107" y="2721899"/>
                </a:lnTo>
                <a:lnTo>
                  <a:pt x="1148927" y="2711787"/>
                </a:lnTo>
                <a:lnTo>
                  <a:pt x="1140837" y="2703697"/>
                </a:lnTo>
                <a:lnTo>
                  <a:pt x="1134769" y="2697629"/>
                </a:lnTo>
                <a:lnTo>
                  <a:pt x="1132747" y="2693584"/>
                </a:lnTo>
                <a:lnTo>
                  <a:pt x="1128702" y="2681449"/>
                </a:lnTo>
                <a:lnTo>
                  <a:pt x="1124657" y="2667291"/>
                </a:lnTo>
                <a:lnTo>
                  <a:pt x="1122634" y="2655156"/>
                </a:lnTo>
                <a:lnTo>
                  <a:pt x="1122634" y="2643021"/>
                </a:lnTo>
                <a:lnTo>
                  <a:pt x="1124657" y="2620773"/>
                </a:lnTo>
                <a:lnTo>
                  <a:pt x="1130724" y="2600548"/>
                </a:lnTo>
                <a:lnTo>
                  <a:pt x="1140837" y="2580323"/>
                </a:lnTo>
                <a:lnTo>
                  <a:pt x="1152972" y="2564143"/>
                </a:lnTo>
                <a:lnTo>
                  <a:pt x="1169152" y="2547963"/>
                </a:lnTo>
                <a:lnTo>
                  <a:pt x="1185332" y="2535827"/>
                </a:lnTo>
                <a:lnTo>
                  <a:pt x="1201512" y="2523692"/>
                </a:lnTo>
                <a:lnTo>
                  <a:pt x="1219715" y="2513580"/>
                </a:lnTo>
                <a:lnTo>
                  <a:pt x="1250053" y="2497400"/>
                </a:lnTo>
                <a:lnTo>
                  <a:pt x="1272301" y="2487287"/>
                </a:lnTo>
                <a:lnTo>
                  <a:pt x="1282413" y="2485264"/>
                </a:lnTo>
                <a:lnTo>
                  <a:pt x="1286201" y="2483686"/>
                </a:lnTo>
                <a:lnTo>
                  <a:pt x="1242802" y="2485604"/>
                </a:lnTo>
                <a:lnTo>
                  <a:pt x="1159763" y="2481411"/>
                </a:lnTo>
                <a:lnTo>
                  <a:pt x="1157017" y="2483242"/>
                </a:lnTo>
                <a:lnTo>
                  <a:pt x="1148927" y="2487287"/>
                </a:lnTo>
                <a:lnTo>
                  <a:pt x="1142859" y="2489309"/>
                </a:lnTo>
                <a:lnTo>
                  <a:pt x="1134769" y="2489309"/>
                </a:lnTo>
                <a:lnTo>
                  <a:pt x="1126679" y="2489309"/>
                </a:lnTo>
                <a:lnTo>
                  <a:pt x="1118589" y="2487287"/>
                </a:lnTo>
                <a:lnTo>
                  <a:pt x="1112521" y="2483242"/>
                </a:lnTo>
                <a:lnTo>
                  <a:pt x="1106454" y="2479197"/>
                </a:lnTo>
                <a:lnTo>
                  <a:pt x="1104772" y="2477515"/>
                </a:lnTo>
                <a:lnTo>
                  <a:pt x="992334" y="2460355"/>
                </a:lnTo>
                <a:cubicBezTo>
                  <a:pt x="426010" y="2344468"/>
                  <a:pt x="0" y="1843385"/>
                  <a:pt x="0" y="1242802"/>
                </a:cubicBezTo>
                <a:cubicBezTo>
                  <a:pt x="0" y="556421"/>
                  <a:pt x="556421" y="0"/>
                  <a:pt x="12428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1"/>
          </a:gradFill>
          <a:ln w="6350">
            <a:noFill/>
            <a:headEnd/>
            <a:tailEnd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00" b="1">
              <a:solidFill>
                <a:schemeClr val="tx1">
                  <a:lumMod val="85000"/>
                  <a:lumOff val="15000"/>
                </a:schemeClr>
              </a:solidFill>
              <a:latin typeface="Calibri" charset="0"/>
              <a:ea typeface="ＭＳ Ｐゴシック" charset="-128"/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1099121" y="2162175"/>
            <a:ext cx="2034238" cy="1998086"/>
          </a:xfrm>
          <a:prstGeom prst="ellipse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marL="0" lvl="0" algn="ct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07813121"/>
      </p:ext>
    </p:extLst>
  </p:cSld>
  <p:clrMapOvr>
    <a:masterClrMapping/>
  </p:clrMapOvr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8209820" y="0"/>
            <a:ext cx="3982180" cy="68580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670533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1498538" cy="3972689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3187413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6502400" y="0"/>
            <a:ext cx="5689600" cy="589921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1" y="1"/>
            <a:ext cx="6502400" cy="5899216"/>
          </a:xfrm>
          <a:prstGeom prst="rect">
            <a:avLst/>
          </a:prstGeom>
          <a:solidFill>
            <a:srgbClr val="24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grpSp>
        <p:nvGrpSpPr>
          <p:cNvPr id="9" name="Group 8"/>
          <p:cNvGrpSpPr/>
          <p:nvPr userDrawn="1"/>
        </p:nvGrpSpPr>
        <p:grpSpPr>
          <a:xfrm flipV="1">
            <a:off x="0" y="5044863"/>
            <a:ext cx="4162790" cy="854354"/>
            <a:chOff x="0" y="-9526"/>
            <a:chExt cx="4162790" cy="854354"/>
          </a:xfrm>
        </p:grpSpPr>
        <p:sp>
          <p:nvSpPr>
            <p:cNvPr id="10" name="Freeform 9"/>
            <p:cNvSpPr/>
            <p:nvPr/>
          </p:nvSpPr>
          <p:spPr>
            <a:xfrm>
              <a:off x="1" y="-9526"/>
              <a:ext cx="4086315" cy="854354"/>
            </a:xfrm>
            <a:custGeom>
              <a:avLst/>
              <a:gdLst>
                <a:gd name="connsiteX0" fmla="*/ 0 w 4086315"/>
                <a:gd name="connsiteY0" fmla="*/ 0 h 854354"/>
                <a:gd name="connsiteX1" fmla="*/ 4086315 w 4086315"/>
                <a:gd name="connsiteY1" fmla="*/ 0 h 854354"/>
                <a:gd name="connsiteX2" fmla="*/ 3700053 w 4086315"/>
                <a:gd name="connsiteY2" fmla="*/ 236387 h 854354"/>
                <a:gd name="connsiteX3" fmla="*/ 3071976 w 4086315"/>
                <a:gd name="connsiteY3" fmla="*/ 837056 h 854354"/>
                <a:gd name="connsiteX4" fmla="*/ 2354350 w 4086315"/>
                <a:gd name="connsiteY4" fmla="*/ 594269 h 854354"/>
                <a:gd name="connsiteX5" fmla="*/ 2326519 w 4086315"/>
                <a:gd name="connsiteY5" fmla="*/ 596417 h 854354"/>
                <a:gd name="connsiteX6" fmla="*/ 2298688 w 4086315"/>
                <a:gd name="connsiteY6" fmla="*/ 594269 h 854354"/>
                <a:gd name="connsiteX7" fmla="*/ 1581063 w 4086315"/>
                <a:gd name="connsiteY7" fmla="*/ 837056 h 854354"/>
                <a:gd name="connsiteX8" fmla="*/ 813774 w 4086315"/>
                <a:gd name="connsiteY8" fmla="*/ 218287 h 854354"/>
                <a:gd name="connsiteX9" fmla="*/ 88899 w 4086315"/>
                <a:gd name="connsiteY9" fmla="*/ 729962 h 854354"/>
                <a:gd name="connsiteX10" fmla="*/ 36789 w 4086315"/>
                <a:gd name="connsiteY10" fmla="*/ 746586 h 854354"/>
                <a:gd name="connsiteX11" fmla="*/ 0 w 4086315"/>
                <a:gd name="connsiteY11" fmla="*/ 751118 h 85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86315" h="854354">
                  <a:moveTo>
                    <a:pt x="0" y="0"/>
                  </a:moveTo>
                  <a:lnTo>
                    <a:pt x="4086315" y="0"/>
                  </a:lnTo>
                  <a:lnTo>
                    <a:pt x="3700053" y="236387"/>
                  </a:lnTo>
                  <a:cubicBezTo>
                    <a:pt x="3634603" y="298480"/>
                    <a:pt x="3296259" y="777409"/>
                    <a:pt x="3071976" y="837056"/>
                  </a:cubicBezTo>
                  <a:cubicBezTo>
                    <a:pt x="2847692" y="896703"/>
                    <a:pt x="2547499" y="605700"/>
                    <a:pt x="2354350" y="594269"/>
                  </a:cubicBezTo>
                  <a:lnTo>
                    <a:pt x="2326519" y="596417"/>
                  </a:lnTo>
                  <a:lnTo>
                    <a:pt x="2298688" y="594269"/>
                  </a:lnTo>
                  <a:cubicBezTo>
                    <a:pt x="2105539" y="605700"/>
                    <a:pt x="1805467" y="931998"/>
                    <a:pt x="1581063" y="837056"/>
                  </a:cubicBezTo>
                  <a:cubicBezTo>
                    <a:pt x="1304873" y="720205"/>
                    <a:pt x="1062468" y="236136"/>
                    <a:pt x="813774" y="218287"/>
                  </a:cubicBezTo>
                  <a:cubicBezTo>
                    <a:pt x="565080" y="200438"/>
                    <a:pt x="352509" y="613111"/>
                    <a:pt x="88899" y="729962"/>
                  </a:cubicBezTo>
                  <a:cubicBezTo>
                    <a:pt x="72423" y="737266"/>
                    <a:pt x="55004" y="742727"/>
                    <a:pt x="36789" y="746586"/>
                  </a:cubicBezTo>
                  <a:lnTo>
                    <a:pt x="0" y="751118"/>
                  </a:lnTo>
                  <a:close/>
                </a:path>
              </a:pathLst>
            </a:custGeom>
            <a:solidFill>
              <a:schemeClr val="tx2">
                <a:lumMod val="50000"/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 flipH="1">
              <a:off x="0" y="-9525"/>
              <a:ext cx="4162790" cy="688727"/>
            </a:xfrm>
            <a:custGeom>
              <a:avLst/>
              <a:gdLst>
                <a:gd name="connsiteX0" fmla="*/ 4162790 w 4162790"/>
                <a:gd name="connsiteY0" fmla="*/ 0 h 688727"/>
                <a:gd name="connsiteX1" fmla="*/ 0 w 4162790"/>
                <a:gd name="connsiteY1" fmla="*/ 0 h 688727"/>
                <a:gd name="connsiteX2" fmla="*/ 93505 w 4162790"/>
                <a:gd name="connsiteY2" fmla="*/ 40291 h 688727"/>
                <a:gd name="connsiteX3" fmla="*/ 764963 w 4162790"/>
                <a:gd name="connsiteY3" fmla="*/ 578498 h 688727"/>
                <a:gd name="connsiteX4" fmla="*/ 1524989 w 4162790"/>
                <a:gd name="connsiteY4" fmla="*/ 125080 h 688727"/>
                <a:gd name="connsiteX5" fmla="*/ 2329486 w 4162790"/>
                <a:gd name="connsiteY5" fmla="*/ 673399 h 688727"/>
                <a:gd name="connsiteX6" fmla="*/ 3081911 w 4162790"/>
                <a:gd name="connsiteY6" fmla="*/ 458255 h 688727"/>
                <a:gd name="connsiteX7" fmla="*/ 3111091 w 4162790"/>
                <a:gd name="connsiteY7" fmla="*/ 460157 h 688727"/>
                <a:gd name="connsiteX8" fmla="*/ 3140272 w 4162790"/>
                <a:gd name="connsiteY8" fmla="*/ 458255 h 688727"/>
                <a:gd name="connsiteX9" fmla="*/ 3892696 w 4162790"/>
                <a:gd name="connsiteY9" fmla="*/ 673399 h 688727"/>
                <a:gd name="connsiteX10" fmla="*/ 4103899 w 4162790"/>
                <a:gd name="connsiteY10" fmla="*/ 546264 h 688727"/>
                <a:gd name="connsiteX11" fmla="*/ 4162790 w 4162790"/>
                <a:gd name="connsiteY11" fmla="*/ 495560 h 688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62790" h="688727">
                  <a:moveTo>
                    <a:pt x="4162790" y="0"/>
                  </a:moveTo>
                  <a:lnTo>
                    <a:pt x="0" y="0"/>
                  </a:lnTo>
                  <a:lnTo>
                    <a:pt x="93505" y="40291"/>
                  </a:lnTo>
                  <a:cubicBezTo>
                    <a:pt x="414722" y="224142"/>
                    <a:pt x="407200" y="549345"/>
                    <a:pt x="764963" y="578498"/>
                  </a:cubicBezTo>
                  <a:cubicBezTo>
                    <a:pt x="1173835" y="611816"/>
                    <a:pt x="1264236" y="109263"/>
                    <a:pt x="1524989" y="125080"/>
                  </a:cubicBezTo>
                  <a:cubicBezTo>
                    <a:pt x="1785743" y="140897"/>
                    <a:pt x="2039902" y="569851"/>
                    <a:pt x="2329486" y="673399"/>
                  </a:cubicBezTo>
                  <a:cubicBezTo>
                    <a:pt x="2564772" y="757531"/>
                    <a:pt x="2879395" y="468384"/>
                    <a:pt x="3081911" y="458255"/>
                  </a:cubicBezTo>
                  <a:lnTo>
                    <a:pt x="3111091" y="460157"/>
                  </a:lnTo>
                  <a:lnTo>
                    <a:pt x="3140272" y="458255"/>
                  </a:lnTo>
                  <a:cubicBezTo>
                    <a:pt x="3342787" y="468384"/>
                    <a:pt x="3657409" y="757531"/>
                    <a:pt x="3892696" y="673399"/>
                  </a:cubicBezTo>
                  <a:cubicBezTo>
                    <a:pt x="3965092" y="647512"/>
                    <a:pt x="4035274" y="601287"/>
                    <a:pt x="4103899" y="546264"/>
                  </a:cubicBezTo>
                  <a:lnTo>
                    <a:pt x="4162790" y="495560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alpha val="25000"/>
                  </a:schemeClr>
                </a:gs>
                <a:gs pos="0">
                  <a:schemeClr val="accent2">
                    <a:alpha val="2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 11"/>
            <p:cNvSpPr/>
            <p:nvPr userDrawn="1"/>
          </p:nvSpPr>
          <p:spPr>
            <a:xfrm flipH="1">
              <a:off x="0" y="-9525"/>
              <a:ext cx="4148598" cy="562293"/>
            </a:xfrm>
            <a:custGeom>
              <a:avLst/>
              <a:gdLst>
                <a:gd name="connsiteX0" fmla="*/ 4148598 w 4148598"/>
                <a:gd name="connsiteY0" fmla="*/ 0 h 562293"/>
                <a:gd name="connsiteX1" fmla="*/ 0 w 4148598"/>
                <a:gd name="connsiteY1" fmla="*/ 0 h 562293"/>
                <a:gd name="connsiteX2" fmla="*/ 79313 w 4148598"/>
                <a:gd name="connsiteY2" fmla="*/ 28152 h 562293"/>
                <a:gd name="connsiteX3" fmla="*/ 750771 w 4148598"/>
                <a:gd name="connsiteY3" fmla="*/ 471494 h 562293"/>
                <a:gd name="connsiteX4" fmla="*/ 1510797 w 4148598"/>
                <a:gd name="connsiteY4" fmla="*/ 97996 h 562293"/>
                <a:gd name="connsiteX5" fmla="*/ 2315294 w 4148598"/>
                <a:gd name="connsiteY5" fmla="*/ 549667 h 562293"/>
                <a:gd name="connsiteX6" fmla="*/ 3067719 w 4148598"/>
                <a:gd name="connsiteY6" fmla="*/ 372445 h 562293"/>
                <a:gd name="connsiteX7" fmla="*/ 3096899 w 4148598"/>
                <a:gd name="connsiteY7" fmla="*/ 374012 h 562293"/>
                <a:gd name="connsiteX8" fmla="*/ 3126080 w 4148598"/>
                <a:gd name="connsiteY8" fmla="*/ 372445 h 562293"/>
                <a:gd name="connsiteX9" fmla="*/ 3878504 w 4148598"/>
                <a:gd name="connsiteY9" fmla="*/ 549667 h 562293"/>
                <a:gd name="connsiteX10" fmla="*/ 4089707 w 4148598"/>
                <a:gd name="connsiteY10" fmla="*/ 444942 h 562293"/>
                <a:gd name="connsiteX11" fmla="*/ 4148598 w 4148598"/>
                <a:gd name="connsiteY11" fmla="*/ 403175 h 562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48598" h="562293">
                  <a:moveTo>
                    <a:pt x="4148598" y="0"/>
                  </a:moveTo>
                  <a:lnTo>
                    <a:pt x="0" y="0"/>
                  </a:lnTo>
                  <a:lnTo>
                    <a:pt x="79313" y="28152"/>
                  </a:lnTo>
                  <a:cubicBezTo>
                    <a:pt x="400530" y="179597"/>
                    <a:pt x="393008" y="447480"/>
                    <a:pt x="750771" y="471494"/>
                  </a:cubicBezTo>
                  <a:cubicBezTo>
                    <a:pt x="1159643" y="498939"/>
                    <a:pt x="1250044" y="84967"/>
                    <a:pt x="1510797" y="97996"/>
                  </a:cubicBezTo>
                  <a:cubicBezTo>
                    <a:pt x="1771551" y="111025"/>
                    <a:pt x="2025710" y="464371"/>
                    <a:pt x="2315294" y="549667"/>
                  </a:cubicBezTo>
                  <a:cubicBezTo>
                    <a:pt x="2550580" y="618970"/>
                    <a:pt x="2865203" y="380789"/>
                    <a:pt x="3067719" y="372445"/>
                  </a:cubicBezTo>
                  <a:lnTo>
                    <a:pt x="3096899" y="374012"/>
                  </a:lnTo>
                  <a:lnTo>
                    <a:pt x="3126080" y="372445"/>
                  </a:lnTo>
                  <a:cubicBezTo>
                    <a:pt x="3328595" y="380789"/>
                    <a:pt x="3643217" y="618970"/>
                    <a:pt x="3878504" y="549667"/>
                  </a:cubicBezTo>
                  <a:cubicBezTo>
                    <a:pt x="3950900" y="528344"/>
                    <a:pt x="4021082" y="490267"/>
                    <a:pt x="4089707" y="444942"/>
                  </a:cubicBezTo>
                  <a:lnTo>
                    <a:pt x="4148598" y="403175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accent1"/>
                </a:gs>
                <a:gs pos="0">
                  <a:schemeClr val="accent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 flipV="1">
              <a:off x="0" y="-9526"/>
              <a:ext cx="4045638" cy="463307"/>
            </a:xfrm>
            <a:custGeom>
              <a:avLst/>
              <a:gdLst>
                <a:gd name="connsiteX0" fmla="*/ 0 w 4045638"/>
                <a:gd name="connsiteY0" fmla="*/ 463307 h 463307"/>
                <a:gd name="connsiteX1" fmla="*/ 4045638 w 4045638"/>
                <a:gd name="connsiteY1" fmla="*/ 463307 h 463307"/>
                <a:gd name="connsiteX2" fmla="*/ 3929456 w 4045638"/>
                <a:gd name="connsiteY2" fmla="*/ 432895 h 463307"/>
                <a:gd name="connsiteX3" fmla="*/ 3530987 w 4045638"/>
                <a:gd name="connsiteY3" fmla="*/ 234506 h 463307"/>
                <a:gd name="connsiteX4" fmla="*/ 2523093 w 4045638"/>
                <a:gd name="connsiteY4" fmla="*/ 280673 h 463307"/>
                <a:gd name="connsiteX5" fmla="*/ 1724297 w 4045638"/>
                <a:gd name="connsiteY5" fmla="*/ 308 h 463307"/>
                <a:gd name="connsiteX6" fmla="*/ 878763 w 4045638"/>
                <a:gd name="connsiteY6" fmla="*/ 339353 h 463307"/>
                <a:gd name="connsiteX7" fmla="*/ 41022 w 4045638"/>
                <a:gd name="connsiteY7" fmla="*/ 208123 h 463307"/>
                <a:gd name="connsiteX8" fmla="*/ 0 w 4045638"/>
                <a:gd name="connsiteY8" fmla="*/ 216898 h 463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45638" h="463307">
                  <a:moveTo>
                    <a:pt x="0" y="463307"/>
                  </a:moveTo>
                  <a:lnTo>
                    <a:pt x="4045638" y="463307"/>
                  </a:lnTo>
                  <a:lnTo>
                    <a:pt x="3929456" y="432895"/>
                  </a:lnTo>
                  <a:cubicBezTo>
                    <a:pt x="3728123" y="370337"/>
                    <a:pt x="3698064" y="298850"/>
                    <a:pt x="3530987" y="234506"/>
                  </a:cubicBezTo>
                  <a:cubicBezTo>
                    <a:pt x="3370086" y="150375"/>
                    <a:pt x="2813585" y="344700"/>
                    <a:pt x="2523093" y="280673"/>
                  </a:cubicBezTo>
                  <a:cubicBezTo>
                    <a:pt x="2232600" y="216646"/>
                    <a:pt x="1998352" y="-9472"/>
                    <a:pt x="1724297" y="308"/>
                  </a:cubicBezTo>
                  <a:cubicBezTo>
                    <a:pt x="1450242" y="10088"/>
                    <a:pt x="1183118" y="275326"/>
                    <a:pt x="878763" y="339353"/>
                  </a:cubicBezTo>
                  <a:cubicBezTo>
                    <a:pt x="612453" y="395377"/>
                    <a:pt x="249437" y="183713"/>
                    <a:pt x="41022" y="208123"/>
                  </a:cubicBezTo>
                  <a:lnTo>
                    <a:pt x="0" y="216898"/>
                  </a:lnTo>
                  <a:close/>
                </a:path>
              </a:pathLst>
            </a:custGeom>
            <a:solidFill>
              <a:schemeClr val="accent3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0742300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4229100"/>
            <a:ext cx="12192000" cy="2628900"/>
          </a:xfrm>
          <a:prstGeom prst="rect">
            <a:avLst/>
          </a:prstGeom>
          <a:gradFill flip="none" rotWithShape="1">
            <a:gsLst>
              <a:gs pos="100000">
                <a:schemeClr val="accent1"/>
              </a:gs>
              <a:gs pos="0">
                <a:schemeClr val="accent2"/>
              </a:gs>
            </a:gsLst>
            <a:lin ang="5400000" scaled="1"/>
            <a:tileRect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825500" hangingPunct="0"/>
            <a:endParaRPr lang="en-US" sz="3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174741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0" y="4711700"/>
            <a:ext cx="12192000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5741476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7708900" y="0"/>
            <a:ext cx="4483100" cy="3429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7708900" y="3429000"/>
            <a:ext cx="4483100" cy="3429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153453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0" y="2005259"/>
            <a:ext cx="12192000" cy="22450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95717524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6318" y="663476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06318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 flipH="1">
            <a:off x="7924798" y="-49822"/>
            <a:ext cx="4267202" cy="894650"/>
            <a:chOff x="-38102" y="-49822"/>
            <a:chExt cx="4267202" cy="894650"/>
          </a:xfrm>
        </p:grpSpPr>
        <p:sp>
          <p:nvSpPr>
            <p:cNvPr id="13" name="Freeform 12"/>
            <p:cNvSpPr/>
            <p:nvPr/>
          </p:nvSpPr>
          <p:spPr>
            <a:xfrm>
              <a:off x="-38101" y="-49822"/>
              <a:ext cx="4190260" cy="894650"/>
            </a:xfrm>
            <a:custGeom>
              <a:avLst/>
              <a:gdLst>
                <a:gd name="connsiteX0" fmla="*/ 12075771 w 12192000"/>
                <a:gd name="connsiteY0" fmla="*/ 0 h 1238985"/>
                <a:gd name="connsiteX1" fmla="*/ 116229 w 12192000"/>
                <a:gd name="connsiteY1" fmla="*/ 0 h 1238985"/>
                <a:gd name="connsiteX2" fmla="*/ 0 w 12192000"/>
                <a:gd name="connsiteY2" fmla="*/ 116229 h 1238985"/>
                <a:gd name="connsiteX3" fmla="*/ 0 w 12192000"/>
                <a:gd name="connsiteY3" fmla="*/ 1097104 h 1238985"/>
                <a:gd name="connsiteX4" fmla="*/ 64480 w 12192000"/>
                <a:gd name="connsiteY4" fmla="*/ 1097591 h 1238985"/>
                <a:gd name="connsiteX5" fmla="*/ 454868 w 12192000"/>
                <a:gd name="connsiteY5" fmla="*/ 1064430 h 1238985"/>
                <a:gd name="connsiteX6" fmla="*/ 3051118 w 12192000"/>
                <a:gd name="connsiteY6" fmla="*/ 346411 h 1238985"/>
                <a:gd name="connsiteX7" fmla="*/ 5799277 w 12192000"/>
                <a:gd name="connsiteY7" fmla="*/ 1214711 h 1238985"/>
                <a:gd name="connsiteX8" fmla="*/ 8369560 w 12192000"/>
                <a:gd name="connsiteY8" fmla="*/ 874016 h 1238985"/>
                <a:gd name="connsiteX9" fmla="*/ 8469240 w 12192000"/>
                <a:gd name="connsiteY9" fmla="*/ 877029 h 1238985"/>
                <a:gd name="connsiteX10" fmla="*/ 8568921 w 12192000"/>
                <a:gd name="connsiteY10" fmla="*/ 874016 h 1238985"/>
                <a:gd name="connsiteX11" fmla="*/ 11139204 w 12192000"/>
                <a:gd name="connsiteY11" fmla="*/ 1214711 h 1238985"/>
                <a:gd name="connsiteX12" fmla="*/ 11860670 w 12192000"/>
                <a:gd name="connsiteY12" fmla="*/ 1013385 h 1238985"/>
                <a:gd name="connsiteX13" fmla="*/ 12192000 w 12192000"/>
                <a:gd name="connsiteY13" fmla="*/ 881143 h 1238985"/>
                <a:gd name="connsiteX14" fmla="*/ 12192000 w 12192000"/>
                <a:gd name="connsiteY14" fmla="*/ 116229 h 1238985"/>
                <a:gd name="connsiteX15" fmla="*/ 12075771 w 12192000"/>
                <a:gd name="connsiteY15" fmla="*/ 0 h 1238985"/>
                <a:gd name="connsiteX0" fmla="*/ 12075771 w 12192000"/>
                <a:gd name="connsiteY0" fmla="*/ 0 h 1238985"/>
                <a:gd name="connsiteX1" fmla="*/ 116229 w 12192000"/>
                <a:gd name="connsiteY1" fmla="*/ 0 h 1238985"/>
                <a:gd name="connsiteX2" fmla="*/ 0 w 12192000"/>
                <a:gd name="connsiteY2" fmla="*/ 116229 h 1238985"/>
                <a:gd name="connsiteX3" fmla="*/ 0 w 12192000"/>
                <a:gd name="connsiteY3" fmla="*/ 1097104 h 1238985"/>
                <a:gd name="connsiteX4" fmla="*/ 64480 w 12192000"/>
                <a:gd name="connsiteY4" fmla="*/ 1097591 h 1238985"/>
                <a:gd name="connsiteX5" fmla="*/ 454868 w 12192000"/>
                <a:gd name="connsiteY5" fmla="*/ 1064430 h 1238985"/>
                <a:gd name="connsiteX6" fmla="*/ 3051118 w 12192000"/>
                <a:gd name="connsiteY6" fmla="*/ 346411 h 1238985"/>
                <a:gd name="connsiteX7" fmla="*/ 5799277 w 12192000"/>
                <a:gd name="connsiteY7" fmla="*/ 1214711 h 1238985"/>
                <a:gd name="connsiteX8" fmla="*/ 8369560 w 12192000"/>
                <a:gd name="connsiteY8" fmla="*/ 874016 h 1238985"/>
                <a:gd name="connsiteX9" fmla="*/ 8469240 w 12192000"/>
                <a:gd name="connsiteY9" fmla="*/ 877029 h 1238985"/>
                <a:gd name="connsiteX10" fmla="*/ 8568921 w 12192000"/>
                <a:gd name="connsiteY10" fmla="*/ 874016 h 1238985"/>
                <a:gd name="connsiteX11" fmla="*/ 11139204 w 12192000"/>
                <a:gd name="connsiteY11" fmla="*/ 1214711 h 1238985"/>
                <a:gd name="connsiteX12" fmla="*/ 11860670 w 12192000"/>
                <a:gd name="connsiteY12" fmla="*/ 1013385 h 1238985"/>
                <a:gd name="connsiteX13" fmla="*/ 12192000 w 12192000"/>
                <a:gd name="connsiteY13" fmla="*/ 116229 h 1238985"/>
                <a:gd name="connsiteX14" fmla="*/ 12075771 w 12192000"/>
                <a:gd name="connsiteY14" fmla="*/ 0 h 1238985"/>
                <a:gd name="connsiteX0" fmla="*/ 12075771 w 13388758"/>
                <a:gd name="connsiteY0" fmla="*/ 0 h 1238985"/>
                <a:gd name="connsiteX1" fmla="*/ 116229 w 13388758"/>
                <a:gd name="connsiteY1" fmla="*/ 0 h 1238985"/>
                <a:gd name="connsiteX2" fmla="*/ 0 w 13388758"/>
                <a:gd name="connsiteY2" fmla="*/ 116229 h 1238985"/>
                <a:gd name="connsiteX3" fmla="*/ 0 w 13388758"/>
                <a:gd name="connsiteY3" fmla="*/ 1097104 h 1238985"/>
                <a:gd name="connsiteX4" fmla="*/ 64480 w 13388758"/>
                <a:gd name="connsiteY4" fmla="*/ 1097591 h 1238985"/>
                <a:gd name="connsiteX5" fmla="*/ 454868 w 13388758"/>
                <a:gd name="connsiteY5" fmla="*/ 1064430 h 1238985"/>
                <a:gd name="connsiteX6" fmla="*/ 3051118 w 13388758"/>
                <a:gd name="connsiteY6" fmla="*/ 346411 h 1238985"/>
                <a:gd name="connsiteX7" fmla="*/ 5799277 w 13388758"/>
                <a:gd name="connsiteY7" fmla="*/ 1214711 h 1238985"/>
                <a:gd name="connsiteX8" fmla="*/ 8369560 w 13388758"/>
                <a:gd name="connsiteY8" fmla="*/ 874016 h 1238985"/>
                <a:gd name="connsiteX9" fmla="*/ 8469240 w 13388758"/>
                <a:gd name="connsiteY9" fmla="*/ 877029 h 1238985"/>
                <a:gd name="connsiteX10" fmla="*/ 8568921 w 13388758"/>
                <a:gd name="connsiteY10" fmla="*/ 874016 h 1238985"/>
                <a:gd name="connsiteX11" fmla="*/ 11139204 w 13388758"/>
                <a:gd name="connsiteY11" fmla="*/ 1214711 h 1238985"/>
                <a:gd name="connsiteX12" fmla="*/ 13388758 w 13388758"/>
                <a:gd name="connsiteY12" fmla="*/ 371810 h 1238985"/>
                <a:gd name="connsiteX13" fmla="*/ 12192000 w 13388758"/>
                <a:gd name="connsiteY13" fmla="*/ 116229 h 1238985"/>
                <a:gd name="connsiteX14" fmla="*/ 12075771 w 13388758"/>
                <a:gd name="connsiteY14" fmla="*/ 0 h 1238985"/>
                <a:gd name="connsiteX0" fmla="*/ 12075771 w 13388758"/>
                <a:gd name="connsiteY0" fmla="*/ 0 h 1238985"/>
                <a:gd name="connsiteX1" fmla="*/ 116229 w 13388758"/>
                <a:gd name="connsiteY1" fmla="*/ 0 h 1238985"/>
                <a:gd name="connsiteX2" fmla="*/ 0 w 13388758"/>
                <a:gd name="connsiteY2" fmla="*/ 116229 h 1238985"/>
                <a:gd name="connsiteX3" fmla="*/ 0 w 13388758"/>
                <a:gd name="connsiteY3" fmla="*/ 1097104 h 1238985"/>
                <a:gd name="connsiteX4" fmla="*/ 64480 w 13388758"/>
                <a:gd name="connsiteY4" fmla="*/ 1097591 h 1238985"/>
                <a:gd name="connsiteX5" fmla="*/ 454868 w 13388758"/>
                <a:gd name="connsiteY5" fmla="*/ 1064430 h 1238985"/>
                <a:gd name="connsiteX6" fmla="*/ 3051118 w 13388758"/>
                <a:gd name="connsiteY6" fmla="*/ 346411 h 1238985"/>
                <a:gd name="connsiteX7" fmla="*/ 5799277 w 13388758"/>
                <a:gd name="connsiteY7" fmla="*/ 1214711 h 1238985"/>
                <a:gd name="connsiteX8" fmla="*/ 8369560 w 13388758"/>
                <a:gd name="connsiteY8" fmla="*/ 874016 h 1238985"/>
                <a:gd name="connsiteX9" fmla="*/ 8469240 w 13388758"/>
                <a:gd name="connsiteY9" fmla="*/ 877029 h 1238985"/>
                <a:gd name="connsiteX10" fmla="*/ 8568921 w 13388758"/>
                <a:gd name="connsiteY10" fmla="*/ 874016 h 1238985"/>
                <a:gd name="connsiteX11" fmla="*/ 11139204 w 13388758"/>
                <a:gd name="connsiteY11" fmla="*/ 1214711 h 1238985"/>
                <a:gd name="connsiteX12" fmla="*/ 13388758 w 13388758"/>
                <a:gd name="connsiteY12" fmla="*/ 371810 h 1238985"/>
                <a:gd name="connsiteX13" fmla="*/ 12075771 w 13388758"/>
                <a:gd name="connsiteY13" fmla="*/ 0 h 1238985"/>
                <a:gd name="connsiteX0" fmla="*/ 15008043 w 15008043"/>
                <a:gd name="connsiteY0" fmla="*/ 0 h 1255436"/>
                <a:gd name="connsiteX1" fmla="*/ 116229 w 15008043"/>
                <a:gd name="connsiteY1" fmla="*/ 16451 h 1255436"/>
                <a:gd name="connsiteX2" fmla="*/ 0 w 15008043"/>
                <a:gd name="connsiteY2" fmla="*/ 132680 h 1255436"/>
                <a:gd name="connsiteX3" fmla="*/ 0 w 15008043"/>
                <a:gd name="connsiteY3" fmla="*/ 1113555 h 1255436"/>
                <a:gd name="connsiteX4" fmla="*/ 64480 w 15008043"/>
                <a:gd name="connsiteY4" fmla="*/ 1114042 h 1255436"/>
                <a:gd name="connsiteX5" fmla="*/ 454868 w 15008043"/>
                <a:gd name="connsiteY5" fmla="*/ 1080881 h 1255436"/>
                <a:gd name="connsiteX6" fmla="*/ 3051118 w 15008043"/>
                <a:gd name="connsiteY6" fmla="*/ 362862 h 1255436"/>
                <a:gd name="connsiteX7" fmla="*/ 5799277 w 15008043"/>
                <a:gd name="connsiteY7" fmla="*/ 1231162 h 1255436"/>
                <a:gd name="connsiteX8" fmla="*/ 8369560 w 15008043"/>
                <a:gd name="connsiteY8" fmla="*/ 890467 h 1255436"/>
                <a:gd name="connsiteX9" fmla="*/ 8469240 w 15008043"/>
                <a:gd name="connsiteY9" fmla="*/ 893480 h 1255436"/>
                <a:gd name="connsiteX10" fmla="*/ 8568921 w 15008043"/>
                <a:gd name="connsiteY10" fmla="*/ 890467 h 1255436"/>
                <a:gd name="connsiteX11" fmla="*/ 11139204 w 15008043"/>
                <a:gd name="connsiteY11" fmla="*/ 1231162 h 1255436"/>
                <a:gd name="connsiteX12" fmla="*/ 13388758 w 15008043"/>
                <a:gd name="connsiteY12" fmla="*/ 388261 h 1255436"/>
                <a:gd name="connsiteX13" fmla="*/ 15008043 w 15008043"/>
                <a:gd name="connsiteY13" fmla="*/ 0 h 1255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008043" h="1255436">
                  <a:moveTo>
                    <a:pt x="15008043" y="0"/>
                  </a:moveTo>
                  <a:lnTo>
                    <a:pt x="116229" y="16451"/>
                  </a:lnTo>
                  <a:cubicBezTo>
                    <a:pt x="52037" y="16451"/>
                    <a:pt x="0" y="68488"/>
                    <a:pt x="0" y="132680"/>
                  </a:cubicBezTo>
                  <a:lnTo>
                    <a:pt x="0" y="1113555"/>
                  </a:lnTo>
                  <a:lnTo>
                    <a:pt x="64480" y="1114042"/>
                  </a:lnTo>
                  <a:cubicBezTo>
                    <a:pt x="205319" y="1111536"/>
                    <a:pt x="336848" y="1101378"/>
                    <a:pt x="454868" y="1080881"/>
                  </a:cubicBezTo>
                  <a:cubicBezTo>
                    <a:pt x="1399029" y="916907"/>
                    <a:pt x="2160383" y="337815"/>
                    <a:pt x="3051118" y="362862"/>
                  </a:cubicBezTo>
                  <a:cubicBezTo>
                    <a:pt x="3941852" y="387909"/>
                    <a:pt x="4810060" y="1067188"/>
                    <a:pt x="5799277" y="1231162"/>
                  </a:cubicBezTo>
                  <a:cubicBezTo>
                    <a:pt x="6603015" y="1364391"/>
                    <a:pt x="7677767" y="906507"/>
                    <a:pt x="8369560" y="890467"/>
                  </a:cubicBezTo>
                  <a:lnTo>
                    <a:pt x="8469240" y="893480"/>
                  </a:lnTo>
                  <a:lnTo>
                    <a:pt x="8568921" y="890467"/>
                  </a:lnTo>
                  <a:cubicBezTo>
                    <a:pt x="9260713" y="906507"/>
                    <a:pt x="10335898" y="1314863"/>
                    <a:pt x="11139204" y="1231162"/>
                  </a:cubicBezTo>
                  <a:cubicBezTo>
                    <a:pt x="11942510" y="1147461"/>
                    <a:pt x="13154337" y="475394"/>
                    <a:pt x="13388758" y="388261"/>
                  </a:cubicBezTo>
                  <a:lnTo>
                    <a:pt x="15008043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 flipH="1">
              <a:off x="-38102" y="-38099"/>
              <a:ext cx="4267202" cy="717300"/>
            </a:xfrm>
            <a:custGeom>
              <a:avLst/>
              <a:gdLst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0 w 12192000"/>
                <a:gd name="connsiteY3" fmla="*/ 1239710 h 1418416"/>
                <a:gd name="connsiteX4" fmla="*/ 64480 w 12192000"/>
                <a:gd name="connsiteY4" fmla="*/ 1240323 h 1418416"/>
                <a:gd name="connsiteX5" fmla="*/ 454868 w 12192000"/>
                <a:gd name="connsiteY5" fmla="*/ 1198555 h 1418416"/>
                <a:gd name="connsiteX6" fmla="*/ 3051118 w 12192000"/>
                <a:gd name="connsiteY6" fmla="*/ 294173 h 1418416"/>
                <a:gd name="connsiteX7" fmla="*/ 5799277 w 12192000"/>
                <a:gd name="connsiteY7" fmla="*/ 1387842 h 1418416"/>
                <a:gd name="connsiteX8" fmla="*/ 8369560 w 12192000"/>
                <a:gd name="connsiteY8" fmla="*/ 958719 h 1418416"/>
                <a:gd name="connsiteX9" fmla="*/ 8469240 w 12192000"/>
                <a:gd name="connsiteY9" fmla="*/ 962514 h 1418416"/>
                <a:gd name="connsiteX10" fmla="*/ 8568921 w 12192000"/>
                <a:gd name="connsiteY10" fmla="*/ 958719 h 1418416"/>
                <a:gd name="connsiteX11" fmla="*/ 11139204 w 12192000"/>
                <a:gd name="connsiteY11" fmla="*/ 1387842 h 1418416"/>
                <a:gd name="connsiteX12" fmla="*/ 11860670 w 12192000"/>
                <a:gd name="connsiteY12" fmla="*/ 1134261 h 1418416"/>
                <a:gd name="connsiteX13" fmla="*/ 12192000 w 12192000"/>
                <a:gd name="connsiteY13" fmla="*/ 967695 h 1418416"/>
                <a:gd name="connsiteX14" fmla="*/ 12192000 w 12192000"/>
                <a:gd name="connsiteY14" fmla="*/ 4247 h 1418416"/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4872 w 12192000"/>
                <a:gd name="connsiteY3" fmla="*/ 461273 h 1418416"/>
                <a:gd name="connsiteX4" fmla="*/ 0 w 12192000"/>
                <a:gd name="connsiteY4" fmla="*/ 1239710 h 1418416"/>
                <a:gd name="connsiteX5" fmla="*/ 64480 w 12192000"/>
                <a:gd name="connsiteY5" fmla="*/ 1240323 h 1418416"/>
                <a:gd name="connsiteX6" fmla="*/ 454868 w 12192000"/>
                <a:gd name="connsiteY6" fmla="*/ 1198555 h 1418416"/>
                <a:gd name="connsiteX7" fmla="*/ 3051118 w 12192000"/>
                <a:gd name="connsiteY7" fmla="*/ 294173 h 1418416"/>
                <a:gd name="connsiteX8" fmla="*/ 5799277 w 12192000"/>
                <a:gd name="connsiteY8" fmla="*/ 1387842 h 1418416"/>
                <a:gd name="connsiteX9" fmla="*/ 8369560 w 12192000"/>
                <a:gd name="connsiteY9" fmla="*/ 958719 h 1418416"/>
                <a:gd name="connsiteX10" fmla="*/ 8469240 w 12192000"/>
                <a:gd name="connsiteY10" fmla="*/ 962514 h 1418416"/>
                <a:gd name="connsiteX11" fmla="*/ 8568921 w 12192000"/>
                <a:gd name="connsiteY11" fmla="*/ 958719 h 1418416"/>
                <a:gd name="connsiteX12" fmla="*/ 11139204 w 12192000"/>
                <a:gd name="connsiteY12" fmla="*/ 1387842 h 1418416"/>
                <a:gd name="connsiteX13" fmla="*/ 11860670 w 12192000"/>
                <a:gd name="connsiteY13" fmla="*/ 1134261 h 1418416"/>
                <a:gd name="connsiteX14" fmla="*/ 12192000 w 12192000"/>
                <a:gd name="connsiteY14" fmla="*/ 967695 h 1418416"/>
                <a:gd name="connsiteX15" fmla="*/ 12192000 w 12192000"/>
                <a:gd name="connsiteY15" fmla="*/ 4247 h 1418416"/>
                <a:gd name="connsiteX16" fmla="*/ 12191319 w 12192000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363896 w 14491416"/>
                <a:gd name="connsiteY5" fmla="*/ 1240323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1570198 w 14491416"/>
                <a:gd name="connsiteY5" fmla="*/ 889756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754284 w 14491416"/>
                <a:gd name="connsiteY5" fmla="*/ 1198555 h 1418416"/>
                <a:gd name="connsiteX6" fmla="*/ 5350534 w 14491416"/>
                <a:gd name="connsiteY6" fmla="*/ 294173 h 1418416"/>
                <a:gd name="connsiteX7" fmla="*/ 8098693 w 14491416"/>
                <a:gd name="connsiteY7" fmla="*/ 1387842 h 1418416"/>
                <a:gd name="connsiteX8" fmla="*/ 10668976 w 14491416"/>
                <a:gd name="connsiteY8" fmla="*/ 958719 h 1418416"/>
                <a:gd name="connsiteX9" fmla="*/ 10768656 w 14491416"/>
                <a:gd name="connsiteY9" fmla="*/ 962514 h 1418416"/>
                <a:gd name="connsiteX10" fmla="*/ 10868337 w 14491416"/>
                <a:gd name="connsiteY10" fmla="*/ 958719 h 1418416"/>
                <a:gd name="connsiteX11" fmla="*/ 13438620 w 14491416"/>
                <a:gd name="connsiteY11" fmla="*/ 1387842 h 1418416"/>
                <a:gd name="connsiteX12" fmla="*/ 14160086 w 14491416"/>
                <a:gd name="connsiteY12" fmla="*/ 1134261 h 1418416"/>
                <a:gd name="connsiteX13" fmla="*/ 14491416 w 14491416"/>
                <a:gd name="connsiteY13" fmla="*/ 967695 h 1418416"/>
                <a:gd name="connsiteX14" fmla="*/ 14491416 w 14491416"/>
                <a:gd name="connsiteY14" fmla="*/ 4247 h 1418416"/>
                <a:gd name="connsiteX15" fmla="*/ 14490735 w 14491416"/>
                <a:gd name="connsiteY15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576760" h="1430717">
                  <a:moveTo>
                    <a:pt x="14576079" y="12301"/>
                  </a:moveTo>
                  <a:lnTo>
                    <a:pt x="2385441" y="12301"/>
                  </a:lnTo>
                  <a:lnTo>
                    <a:pt x="2384760" y="16548"/>
                  </a:lnTo>
                  <a:lnTo>
                    <a:pt x="0" y="0"/>
                  </a:lnTo>
                  <a:cubicBezTo>
                    <a:pt x="1676011" y="306683"/>
                    <a:pt x="1442922" y="1144401"/>
                    <a:pt x="2839628" y="1210856"/>
                  </a:cubicBezTo>
                  <a:cubicBezTo>
                    <a:pt x="4236334" y="1277311"/>
                    <a:pt x="4545143" y="274926"/>
                    <a:pt x="5435878" y="306474"/>
                  </a:cubicBezTo>
                  <a:cubicBezTo>
                    <a:pt x="6326612" y="338022"/>
                    <a:pt x="7194820" y="1193609"/>
                    <a:pt x="8184037" y="1400143"/>
                  </a:cubicBezTo>
                  <a:cubicBezTo>
                    <a:pt x="8987775" y="1567952"/>
                    <a:pt x="10062527" y="991223"/>
                    <a:pt x="10754320" y="971020"/>
                  </a:cubicBezTo>
                  <a:lnTo>
                    <a:pt x="10854000" y="974815"/>
                  </a:lnTo>
                  <a:lnTo>
                    <a:pt x="10953681" y="971020"/>
                  </a:lnTo>
                  <a:cubicBezTo>
                    <a:pt x="11645473" y="991223"/>
                    <a:pt x="12720224" y="1567952"/>
                    <a:pt x="13523964" y="1400143"/>
                  </a:cubicBezTo>
                  <a:cubicBezTo>
                    <a:pt x="13771268" y="1348510"/>
                    <a:pt x="14011009" y="1256311"/>
                    <a:pt x="14245430" y="1146562"/>
                  </a:cubicBezTo>
                  <a:lnTo>
                    <a:pt x="14576760" y="979996"/>
                  </a:lnTo>
                  <a:lnTo>
                    <a:pt x="14576760" y="16548"/>
                  </a:lnTo>
                  <a:lnTo>
                    <a:pt x="14576079" y="12301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alpha val="25000"/>
                  </a:schemeClr>
                </a:gs>
                <a:gs pos="0">
                  <a:schemeClr val="accent2">
                    <a:alpha val="2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 flipH="1">
              <a:off x="-38102" y="-38100"/>
              <a:ext cx="4267202" cy="590868"/>
            </a:xfrm>
            <a:custGeom>
              <a:avLst/>
              <a:gdLst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0 w 12192000"/>
                <a:gd name="connsiteY3" fmla="*/ 1239710 h 1418416"/>
                <a:gd name="connsiteX4" fmla="*/ 64480 w 12192000"/>
                <a:gd name="connsiteY4" fmla="*/ 1240323 h 1418416"/>
                <a:gd name="connsiteX5" fmla="*/ 454868 w 12192000"/>
                <a:gd name="connsiteY5" fmla="*/ 1198555 h 1418416"/>
                <a:gd name="connsiteX6" fmla="*/ 3051118 w 12192000"/>
                <a:gd name="connsiteY6" fmla="*/ 294173 h 1418416"/>
                <a:gd name="connsiteX7" fmla="*/ 5799277 w 12192000"/>
                <a:gd name="connsiteY7" fmla="*/ 1387842 h 1418416"/>
                <a:gd name="connsiteX8" fmla="*/ 8369560 w 12192000"/>
                <a:gd name="connsiteY8" fmla="*/ 958719 h 1418416"/>
                <a:gd name="connsiteX9" fmla="*/ 8469240 w 12192000"/>
                <a:gd name="connsiteY9" fmla="*/ 962514 h 1418416"/>
                <a:gd name="connsiteX10" fmla="*/ 8568921 w 12192000"/>
                <a:gd name="connsiteY10" fmla="*/ 958719 h 1418416"/>
                <a:gd name="connsiteX11" fmla="*/ 11139204 w 12192000"/>
                <a:gd name="connsiteY11" fmla="*/ 1387842 h 1418416"/>
                <a:gd name="connsiteX12" fmla="*/ 11860670 w 12192000"/>
                <a:gd name="connsiteY12" fmla="*/ 1134261 h 1418416"/>
                <a:gd name="connsiteX13" fmla="*/ 12192000 w 12192000"/>
                <a:gd name="connsiteY13" fmla="*/ 967695 h 1418416"/>
                <a:gd name="connsiteX14" fmla="*/ 12192000 w 12192000"/>
                <a:gd name="connsiteY14" fmla="*/ 4247 h 1418416"/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4872 w 12192000"/>
                <a:gd name="connsiteY3" fmla="*/ 461273 h 1418416"/>
                <a:gd name="connsiteX4" fmla="*/ 0 w 12192000"/>
                <a:gd name="connsiteY4" fmla="*/ 1239710 h 1418416"/>
                <a:gd name="connsiteX5" fmla="*/ 64480 w 12192000"/>
                <a:gd name="connsiteY5" fmla="*/ 1240323 h 1418416"/>
                <a:gd name="connsiteX6" fmla="*/ 454868 w 12192000"/>
                <a:gd name="connsiteY6" fmla="*/ 1198555 h 1418416"/>
                <a:gd name="connsiteX7" fmla="*/ 3051118 w 12192000"/>
                <a:gd name="connsiteY7" fmla="*/ 294173 h 1418416"/>
                <a:gd name="connsiteX8" fmla="*/ 5799277 w 12192000"/>
                <a:gd name="connsiteY8" fmla="*/ 1387842 h 1418416"/>
                <a:gd name="connsiteX9" fmla="*/ 8369560 w 12192000"/>
                <a:gd name="connsiteY9" fmla="*/ 958719 h 1418416"/>
                <a:gd name="connsiteX10" fmla="*/ 8469240 w 12192000"/>
                <a:gd name="connsiteY10" fmla="*/ 962514 h 1418416"/>
                <a:gd name="connsiteX11" fmla="*/ 8568921 w 12192000"/>
                <a:gd name="connsiteY11" fmla="*/ 958719 h 1418416"/>
                <a:gd name="connsiteX12" fmla="*/ 11139204 w 12192000"/>
                <a:gd name="connsiteY12" fmla="*/ 1387842 h 1418416"/>
                <a:gd name="connsiteX13" fmla="*/ 11860670 w 12192000"/>
                <a:gd name="connsiteY13" fmla="*/ 1134261 h 1418416"/>
                <a:gd name="connsiteX14" fmla="*/ 12192000 w 12192000"/>
                <a:gd name="connsiteY14" fmla="*/ 967695 h 1418416"/>
                <a:gd name="connsiteX15" fmla="*/ 12192000 w 12192000"/>
                <a:gd name="connsiteY15" fmla="*/ 4247 h 1418416"/>
                <a:gd name="connsiteX16" fmla="*/ 12191319 w 12192000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363896 w 14491416"/>
                <a:gd name="connsiteY5" fmla="*/ 1240323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1570198 w 14491416"/>
                <a:gd name="connsiteY5" fmla="*/ 889756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754284 w 14491416"/>
                <a:gd name="connsiteY5" fmla="*/ 1198555 h 1418416"/>
                <a:gd name="connsiteX6" fmla="*/ 5350534 w 14491416"/>
                <a:gd name="connsiteY6" fmla="*/ 294173 h 1418416"/>
                <a:gd name="connsiteX7" fmla="*/ 8098693 w 14491416"/>
                <a:gd name="connsiteY7" fmla="*/ 1387842 h 1418416"/>
                <a:gd name="connsiteX8" fmla="*/ 10668976 w 14491416"/>
                <a:gd name="connsiteY8" fmla="*/ 958719 h 1418416"/>
                <a:gd name="connsiteX9" fmla="*/ 10768656 w 14491416"/>
                <a:gd name="connsiteY9" fmla="*/ 962514 h 1418416"/>
                <a:gd name="connsiteX10" fmla="*/ 10868337 w 14491416"/>
                <a:gd name="connsiteY10" fmla="*/ 958719 h 1418416"/>
                <a:gd name="connsiteX11" fmla="*/ 13438620 w 14491416"/>
                <a:gd name="connsiteY11" fmla="*/ 1387842 h 1418416"/>
                <a:gd name="connsiteX12" fmla="*/ 14160086 w 14491416"/>
                <a:gd name="connsiteY12" fmla="*/ 1134261 h 1418416"/>
                <a:gd name="connsiteX13" fmla="*/ 14491416 w 14491416"/>
                <a:gd name="connsiteY13" fmla="*/ 967695 h 1418416"/>
                <a:gd name="connsiteX14" fmla="*/ 14491416 w 14491416"/>
                <a:gd name="connsiteY14" fmla="*/ 4247 h 1418416"/>
                <a:gd name="connsiteX15" fmla="*/ 14490735 w 14491416"/>
                <a:gd name="connsiteY15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576760" h="1430717">
                  <a:moveTo>
                    <a:pt x="14576079" y="12301"/>
                  </a:moveTo>
                  <a:lnTo>
                    <a:pt x="2385441" y="12301"/>
                  </a:lnTo>
                  <a:lnTo>
                    <a:pt x="2384760" y="16548"/>
                  </a:lnTo>
                  <a:lnTo>
                    <a:pt x="0" y="0"/>
                  </a:lnTo>
                  <a:cubicBezTo>
                    <a:pt x="1676011" y="306683"/>
                    <a:pt x="1442922" y="1144401"/>
                    <a:pt x="2839628" y="1210856"/>
                  </a:cubicBezTo>
                  <a:cubicBezTo>
                    <a:pt x="4236334" y="1277311"/>
                    <a:pt x="4545143" y="274926"/>
                    <a:pt x="5435878" y="306474"/>
                  </a:cubicBezTo>
                  <a:cubicBezTo>
                    <a:pt x="6326612" y="338022"/>
                    <a:pt x="7194820" y="1193609"/>
                    <a:pt x="8184037" y="1400143"/>
                  </a:cubicBezTo>
                  <a:cubicBezTo>
                    <a:pt x="8987775" y="1567952"/>
                    <a:pt x="10062527" y="991223"/>
                    <a:pt x="10754320" y="971020"/>
                  </a:cubicBezTo>
                  <a:lnTo>
                    <a:pt x="10854000" y="974815"/>
                  </a:lnTo>
                  <a:lnTo>
                    <a:pt x="10953681" y="971020"/>
                  </a:lnTo>
                  <a:cubicBezTo>
                    <a:pt x="11645473" y="991223"/>
                    <a:pt x="12720224" y="1567952"/>
                    <a:pt x="13523964" y="1400143"/>
                  </a:cubicBezTo>
                  <a:cubicBezTo>
                    <a:pt x="13771268" y="1348510"/>
                    <a:pt x="14011009" y="1256311"/>
                    <a:pt x="14245430" y="1146562"/>
                  </a:cubicBezTo>
                  <a:lnTo>
                    <a:pt x="14576760" y="979996"/>
                  </a:lnTo>
                  <a:lnTo>
                    <a:pt x="14576760" y="16548"/>
                  </a:lnTo>
                  <a:lnTo>
                    <a:pt x="14576079" y="12301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accent1"/>
                </a:gs>
                <a:gs pos="0">
                  <a:schemeClr val="accent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 flipV="1">
              <a:off x="-38101" y="-38100"/>
              <a:ext cx="4237399" cy="491881"/>
            </a:xfrm>
            <a:custGeom>
              <a:avLst/>
              <a:gdLst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810918 w 12192000"/>
                <a:gd name="connsiteY2" fmla="*/ 0 h 1074584"/>
                <a:gd name="connsiteX3" fmla="*/ 470766 w 12192000"/>
                <a:gd name="connsiteY3" fmla="*/ 0 h 1074584"/>
                <a:gd name="connsiteX4" fmla="*/ 448024 w 12192000"/>
                <a:gd name="connsiteY4" fmla="*/ 0 h 1074584"/>
                <a:gd name="connsiteX5" fmla="*/ 0 w 12192000"/>
                <a:gd name="connsiteY5" fmla="*/ 0 h 1074584"/>
                <a:gd name="connsiteX6" fmla="*/ 0 w 12192000"/>
                <a:gd name="connsiteY6" fmla="*/ 1074584 h 1074584"/>
                <a:gd name="connsiteX7" fmla="*/ 345070 w 12192000"/>
                <a:gd name="connsiteY7" fmla="*/ 1074584 h 1074584"/>
                <a:gd name="connsiteX8" fmla="*/ 1582058 w 12192000"/>
                <a:gd name="connsiteY8" fmla="*/ 1074584 h 1074584"/>
                <a:gd name="connsiteX9" fmla="*/ 12192000 w 12192000"/>
                <a:gd name="connsiteY9" fmla="*/ 1074584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448024 w 12192000"/>
                <a:gd name="connsiteY3" fmla="*/ 0 h 1074584"/>
                <a:gd name="connsiteX4" fmla="*/ 0 w 12192000"/>
                <a:gd name="connsiteY4" fmla="*/ 0 h 1074584"/>
                <a:gd name="connsiteX5" fmla="*/ 0 w 12192000"/>
                <a:gd name="connsiteY5" fmla="*/ 1074584 h 1074584"/>
                <a:gd name="connsiteX6" fmla="*/ 345070 w 12192000"/>
                <a:gd name="connsiteY6" fmla="*/ 1074584 h 1074584"/>
                <a:gd name="connsiteX7" fmla="*/ 1582058 w 12192000"/>
                <a:gd name="connsiteY7" fmla="*/ 1074584 h 1074584"/>
                <a:gd name="connsiteX8" fmla="*/ 12192000 w 12192000"/>
                <a:gd name="connsiteY8" fmla="*/ 1074584 h 1074584"/>
                <a:gd name="connsiteX9" fmla="*/ 12192000 w 12192000"/>
                <a:gd name="connsiteY9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0 w 12192000"/>
                <a:gd name="connsiteY3" fmla="*/ 0 h 1074584"/>
                <a:gd name="connsiteX4" fmla="*/ 0 w 12192000"/>
                <a:gd name="connsiteY4" fmla="*/ 1074584 h 1074584"/>
                <a:gd name="connsiteX5" fmla="*/ 345070 w 12192000"/>
                <a:gd name="connsiteY5" fmla="*/ 1074584 h 1074584"/>
                <a:gd name="connsiteX6" fmla="*/ 1582058 w 12192000"/>
                <a:gd name="connsiteY6" fmla="*/ 1074584 h 1074584"/>
                <a:gd name="connsiteX7" fmla="*/ 12192000 w 12192000"/>
                <a:gd name="connsiteY7" fmla="*/ 1074584 h 1074584"/>
                <a:gd name="connsiteX8" fmla="*/ 12192000 w 12192000"/>
                <a:gd name="connsiteY8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345070 w 12192000"/>
                <a:gd name="connsiteY4" fmla="*/ 1074584 h 1074584"/>
                <a:gd name="connsiteX5" fmla="*/ 1582058 w 12192000"/>
                <a:gd name="connsiteY5" fmla="*/ 1074584 h 1074584"/>
                <a:gd name="connsiteX6" fmla="*/ 12192000 w 12192000"/>
                <a:gd name="connsiteY6" fmla="*/ 1074584 h 1074584"/>
                <a:gd name="connsiteX7" fmla="*/ 12192000 w 12192000"/>
                <a:gd name="connsiteY7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582058 w 12192000"/>
                <a:gd name="connsiteY4" fmla="*/ 1074584 h 1074584"/>
                <a:gd name="connsiteX5" fmla="*/ 12192000 w 12192000"/>
                <a:gd name="connsiteY5" fmla="*/ 1074584 h 1074584"/>
                <a:gd name="connsiteX6" fmla="*/ 12192000 w 12192000"/>
                <a:gd name="connsiteY6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0 h 1074584"/>
                <a:gd name="connsiteX1" fmla="*/ 0 w 12192000"/>
                <a:gd name="connsiteY1" fmla="*/ 0 h 1074584"/>
                <a:gd name="connsiteX2" fmla="*/ 0 w 12192000"/>
                <a:gd name="connsiteY2" fmla="*/ 1074584 h 1074584"/>
                <a:gd name="connsiteX3" fmla="*/ 12192000 w 12192000"/>
                <a:gd name="connsiteY3" fmla="*/ 1074584 h 1074584"/>
                <a:gd name="connsiteX4" fmla="*/ 12192000 w 12192000"/>
                <a:gd name="connsiteY4" fmla="*/ 0 h 1074584"/>
                <a:gd name="connsiteX0" fmla="*/ 12192000 w 12192000"/>
                <a:gd name="connsiteY0" fmla="*/ 0 h 1074584"/>
                <a:gd name="connsiteX1" fmla="*/ 1683657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3875315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3134985 h 4209569"/>
                <a:gd name="connsiteX1" fmla="*/ 3875315 w 12192000"/>
                <a:gd name="connsiteY1" fmla="*/ 539236 h 4209569"/>
                <a:gd name="connsiteX2" fmla="*/ 0 w 12192000"/>
                <a:gd name="connsiteY2" fmla="*/ 3134985 h 4209569"/>
                <a:gd name="connsiteX3" fmla="*/ 0 w 12192000"/>
                <a:gd name="connsiteY3" fmla="*/ 4209569 h 4209569"/>
                <a:gd name="connsiteX4" fmla="*/ 12192000 w 12192000"/>
                <a:gd name="connsiteY4" fmla="*/ 4209569 h 4209569"/>
                <a:gd name="connsiteX5" fmla="*/ 12192000 w 12192000"/>
                <a:gd name="connsiteY5" fmla="*/ 3134985 h 4209569"/>
                <a:gd name="connsiteX0" fmla="*/ 12192000 w 12192000"/>
                <a:gd name="connsiteY0" fmla="*/ 2158437 h 3233021"/>
                <a:gd name="connsiteX1" fmla="*/ 5138058 w 12192000"/>
                <a:gd name="connsiteY1" fmla="*/ 679140 h 3233021"/>
                <a:gd name="connsiteX2" fmla="*/ 0 w 12192000"/>
                <a:gd name="connsiteY2" fmla="*/ 2158437 h 3233021"/>
                <a:gd name="connsiteX3" fmla="*/ 0 w 12192000"/>
                <a:gd name="connsiteY3" fmla="*/ 3233021 h 3233021"/>
                <a:gd name="connsiteX4" fmla="*/ 12192000 w 12192000"/>
                <a:gd name="connsiteY4" fmla="*/ 3233021 h 3233021"/>
                <a:gd name="connsiteX5" fmla="*/ 12192000 w 12192000"/>
                <a:gd name="connsiteY5" fmla="*/ 2158437 h 3233021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187253 h 2261837"/>
                <a:gd name="connsiteX1" fmla="*/ 4601030 w 12192000"/>
                <a:gd name="connsiteY1" fmla="*/ 433648 h 2261837"/>
                <a:gd name="connsiteX2" fmla="*/ 0 w 12192000"/>
                <a:gd name="connsiteY2" fmla="*/ 1187253 h 2261837"/>
                <a:gd name="connsiteX3" fmla="*/ 0 w 12192000"/>
                <a:gd name="connsiteY3" fmla="*/ 2261837 h 2261837"/>
                <a:gd name="connsiteX4" fmla="*/ 12192000 w 12192000"/>
                <a:gd name="connsiteY4" fmla="*/ 2261837 h 2261837"/>
                <a:gd name="connsiteX5" fmla="*/ 12192000 w 12192000"/>
                <a:gd name="connsiteY5" fmla="*/ 1187253 h 2261837"/>
                <a:gd name="connsiteX0" fmla="*/ 12192000 w 12192000"/>
                <a:gd name="connsiteY0" fmla="*/ 755772 h 1830356"/>
                <a:gd name="connsiteX1" fmla="*/ 6194520 w 12192000"/>
                <a:gd name="connsiteY1" fmla="*/ 534733 h 1830356"/>
                <a:gd name="connsiteX2" fmla="*/ 4601030 w 12192000"/>
                <a:gd name="connsiteY2" fmla="*/ 2167 h 1830356"/>
                <a:gd name="connsiteX3" fmla="*/ 0 w 12192000"/>
                <a:gd name="connsiteY3" fmla="*/ 755772 h 1830356"/>
                <a:gd name="connsiteX4" fmla="*/ 0 w 12192000"/>
                <a:gd name="connsiteY4" fmla="*/ 1830356 h 1830356"/>
                <a:gd name="connsiteX5" fmla="*/ 12192000 w 12192000"/>
                <a:gd name="connsiteY5" fmla="*/ 1830356 h 1830356"/>
                <a:gd name="connsiteX6" fmla="*/ 12192000 w 12192000"/>
                <a:gd name="connsiteY6" fmla="*/ 755772 h 1830356"/>
                <a:gd name="connsiteX0" fmla="*/ 12192000 w 12192000"/>
                <a:gd name="connsiteY0" fmla="*/ 221040 h 1295624"/>
                <a:gd name="connsiteX1" fmla="*/ 6194520 w 12192000"/>
                <a:gd name="connsiteY1" fmla="*/ 1 h 1295624"/>
                <a:gd name="connsiteX2" fmla="*/ 0 w 12192000"/>
                <a:gd name="connsiteY2" fmla="*/ 221040 h 1295624"/>
                <a:gd name="connsiteX3" fmla="*/ 0 w 12192000"/>
                <a:gd name="connsiteY3" fmla="*/ 1295624 h 1295624"/>
                <a:gd name="connsiteX4" fmla="*/ 12192000 w 12192000"/>
                <a:gd name="connsiteY4" fmla="*/ 1295624 h 1295624"/>
                <a:gd name="connsiteX5" fmla="*/ 12192000 w 12192000"/>
                <a:gd name="connsiteY5" fmla="*/ 221040 h 1295624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2138436 h 3213020"/>
                <a:gd name="connsiteX1" fmla="*/ 6238063 w 12192000"/>
                <a:gd name="connsiteY1" fmla="*/ 493922 h 3213020"/>
                <a:gd name="connsiteX2" fmla="*/ 0 w 12192000"/>
                <a:gd name="connsiteY2" fmla="*/ 2138436 h 3213020"/>
                <a:gd name="connsiteX3" fmla="*/ 0 w 12192000"/>
                <a:gd name="connsiteY3" fmla="*/ 3213020 h 3213020"/>
                <a:gd name="connsiteX4" fmla="*/ 12192000 w 12192000"/>
                <a:gd name="connsiteY4" fmla="*/ 3213020 h 3213020"/>
                <a:gd name="connsiteX5" fmla="*/ 12192000 w 12192000"/>
                <a:gd name="connsiteY5" fmla="*/ 2138436 h 3213020"/>
                <a:gd name="connsiteX0" fmla="*/ 12192000 w 12192000"/>
                <a:gd name="connsiteY0" fmla="*/ 2044923 h 3119507"/>
                <a:gd name="connsiteX1" fmla="*/ 6238063 w 12192000"/>
                <a:gd name="connsiteY1" fmla="*/ 400409 h 3119507"/>
                <a:gd name="connsiteX2" fmla="*/ 3727091 w 12192000"/>
                <a:gd name="connsiteY2" fmla="*/ 121296 h 3119507"/>
                <a:gd name="connsiteX3" fmla="*/ 0 w 12192000"/>
                <a:gd name="connsiteY3" fmla="*/ 2044923 h 3119507"/>
                <a:gd name="connsiteX4" fmla="*/ 0 w 12192000"/>
                <a:gd name="connsiteY4" fmla="*/ 3119507 h 3119507"/>
                <a:gd name="connsiteX5" fmla="*/ 12192000 w 12192000"/>
                <a:gd name="connsiteY5" fmla="*/ 3119507 h 3119507"/>
                <a:gd name="connsiteX6" fmla="*/ 12192000 w 12192000"/>
                <a:gd name="connsiteY6" fmla="*/ 2044923 h 3119507"/>
                <a:gd name="connsiteX0" fmla="*/ 12192000 w 12192000"/>
                <a:gd name="connsiteY0" fmla="*/ 1652861 h 2727445"/>
                <a:gd name="connsiteX1" fmla="*/ 6238063 w 12192000"/>
                <a:gd name="connsiteY1" fmla="*/ 8347 h 2727445"/>
                <a:gd name="connsiteX2" fmla="*/ 3538406 w 12192000"/>
                <a:gd name="connsiteY2" fmla="*/ 1041063 h 2727445"/>
                <a:gd name="connsiteX3" fmla="*/ 0 w 12192000"/>
                <a:gd name="connsiteY3" fmla="*/ 1652861 h 2727445"/>
                <a:gd name="connsiteX4" fmla="*/ 0 w 12192000"/>
                <a:gd name="connsiteY4" fmla="*/ 2727445 h 2727445"/>
                <a:gd name="connsiteX5" fmla="*/ 12192000 w 12192000"/>
                <a:gd name="connsiteY5" fmla="*/ 2727445 h 2727445"/>
                <a:gd name="connsiteX6" fmla="*/ 12192000 w 12192000"/>
                <a:gd name="connsiteY6" fmla="*/ 1652861 h 2727445"/>
                <a:gd name="connsiteX0" fmla="*/ 12192000 w 12192000"/>
                <a:gd name="connsiteY0" fmla="*/ 1655532 h 2730116"/>
                <a:gd name="connsiteX1" fmla="*/ 8894177 w 12192000"/>
                <a:gd name="connsiteY1" fmla="*/ 569243 h 2730116"/>
                <a:gd name="connsiteX2" fmla="*/ 6238063 w 12192000"/>
                <a:gd name="connsiteY2" fmla="*/ 11018 h 2730116"/>
                <a:gd name="connsiteX3" fmla="*/ 3538406 w 12192000"/>
                <a:gd name="connsiteY3" fmla="*/ 1043734 h 2730116"/>
                <a:gd name="connsiteX4" fmla="*/ 0 w 12192000"/>
                <a:gd name="connsiteY4" fmla="*/ 1655532 h 2730116"/>
                <a:gd name="connsiteX5" fmla="*/ 0 w 12192000"/>
                <a:gd name="connsiteY5" fmla="*/ 2730116 h 2730116"/>
                <a:gd name="connsiteX6" fmla="*/ 12192000 w 12192000"/>
                <a:gd name="connsiteY6" fmla="*/ 2730116 h 2730116"/>
                <a:gd name="connsiteX7" fmla="*/ 12192000 w 12192000"/>
                <a:gd name="connsiteY7" fmla="*/ 1655532 h 2730116"/>
                <a:gd name="connsiteX0" fmla="*/ 12192000 w 12192000"/>
                <a:gd name="connsiteY0" fmla="*/ 1658292 h 2732876"/>
                <a:gd name="connsiteX1" fmla="*/ 8749034 w 12192000"/>
                <a:gd name="connsiteY1" fmla="*/ 1855923 h 2732876"/>
                <a:gd name="connsiteX2" fmla="*/ 6238063 w 12192000"/>
                <a:gd name="connsiteY2" fmla="*/ 13778 h 2732876"/>
                <a:gd name="connsiteX3" fmla="*/ 3538406 w 12192000"/>
                <a:gd name="connsiteY3" fmla="*/ 1046494 h 2732876"/>
                <a:gd name="connsiteX4" fmla="*/ 0 w 12192000"/>
                <a:gd name="connsiteY4" fmla="*/ 1658292 h 2732876"/>
                <a:gd name="connsiteX5" fmla="*/ 0 w 12192000"/>
                <a:gd name="connsiteY5" fmla="*/ 2732876 h 2732876"/>
                <a:gd name="connsiteX6" fmla="*/ 12192000 w 12192000"/>
                <a:gd name="connsiteY6" fmla="*/ 2732876 h 2732876"/>
                <a:gd name="connsiteX7" fmla="*/ 12192000 w 12192000"/>
                <a:gd name="connsiteY7" fmla="*/ 1658292 h 2732876"/>
                <a:gd name="connsiteX0" fmla="*/ 12192000 w 12192000"/>
                <a:gd name="connsiteY0" fmla="*/ 780671 h 1855255"/>
                <a:gd name="connsiteX1" fmla="*/ 8749034 w 12192000"/>
                <a:gd name="connsiteY1" fmla="*/ 978302 h 1855255"/>
                <a:gd name="connsiteX2" fmla="*/ 6034863 w 12192000"/>
                <a:gd name="connsiteY2" fmla="*/ 140965 h 1855255"/>
                <a:gd name="connsiteX3" fmla="*/ 3538406 w 12192000"/>
                <a:gd name="connsiteY3" fmla="*/ 168873 h 1855255"/>
                <a:gd name="connsiteX4" fmla="*/ 0 w 12192000"/>
                <a:gd name="connsiteY4" fmla="*/ 780671 h 1855255"/>
                <a:gd name="connsiteX5" fmla="*/ 0 w 12192000"/>
                <a:gd name="connsiteY5" fmla="*/ 1855255 h 1855255"/>
                <a:gd name="connsiteX6" fmla="*/ 12192000 w 12192000"/>
                <a:gd name="connsiteY6" fmla="*/ 1855255 h 1855255"/>
                <a:gd name="connsiteX7" fmla="*/ 12192000 w 12192000"/>
                <a:gd name="connsiteY7" fmla="*/ 780671 h 1855255"/>
                <a:gd name="connsiteX0" fmla="*/ 12192000 w 12192000"/>
                <a:gd name="connsiteY0" fmla="*/ 641773 h 1716357"/>
                <a:gd name="connsiteX1" fmla="*/ 8749034 w 12192000"/>
                <a:gd name="connsiteY1" fmla="*/ 839404 h 1716357"/>
                <a:gd name="connsiteX2" fmla="*/ 6034863 w 12192000"/>
                <a:gd name="connsiteY2" fmla="*/ 2067 h 1716357"/>
                <a:gd name="connsiteX3" fmla="*/ 3132006 w 12192000"/>
                <a:gd name="connsiteY3" fmla="*/ 1090602 h 1716357"/>
                <a:gd name="connsiteX4" fmla="*/ 0 w 12192000"/>
                <a:gd name="connsiteY4" fmla="*/ 641773 h 1716357"/>
                <a:gd name="connsiteX5" fmla="*/ 0 w 12192000"/>
                <a:gd name="connsiteY5" fmla="*/ 1716357 h 1716357"/>
                <a:gd name="connsiteX6" fmla="*/ 12192000 w 12192000"/>
                <a:gd name="connsiteY6" fmla="*/ 1716357 h 1716357"/>
                <a:gd name="connsiteX7" fmla="*/ 12192000 w 12192000"/>
                <a:gd name="connsiteY7" fmla="*/ 641773 h 1716357"/>
                <a:gd name="connsiteX0" fmla="*/ 12192000 w 12192000"/>
                <a:gd name="connsiteY0" fmla="*/ 1003870 h 2078454"/>
                <a:gd name="connsiteX1" fmla="*/ 8749034 w 12192000"/>
                <a:gd name="connsiteY1" fmla="*/ 1201501 h 2078454"/>
                <a:gd name="connsiteX2" fmla="*/ 6020349 w 12192000"/>
                <a:gd name="connsiteY2" fmla="*/ 1317 h 2078454"/>
                <a:gd name="connsiteX3" fmla="*/ 3132006 w 12192000"/>
                <a:gd name="connsiteY3" fmla="*/ 1452699 h 2078454"/>
                <a:gd name="connsiteX4" fmla="*/ 0 w 12192000"/>
                <a:gd name="connsiteY4" fmla="*/ 1003870 h 2078454"/>
                <a:gd name="connsiteX5" fmla="*/ 0 w 12192000"/>
                <a:gd name="connsiteY5" fmla="*/ 2078454 h 2078454"/>
                <a:gd name="connsiteX6" fmla="*/ 12192000 w 12192000"/>
                <a:gd name="connsiteY6" fmla="*/ 2078454 h 2078454"/>
                <a:gd name="connsiteX7" fmla="*/ 12192000 w 12192000"/>
                <a:gd name="connsiteY7" fmla="*/ 1003870 h 2078454"/>
                <a:gd name="connsiteX0" fmla="*/ 12192000 w 14474952"/>
                <a:gd name="connsiteY0" fmla="*/ 1003870 h 2105637"/>
                <a:gd name="connsiteX1" fmla="*/ 8749034 w 14474952"/>
                <a:gd name="connsiteY1" fmla="*/ 1201501 h 2105637"/>
                <a:gd name="connsiteX2" fmla="*/ 6020349 w 14474952"/>
                <a:gd name="connsiteY2" fmla="*/ 1317 h 2105637"/>
                <a:gd name="connsiteX3" fmla="*/ 3132006 w 14474952"/>
                <a:gd name="connsiteY3" fmla="*/ 1452699 h 2105637"/>
                <a:gd name="connsiteX4" fmla="*/ 0 w 14474952"/>
                <a:gd name="connsiteY4" fmla="*/ 1003870 h 2105637"/>
                <a:gd name="connsiteX5" fmla="*/ 0 w 14474952"/>
                <a:gd name="connsiteY5" fmla="*/ 2078454 h 2105637"/>
                <a:gd name="connsiteX6" fmla="*/ 14474952 w 14474952"/>
                <a:gd name="connsiteY6" fmla="*/ 2105637 h 2105637"/>
                <a:gd name="connsiteX7" fmla="*/ 12192000 w 14474952"/>
                <a:gd name="connsiteY7" fmla="*/ 1003870 h 2105637"/>
                <a:gd name="connsiteX0" fmla="*/ 12192000 w 14474952"/>
                <a:gd name="connsiteY0" fmla="*/ 1003870 h 2105637"/>
                <a:gd name="connsiteX1" fmla="*/ 8749034 w 14474952"/>
                <a:gd name="connsiteY1" fmla="*/ 1201501 h 2105637"/>
                <a:gd name="connsiteX2" fmla="*/ 6020349 w 14474952"/>
                <a:gd name="connsiteY2" fmla="*/ 1317 h 2105637"/>
                <a:gd name="connsiteX3" fmla="*/ 3132006 w 14474952"/>
                <a:gd name="connsiteY3" fmla="*/ 1452699 h 2105637"/>
                <a:gd name="connsiteX4" fmla="*/ 0 w 14474952"/>
                <a:gd name="connsiteY4" fmla="*/ 1003870 h 2105637"/>
                <a:gd name="connsiteX5" fmla="*/ 0 w 14474952"/>
                <a:gd name="connsiteY5" fmla="*/ 2078454 h 2105637"/>
                <a:gd name="connsiteX6" fmla="*/ 14474952 w 14474952"/>
                <a:gd name="connsiteY6" fmla="*/ 2105637 h 2105637"/>
                <a:gd name="connsiteX7" fmla="*/ 12192000 w 14474952"/>
                <a:gd name="connsiteY7" fmla="*/ 1003870 h 2105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474952" h="2105637">
                  <a:moveTo>
                    <a:pt x="12192000" y="1003870"/>
                  </a:moveTo>
                  <a:cubicBezTo>
                    <a:pt x="11642363" y="643725"/>
                    <a:pt x="9741357" y="1475587"/>
                    <a:pt x="8749034" y="1201501"/>
                  </a:cubicBezTo>
                  <a:cubicBezTo>
                    <a:pt x="7756711" y="927415"/>
                    <a:pt x="6956520" y="-40549"/>
                    <a:pt x="6020349" y="1317"/>
                  </a:cubicBezTo>
                  <a:cubicBezTo>
                    <a:pt x="5084178" y="43183"/>
                    <a:pt x="4171683" y="1178613"/>
                    <a:pt x="3132006" y="1452699"/>
                  </a:cubicBezTo>
                  <a:cubicBezTo>
                    <a:pt x="2092329" y="1726785"/>
                    <a:pt x="621182" y="504168"/>
                    <a:pt x="0" y="1003870"/>
                  </a:cubicBezTo>
                  <a:lnTo>
                    <a:pt x="0" y="2078454"/>
                  </a:lnTo>
                  <a:lnTo>
                    <a:pt x="14474952" y="2105637"/>
                  </a:lnTo>
                  <a:cubicBezTo>
                    <a:pt x="12881865" y="1792746"/>
                    <a:pt x="12952984" y="1371126"/>
                    <a:pt x="12192000" y="1003870"/>
                  </a:cubicBezTo>
                  <a:close/>
                </a:path>
              </a:pathLst>
            </a:custGeom>
            <a:solidFill>
              <a:schemeClr val="accent3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70728945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188677" cy="685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19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3180253" y="0"/>
            <a:ext cx="3337779" cy="34398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20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3180253" y="3418153"/>
            <a:ext cx="3337779" cy="34398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65256" y="663476"/>
            <a:ext cx="4056661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865256" y="1825625"/>
            <a:ext cx="4056661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 flipH="1">
            <a:off x="7924798" y="-49822"/>
            <a:ext cx="4267202" cy="894650"/>
            <a:chOff x="-38102" y="-49822"/>
            <a:chExt cx="4267202" cy="894650"/>
          </a:xfrm>
        </p:grpSpPr>
        <p:sp>
          <p:nvSpPr>
            <p:cNvPr id="13" name="Freeform 12"/>
            <p:cNvSpPr/>
            <p:nvPr/>
          </p:nvSpPr>
          <p:spPr>
            <a:xfrm>
              <a:off x="-38101" y="-49822"/>
              <a:ext cx="4190260" cy="894650"/>
            </a:xfrm>
            <a:custGeom>
              <a:avLst/>
              <a:gdLst>
                <a:gd name="connsiteX0" fmla="*/ 12075771 w 12192000"/>
                <a:gd name="connsiteY0" fmla="*/ 0 h 1238985"/>
                <a:gd name="connsiteX1" fmla="*/ 116229 w 12192000"/>
                <a:gd name="connsiteY1" fmla="*/ 0 h 1238985"/>
                <a:gd name="connsiteX2" fmla="*/ 0 w 12192000"/>
                <a:gd name="connsiteY2" fmla="*/ 116229 h 1238985"/>
                <a:gd name="connsiteX3" fmla="*/ 0 w 12192000"/>
                <a:gd name="connsiteY3" fmla="*/ 1097104 h 1238985"/>
                <a:gd name="connsiteX4" fmla="*/ 64480 w 12192000"/>
                <a:gd name="connsiteY4" fmla="*/ 1097591 h 1238985"/>
                <a:gd name="connsiteX5" fmla="*/ 454868 w 12192000"/>
                <a:gd name="connsiteY5" fmla="*/ 1064430 h 1238985"/>
                <a:gd name="connsiteX6" fmla="*/ 3051118 w 12192000"/>
                <a:gd name="connsiteY6" fmla="*/ 346411 h 1238985"/>
                <a:gd name="connsiteX7" fmla="*/ 5799277 w 12192000"/>
                <a:gd name="connsiteY7" fmla="*/ 1214711 h 1238985"/>
                <a:gd name="connsiteX8" fmla="*/ 8369560 w 12192000"/>
                <a:gd name="connsiteY8" fmla="*/ 874016 h 1238985"/>
                <a:gd name="connsiteX9" fmla="*/ 8469240 w 12192000"/>
                <a:gd name="connsiteY9" fmla="*/ 877029 h 1238985"/>
                <a:gd name="connsiteX10" fmla="*/ 8568921 w 12192000"/>
                <a:gd name="connsiteY10" fmla="*/ 874016 h 1238985"/>
                <a:gd name="connsiteX11" fmla="*/ 11139204 w 12192000"/>
                <a:gd name="connsiteY11" fmla="*/ 1214711 h 1238985"/>
                <a:gd name="connsiteX12" fmla="*/ 11860670 w 12192000"/>
                <a:gd name="connsiteY12" fmla="*/ 1013385 h 1238985"/>
                <a:gd name="connsiteX13" fmla="*/ 12192000 w 12192000"/>
                <a:gd name="connsiteY13" fmla="*/ 881143 h 1238985"/>
                <a:gd name="connsiteX14" fmla="*/ 12192000 w 12192000"/>
                <a:gd name="connsiteY14" fmla="*/ 116229 h 1238985"/>
                <a:gd name="connsiteX15" fmla="*/ 12075771 w 12192000"/>
                <a:gd name="connsiteY15" fmla="*/ 0 h 1238985"/>
                <a:gd name="connsiteX0" fmla="*/ 12075771 w 12192000"/>
                <a:gd name="connsiteY0" fmla="*/ 0 h 1238985"/>
                <a:gd name="connsiteX1" fmla="*/ 116229 w 12192000"/>
                <a:gd name="connsiteY1" fmla="*/ 0 h 1238985"/>
                <a:gd name="connsiteX2" fmla="*/ 0 w 12192000"/>
                <a:gd name="connsiteY2" fmla="*/ 116229 h 1238985"/>
                <a:gd name="connsiteX3" fmla="*/ 0 w 12192000"/>
                <a:gd name="connsiteY3" fmla="*/ 1097104 h 1238985"/>
                <a:gd name="connsiteX4" fmla="*/ 64480 w 12192000"/>
                <a:gd name="connsiteY4" fmla="*/ 1097591 h 1238985"/>
                <a:gd name="connsiteX5" fmla="*/ 454868 w 12192000"/>
                <a:gd name="connsiteY5" fmla="*/ 1064430 h 1238985"/>
                <a:gd name="connsiteX6" fmla="*/ 3051118 w 12192000"/>
                <a:gd name="connsiteY6" fmla="*/ 346411 h 1238985"/>
                <a:gd name="connsiteX7" fmla="*/ 5799277 w 12192000"/>
                <a:gd name="connsiteY7" fmla="*/ 1214711 h 1238985"/>
                <a:gd name="connsiteX8" fmla="*/ 8369560 w 12192000"/>
                <a:gd name="connsiteY8" fmla="*/ 874016 h 1238985"/>
                <a:gd name="connsiteX9" fmla="*/ 8469240 w 12192000"/>
                <a:gd name="connsiteY9" fmla="*/ 877029 h 1238985"/>
                <a:gd name="connsiteX10" fmla="*/ 8568921 w 12192000"/>
                <a:gd name="connsiteY10" fmla="*/ 874016 h 1238985"/>
                <a:gd name="connsiteX11" fmla="*/ 11139204 w 12192000"/>
                <a:gd name="connsiteY11" fmla="*/ 1214711 h 1238985"/>
                <a:gd name="connsiteX12" fmla="*/ 11860670 w 12192000"/>
                <a:gd name="connsiteY12" fmla="*/ 1013385 h 1238985"/>
                <a:gd name="connsiteX13" fmla="*/ 12192000 w 12192000"/>
                <a:gd name="connsiteY13" fmla="*/ 116229 h 1238985"/>
                <a:gd name="connsiteX14" fmla="*/ 12075771 w 12192000"/>
                <a:gd name="connsiteY14" fmla="*/ 0 h 1238985"/>
                <a:gd name="connsiteX0" fmla="*/ 12075771 w 13388758"/>
                <a:gd name="connsiteY0" fmla="*/ 0 h 1238985"/>
                <a:gd name="connsiteX1" fmla="*/ 116229 w 13388758"/>
                <a:gd name="connsiteY1" fmla="*/ 0 h 1238985"/>
                <a:gd name="connsiteX2" fmla="*/ 0 w 13388758"/>
                <a:gd name="connsiteY2" fmla="*/ 116229 h 1238985"/>
                <a:gd name="connsiteX3" fmla="*/ 0 w 13388758"/>
                <a:gd name="connsiteY3" fmla="*/ 1097104 h 1238985"/>
                <a:gd name="connsiteX4" fmla="*/ 64480 w 13388758"/>
                <a:gd name="connsiteY4" fmla="*/ 1097591 h 1238985"/>
                <a:gd name="connsiteX5" fmla="*/ 454868 w 13388758"/>
                <a:gd name="connsiteY5" fmla="*/ 1064430 h 1238985"/>
                <a:gd name="connsiteX6" fmla="*/ 3051118 w 13388758"/>
                <a:gd name="connsiteY6" fmla="*/ 346411 h 1238985"/>
                <a:gd name="connsiteX7" fmla="*/ 5799277 w 13388758"/>
                <a:gd name="connsiteY7" fmla="*/ 1214711 h 1238985"/>
                <a:gd name="connsiteX8" fmla="*/ 8369560 w 13388758"/>
                <a:gd name="connsiteY8" fmla="*/ 874016 h 1238985"/>
                <a:gd name="connsiteX9" fmla="*/ 8469240 w 13388758"/>
                <a:gd name="connsiteY9" fmla="*/ 877029 h 1238985"/>
                <a:gd name="connsiteX10" fmla="*/ 8568921 w 13388758"/>
                <a:gd name="connsiteY10" fmla="*/ 874016 h 1238985"/>
                <a:gd name="connsiteX11" fmla="*/ 11139204 w 13388758"/>
                <a:gd name="connsiteY11" fmla="*/ 1214711 h 1238985"/>
                <a:gd name="connsiteX12" fmla="*/ 13388758 w 13388758"/>
                <a:gd name="connsiteY12" fmla="*/ 371810 h 1238985"/>
                <a:gd name="connsiteX13" fmla="*/ 12192000 w 13388758"/>
                <a:gd name="connsiteY13" fmla="*/ 116229 h 1238985"/>
                <a:gd name="connsiteX14" fmla="*/ 12075771 w 13388758"/>
                <a:gd name="connsiteY14" fmla="*/ 0 h 1238985"/>
                <a:gd name="connsiteX0" fmla="*/ 12075771 w 13388758"/>
                <a:gd name="connsiteY0" fmla="*/ 0 h 1238985"/>
                <a:gd name="connsiteX1" fmla="*/ 116229 w 13388758"/>
                <a:gd name="connsiteY1" fmla="*/ 0 h 1238985"/>
                <a:gd name="connsiteX2" fmla="*/ 0 w 13388758"/>
                <a:gd name="connsiteY2" fmla="*/ 116229 h 1238985"/>
                <a:gd name="connsiteX3" fmla="*/ 0 w 13388758"/>
                <a:gd name="connsiteY3" fmla="*/ 1097104 h 1238985"/>
                <a:gd name="connsiteX4" fmla="*/ 64480 w 13388758"/>
                <a:gd name="connsiteY4" fmla="*/ 1097591 h 1238985"/>
                <a:gd name="connsiteX5" fmla="*/ 454868 w 13388758"/>
                <a:gd name="connsiteY5" fmla="*/ 1064430 h 1238985"/>
                <a:gd name="connsiteX6" fmla="*/ 3051118 w 13388758"/>
                <a:gd name="connsiteY6" fmla="*/ 346411 h 1238985"/>
                <a:gd name="connsiteX7" fmla="*/ 5799277 w 13388758"/>
                <a:gd name="connsiteY7" fmla="*/ 1214711 h 1238985"/>
                <a:gd name="connsiteX8" fmla="*/ 8369560 w 13388758"/>
                <a:gd name="connsiteY8" fmla="*/ 874016 h 1238985"/>
                <a:gd name="connsiteX9" fmla="*/ 8469240 w 13388758"/>
                <a:gd name="connsiteY9" fmla="*/ 877029 h 1238985"/>
                <a:gd name="connsiteX10" fmla="*/ 8568921 w 13388758"/>
                <a:gd name="connsiteY10" fmla="*/ 874016 h 1238985"/>
                <a:gd name="connsiteX11" fmla="*/ 11139204 w 13388758"/>
                <a:gd name="connsiteY11" fmla="*/ 1214711 h 1238985"/>
                <a:gd name="connsiteX12" fmla="*/ 13388758 w 13388758"/>
                <a:gd name="connsiteY12" fmla="*/ 371810 h 1238985"/>
                <a:gd name="connsiteX13" fmla="*/ 12075771 w 13388758"/>
                <a:gd name="connsiteY13" fmla="*/ 0 h 1238985"/>
                <a:gd name="connsiteX0" fmla="*/ 15008043 w 15008043"/>
                <a:gd name="connsiteY0" fmla="*/ 0 h 1255436"/>
                <a:gd name="connsiteX1" fmla="*/ 116229 w 15008043"/>
                <a:gd name="connsiteY1" fmla="*/ 16451 h 1255436"/>
                <a:gd name="connsiteX2" fmla="*/ 0 w 15008043"/>
                <a:gd name="connsiteY2" fmla="*/ 132680 h 1255436"/>
                <a:gd name="connsiteX3" fmla="*/ 0 w 15008043"/>
                <a:gd name="connsiteY3" fmla="*/ 1113555 h 1255436"/>
                <a:gd name="connsiteX4" fmla="*/ 64480 w 15008043"/>
                <a:gd name="connsiteY4" fmla="*/ 1114042 h 1255436"/>
                <a:gd name="connsiteX5" fmla="*/ 454868 w 15008043"/>
                <a:gd name="connsiteY5" fmla="*/ 1080881 h 1255436"/>
                <a:gd name="connsiteX6" fmla="*/ 3051118 w 15008043"/>
                <a:gd name="connsiteY6" fmla="*/ 362862 h 1255436"/>
                <a:gd name="connsiteX7" fmla="*/ 5799277 w 15008043"/>
                <a:gd name="connsiteY7" fmla="*/ 1231162 h 1255436"/>
                <a:gd name="connsiteX8" fmla="*/ 8369560 w 15008043"/>
                <a:gd name="connsiteY8" fmla="*/ 890467 h 1255436"/>
                <a:gd name="connsiteX9" fmla="*/ 8469240 w 15008043"/>
                <a:gd name="connsiteY9" fmla="*/ 893480 h 1255436"/>
                <a:gd name="connsiteX10" fmla="*/ 8568921 w 15008043"/>
                <a:gd name="connsiteY10" fmla="*/ 890467 h 1255436"/>
                <a:gd name="connsiteX11" fmla="*/ 11139204 w 15008043"/>
                <a:gd name="connsiteY11" fmla="*/ 1231162 h 1255436"/>
                <a:gd name="connsiteX12" fmla="*/ 13388758 w 15008043"/>
                <a:gd name="connsiteY12" fmla="*/ 388261 h 1255436"/>
                <a:gd name="connsiteX13" fmla="*/ 15008043 w 15008043"/>
                <a:gd name="connsiteY13" fmla="*/ 0 h 1255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008043" h="1255436">
                  <a:moveTo>
                    <a:pt x="15008043" y="0"/>
                  </a:moveTo>
                  <a:lnTo>
                    <a:pt x="116229" y="16451"/>
                  </a:lnTo>
                  <a:cubicBezTo>
                    <a:pt x="52037" y="16451"/>
                    <a:pt x="0" y="68488"/>
                    <a:pt x="0" y="132680"/>
                  </a:cubicBezTo>
                  <a:lnTo>
                    <a:pt x="0" y="1113555"/>
                  </a:lnTo>
                  <a:lnTo>
                    <a:pt x="64480" y="1114042"/>
                  </a:lnTo>
                  <a:cubicBezTo>
                    <a:pt x="205319" y="1111536"/>
                    <a:pt x="336848" y="1101378"/>
                    <a:pt x="454868" y="1080881"/>
                  </a:cubicBezTo>
                  <a:cubicBezTo>
                    <a:pt x="1399029" y="916907"/>
                    <a:pt x="2160383" y="337815"/>
                    <a:pt x="3051118" y="362862"/>
                  </a:cubicBezTo>
                  <a:cubicBezTo>
                    <a:pt x="3941852" y="387909"/>
                    <a:pt x="4810060" y="1067188"/>
                    <a:pt x="5799277" y="1231162"/>
                  </a:cubicBezTo>
                  <a:cubicBezTo>
                    <a:pt x="6603015" y="1364391"/>
                    <a:pt x="7677767" y="906507"/>
                    <a:pt x="8369560" y="890467"/>
                  </a:cubicBezTo>
                  <a:lnTo>
                    <a:pt x="8469240" y="893480"/>
                  </a:lnTo>
                  <a:lnTo>
                    <a:pt x="8568921" y="890467"/>
                  </a:lnTo>
                  <a:cubicBezTo>
                    <a:pt x="9260713" y="906507"/>
                    <a:pt x="10335898" y="1314863"/>
                    <a:pt x="11139204" y="1231162"/>
                  </a:cubicBezTo>
                  <a:cubicBezTo>
                    <a:pt x="11942510" y="1147461"/>
                    <a:pt x="13154337" y="475394"/>
                    <a:pt x="13388758" y="388261"/>
                  </a:cubicBezTo>
                  <a:lnTo>
                    <a:pt x="15008043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 flipH="1">
              <a:off x="-38102" y="-38099"/>
              <a:ext cx="4267202" cy="717300"/>
            </a:xfrm>
            <a:custGeom>
              <a:avLst/>
              <a:gdLst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0 w 12192000"/>
                <a:gd name="connsiteY3" fmla="*/ 1239710 h 1418416"/>
                <a:gd name="connsiteX4" fmla="*/ 64480 w 12192000"/>
                <a:gd name="connsiteY4" fmla="*/ 1240323 h 1418416"/>
                <a:gd name="connsiteX5" fmla="*/ 454868 w 12192000"/>
                <a:gd name="connsiteY5" fmla="*/ 1198555 h 1418416"/>
                <a:gd name="connsiteX6" fmla="*/ 3051118 w 12192000"/>
                <a:gd name="connsiteY6" fmla="*/ 294173 h 1418416"/>
                <a:gd name="connsiteX7" fmla="*/ 5799277 w 12192000"/>
                <a:gd name="connsiteY7" fmla="*/ 1387842 h 1418416"/>
                <a:gd name="connsiteX8" fmla="*/ 8369560 w 12192000"/>
                <a:gd name="connsiteY8" fmla="*/ 958719 h 1418416"/>
                <a:gd name="connsiteX9" fmla="*/ 8469240 w 12192000"/>
                <a:gd name="connsiteY9" fmla="*/ 962514 h 1418416"/>
                <a:gd name="connsiteX10" fmla="*/ 8568921 w 12192000"/>
                <a:gd name="connsiteY10" fmla="*/ 958719 h 1418416"/>
                <a:gd name="connsiteX11" fmla="*/ 11139204 w 12192000"/>
                <a:gd name="connsiteY11" fmla="*/ 1387842 h 1418416"/>
                <a:gd name="connsiteX12" fmla="*/ 11860670 w 12192000"/>
                <a:gd name="connsiteY12" fmla="*/ 1134261 h 1418416"/>
                <a:gd name="connsiteX13" fmla="*/ 12192000 w 12192000"/>
                <a:gd name="connsiteY13" fmla="*/ 967695 h 1418416"/>
                <a:gd name="connsiteX14" fmla="*/ 12192000 w 12192000"/>
                <a:gd name="connsiteY14" fmla="*/ 4247 h 1418416"/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4872 w 12192000"/>
                <a:gd name="connsiteY3" fmla="*/ 461273 h 1418416"/>
                <a:gd name="connsiteX4" fmla="*/ 0 w 12192000"/>
                <a:gd name="connsiteY4" fmla="*/ 1239710 h 1418416"/>
                <a:gd name="connsiteX5" fmla="*/ 64480 w 12192000"/>
                <a:gd name="connsiteY5" fmla="*/ 1240323 h 1418416"/>
                <a:gd name="connsiteX6" fmla="*/ 454868 w 12192000"/>
                <a:gd name="connsiteY6" fmla="*/ 1198555 h 1418416"/>
                <a:gd name="connsiteX7" fmla="*/ 3051118 w 12192000"/>
                <a:gd name="connsiteY7" fmla="*/ 294173 h 1418416"/>
                <a:gd name="connsiteX8" fmla="*/ 5799277 w 12192000"/>
                <a:gd name="connsiteY8" fmla="*/ 1387842 h 1418416"/>
                <a:gd name="connsiteX9" fmla="*/ 8369560 w 12192000"/>
                <a:gd name="connsiteY9" fmla="*/ 958719 h 1418416"/>
                <a:gd name="connsiteX10" fmla="*/ 8469240 w 12192000"/>
                <a:gd name="connsiteY10" fmla="*/ 962514 h 1418416"/>
                <a:gd name="connsiteX11" fmla="*/ 8568921 w 12192000"/>
                <a:gd name="connsiteY11" fmla="*/ 958719 h 1418416"/>
                <a:gd name="connsiteX12" fmla="*/ 11139204 w 12192000"/>
                <a:gd name="connsiteY12" fmla="*/ 1387842 h 1418416"/>
                <a:gd name="connsiteX13" fmla="*/ 11860670 w 12192000"/>
                <a:gd name="connsiteY13" fmla="*/ 1134261 h 1418416"/>
                <a:gd name="connsiteX14" fmla="*/ 12192000 w 12192000"/>
                <a:gd name="connsiteY14" fmla="*/ 967695 h 1418416"/>
                <a:gd name="connsiteX15" fmla="*/ 12192000 w 12192000"/>
                <a:gd name="connsiteY15" fmla="*/ 4247 h 1418416"/>
                <a:gd name="connsiteX16" fmla="*/ 12191319 w 12192000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363896 w 14491416"/>
                <a:gd name="connsiteY5" fmla="*/ 1240323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1570198 w 14491416"/>
                <a:gd name="connsiteY5" fmla="*/ 889756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754284 w 14491416"/>
                <a:gd name="connsiteY5" fmla="*/ 1198555 h 1418416"/>
                <a:gd name="connsiteX6" fmla="*/ 5350534 w 14491416"/>
                <a:gd name="connsiteY6" fmla="*/ 294173 h 1418416"/>
                <a:gd name="connsiteX7" fmla="*/ 8098693 w 14491416"/>
                <a:gd name="connsiteY7" fmla="*/ 1387842 h 1418416"/>
                <a:gd name="connsiteX8" fmla="*/ 10668976 w 14491416"/>
                <a:gd name="connsiteY8" fmla="*/ 958719 h 1418416"/>
                <a:gd name="connsiteX9" fmla="*/ 10768656 w 14491416"/>
                <a:gd name="connsiteY9" fmla="*/ 962514 h 1418416"/>
                <a:gd name="connsiteX10" fmla="*/ 10868337 w 14491416"/>
                <a:gd name="connsiteY10" fmla="*/ 958719 h 1418416"/>
                <a:gd name="connsiteX11" fmla="*/ 13438620 w 14491416"/>
                <a:gd name="connsiteY11" fmla="*/ 1387842 h 1418416"/>
                <a:gd name="connsiteX12" fmla="*/ 14160086 w 14491416"/>
                <a:gd name="connsiteY12" fmla="*/ 1134261 h 1418416"/>
                <a:gd name="connsiteX13" fmla="*/ 14491416 w 14491416"/>
                <a:gd name="connsiteY13" fmla="*/ 967695 h 1418416"/>
                <a:gd name="connsiteX14" fmla="*/ 14491416 w 14491416"/>
                <a:gd name="connsiteY14" fmla="*/ 4247 h 1418416"/>
                <a:gd name="connsiteX15" fmla="*/ 14490735 w 14491416"/>
                <a:gd name="connsiteY15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576760" h="1430717">
                  <a:moveTo>
                    <a:pt x="14576079" y="12301"/>
                  </a:moveTo>
                  <a:lnTo>
                    <a:pt x="2385441" y="12301"/>
                  </a:lnTo>
                  <a:lnTo>
                    <a:pt x="2384760" y="16548"/>
                  </a:lnTo>
                  <a:lnTo>
                    <a:pt x="0" y="0"/>
                  </a:lnTo>
                  <a:cubicBezTo>
                    <a:pt x="1676011" y="306683"/>
                    <a:pt x="1442922" y="1144401"/>
                    <a:pt x="2839628" y="1210856"/>
                  </a:cubicBezTo>
                  <a:cubicBezTo>
                    <a:pt x="4236334" y="1277311"/>
                    <a:pt x="4545143" y="274926"/>
                    <a:pt x="5435878" y="306474"/>
                  </a:cubicBezTo>
                  <a:cubicBezTo>
                    <a:pt x="6326612" y="338022"/>
                    <a:pt x="7194820" y="1193609"/>
                    <a:pt x="8184037" y="1400143"/>
                  </a:cubicBezTo>
                  <a:cubicBezTo>
                    <a:pt x="8987775" y="1567952"/>
                    <a:pt x="10062527" y="991223"/>
                    <a:pt x="10754320" y="971020"/>
                  </a:cubicBezTo>
                  <a:lnTo>
                    <a:pt x="10854000" y="974815"/>
                  </a:lnTo>
                  <a:lnTo>
                    <a:pt x="10953681" y="971020"/>
                  </a:lnTo>
                  <a:cubicBezTo>
                    <a:pt x="11645473" y="991223"/>
                    <a:pt x="12720224" y="1567952"/>
                    <a:pt x="13523964" y="1400143"/>
                  </a:cubicBezTo>
                  <a:cubicBezTo>
                    <a:pt x="13771268" y="1348510"/>
                    <a:pt x="14011009" y="1256311"/>
                    <a:pt x="14245430" y="1146562"/>
                  </a:cubicBezTo>
                  <a:lnTo>
                    <a:pt x="14576760" y="979996"/>
                  </a:lnTo>
                  <a:lnTo>
                    <a:pt x="14576760" y="16548"/>
                  </a:lnTo>
                  <a:lnTo>
                    <a:pt x="14576079" y="12301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alpha val="25000"/>
                  </a:schemeClr>
                </a:gs>
                <a:gs pos="0">
                  <a:schemeClr val="accent2">
                    <a:alpha val="2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 flipH="1">
              <a:off x="-38102" y="-38100"/>
              <a:ext cx="4267202" cy="590868"/>
            </a:xfrm>
            <a:custGeom>
              <a:avLst/>
              <a:gdLst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0 w 12192000"/>
                <a:gd name="connsiteY3" fmla="*/ 1239710 h 1418416"/>
                <a:gd name="connsiteX4" fmla="*/ 64480 w 12192000"/>
                <a:gd name="connsiteY4" fmla="*/ 1240323 h 1418416"/>
                <a:gd name="connsiteX5" fmla="*/ 454868 w 12192000"/>
                <a:gd name="connsiteY5" fmla="*/ 1198555 h 1418416"/>
                <a:gd name="connsiteX6" fmla="*/ 3051118 w 12192000"/>
                <a:gd name="connsiteY6" fmla="*/ 294173 h 1418416"/>
                <a:gd name="connsiteX7" fmla="*/ 5799277 w 12192000"/>
                <a:gd name="connsiteY7" fmla="*/ 1387842 h 1418416"/>
                <a:gd name="connsiteX8" fmla="*/ 8369560 w 12192000"/>
                <a:gd name="connsiteY8" fmla="*/ 958719 h 1418416"/>
                <a:gd name="connsiteX9" fmla="*/ 8469240 w 12192000"/>
                <a:gd name="connsiteY9" fmla="*/ 962514 h 1418416"/>
                <a:gd name="connsiteX10" fmla="*/ 8568921 w 12192000"/>
                <a:gd name="connsiteY10" fmla="*/ 958719 h 1418416"/>
                <a:gd name="connsiteX11" fmla="*/ 11139204 w 12192000"/>
                <a:gd name="connsiteY11" fmla="*/ 1387842 h 1418416"/>
                <a:gd name="connsiteX12" fmla="*/ 11860670 w 12192000"/>
                <a:gd name="connsiteY12" fmla="*/ 1134261 h 1418416"/>
                <a:gd name="connsiteX13" fmla="*/ 12192000 w 12192000"/>
                <a:gd name="connsiteY13" fmla="*/ 967695 h 1418416"/>
                <a:gd name="connsiteX14" fmla="*/ 12192000 w 12192000"/>
                <a:gd name="connsiteY14" fmla="*/ 4247 h 1418416"/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4872 w 12192000"/>
                <a:gd name="connsiteY3" fmla="*/ 461273 h 1418416"/>
                <a:gd name="connsiteX4" fmla="*/ 0 w 12192000"/>
                <a:gd name="connsiteY4" fmla="*/ 1239710 h 1418416"/>
                <a:gd name="connsiteX5" fmla="*/ 64480 w 12192000"/>
                <a:gd name="connsiteY5" fmla="*/ 1240323 h 1418416"/>
                <a:gd name="connsiteX6" fmla="*/ 454868 w 12192000"/>
                <a:gd name="connsiteY6" fmla="*/ 1198555 h 1418416"/>
                <a:gd name="connsiteX7" fmla="*/ 3051118 w 12192000"/>
                <a:gd name="connsiteY7" fmla="*/ 294173 h 1418416"/>
                <a:gd name="connsiteX8" fmla="*/ 5799277 w 12192000"/>
                <a:gd name="connsiteY8" fmla="*/ 1387842 h 1418416"/>
                <a:gd name="connsiteX9" fmla="*/ 8369560 w 12192000"/>
                <a:gd name="connsiteY9" fmla="*/ 958719 h 1418416"/>
                <a:gd name="connsiteX10" fmla="*/ 8469240 w 12192000"/>
                <a:gd name="connsiteY10" fmla="*/ 962514 h 1418416"/>
                <a:gd name="connsiteX11" fmla="*/ 8568921 w 12192000"/>
                <a:gd name="connsiteY11" fmla="*/ 958719 h 1418416"/>
                <a:gd name="connsiteX12" fmla="*/ 11139204 w 12192000"/>
                <a:gd name="connsiteY12" fmla="*/ 1387842 h 1418416"/>
                <a:gd name="connsiteX13" fmla="*/ 11860670 w 12192000"/>
                <a:gd name="connsiteY13" fmla="*/ 1134261 h 1418416"/>
                <a:gd name="connsiteX14" fmla="*/ 12192000 w 12192000"/>
                <a:gd name="connsiteY14" fmla="*/ 967695 h 1418416"/>
                <a:gd name="connsiteX15" fmla="*/ 12192000 w 12192000"/>
                <a:gd name="connsiteY15" fmla="*/ 4247 h 1418416"/>
                <a:gd name="connsiteX16" fmla="*/ 12191319 w 12192000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363896 w 14491416"/>
                <a:gd name="connsiteY5" fmla="*/ 1240323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1570198 w 14491416"/>
                <a:gd name="connsiteY5" fmla="*/ 889756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754284 w 14491416"/>
                <a:gd name="connsiteY5" fmla="*/ 1198555 h 1418416"/>
                <a:gd name="connsiteX6" fmla="*/ 5350534 w 14491416"/>
                <a:gd name="connsiteY6" fmla="*/ 294173 h 1418416"/>
                <a:gd name="connsiteX7" fmla="*/ 8098693 w 14491416"/>
                <a:gd name="connsiteY7" fmla="*/ 1387842 h 1418416"/>
                <a:gd name="connsiteX8" fmla="*/ 10668976 w 14491416"/>
                <a:gd name="connsiteY8" fmla="*/ 958719 h 1418416"/>
                <a:gd name="connsiteX9" fmla="*/ 10768656 w 14491416"/>
                <a:gd name="connsiteY9" fmla="*/ 962514 h 1418416"/>
                <a:gd name="connsiteX10" fmla="*/ 10868337 w 14491416"/>
                <a:gd name="connsiteY10" fmla="*/ 958719 h 1418416"/>
                <a:gd name="connsiteX11" fmla="*/ 13438620 w 14491416"/>
                <a:gd name="connsiteY11" fmla="*/ 1387842 h 1418416"/>
                <a:gd name="connsiteX12" fmla="*/ 14160086 w 14491416"/>
                <a:gd name="connsiteY12" fmla="*/ 1134261 h 1418416"/>
                <a:gd name="connsiteX13" fmla="*/ 14491416 w 14491416"/>
                <a:gd name="connsiteY13" fmla="*/ 967695 h 1418416"/>
                <a:gd name="connsiteX14" fmla="*/ 14491416 w 14491416"/>
                <a:gd name="connsiteY14" fmla="*/ 4247 h 1418416"/>
                <a:gd name="connsiteX15" fmla="*/ 14490735 w 14491416"/>
                <a:gd name="connsiteY15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576760" h="1430717">
                  <a:moveTo>
                    <a:pt x="14576079" y="12301"/>
                  </a:moveTo>
                  <a:lnTo>
                    <a:pt x="2385441" y="12301"/>
                  </a:lnTo>
                  <a:lnTo>
                    <a:pt x="2384760" y="16548"/>
                  </a:lnTo>
                  <a:lnTo>
                    <a:pt x="0" y="0"/>
                  </a:lnTo>
                  <a:cubicBezTo>
                    <a:pt x="1676011" y="306683"/>
                    <a:pt x="1442922" y="1144401"/>
                    <a:pt x="2839628" y="1210856"/>
                  </a:cubicBezTo>
                  <a:cubicBezTo>
                    <a:pt x="4236334" y="1277311"/>
                    <a:pt x="4545143" y="274926"/>
                    <a:pt x="5435878" y="306474"/>
                  </a:cubicBezTo>
                  <a:cubicBezTo>
                    <a:pt x="6326612" y="338022"/>
                    <a:pt x="7194820" y="1193609"/>
                    <a:pt x="8184037" y="1400143"/>
                  </a:cubicBezTo>
                  <a:cubicBezTo>
                    <a:pt x="8987775" y="1567952"/>
                    <a:pt x="10062527" y="991223"/>
                    <a:pt x="10754320" y="971020"/>
                  </a:cubicBezTo>
                  <a:lnTo>
                    <a:pt x="10854000" y="974815"/>
                  </a:lnTo>
                  <a:lnTo>
                    <a:pt x="10953681" y="971020"/>
                  </a:lnTo>
                  <a:cubicBezTo>
                    <a:pt x="11645473" y="991223"/>
                    <a:pt x="12720224" y="1567952"/>
                    <a:pt x="13523964" y="1400143"/>
                  </a:cubicBezTo>
                  <a:cubicBezTo>
                    <a:pt x="13771268" y="1348510"/>
                    <a:pt x="14011009" y="1256311"/>
                    <a:pt x="14245430" y="1146562"/>
                  </a:cubicBezTo>
                  <a:lnTo>
                    <a:pt x="14576760" y="979996"/>
                  </a:lnTo>
                  <a:lnTo>
                    <a:pt x="14576760" y="16548"/>
                  </a:lnTo>
                  <a:lnTo>
                    <a:pt x="14576079" y="12301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accent1"/>
                </a:gs>
                <a:gs pos="0">
                  <a:schemeClr val="accent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 flipV="1">
              <a:off x="-38101" y="-38100"/>
              <a:ext cx="4237399" cy="491881"/>
            </a:xfrm>
            <a:custGeom>
              <a:avLst/>
              <a:gdLst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810918 w 12192000"/>
                <a:gd name="connsiteY2" fmla="*/ 0 h 1074584"/>
                <a:gd name="connsiteX3" fmla="*/ 470766 w 12192000"/>
                <a:gd name="connsiteY3" fmla="*/ 0 h 1074584"/>
                <a:gd name="connsiteX4" fmla="*/ 448024 w 12192000"/>
                <a:gd name="connsiteY4" fmla="*/ 0 h 1074584"/>
                <a:gd name="connsiteX5" fmla="*/ 0 w 12192000"/>
                <a:gd name="connsiteY5" fmla="*/ 0 h 1074584"/>
                <a:gd name="connsiteX6" fmla="*/ 0 w 12192000"/>
                <a:gd name="connsiteY6" fmla="*/ 1074584 h 1074584"/>
                <a:gd name="connsiteX7" fmla="*/ 345070 w 12192000"/>
                <a:gd name="connsiteY7" fmla="*/ 1074584 h 1074584"/>
                <a:gd name="connsiteX8" fmla="*/ 1582058 w 12192000"/>
                <a:gd name="connsiteY8" fmla="*/ 1074584 h 1074584"/>
                <a:gd name="connsiteX9" fmla="*/ 12192000 w 12192000"/>
                <a:gd name="connsiteY9" fmla="*/ 1074584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448024 w 12192000"/>
                <a:gd name="connsiteY3" fmla="*/ 0 h 1074584"/>
                <a:gd name="connsiteX4" fmla="*/ 0 w 12192000"/>
                <a:gd name="connsiteY4" fmla="*/ 0 h 1074584"/>
                <a:gd name="connsiteX5" fmla="*/ 0 w 12192000"/>
                <a:gd name="connsiteY5" fmla="*/ 1074584 h 1074584"/>
                <a:gd name="connsiteX6" fmla="*/ 345070 w 12192000"/>
                <a:gd name="connsiteY6" fmla="*/ 1074584 h 1074584"/>
                <a:gd name="connsiteX7" fmla="*/ 1582058 w 12192000"/>
                <a:gd name="connsiteY7" fmla="*/ 1074584 h 1074584"/>
                <a:gd name="connsiteX8" fmla="*/ 12192000 w 12192000"/>
                <a:gd name="connsiteY8" fmla="*/ 1074584 h 1074584"/>
                <a:gd name="connsiteX9" fmla="*/ 12192000 w 12192000"/>
                <a:gd name="connsiteY9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0 w 12192000"/>
                <a:gd name="connsiteY3" fmla="*/ 0 h 1074584"/>
                <a:gd name="connsiteX4" fmla="*/ 0 w 12192000"/>
                <a:gd name="connsiteY4" fmla="*/ 1074584 h 1074584"/>
                <a:gd name="connsiteX5" fmla="*/ 345070 w 12192000"/>
                <a:gd name="connsiteY5" fmla="*/ 1074584 h 1074584"/>
                <a:gd name="connsiteX6" fmla="*/ 1582058 w 12192000"/>
                <a:gd name="connsiteY6" fmla="*/ 1074584 h 1074584"/>
                <a:gd name="connsiteX7" fmla="*/ 12192000 w 12192000"/>
                <a:gd name="connsiteY7" fmla="*/ 1074584 h 1074584"/>
                <a:gd name="connsiteX8" fmla="*/ 12192000 w 12192000"/>
                <a:gd name="connsiteY8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345070 w 12192000"/>
                <a:gd name="connsiteY4" fmla="*/ 1074584 h 1074584"/>
                <a:gd name="connsiteX5" fmla="*/ 1582058 w 12192000"/>
                <a:gd name="connsiteY5" fmla="*/ 1074584 h 1074584"/>
                <a:gd name="connsiteX6" fmla="*/ 12192000 w 12192000"/>
                <a:gd name="connsiteY6" fmla="*/ 1074584 h 1074584"/>
                <a:gd name="connsiteX7" fmla="*/ 12192000 w 12192000"/>
                <a:gd name="connsiteY7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582058 w 12192000"/>
                <a:gd name="connsiteY4" fmla="*/ 1074584 h 1074584"/>
                <a:gd name="connsiteX5" fmla="*/ 12192000 w 12192000"/>
                <a:gd name="connsiteY5" fmla="*/ 1074584 h 1074584"/>
                <a:gd name="connsiteX6" fmla="*/ 12192000 w 12192000"/>
                <a:gd name="connsiteY6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0 h 1074584"/>
                <a:gd name="connsiteX1" fmla="*/ 0 w 12192000"/>
                <a:gd name="connsiteY1" fmla="*/ 0 h 1074584"/>
                <a:gd name="connsiteX2" fmla="*/ 0 w 12192000"/>
                <a:gd name="connsiteY2" fmla="*/ 1074584 h 1074584"/>
                <a:gd name="connsiteX3" fmla="*/ 12192000 w 12192000"/>
                <a:gd name="connsiteY3" fmla="*/ 1074584 h 1074584"/>
                <a:gd name="connsiteX4" fmla="*/ 12192000 w 12192000"/>
                <a:gd name="connsiteY4" fmla="*/ 0 h 1074584"/>
                <a:gd name="connsiteX0" fmla="*/ 12192000 w 12192000"/>
                <a:gd name="connsiteY0" fmla="*/ 0 h 1074584"/>
                <a:gd name="connsiteX1" fmla="*/ 1683657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3875315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3134985 h 4209569"/>
                <a:gd name="connsiteX1" fmla="*/ 3875315 w 12192000"/>
                <a:gd name="connsiteY1" fmla="*/ 539236 h 4209569"/>
                <a:gd name="connsiteX2" fmla="*/ 0 w 12192000"/>
                <a:gd name="connsiteY2" fmla="*/ 3134985 h 4209569"/>
                <a:gd name="connsiteX3" fmla="*/ 0 w 12192000"/>
                <a:gd name="connsiteY3" fmla="*/ 4209569 h 4209569"/>
                <a:gd name="connsiteX4" fmla="*/ 12192000 w 12192000"/>
                <a:gd name="connsiteY4" fmla="*/ 4209569 h 4209569"/>
                <a:gd name="connsiteX5" fmla="*/ 12192000 w 12192000"/>
                <a:gd name="connsiteY5" fmla="*/ 3134985 h 4209569"/>
                <a:gd name="connsiteX0" fmla="*/ 12192000 w 12192000"/>
                <a:gd name="connsiteY0" fmla="*/ 2158437 h 3233021"/>
                <a:gd name="connsiteX1" fmla="*/ 5138058 w 12192000"/>
                <a:gd name="connsiteY1" fmla="*/ 679140 h 3233021"/>
                <a:gd name="connsiteX2" fmla="*/ 0 w 12192000"/>
                <a:gd name="connsiteY2" fmla="*/ 2158437 h 3233021"/>
                <a:gd name="connsiteX3" fmla="*/ 0 w 12192000"/>
                <a:gd name="connsiteY3" fmla="*/ 3233021 h 3233021"/>
                <a:gd name="connsiteX4" fmla="*/ 12192000 w 12192000"/>
                <a:gd name="connsiteY4" fmla="*/ 3233021 h 3233021"/>
                <a:gd name="connsiteX5" fmla="*/ 12192000 w 12192000"/>
                <a:gd name="connsiteY5" fmla="*/ 2158437 h 3233021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187253 h 2261837"/>
                <a:gd name="connsiteX1" fmla="*/ 4601030 w 12192000"/>
                <a:gd name="connsiteY1" fmla="*/ 433648 h 2261837"/>
                <a:gd name="connsiteX2" fmla="*/ 0 w 12192000"/>
                <a:gd name="connsiteY2" fmla="*/ 1187253 h 2261837"/>
                <a:gd name="connsiteX3" fmla="*/ 0 w 12192000"/>
                <a:gd name="connsiteY3" fmla="*/ 2261837 h 2261837"/>
                <a:gd name="connsiteX4" fmla="*/ 12192000 w 12192000"/>
                <a:gd name="connsiteY4" fmla="*/ 2261837 h 2261837"/>
                <a:gd name="connsiteX5" fmla="*/ 12192000 w 12192000"/>
                <a:gd name="connsiteY5" fmla="*/ 1187253 h 2261837"/>
                <a:gd name="connsiteX0" fmla="*/ 12192000 w 12192000"/>
                <a:gd name="connsiteY0" fmla="*/ 755772 h 1830356"/>
                <a:gd name="connsiteX1" fmla="*/ 6194520 w 12192000"/>
                <a:gd name="connsiteY1" fmla="*/ 534733 h 1830356"/>
                <a:gd name="connsiteX2" fmla="*/ 4601030 w 12192000"/>
                <a:gd name="connsiteY2" fmla="*/ 2167 h 1830356"/>
                <a:gd name="connsiteX3" fmla="*/ 0 w 12192000"/>
                <a:gd name="connsiteY3" fmla="*/ 755772 h 1830356"/>
                <a:gd name="connsiteX4" fmla="*/ 0 w 12192000"/>
                <a:gd name="connsiteY4" fmla="*/ 1830356 h 1830356"/>
                <a:gd name="connsiteX5" fmla="*/ 12192000 w 12192000"/>
                <a:gd name="connsiteY5" fmla="*/ 1830356 h 1830356"/>
                <a:gd name="connsiteX6" fmla="*/ 12192000 w 12192000"/>
                <a:gd name="connsiteY6" fmla="*/ 755772 h 1830356"/>
                <a:gd name="connsiteX0" fmla="*/ 12192000 w 12192000"/>
                <a:gd name="connsiteY0" fmla="*/ 221040 h 1295624"/>
                <a:gd name="connsiteX1" fmla="*/ 6194520 w 12192000"/>
                <a:gd name="connsiteY1" fmla="*/ 1 h 1295624"/>
                <a:gd name="connsiteX2" fmla="*/ 0 w 12192000"/>
                <a:gd name="connsiteY2" fmla="*/ 221040 h 1295624"/>
                <a:gd name="connsiteX3" fmla="*/ 0 w 12192000"/>
                <a:gd name="connsiteY3" fmla="*/ 1295624 h 1295624"/>
                <a:gd name="connsiteX4" fmla="*/ 12192000 w 12192000"/>
                <a:gd name="connsiteY4" fmla="*/ 1295624 h 1295624"/>
                <a:gd name="connsiteX5" fmla="*/ 12192000 w 12192000"/>
                <a:gd name="connsiteY5" fmla="*/ 221040 h 1295624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2138436 h 3213020"/>
                <a:gd name="connsiteX1" fmla="*/ 6238063 w 12192000"/>
                <a:gd name="connsiteY1" fmla="*/ 493922 h 3213020"/>
                <a:gd name="connsiteX2" fmla="*/ 0 w 12192000"/>
                <a:gd name="connsiteY2" fmla="*/ 2138436 h 3213020"/>
                <a:gd name="connsiteX3" fmla="*/ 0 w 12192000"/>
                <a:gd name="connsiteY3" fmla="*/ 3213020 h 3213020"/>
                <a:gd name="connsiteX4" fmla="*/ 12192000 w 12192000"/>
                <a:gd name="connsiteY4" fmla="*/ 3213020 h 3213020"/>
                <a:gd name="connsiteX5" fmla="*/ 12192000 w 12192000"/>
                <a:gd name="connsiteY5" fmla="*/ 2138436 h 3213020"/>
                <a:gd name="connsiteX0" fmla="*/ 12192000 w 12192000"/>
                <a:gd name="connsiteY0" fmla="*/ 2044923 h 3119507"/>
                <a:gd name="connsiteX1" fmla="*/ 6238063 w 12192000"/>
                <a:gd name="connsiteY1" fmla="*/ 400409 h 3119507"/>
                <a:gd name="connsiteX2" fmla="*/ 3727091 w 12192000"/>
                <a:gd name="connsiteY2" fmla="*/ 121296 h 3119507"/>
                <a:gd name="connsiteX3" fmla="*/ 0 w 12192000"/>
                <a:gd name="connsiteY3" fmla="*/ 2044923 h 3119507"/>
                <a:gd name="connsiteX4" fmla="*/ 0 w 12192000"/>
                <a:gd name="connsiteY4" fmla="*/ 3119507 h 3119507"/>
                <a:gd name="connsiteX5" fmla="*/ 12192000 w 12192000"/>
                <a:gd name="connsiteY5" fmla="*/ 3119507 h 3119507"/>
                <a:gd name="connsiteX6" fmla="*/ 12192000 w 12192000"/>
                <a:gd name="connsiteY6" fmla="*/ 2044923 h 3119507"/>
                <a:gd name="connsiteX0" fmla="*/ 12192000 w 12192000"/>
                <a:gd name="connsiteY0" fmla="*/ 1652861 h 2727445"/>
                <a:gd name="connsiteX1" fmla="*/ 6238063 w 12192000"/>
                <a:gd name="connsiteY1" fmla="*/ 8347 h 2727445"/>
                <a:gd name="connsiteX2" fmla="*/ 3538406 w 12192000"/>
                <a:gd name="connsiteY2" fmla="*/ 1041063 h 2727445"/>
                <a:gd name="connsiteX3" fmla="*/ 0 w 12192000"/>
                <a:gd name="connsiteY3" fmla="*/ 1652861 h 2727445"/>
                <a:gd name="connsiteX4" fmla="*/ 0 w 12192000"/>
                <a:gd name="connsiteY4" fmla="*/ 2727445 h 2727445"/>
                <a:gd name="connsiteX5" fmla="*/ 12192000 w 12192000"/>
                <a:gd name="connsiteY5" fmla="*/ 2727445 h 2727445"/>
                <a:gd name="connsiteX6" fmla="*/ 12192000 w 12192000"/>
                <a:gd name="connsiteY6" fmla="*/ 1652861 h 2727445"/>
                <a:gd name="connsiteX0" fmla="*/ 12192000 w 12192000"/>
                <a:gd name="connsiteY0" fmla="*/ 1655532 h 2730116"/>
                <a:gd name="connsiteX1" fmla="*/ 8894177 w 12192000"/>
                <a:gd name="connsiteY1" fmla="*/ 569243 h 2730116"/>
                <a:gd name="connsiteX2" fmla="*/ 6238063 w 12192000"/>
                <a:gd name="connsiteY2" fmla="*/ 11018 h 2730116"/>
                <a:gd name="connsiteX3" fmla="*/ 3538406 w 12192000"/>
                <a:gd name="connsiteY3" fmla="*/ 1043734 h 2730116"/>
                <a:gd name="connsiteX4" fmla="*/ 0 w 12192000"/>
                <a:gd name="connsiteY4" fmla="*/ 1655532 h 2730116"/>
                <a:gd name="connsiteX5" fmla="*/ 0 w 12192000"/>
                <a:gd name="connsiteY5" fmla="*/ 2730116 h 2730116"/>
                <a:gd name="connsiteX6" fmla="*/ 12192000 w 12192000"/>
                <a:gd name="connsiteY6" fmla="*/ 2730116 h 2730116"/>
                <a:gd name="connsiteX7" fmla="*/ 12192000 w 12192000"/>
                <a:gd name="connsiteY7" fmla="*/ 1655532 h 2730116"/>
                <a:gd name="connsiteX0" fmla="*/ 12192000 w 12192000"/>
                <a:gd name="connsiteY0" fmla="*/ 1658292 h 2732876"/>
                <a:gd name="connsiteX1" fmla="*/ 8749034 w 12192000"/>
                <a:gd name="connsiteY1" fmla="*/ 1855923 h 2732876"/>
                <a:gd name="connsiteX2" fmla="*/ 6238063 w 12192000"/>
                <a:gd name="connsiteY2" fmla="*/ 13778 h 2732876"/>
                <a:gd name="connsiteX3" fmla="*/ 3538406 w 12192000"/>
                <a:gd name="connsiteY3" fmla="*/ 1046494 h 2732876"/>
                <a:gd name="connsiteX4" fmla="*/ 0 w 12192000"/>
                <a:gd name="connsiteY4" fmla="*/ 1658292 h 2732876"/>
                <a:gd name="connsiteX5" fmla="*/ 0 w 12192000"/>
                <a:gd name="connsiteY5" fmla="*/ 2732876 h 2732876"/>
                <a:gd name="connsiteX6" fmla="*/ 12192000 w 12192000"/>
                <a:gd name="connsiteY6" fmla="*/ 2732876 h 2732876"/>
                <a:gd name="connsiteX7" fmla="*/ 12192000 w 12192000"/>
                <a:gd name="connsiteY7" fmla="*/ 1658292 h 2732876"/>
                <a:gd name="connsiteX0" fmla="*/ 12192000 w 12192000"/>
                <a:gd name="connsiteY0" fmla="*/ 780671 h 1855255"/>
                <a:gd name="connsiteX1" fmla="*/ 8749034 w 12192000"/>
                <a:gd name="connsiteY1" fmla="*/ 978302 h 1855255"/>
                <a:gd name="connsiteX2" fmla="*/ 6034863 w 12192000"/>
                <a:gd name="connsiteY2" fmla="*/ 140965 h 1855255"/>
                <a:gd name="connsiteX3" fmla="*/ 3538406 w 12192000"/>
                <a:gd name="connsiteY3" fmla="*/ 168873 h 1855255"/>
                <a:gd name="connsiteX4" fmla="*/ 0 w 12192000"/>
                <a:gd name="connsiteY4" fmla="*/ 780671 h 1855255"/>
                <a:gd name="connsiteX5" fmla="*/ 0 w 12192000"/>
                <a:gd name="connsiteY5" fmla="*/ 1855255 h 1855255"/>
                <a:gd name="connsiteX6" fmla="*/ 12192000 w 12192000"/>
                <a:gd name="connsiteY6" fmla="*/ 1855255 h 1855255"/>
                <a:gd name="connsiteX7" fmla="*/ 12192000 w 12192000"/>
                <a:gd name="connsiteY7" fmla="*/ 780671 h 1855255"/>
                <a:gd name="connsiteX0" fmla="*/ 12192000 w 12192000"/>
                <a:gd name="connsiteY0" fmla="*/ 641773 h 1716357"/>
                <a:gd name="connsiteX1" fmla="*/ 8749034 w 12192000"/>
                <a:gd name="connsiteY1" fmla="*/ 839404 h 1716357"/>
                <a:gd name="connsiteX2" fmla="*/ 6034863 w 12192000"/>
                <a:gd name="connsiteY2" fmla="*/ 2067 h 1716357"/>
                <a:gd name="connsiteX3" fmla="*/ 3132006 w 12192000"/>
                <a:gd name="connsiteY3" fmla="*/ 1090602 h 1716357"/>
                <a:gd name="connsiteX4" fmla="*/ 0 w 12192000"/>
                <a:gd name="connsiteY4" fmla="*/ 641773 h 1716357"/>
                <a:gd name="connsiteX5" fmla="*/ 0 w 12192000"/>
                <a:gd name="connsiteY5" fmla="*/ 1716357 h 1716357"/>
                <a:gd name="connsiteX6" fmla="*/ 12192000 w 12192000"/>
                <a:gd name="connsiteY6" fmla="*/ 1716357 h 1716357"/>
                <a:gd name="connsiteX7" fmla="*/ 12192000 w 12192000"/>
                <a:gd name="connsiteY7" fmla="*/ 641773 h 1716357"/>
                <a:gd name="connsiteX0" fmla="*/ 12192000 w 12192000"/>
                <a:gd name="connsiteY0" fmla="*/ 1003870 h 2078454"/>
                <a:gd name="connsiteX1" fmla="*/ 8749034 w 12192000"/>
                <a:gd name="connsiteY1" fmla="*/ 1201501 h 2078454"/>
                <a:gd name="connsiteX2" fmla="*/ 6020349 w 12192000"/>
                <a:gd name="connsiteY2" fmla="*/ 1317 h 2078454"/>
                <a:gd name="connsiteX3" fmla="*/ 3132006 w 12192000"/>
                <a:gd name="connsiteY3" fmla="*/ 1452699 h 2078454"/>
                <a:gd name="connsiteX4" fmla="*/ 0 w 12192000"/>
                <a:gd name="connsiteY4" fmla="*/ 1003870 h 2078454"/>
                <a:gd name="connsiteX5" fmla="*/ 0 w 12192000"/>
                <a:gd name="connsiteY5" fmla="*/ 2078454 h 2078454"/>
                <a:gd name="connsiteX6" fmla="*/ 12192000 w 12192000"/>
                <a:gd name="connsiteY6" fmla="*/ 2078454 h 2078454"/>
                <a:gd name="connsiteX7" fmla="*/ 12192000 w 12192000"/>
                <a:gd name="connsiteY7" fmla="*/ 1003870 h 2078454"/>
                <a:gd name="connsiteX0" fmla="*/ 12192000 w 14474952"/>
                <a:gd name="connsiteY0" fmla="*/ 1003870 h 2105637"/>
                <a:gd name="connsiteX1" fmla="*/ 8749034 w 14474952"/>
                <a:gd name="connsiteY1" fmla="*/ 1201501 h 2105637"/>
                <a:gd name="connsiteX2" fmla="*/ 6020349 w 14474952"/>
                <a:gd name="connsiteY2" fmla="*/ 1317 h 2105637"/>
                <a:gd name="connsiteX3" fmla="*/ 3132006 w 14474952"/>
                <a:gd name="connsiteY3" fmla="*/ 1452699 h 2105637"/>
                <a:gd name="connsiteX4" fmla="*/ 0 w 14474952"/>
                <a:gd name="connsiteY4" fmla="*/ 1003870 h 2105637"/>
                <a:gd name="connsiteX5" fmla="*/ 0 w 14474952"/>
                <a:gd name="connsiteY5" fmla="*/ 2078454 h 2105637"/>
                <a:gd name="connsiteX6" fmla="*/ 14474952 w 14474952"/>
                <a:gd name="connsiteY6" fmla="*/ 2105637 h 2105637"/>
                <a:gd name="connsiteX7" fmla="*/ 12192000 w 14474952"/>
                <a:gd name="connsiteY7" fmla="*/ 1003870 h 2105637"/>
                <a:gd name="connsiteX0" fmla="*/ 12192000 w 14474952"/>
                <a:gd name="connsiteY0" fmla="*/ 1003870 h 2105637"/>
                <a:gd name="connsiteX1" fmla="*/ 8749034 w 14474952"/>
                <a:gd name="connsiteY1" fmla="*/ 1201501 h 2105637"/>
                <a:gd name="connsiteX2" fmla="*/ 6020349 w 14474952"/>
                <a:gd name="connsiteY2" fmla="*/ 1317 h 2105637"/>
                <a:gd name="connsiteX3" fmla="*/ 3132006 w 14474952"/>
                <a:gd name="connsiteY3" fmla="*/ 1452699 h 2105637"/>
                <a:gd name="connsiteX4" fmla="*/ 0 w 14474952"/>
                <a:gd name="connsiteY4" fmla="*/ 1003870 h 2105637"/>
                <a:gd name="connsiteX5" fmla="*/ 0 w 14474952"/>
                <a:gd name="connsiteY5" fmla="*/ 2078454 h 2105637"/>
                <a:gd name="connsiteX6" fmla="*/ 14474952 w 14474952"/>
                <a:gd name="connsiteY6" fmla="*/ 2105637 h 2105637"/>
                <a:gd name="connsiteX7" fmla="*/ 12192000 w 14474952"/>
                <a:gd name="connsiteY7" fmla="*/ 1003870 h 2105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474952" h="2105637">
                  <a:moveTo>
                    <a:pt x="12192000" y="1003870"/>
                  </a:moveTo>
                  <a:cubicBezTo>
                    <a:pt x="11642363" y="643725"/>
                    <a:pt x="9741357" y="1475587"/>
                    <a:pt x="8749034" y="1201501"/>
                  </a:cubicBezTo>
                  <a:cubicBezTo>
                    <a:pt x="7756711" y="927415"/>
                    <a:pt x="6956520" y="-40549"/>
                    <a:pt x="6020349" y="1317"/>
                  </a:cubicBezTo>
                  <a:cubicBezTo>
                    <a:pt x="5084178" y="43183"/>
                    <a:pt x="4171683" y="1178613"/>
                    <a:pt x="3132006" y="1452699"/>
                  </a:cubicBezTo>
                  <a:cubicBezTo>
                    <a:pt x="2092329" y="1726785"/>
                    <a:pt x="621182" y="504168"/>
                    <a:pt x="0" y="1003870"/>
                  </a:cubicBezTo>
                  <a:lnTo>
                    <a:pt x="0" y="2078454"/>
                  </a:lnTo>
                  <a:lnTo>
                    <a:pt x="14474952" y="2105637"/>
                  </a:lnTo>
                  <a:cubicBezTo>
                    <a:pt x="12881865" y="1792746"/>
                    <a:pt x="12952984" y="1371126"/>
                    <a:pt x="12192000" y="1003870"/>
                  </a:cubicBezTo>
                  <a:close/>
                </a:path>
              </a:pathLst>
            </a:custGeom>
            <a:solidFill>
              <a:schemeClr val="accent3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89576374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428999" cy="685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18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3428999" y="3162300"/>
            <a:ext cx="2819401" cy="36957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6318" y="663476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 flipH="1">
            <a:off x="7924798" y="-49822"/>
            <a:ext cx="4267202" cy="894650"/>
            <a:chOff x="-38102" y="-49822"/>
            <a:chExt cx="4267202" cy="894650"/>
          </a:xfrm>
        </p:grpSpPr>
        <p:sp>
          <p:nvSpPr>
            <p:cNvPr id="13" name="Freeform 12"/>
            <p:cNvSpPr/>
            <p:nvPr/>
          </p:nvSpPr>
          <p:spPr>
            <a:xfrm>
              <a:off x="-38101" y="-49822"/>
              <a:ext cx="4190260" cy="894650"/>
            </a:xfrm>
            <a:custGeom>
              <a:avLst/>
              <a:gdLst>
                <a:gd name="connsiteX0" fmla="*/ 12075771 w 12192000"/>
                <a:gd name="connsiteY0" fmla="*/ 0 h 1238985"/>
                <a:gd name="connsiteX1" fmla="*/ 116229 w 12192000"/>
                <a:gd name="connsiteY1" fmla="*/ 0 h 1238985"/>
                <a:gd name="connsiteX2" fmla="*/ 0 w 12192000"/>
                <a:gd name="connsiteY2" fmla="*/ 116229 h 1238985"/>
                <a:gd name="connsiteX3" fmla="*/ 0 w 12192000"/>
                <a:gd name="connsiteY3" fmla="*/ 1097104 h 1238985"/>
                <a:gd name="connsiteX4" fmla="*/ 64480 w 12192000"/>
                <a:gd name="connsiteY4" fmla="*/ 1097591 h 1238985"/>
                <a:gd name="connsiteX5" fmla="*/ 454868 w 12192000"/>
                <a:gd name="connsiteY5" fmla="*/ 1064430 h 1238985"/>
                <a:gd name="connsiteX6" fmla="*/ 3051118 w 12192000"/>
                <a:gd name="connsiteY6" fmla="*/ 346411 h 1238985"/>
                <a:gd name="connsiteX7" fmla="*/ 5799277 w 12192000"/>
                <a:gd name="connsiteY7" fmla="*/ 1214711 h 1238985"/>
                <a:gd name="connsiteX8" fmla="*/ 8369560 w 12192000"/>
                <a:gd name="connsiteY8" fmla="*/ 874016 h 1238985"/>
                <a:gd name="connsiteX9" fmla="*/ 8469240 w 12192000"/>
                <a:gd name="connsiteY9" fmla="*/ 877029 h 1238985"/>
                <a:gd name="connsiteX10" fmla="*/ 8568921 w 12192000"/>
                <a:gd name="connsiteY10" fmla="*/ 874016 h 1238985"/>
                <a:gd name="connsiteX11" fmla="*/ 11139204 w 12192000"/>
                <a:gd name="connsiteY11" fmla="*/ 1214711 h 1238985"/>
                <a:gd name="connsiteX12" fmla="*/ 11860670 w 12192000"/>
                <a:gd name="connsiteY12" fmla="*/ 1013385 h 1238985"/>
                <a:gd name="connsiteX13" fmla="*/ 12192000 w 12192000"/>
                <a:gd name="connsiteY13" fmla="*/ 881143 h 1238985"/>
                <a:gd name="connsiteX14" fmla="*/ 12192000 w 12192000"/>
                <a:gd name="connsiteY14" fmla="*/ 116229 h 1238985"/>
                <a:gd name="connsiteX15" fmla="*/ 12075771 w 12192000"/>
                <a:gd name="connsiteY15" fmla="*/ 0 h 1238985"/>
                <a:gd name="connsiteX0" fmla="*/ 12075771 w 12192000"/>
                <a:gd name="connsiteY0" fmla="*/ 0 h 1238985"/>
                <a:gd name="connsiteX1" fmla="*/ 116229 w 12192000"/>
                <a:gd name="connsiteY1" fmla="*/ 0 h 1238985"/>
                <a:gd name="connsiteX2" fmla="*/ 0 w 12192000"/>
                <a:gd name="connsiteY2" fmla="*/ 116229 h 1238985"/>
                <a:gd name="connsiteX3" fmla="*/ 0 w 12192000"/>
                <a:gd name="connsiteY3" fmla="*/ 1097104 h 1238985"/>
                <a:gd name="connsiteX4" fmla="*/ 64480 w 12192000"/>
                <a:gd name="connsiteY4" fmla="*/ 1097591 h 1238985"/>
                <a:gd name="connsiteX5" fmla="*/ 454868 w 12192000"/>
                <a:gd name="connsiteY5" fmla="*/ 1064430 h 1238985"/>
                <a:gd name="connsiteX6" fmla="*/ 3051118 w 12192000"/>
                <a:gd name="connsiteY6" fmla="*/ 346411 h 1238985"/>
                <a:gd name="connsiteX7" fmla="*/ 5799277 w 12192000"/>
                <a:gd name="connsiteY7" fmla="*/ 1214711 h 1238985"/>
                <a:gd name="connsiteX8" fmla="*/ 8369560 w 12192000"/>
                <a:gd name="connsiteY8" fmla="*/ 874016 h 1238985"/>
                <a:gd name="connsiteX9" fmla="*/ 8469240 w 12192000"/>
                <a:gd name="connsiteY9" fmla="*/ 877029 h 1238985"/>
                <a:gd name="connsiteX10" fmla="*/ 8568921 w 12192000"/>
                <a:gd name="connsiteY10" fmla="*/ 874016 h 1238985"/>
                <a:gd name="connsiteX11" fmla="*/ 11139204 w 12192000"/>
                <a:gd name="connsiteY11" fmla="*/ 1214711 h 1238985"/>
                <a:gd name="connsiteX12" fmla="*/ 11860670 w 12192000"/>
                <a:gd name="connsiteY12" fmla="*/ 1013385 h 1238985"/>
                <a:gd name="connsiteX13" fmla="*/ 12192000 w 12192000"/>
                <a:gd name="connsiteY13" fmla="*/ 116229 h 1238985"/>
                <a:gd name="connsiteX14" fmla="*/ 12075771 w 12192000"/>
                <a:gd name="connsiteY14" fmla="*/ 0 h 1238985"/>
                <a:gd name="connsiteX0" fmla="*/ 12075771 w 13388758"/>
                <a:gd name="connsiteY0" fmla="*/ 0 h 1238985"/>
                <a:gd name="connsiteX1" fmla="*/ 116229 w 13388758"/>
                <a:gd name="connsiteY1" fmla="*/ 0 h 1238985"/>
                <a:gd name="connsiteX2" fmla="*/ 0 w 13388758"/>
                <a:gd name="connsiteY2" fmla="*/ 116229 h 1238985"/>
                <a:gd name="connsiteX3" fmla="*/ 0 w 13388758"/>
                <a:gd name="connsiteY3" fmla="*/ 1097104 h 1238985"/>
                <a:gd name="connsiteX4" fmla="*/ 64480 w 13388758"/>
                <a:gd name="connsiteY4" fmla="*/ 1097591 h 1238985"/>
                <a:gd name="connsiteX5" fmla="*/ 454868 w 13388758"/>
                <a:gd name="connsiteY5" fmla="*/ 1064430 h 1238985"/>
                <a:gd name="connsiteX6" fmla="*/ 3051118 w 13388758"/>
                <a:gd name="connsiteY6" fmla="*/ 346411 h 1238985"/>
                <a:gd name="connsiteX7" fmla="*/ 5799277 w 13388758"/>
                <a:gd name="connsiteY7" fmla="*/ 1214711 h 1238985"/>
                <a:gd name="connsiteX8" fmla="*/ 8369560 w 13388758"/>
                <a:gd name="connsiteY8" fmla="*/ 874016 h 1238985"/>
                <a:gd name="connsiteX9" fmla="*/ 8469240 w 13388758"/>
                <a:gd name="connsiteY9" fmla="*/ 877029 h 1238985"/>
                <a:gd name="connsiteX10" fmla="*/ 8568921 w 13388758"/>
                <a:gd name="connsiteY10" fmla="*/ 874016 h 1238985"/>
                <a:gd name="connsiteX11" fmla="*/ 11139204 w 13388758"/>
                <a:gd name="connsiteY11" fmla="*/ 1214711 h 1238985"/>
                <a:gd name="connsiteX12" fmla="*/ 13388758 w 13388758"/>
                <a:gd name="connsiteY12" fmla="*/ 371810 h 1238985"/>
                <a:gd name="connsiteX13" fmla="*/ 12192000 w 13388758"/>
                <a:gd name="connsiteY13" fmla="*/ 116229 h 1238985"/>
                <a:gd name="connsiteX14" fmla="*/ 12075771 w 13388758"/>
                <a:gd name="connsiteY14" fmla="*/ 0 h 1238985"/>
                <a:gd name="connsiteX0" fmla="*/ 12075771 w 13388758"/>
                <a:gd name="connsiteY0" fmla="*/ 0 h 1238985"/>
                <a:gd name="connsiteX1" fmla="*/ 116229 w 13388758"/>
                <a:gd name="connsiteY1" fmla="*/ 0 h 1238985"/>
                <a:gd name="connsiteX2" fmla="*/ 0 w 13388758"/>
                <a:gd name="connsiteY2" fmla="*/ 116229 h 1238985"/>
                <a:gd name="connsiteX3" fmla="*/ 0 w 13388758"/>
                <a:gd name="connsiteY3" fmla="*/ 1097104 h 1238985"/>
                <a:gd name="connsiteX4" fmla="*/ 64480 w 13388758"/>
                <a:gd name="connsiteY4" fmla="*/ 1097591 h 1238985"/>
                <a:gd name="connsiteX5" fmla="*/ 454868 w 13388758"/>
                <a:gd name="connsiteY5" fmla="*/ 1064430 h 1238985"/>
                <a:gd name="connsiteX6" fmla="*/ 3051118 w 13388758"/>
                <a:gd name="connsiteY6" fmla="*/ 346411 h 1238985"/>
                <a:gd name="connsiteX7" fmla="*/ 5799277 w 13388758"/>
                <a:gd name="connsiteY7" fmla="*/ 1214711 h 1238985"/>
                <a:gd name="connsiteX8" fmla="*/ 8369560 w 13388758"/>
                <a:gd name="connsiteY8" fmla="*/ 874016 h 1238985"/>
                <a:gd name="connsiteX9" fmla="*/ 8469240 w 13388758"/>
                <a:gd name="connsiteY9" fmla="*/ 877029 h 1238985"/>
                <a:gd name="connsiteX10" fmla="*/ 8568921 w 13388758"/>
                <a:gd name="connsiteY10" fmla="*/ 874016 h 1238985"/>
                <a:gd name="connsiteX11" fmla="*/ 11139204 w 13388758"/>
                <a:gd name="connsiteY11" fmla="*/ 1214711 h 1238985"/>
                <a:gd name="connsiteX12" fmla="*/ 13388758 w 13388758"/>
                <a:gd name="connsiteY12" fmla="*/ 371810 h 1238985"/>
                <a:gd name="connsiteX13" fmla="*/ 12075771 w 13388758"/>
                <a:gd name="connsiteY13" fmla="*/ 0 h 1238985"/>
                <a:gd name="connsiteX0" fmla="*/ 15008043 w 15008043"/>
                <a:gd name="connsiteY0" fmla="*/ 0 h 1255436"/>
                <a:gd name="connsiteX1" fmla="*/ 116229 w 15008043"/>
                <a:gd name="connsiteY1" fmla="*/ 16451 h 1255436"/>
                <a:gd name="connsiteX2" fmla="*/ 0 w 15008043"/>
                <a:gd name="connsiteY2" fmla="*/ 132680 h 1255436"/>
                <a:gd name="connsiteX3" fmla="*/ 0 w 15008043"/>
                <a:gd name="connsiteY3" fmla="*/ 1113555 h 1255436"/>
                <a:gd name="connsiteX4" fmla="*/ 64480 w 15008043"/>
                <a:gd name="connsiteY4" fmla="*/ 1114042 h 1255436"/>
                <a:gd name="connsiteX5" fmla="*/ 454868 w 15008043"/>
                <a:gd name="connsiteY5" fmla="*/ 1080881 h 1255436"/>
                <a:gd name="connsiteX6" fmla="*/ 3051118 w 15008043"/>
                <a:gd name="connsiteY6" fmla="*/ 362862 h 1255436"/>
                <a:gd name="connsiteX7" fmla="*/ 5799277 w 15008043"/>
                <a:gd name="connsiteY7" fmla="*/ 1231162 h 1255436"/>
                <a:gd name="connsiteX8" fmla="*/ 8369560 w 15008043"/>
                <a:gd name="connsiteY8" fmla="*/ 890467 h 1255436"/>
                <a:gd name="connsiteX9" fmla="*/ 8469240 w 15008043"/>
                <a:gd name="connsiteY9" fmla="*/ 893480 h 1255436"/>
                <a:gd name="connsiteX10" fmla="*/ 8568921 w 15008043"/>
                <a:gd name="connsiteY10" fmla="*/ 890467 h 1255436"/>
                <a:gd name="connsiteX11" fmla="*/ 11139204 w 15008043"/>
                <a:gd name="connsiteY11" fmla="*/ 1231162 h 1255436"/>
                <a:gd name="connsiteX12" fmla="*/ 13388758 w 15008043"/>
                <a:gd name="connsiteY12" fmla="*/ 388261 h 1255436"/>
                <a:gd name="connsiteX13" fmla="*/ 15008043 w 15008043"/>
                <a:gd name="connsiteY13" fmla="*/ 0 h 1255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008043" h="1255436">
                  <a:moveTo>
                    <a:pt x="15008043" y="0"/>
                  </a:moveTo>
                  <a:lnTo>
                    <a:pt x="116229" y="16451"/>
                  </a:lnTo>
                  <a:cubicBezTo>
                    <a:pt x="52037" y="16451"/>
                    <a:pt x="0" y="68488"/>
                    <a:pt x="0" y="132680"/>
                  </a:cubicBezTo>
                  <a:lnTo>
                    <a:pt x="0" y="1113555"/>
                  </a:lnTo>
                  <a:lnTo>
                    <a:pt x="64480" y="1114042"/>
                  </a:lnTo>
                  <a:cubicBezTo>
                    <a:pt x="205319" y="1111536"/>
                    <a:pt x="336848" y="1101378"/>
                    <a:pt x="454868" y="1080881"/>
                  </a:cubicBezTo>
                  <a:cubicBezTo>
                    <a:pt x="1399029" y="916907"/>
                    <a:pt x="2160383" y="337815"/>
                    <a:pt x="3051118" y="362862"/>
                  </a:cubicBezTo>
                  <a:cubicBezTo>
                    <a:pt x="3941852" y="387909"/>
                    <a:pt x="4810060" y="1067188"/>
                    <a:pt x="5799277" y="1231162"/>
                  </a:cubicBezTo>
                  <a:cubicBezTo>
                    <a:pt x="6603015" y="1364391"/>
                    <a:pt x="7677767" y="906507"/>
                    <a:pt x="8369560" y="890467"/>
                  </a:cubicBezTo>
                  <a:lnTo>
                    <a:pt x="8469240" y="893480"/>
                  </a:lnTo>
                  <a:lnTo>
                    <a:pt x="8568921" y="890467"/>
                  </a:lnTo>
                  <a:cubicBezTo>
                    <a:pt x="9260713" y="906507"/>
                    <a:pt x="10335898" y="1314863"/>
                    <a:pt x="11139204" y="1231162"/>
                  </a:cubicBezTo>
                  <a:cubicBezTo>
                    <a:pt x="11942510" y="1147461"/>
                    <a:pt x="13154337" y="475394"/>
                    <a:pt x="13388758" y="388261"/>
                  </a:cubicBezTo>
                  <a:lnTo>
                    <a:pt x="15008043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 flipH="1">
              <a:off x="-38102" y="-38099"/>
              <a:ext cx="4267202" cy="717300"/>
            </a:xfrm>
            <a:custGeom>
              <a:avLst/>
              <a:gdLst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0 w 12192000"/>
                <a:gd name="connsiteY3" fmla="*/ 1239710 h 1418416"/>
                <a:gd name="connsiteX4" fmla="*/ 64480 w 12192000"/>
                <a:gd name="connsiteY4" fmla="*/ 1240323 h 1418416"/>
                <a:gd name="connsiteX5" fmla="*/ 454868 w 12192000"/>
                <a:gd name="connsiteY5" fmla="*/ 1198555 h 1418416"/>
                <a:gd name="connsiteX6" fmla="*/ 3051118 w 12192000"/>
                <a:gd name="connsiteY6" fmla="*/ 294173 h 1418416"/>
                <a:gd name="connsiteX7" fmla="*/ 5799277 w 12192000"/>
                <a:gd name="connsiteY7" fmla="*/ 1387842 h 1418416"/>
                <a:gd name="connsiteX8" fmla="*/ 8369560 w 12192000"/>
                <a:gd name="connsiteY8" fmla="*/ 958719 h 1418416"/>
                <a:gd name="connsiteX9" fmla="*/ 8469240 w 12192000"/>
                <a:gd name="connsiteY9" fmla="*/ 962514 h 1418416"/>
                <a:gd name="connsiteX10" fmla="*/ 8568921 w 12192000"/>
                <a:gd name="connsiteY10" fmla="*/ 958719 h 1418416"/>
                <a:gd name="connsiteX11" fmla="*/ 11139204 w 12192000"/>
                <a:gd name="connsiteY11" fmla="*/ 1387842 h 1418416"/>
                <a:gd name="connsiteX12" fmla="*/ 11860670 w 12192000"/>
                <a:gd name="connsiteY12" fmla="*/ 1134261 h 1418416"/>
                <a:gd name="connsiteX13" fmla="*/ 12192000 w 12192000"/>
                <a:gd name="connsiteY13" fmla="*/ 967695 h 1418416"/>
                <a:gd name="connsiteX14" fmla="*/ 12192000 w 12192000"/>
                <a:gd name="connsiteY14" fmla="*/ 4247 h 1418416"/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4872 w 12192000"/>
                <a:gd name="connsiteY3" fmla="*/ 461273 h 1418416"/>
                <a:gd name="connsiteX4" fmla="*/ 0 w 12192000"/>
                <a:gd name="connsiteY4" fmla="*/ 1239710 h 1418416"/>
                <a:gd name="connsiteX5" fmla="*/ 64480 w 12192000"/>
                <a:gd name="connsiteY5" fmla="*/ 1240323 h 1418416"/>
                <a:gd name="connsiteX6" fmla="*/ 454868 w 12192000"/>
                <a:gd name="connsiteY6" fmla="*/ 1198555 h 1418416"/>
                <a:gd name="connsiteX7" fmla="*/ 3051118 w 12192000"/>
                <a:gd name="connsiteY7" fmla="*/ 294173 h 1418416"/>
                <a:gd name="connsiteX8" fmla="*/ 5799277 w 12192000"/>
                <a:gd name="connsiteY8" fmla="*/ 1387842 h 1418416"/>
                <a:gd name="connsiteX9" fmla="*/ 8369560 w 12192000"/>
                <a:gd name="connsiteY9" fmla="*/ 958719 h 1418416"/>
                <a:gd name="connsiteX10" fmla="*/ 8469240 w 12192000"/>
                <a:gd name="connsiteY10" fmla="*/ 962514 h 1418416"/>
                <a:gd name="connsiteX11" fmla="*/ 8568921 w 12192000"/>
                <a:gd name="connsiteY11" fmla="*/ 958719 h 1418416"/>
                <a:gd name="connsiteX12" fmla="*/ 11139204 w 12192000"/>
                <a:gd name="connsiteY12" fmla="*/ 1387842 h 1418416"/>
                <a:gd name="connsiteX13" fmla="*/ 11860670 w 12192000"/>
                <a:gd name="connsiteY13" fmla="*/ 1134261 h 1418416"/>
                <a:gd name="connsiteX14" fmla="*/ 12192000 w 12192000"/>
                <a:gd name="connsiteY14" fmla="*/ 967695 h 1418416"/>
                <a:gd name="connsiteX15" fmla="*/ 12192000 w 12192000"/>
                <a:gd name="connsiteY15" fmla="*/ 4247 h 1418416"/>
                <a:gd name="connsiteX16" fmla="*/ 12191319 w 12192000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363896 w 14491416"/>
                <a:gd name="connsiteY5" fmla="*/ 1240323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1570198 w 14491416"/>
                <a:gd name="connsiteY5" fmla="*/ 889756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754284 w 14491416"/>
                <a:gd name="connsiteY5" fmla="*/ 1198555 h 1418416"/>
                <a:gd name="connsiteX6" fmla="*/ 5350534 w 14491416"/>
                <a:gd name="connsiteY6" fmla="*/ 294173 h 1418416"/>
                <a:gd name="connsiteX7" fmla="*/ 8098693 w 14491416"/>
                <a:gd name="connsiteY7" fmla="*/ 1387842 h 1418416"/>
                <a:gd name="connsiteX8" fmla="*/ 10668976 w 14491416"/>
                <a:gd name="connsiteY8" fmla="*/ 958719 h 1418416"/>
                <a:gd name="connsiteX9" fmla="*/ 10768656 w 14491416"/>
                <a:gd name="connsiteY9" fmla="*/ 962514 h 1418416"/>
                <a:gd name="connsiteX10" fmla="*/ 10868337 w 14491416"/>
                <a:gd name="connsiteY10" fmla="*/ 958719 h 1418416"/>
                <a:gd name="connsiteX11" fmla="*/ 13438620 w 14491416"/>
                <a:gd name="connsiteY11" fmla="*/ 1387842 h 1418416"/>
                <a:gd name="connsiteX12" fmla="*/ 14160086 w 14491416"/>
                <a:gd name="connsiteY12" fmla="*/ 1134261 h 1418416"/>
                <a:gd name="connsiteX13" fmla="*/ 14491416 w 14491416"/>
                <a:gd name="connsiteY13" fmla="*/ 967695 h 1418416"/>
                <a:gd name="connsiteX14" fmla="*/ 14491416 w 14491416"/>
                <a:gd name="connsiteY14" fmla="*/ 4247 h 1418416"/>
                <a:gd name="connsiteX15" fmla="*/ 14490735 w 14491416"/>
                <a:gd name="connsiteY15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576760" h="1430717">
                  <a:moveTo>
                    <a:pt x="14576079" y="12301"/>
                  </a:moveTo>
                  <a:lnTo>
                    <a:pt x="2385441" y="12301"/>
                  </a:lnTo>
                  <a:lnTo>
                    <a:pt x="2384760" y="16548"/>
                  </a:lnTo>
                  <a:lnTo>
                    <a:pt x="0" y="0"/>
                  </a:lnTo>
                  <a:cubicBezTo>
                    <a:pt x="1676011" y="306683"/>
                    <a:pt x="1442922" y="1144401"/>
                    <a:pt x="2839628" y="1210856"/>
                  </a:cubicBezTo>
                  <a:cubicBezTo>
                    <a:pt x="4236334" y="1277311"/>
                    <a:pt x="4545143" y="274926"/>
                    <a:pt x="5435878" y="306474"/>
                  </a:cubicBezTo>
                  <a:cubicBezTo>
                    <a:pt x="6326612" y="338022"/>
                    <a:pt x="7194820" y="1193609"/>
                    <a:pt x="8184037" y="1400143"/>
                  </a:cubicBezTo>
                  <a:cubicBezTo>
                    <a:pt x="8987775" y="1567952"/>
                    <a:pt x="10062527" y="991223"/>
                    <a:pt x="10754320" y="971020"/>
                  </a:cubicBezTo>
                  <a:lnTo>
                    <a:pt x="10854000" y="974815"/>
                  </a:lnTo>
                  <a:lnTo>
                    <a:pt x="10953681" y="971020"/>
                  </a:lnTo>
                  <a:cubicBezTo>
                    <a:pt x="11645473" y="991223"/>
                    <a:pt x="12720224" y="1567952"/>
                    <a:pt x="13523964" y="1400143"/>
                  </a:cubicBezTo>
                  <a:cubicBezTo>
                    <a:pt x="13771268" y="1348510"/>
                    <a:pt x="14011009" y="1256311"/>
                    <a:pt x="14245430" y="1146562"/>
                  </a:cubicBezTo>
                  <a:lnTo>
                    <a:pt x="14576760" y="979996"/>
                  </a:lnTo>
                  <a:lnTo>
                    <a:pt x="14576760" y="16548"/>
                  </a:lnTo>
                  <a:lnTo>
                    <a:pt x="14576079" y="12301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alpha val="25000"/>
                  </a:schemeClr>
                </a:gs>
                <a:gs pos="0">
                  <a:schemeClr val="accent2">
                    <a:alpha val="2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 flipH="1">
              <a:off x="-38102" y="-38100"/>
              <a:ext cx="4267202" cy="590868"/>
            </a:xfrm>
            <a:custGeom>
              <a:avLst/>
              <a:gdLst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0 w 12192000"/>
                <a:gd name="connsiteY3" fmla="*/ 1239710 h 1418416"/>
                <a:gd name="connsiteX4" fmla="*/ 64480 w 12192000"/>
                <a:gd name="connsiteY4" fmla="*/ 1240323 h 1418416"/>
                <a:gd name="connsiteX5" fmla="*/ 454868 w 12192000"/>
                <a:gd name="connsiteY5" fmla="*/ 1198555 h 1418416"/>
                <a:gd name="connsiteX6" fmla="*/ 3051118 w 12192000"/>
                <a:gd name="connsiteY6" fmla="*/ 294173 h 1418416"/>
                <a:gd name="connsiteX7" fmla="*/ 5799277 w 12192000"/>
                <a:gd name="connsiteY7" fmla="*/ 1387842 h 1418416"/>
                <a:gd name="connsiteX8" fmla="*/ 8369560 w 12192000"/>
                <a:gd name="connsiteY8" fmla="*/ 958719 h 1418416"/>
                <a:gd name="connsiteX9" fmla="*/ 8469240 w 12192000"/>
                <a:gd name="connsiteY9" fmla="*/ 962514 h 1418416"/>
                <a:gd name="connsiteX10" fmla="*/ 8568921 w 12192000"/>
                <a:gd name="connsiteY10" fmla="*/ 958719 h 1418416"/>
                <a:gd name="connsiteX11" fmla="*/ 11139204 w 12192000"/>
                <a:gd name="connsiteY11" fmla="*/ 1387842 h 1418416"/>
                <a:gd name="connsiteX12" fmla="*/ 11860670 w 12192000"/>
                <a:gd name="connsiteY12" fmla="*/ 1134261 h 1418416"/>
                <a:gd name="connsiteX13" fmla="*/ 12192000 w 12192000"/>
                <a:gd name="connsiteY13" fmla="*/ 967695 h 1418416"/>
                <a:gd name="connsiteX14" fmla="*/ 12192000 w 12192000"/>
                <a:gd name="connsiteY14" fmla="*/ 4247 h 1418416"/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4872 w 12192000"/>
                <a:gd name="connsiteY3" fmla="*/ 461273 h 1418416"/>
                <a:gd name="connsiteX4" fmla="*/ 0 w 12192000"/>
                <a:gd name="connsiteY4" fmla="*/ 1239710 h 1418416"/>
                <a:gd name="connsiteX5" fmla="*/ 64480 w 12192000"/>
                <a:gd name="connsiteY5" fmla="*/ 1240323 h 1418416"/>
                <a:gd name="connsiteX6" fmla="*/ 454868 w 12192000"/>
                <a:gd name="connsiteY6" fmla="*/ 1198555 h 1418416"/>
                <a:gd name="connsiteX7" fmla="*/ 3051118 w 12192000"/>
                <a:gd name="connsiteY7" fmla="*/ 294173 h 1418416"/>
                <a:gd name="connsiteX8" fmla="*/ 5799277 w 12192000"/>
                <a:gd name="connsiteY8" fmla="*/ 1387842 h 1418416"/>
                <a:gd name="connsiteX9" fmla="*/ 8369560 w 12192000"/>
                <a:gd name="connsiteY9" fmla="*/ 958719 h 1418416"/>
                <a:gd name="connsiteX10" fmla="*/ 8469240 w 12192000"/>
                <a:gd name="connsiteY10" fmla="*/ 962514 h 1418416"/>
                <a:gd name="connsiteX11" fmla="*/ 8568921 w 12192000"/>
                <a:gd name="connsiteY11" fmla="*/ 958719 h 1418416"/>
                <a:gd name="connsiteX12" fmla="*/ 11139204 w 12192000"/>
                <a:gd name="connsiteY12" fmla="*/ 1387842 h 1418416"/>
                <a:gd name="connsiteX13" fmla="*/ 11860670 w 12192000"/>
                <a:gd name="connsiteY13" fmla="*/ 1134261 h 1418416"/>
                <a:gd name="connsiteX14" fmla="*/ 12192000 w 12192000"/>
                <a:gd name="connsiteY14" fmla="*/ 967695 h 1418416"/>
                <a:gd name="connsiteX15" fmla="*/ 12192000 w 12192000"/>
                <a:gd name="connsiteY15" fmla="*/ 4247 h 1418416"/>
                <a:gd name="connsiteX16" fmla="*/ 12191319 w 12192000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363896 w 14491416"/>
                <a:gd name="connsiteY5" fmla="*/ 1240323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1570198 w 14491416"/>
                <a:gd name="connsiteY5" fmla="*/ 889756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754284 w 14491416"/>
                <a:gd name="connsiteY5" fmla="*/ 1198555 h 1418416"/>
                <a:gd name="connsiteX6" fmla="*/ 5350534 w 14491416"/>
                <a:gd name="connsiteY6" fmla="*/ 294173 h 1418416"/>
                <a:gd name="connsiteX7" fmla="*/ 8098693 w 14491416"/>
                <a:gd name="connsiteY7" fmla="*/ 1387842 h 1418416"/>
                <a:gd name="connsiteX8" fmla="*/ 10668976 w 14491416"/>
                <a:gd name="connsiteY8" fmla="*/ 958719 h 1418416"/>
                <a:gd name="connsiteX9" fmla="*/ 10768656 w 14491416"/>
                <a:gd name="connsiteY9" fmla="*/ 962514 h 1418416"/>
                <a:gd name="connsiteX10" fmla="*/ 10868337 w 14491416"/>
                <a:gd name="connsiteY10" fmla="*/ 958719 h 1418416"/>
                <a:gd name="connsiteX11" fmla="*/ 13438620 w 14491416"/>
                <a:gd name="connsiteY11" fmla="*/ 1387842 h 1418416"/>
                <a:gd name="connsiteX12" fmla="*/ 14160086 w 14491416"/>
                <a:gd name="connsiteY12" fmla="*/ 1134261 h 1418416"/>
                <a:gd name="connsiteX13" fmla="*/ 14491416 w 14491416"/>
                <a:gd name="connsiteY13" fmla="*/ 967695 h 1418416"/>
                <a:gd name="connsiteX14" fmla="*/ 14491416 w 14491416"/>
                <a:gd name="connsiteY14" fmla="*/ 4247 h 1418416"/>
                <a:gd name="connsiteX15" fmla="*/ 14490735 w 14491416"/>
                <a:gd name="connsiteY15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576760" h="1430717">
                  <a:moveTo>
                    <a:pt x="14576079" y="12301"/>
                  </a:moveTo>
                  <a:lnTo>
                    <a:pt x="2385441" y="12301"/>
                  </a:lnTo>
                  <a:lnTo>
                    <a:pt x="2384760" y="16548"/>
                  </a:lnTo>
                  <a:lnTo>
                    <a:pt x="0" y="0"/>
                  </a:lnTo>
                  <a:cubicBezTo>
                    <a:pt x="1676011" y="306683"/>
                    <a:pt x="1442922" y="1144401"/>
                    <a:pt x="2839628" y="1210856"/>
                  </a:cubicBezTo>
                  <a:cubicBezTo>
                    <a:pt x="4236334" y="1277311"/>
                    <a:pt x="4545143" y="274926"/>
                    <a:pt x="5435878" y="306474"/>
                  </a:cubicBezTo>
                  <a:cubicBezTo>
                    <a:pt x="6326612" y="338022"/>
                    <a:pt x="7194820" y="1193609"/>
                    <a:pt x="8184037" y="1400143"/>
                  </a:cubicBezTo>
                  <a:cubicBezTo>
                    <a:pt x="8987775" y="1567952"/>
                    <a:pt x="10062527" y="991223"/>
                    <a:pt x="10754320" y="971020"/>
                  </a:cubicBezTo>
                  <a:lnTo>
                    <a:pt x="10854000" y="974815"/>
                  </a:lnTo>
                  <a:lnTo>
                    <a:pt x="10953681" y="971020"/>
                  </a:lnTo>
                  <a:cubicBezTo>
                    <a:pt x="11645473" y="991223"/>
                    <a:pt x="12720224" y="1567952"/>
                    <a:pt x="13523964" y="1400143"/>
                  </a:cubicBezTo>
                  <a:cubicBezTo>
                    <a:pt x="13771268" y="1348510"/>
                    <a:pt x="14011009" y="1256311"/>
                    <a:pt x="14245430" y="1146562"/>
                  </a:cubicBezTo>
                  <a:lnTo>
                    <a:pt x="14576760" y="979996"/>
                  </a:lnTo>
                  <a:lnTo>
                    <a:pt x="14576760" y="16548"/>
                  </a:lnTo>
                  <a:lnTo>
                    <a:pt x="14576079" y="12301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accent1"/>
                </a:gs>
                <a:gs pos="0">
                  <a:schemeClr val="accent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 flipV="1">
              <a:off x="-38101" y="-38100"/>
              <a:ext cx="4237399" cy="491881"/>
            </a:xfrm>
            <a:custGeom>
              <a:avLst/>
              <a:gdLst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810918 w 12192000"/>
                <a:gd name="connsiteY2" fmla="*/ 0 h 1074584"/>
                <a:gd name="connsiteX3" fmla="*/ 470766 w 12192000"/>
                <a:gd name="connsiteY3" fmla="*/ 0 h 1074584"/>
                <a:gd name="connsiteX4" fmla="*/ 448024 w 12192000"/>
                <a:gd name="connsiteY4" fmla="*/ 0 h 1074584"/>
                <a:gd name="connsiteX5" fmla="*/ 0 w 12192000"/>
                <a:gd name="connsiteY5" fmla="*/ 0 h 1074584"/>
                <a:gd name="connsiteX6" fmla="*/ 0 w 12192000"/>
                <a:gd name="connsiteY6" fmla="*/ 1074584 h 1074584"/>
                <a:gd name="connsiteX7" fmla="*/ 345070 w 12192000"/>
                <a:gd name="connsiteY7" fmla="*/ 1074584 h 1074584"/>
                <a:gd name="connsiteX8" fmla="*/ 1582058 w 12192000"/>
                <a:gd name="connsiteY8" fmla="*/ 1074584 h 1074584"/>
                <a:gd name="connsiteX9" fmla="*/ 12192000 w 12192000"/>
                <a:gd name="connsiteY9" fmla="*/ 1074584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448024 w 12192000"/>
                <a:gd name="connsiteY3" fmla="*/ 0 h 1074584"/>
                <a:gd name="connsiteX4" fmla="*/ 0 w 12192000"/>
                <a:gd name="connsiteY4" fmla="*/ 0 h 1074584"/>
                <a:gd name="connsiteX5" fmla="*/ 0 w 12192000"/>
                <a:gd name="connsiteY5" fmla="*/ 1074584 h 1074584"/>
                <a:gd name="connsiteX6" fmla="*/ 345070 w 12192000"/>
                <a:gd name="connsiteY6" fmla="*/ 1074584 h 1074584"/>
                <a:gd name="connsiteX7" fmla="*/ 1582058 w 12192000"/>
                <a:gd name="connsiteY7" fmla="*/ 1074584 h 1074584"/>
                <a:gd name="connsiteX8" fmla="*/ 12192000 w 12192000"/>
                <a:gd name="connsiteY8" fmla="*/ 1074584 h 1074584"/>
                <a:gd name="connsiteX9" fmla="*/ 12192000 w 12192000"/>
                <a:gd name="connsiteY9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0 w 12192000"/>
                <a:gd name="connsiteY3" fmla="*/ 0 h 1074584"/>
                <a:gd name="connsiteX4" fmla="*/ 0 w 12192000"/>
                <a:gd name="connsiteY4" fmla="*/ 1074584 h 1074584"/>
                <a:gd name="connsiteX5" fmla="*/ 345070 w 12192000"/>
                <a:gd name="connsiteY5" fmla="*/ 1074584 h 1074584"/>
                <a:gd name="connsiteX6" fmla="*/ 1582058 w 12192000"/>
                <a:gd name="connsiteY6" fmla="*/ 1074584 h 1074584"/>
                <a:gd name="connsiteX7" fmla="*/ 12192000 w 12192000"/>
                <a:gd name="connsiteY7" fmla="*/ 1074584 h 1074584"/>
                <a:gd name="connsiteX8" fmla="*/ 12192000 w 12192000"/>
                <a:gd name="connsiteY8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345070 w 12192000"/>
                <a:gd name="connsiteY4" fmla="*/ 1074584 h 1074584"/>
                <a:gd name="connsiteX5" fmla="*/ 1582058 w 12192000"/>
                <a:gd name="connsiteY5" fmla="*/ 1074584 h 1074584"/>
                <a:gd name="connsiteX6" fmla="*/ 12192000 w 12192000"/>
                <a:gd name="connsiteY6" fmla="*/ 1074584 h 1074584"/>
                <a:gd name="connsiteX7" fmla="*/ 12192000 w 12192000"/>
                <a:gd name="connsiteY7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582058 w 12192000"/>
                <a:gd name="connsiteY4" fmla="*/ 1074584 h 1074584"/>
                <a:gd name="connsiteX5" fmla="*/ 12192000 w 12192000"/>
                <a:gd name="connsiteY5" fmla="*/ 1074584 h 1074584"/>
                <a:gd name="connsiteX6" fmla="*/ 12192000 w 12192000"/>
                <a:gd name="connsiteY6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0 h 1074584"/>
                <a:gd name="connsiteX1" fmla="*/ 0 w 12192000"/>
                <a:gd name="connsiteY1" fmla="*/ 0 h 1074584"/>
                <a:gd name="connsiteX2" fmla="*/ 0 w 12192000"/>
                <a:gd name="connsiteY2" fmla="*/ 1074584 h 1074584"/>
                <a:gd name="connsiteX3" fmla="*/ 12192000 w 12192000"/>
                <a:gd name="connsiteY3" fmla="*/ 1074584 h 1074584"/>
                <a:gd name="connsiteX4" fmla="*/ 12192000 w 12192000"/>
                <a:gd name="connsiteY4" fmla="*/ 0 h 1074584"/>
                <a:gd name="connsiteX0" fmla="*/ 12192000 w 12192000"/>
                <a:gd name="connsiteY0" fmla="*/ 0 h 1074584"/>
                <a:gd name="connsiteX1" fmla="*/ 1683657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3875315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3134985 h 4209569"/>
                <a:gd name="connsiteX1" fmla="*/ 3875315 w 12192000"/>
                <a:gd name="connsiteY1" fmla="*/ 539236 h 4209569"/>
                <a:gd name="connsiteX2" fmla="*/ 0 w 12192000"/>
                <a:gd name="connsiteY2" fmla="*/ 3134985 h 4209569"/>
                <a:gd name="connsiteX3" fmla="*/ 0 w 12192000"/>
                <a:gd name="connsiteY3" fmla="*/ 4209569 h 4209569"/>
                <a:gd name="connsiteX4" fmla="*/ 12192000 w 12192000"/>
                <a:gd name="connsiteY4" fmla="*/ 4209569 h 4209569"/>
                <a:gd name="connsiteX5" fmla="*/ 12192000 w 12192000"/>
                <a:gd name="connsiteY5" fmla="*/ 3134985 h 4209569"/>
                <a:gd name="connsiteX0" fmla="*/ 12192000 w 12192000"/>
                <a:gd name="connsiteY0" fmla="*/ 2158437 h 3233021"/>
                <a:gd name="connsiteX1" fmla="*/ 5138058 w 12192000"/>
                <a:gd name="connsiteY1" fmla="*/ 679140 h 3233021"/>
                <a:gd name="connsiteX2" fmla="*/ 0 w 12192000"/>
                <a:gd name="connsiteY2" fmla="*/ 2158437 h 3233021"/>
                <a:gd name="connsiteX3" fmla="*/ 0 w 12192000"/>
                <a:gd name="connsiteY3" fmla="*/ 3233021 h 3233021"/>
                <a:gd name="connsiteX4" fmla="*/ 12192000 w 12192000"/>
                <a:gd name="connsiteY4" fmla="*/ 3233021 h 3233021"/>
                <a:gd name="connsiteX5" fmla="*/ 12192000 w 12192000"/>
                <a:gd name="connsiteY5" fmla="*/ 2158437 h 3233021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187253 h 2261837"/>
                <a:gd name="connsiteX1" fmla="*/ 4601030 w 12192000"/>
                <a:gd name="connsiteY1" fmla="*/ 433648 h 2261837"/>
                <a:gd name="connsiteX2" fmla="*/ 0 w 12192000"/>
                <a:gd name="connsiteY2" fmla="*/ 1187253 h 2261837"/>
                <a:gd name="connsiteX3" fmla="*/ 0 w 12192000"/>
                <a:gd name="connsiteY3" fmla="*/ 2261837 h 2261837"/>
                <a:gd name="connsiteX4" fmla="*/ 12192000 w 12192000"/>
                <a:gd name="connsiteY4" fmla="*/ 2261837 h 2261837"/>
                <a:gd name="connsiteX5" fmla="*/ 12192000 w 12192000"/>
                <a:gd name="connsiteY5" fmla="*/ 1187253 h 2261837"/>
                <a:gd name="connsiteX0" fmla="*/ 12192000 w 12192000"/>
                <a:gd name="connsiteY0" fmla="*/ 755772 h 1830356"/>
                <a:gd name="connsiteX1" fmla="*/ 6194520 w 12192000"/>
                <a:gd name="connsiteY1" fmla="*/ 534733 h 1830356"/>
                <a:gd name="connsiteX2" fmla="*/ 4601030 w 12192000"/>
                <a:gd name="connsiteY2" fmla="*/ 2167 h 1830356"/>
                <a:gd name="connsiteX3" fmla="*/ 0 w 12192000"/>
                <a:gd name="connsiteY3" fmla="*/ 755772 h 1830356"/>
                <a:gd name="connsiteX4" fmla="*/ 0 w 12192000"/>
                <a:gd name="connsiteY4" fmla="*/ 1830356 h 1830356"/>
                <a:gd name="connsiteX5" fmla="*/ 12192000 w 12192000"/>
                <a:gd name="connsiteY5" fmla="*/ 1830356 h 1830356"/>
                <a:gd name="connsiteX6" fmla="*/ 12192000 w 12192000"/>
                <a:gd name="connsiteY6" fmla="*/ 755772 h 1830356"/>
                <a:gd name="connsiteX0" fmla="*/ 12192000 w 12192000"/>
                <a:gd name="connsiteY0" fmla="*/ 221040 h 1295624"/>
                <a:gd name="connsiteX1" fmla="*/ 6194520 w 12192000"/>
                <a:gd name="connsiteY1" fmla="*/ 1 h 1295624"/>
                <a:gd name="connsiteX2" fmla="*/ 0 w 12192000"/>
                <a:gd name="connsiteY2" fmla="*/ 221040 h 1295624"/>
                <a:gd name="connsiteX3" fmla="*/ 0 w 12192000"/>
                <a:gd name="connsiteY3" fmla="*/ 1295624 h 1295624"/>
                <a:gd name="connsiteX4" fmla="*/ 12192000 w 12192000"/>
                <a:gd name="connsiteY4" fmla="*/ 1295624 h 1295624"/>
                <a:gd name="connsiteX5" fmla="*/ 12192000 w 12192000"/>
                <a:gd name="connsiteY5" fmla="*/ 221040 h 1295624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2138436 h 3213020"/>
                <a:gd name="connsiteX1" fmla="*/ 6238063 w 12192000"/>
                <a:gd name="connsiteY1" fmla="*/ 493922 h 3213020"/>
                <a:gd name="connsiteX2" fmla="*/ 0 w 12192000"/>
                <a:gd name="connsiteY2" fmla="*/ 2138436 h 3213020"/>
                <a:gd name="connsiteX3" fmla="*/ 0 w 12192000"/>
                <a:gd name="connsiteY3" fmla="*/ 3213020 h 3213020"/>
                <a:gd name="connsiteX4" fmla="*/ 12192000 w 12192000"/>
                <a:gd name="connsiteY4" fmla="*/ 3213020 h 3213020"/>
                <a:gd name="connsiteX5" fmla="*/ 12192000 w 12192000"/>
                <a:gd name="connsiteY5" fmla="*/ 2138436 h 3213020"/>
                <a:gd name="connsiteX0" fmla="*/ 12192000 w 12192000"/>
                <a:gd name="connsiteY0" fmla="*/ 2044923 h 3119507"/>
                <a:gd name="connsiteX1" fmla="*/ 6238063 w 12192000"/>
                <a:gd name="connsiteY1" fmla="*/ 400409 h 3119507"/>
                <a:gd name="connsiteX2" fmla="*/ 3727091 w 12192000"/>
                <a:gd name="connsiteY2" fmla="*/ 121296 h 3119507"/>
                <a:gd name="connsiteX3" fmla="*/ 0 w 12192000"/>
                <a:gd name="connsiteY3" fmla="*/ 2044923 h 3119507"/>
                <a:gd name="connsiteX4" fmla="*/ 0 w 12192000"/>
                <a:gd name="connsiteY4" fmla="*/ 3119507 h 3119507"/>
                <a:gd name="connsiteX5" fmla="*/ 12192000 w 12192000"/>
                <a:gd name="connsiteY5" fmla="*/ 3119507 h 3119507"/>
                <a:gd name="connsiteX6" fmla="*/ 12192000 w 12192000"/>
                <a:gd name="connsiteY6" fmla="*/ 2044923 h 3119507"/>
                <a:gd name="connsiteX0" fmla="*/ 12192000 w 12192000"/>
                <a:gd name="connsiteY0" fmla="*/ 1652861 h 2727445"/>
                <a:gd name="connsiteX1" fmla="*/ 6238063 w 12192000"/>
                <a:gd name="connsiteY1" fmla="*/ 8347 h 2727445"/>
                <a:gd name="connsiteX2" fmla="*/ 3538406 w 12192000"/>
                <a:gd name="connsiteY2" fmla="*/ 1041063 h 2727445"/>
                <a:gd name="connsiteX3" fmla="*/ 0 w 12192000"/>
                <a:gd name="connsiteY3" fmla="*/ 1652861 h 2727445"/>
                <a:gd name="connsiteX4" fmla="*/ 0 w 12192000"/>
                <a:gd name="connsiteY4" fmla="*/ 2727445 h 2727445"/>
                <a:gd name="connsiteX5" fmla="*/ 12192000 w 12192000"/>
                <a:gd name="connsiteY5" fmla="*/ 2727445 h 2727445"/>
                <a:gd name="connsiteX6" fmla="*/ 12192000 w 12192000"/>
                <a:gd name="connsiteY6" fmla="*/ 1652861 h 2727445"/>
                <a:gd name="connsiteX0" fmla="*/ 12192000 w 12192000"/>
                <a:gd name="connsiteY0" fmla="*/ 1655532 h 2730116"/>
                <a:gd name="connsiteX1" fmla="*/ 8894177 w 12192000"/>
                <a:gd name="connsiteY1" fmla="*/ 569243 h 2730116"/>
                <a:gd name="connsiteX2" fmla="*/ 6238063 w 12192000"/>
                <a:gd name="connsiteY2" fmla="*/ 11018 h 2730116"/>
                <a:gd name="connsiteX3" fmla="*/ 3538406 w 12192000"/>
                <a:gd name="connsiteY3" fmla="*/ 1043734 h 2730116"/>
                <a:gd name="connsiteX4" fmla="*/ 0 w 12192000"/>
                <a:gd name="connsiteY4" fmla="*/ 1655532 h 2730116"/>
                <a:gd name="connsiteX5" fmla="*/ 0 w 12192000"/>
                <a:gd name="connsiteY5" fmla="*/ 2730116 h 2730116"/>
                <a:gd name="connsiteX6" fmla="*/ 12192000 w 12192000"/>
                <a:gd name="connsiteY6" fmla="*/ 2730116 h 2730116"/>
                <a:gd name="connsiteX7" fmla="*/ 12192000 w 12192000"/>
                <a:gd name="connsiteY7" fmla="*/ 1655532 h 2730116"/>
                <a:gd name="connsiteX0" fmla="*/ 12192000 w 12192000"/>
                <a:gd name="connsiteY0" fmla="*/ 1658292 h 2732876"/>
                <a:gd name="connsiteX1" fmla="*/ 8749034 w 12192000"/>
                <a:gd name="connsiteY1" fmla="*/ 1855923 h 2732876"/>
                <a:gd name="connsiteX2" fmla="*/ 6238063 w 12192000"/>
                <a:gd name="connsiteY2" fmla="*/ 13778 h 2732876"/>
                <a:gd name="connsiteX3" fmla="*/ 3538406 w 12192000"/>
                <a:gd name="connsiteY3" fmla="*/ 1046494 h 2732876"/>
                <a:gd name="connsiteX4" fmla="*/ 0 w 12192000"/>
                <a:gd name="connsiteY4" fmla="*/ 1658292 h 2732876"/>
                <a:gd name="connsiteX5" fmla="*/ 0 w 12192000"/>
                <a:gd name="connsiteY5" fmla="*/ 2732876 h 2732876"/>
                <a:gd name="connsiteX6" fmla="*/ 12192000 w 12192000"/>
                <a:gd name="connsiteY6" fmla="*/ 2732876 h 2732876"/>
                <a:gd name="connsiteX7" fmla="*/ 12192000 w 12192000"/>
                <a:gd name="connsiteY7" fmla="*/ 1658292 h 2732876"/>
                <a:gd name="connsiteX0" fmla="*/ 12192000 w 12192000"/>
                <a:gd name="connsiteY0" fmla="*/ 780671 h 1855255"/>
                <a:gd name="connsiteX1" fmla="*/ 8749034 w 12192000"/>
                <a:gd name="connsiteY1" fmla="*/ 978302 h 1855255"/>
                <a:gd name="connsiteX2" fmla="*/ 6034863 w 12192000"/>
                <a:gd name="connsiteY2" fmla="*/ 140965 h 1855255"/>
                <a:gd name="connsiteX3" fmla="*/ 3538406 w 12192000"/>
                <a:gd name="connsiteY3" fmla="*/ 168873 h 1855255"/>
                <a:gd name="connsiteX4" fmla="*/ 0 w 12192000"/>
                <a:gd name="connsiteY4" fmla="*/ 780671 h 1855255"/>
                <a:gd name="connsiteX5" fmla="*/ 0 w 12192000"/>
                <a:gd name="connsiteY5" fmla="*/ 1855255 h 1855255"/>
                <a:gd name="connsiteX6" fmla="*/ 12192000 w 12192000"/>
                <a:gd name="connsiteY6" fmla="*/ 1855255 h 1855255"/>
                <a:gd name="connsiteX7" fmla="*/ 12192000 w 12192000"/>
                <a:gd name="connsiteY7" fmla="*/ 780671 h 1855255"/>
                <a:gd name="connsiteX0" fmla="*/ 12192000 w 12192000"/>
                <a:gd name="connsiteY0" fmla="*/ 641773 h 1716357"/>
                <a:gd name="connsiteX1" fmla="*/ 8749034 w 12192000"/>
                <a:gd name="connsiteY1" fmla="*/ 839404 h 1716357"/>
                <a:gd name="connsiteX2" fmla="*/ 6034863 w 12192000"/>
                <a:gd name="connsiteY2" fmla="*/ 2067 h 1716357"/>
                <a:gd name="connsiteX3" fmla="*/ 3132006 w 12192000"/>
                <a:gd name="connsiteY3" fmla="*/ 1090602 h 1716357"/>
                <a:gd name="connsiteX4" fmla="*/ 0 w 12192000"/>
                <a:gd name="connsiteY4" fmla="*/ 641773 h 1716357"/>
                <a:gd name="connsiteX5" fmla="*/ 0 w 12192000"/>
                <a:gd name="connsiteY5" fmla="*/ 1716357 h 1716357"/>
                <a:gd name="connsiteX6" fmla="*/ 12192000 w 12192000"/>
                <a:gd name="connsiteY6" fmla="*/ 1716357 h 1716357"/>
                <a:gd name="connsiteX7" fmla="*/ 12192000 w 12192000"/>
                <a:gd name="connsiteY7" fmla="*/ 641773 h 1716357"/>
                <a:gd name="connsiteX0" fmla="*/ 12192000 w 12192000"/>
                <a:gd name="connsiteY0" fmla="*/ 1003870 h 2078454"/>
                <a:gd name="connsiteX1" fmla="*/ 8749034 w 12192000"/>
                <a:gd name="connsiteY1" fmla="*/ 1201501 h 2078454"/>
                <a:gd name="connsiteX2" fmla="*/ 6020349 w 12192000"/>
                <a:gd name="connsiteY2" fmla="*/ 1317 h 2078454"/>
                <a:gd name="connsiteX3" fmla="*/ 3132006 w 12192000"/>
                <a:gd name="connsiteY3" fmla="*/ 1452699 h 2078454"/>
                <a:gd name="connsiteX4" fmla="*/ 0 w 12192000"/>
                <a:gd name="connsiteY4" fmla="*/ 1003870 h 2078454"/>
                <a:gd name="connsiteX5" fmla="*/ 0 w 12192000"/>
                <a:gd name="connsiteY5" fmla="*/ 2078454 h 2078454"/>
                <a:gd name="connsiteX6" fmla="*/ 12192000 w 12192000"/>
                <a:gd name="connsiteY6" fmla="*/ 2078454 h 2078454"/>
                <a:gd name="connsiteX7" fmla="*/ 12192000 w 12192000"/>
                <a:gd name="connsiteY7" fmla="*/ 1003870 h 2078454"/>
                <a:gd name="connsiteX0" fmla="*/ 12192000 w 14474952"/>
                <a:gd name="connsiteY0" fmla="*/ 1003870 h 2105637"/>
                <a:gd name="connsiteX1" fmla="*/ 8749034 w 14474952"/>
                <a:gd name="connsiteY1" fmla="*/ 1201501 h 2105637"/>
                <a:gd name="connsiteX2" fmla="*/ 6020349 w 14474952"/>
                <a:gd name="connsiteY2" fmla="*/ 1317 h 2105637"/>
                <a:gd name="connsiteX3" fmla="*/ 3132006 w 14474952"/>
                <a:gd name="connsiteY3" fmla="*/ 1452699 h 2105637"/>
                <a:gd name="connsiteX4" fmla="*/ 0 w 14474952"/>
                <a:gd name="connsiteY4" fmla="*/ 1003870 h 2105637"/>
                <a:gd name="connsiteX5" fmla="*/ 0 w 14474952"/>
                <a:gd name="connsiteY5" fmla="*/ 2078454 h 2105637"/>
                <a:gd name="connsiteX6" fmla="*/ 14474952 w 14474952"/>
                <a:gd name="connsiteY6" fmla="*/ 2105637 h 2105637"/>
                <a:gd name="connsiteX7" fmla="*/ 12192000 w 14474952"/>
                <a:gd name="connsiteY7" fmla="*/ 1003870 h 2105637"/>
                <a:gd name="connsiteX0" fmla="*/ 12192000 w 14474952"/>
                <a:gd name="connsiteY0" fmla="*/ 1003870 h 2105637"/>
                <a:gd name="connsiteX1" fmla="*/ 8749034 w 14474952"/>
                <a:gd name="connsiteY1" fmla="*/ 1201501 h 2105637"/>
                <a:gd name="connsiteX2" fmla="*/ 6020349 w 14474952"/>
                <a:gd name="connsiteY2" fmla="*/ 1317 h 2105637"/>
                <a:gd name="connsiteX3" fmla="*/ 3132006 w 14474952"/>
                <a:gd name="connsiteY3" fmla="*/ 1452699 h 2105637"/>
                <a:gd name="connsiteX4" fmla="*/ 0 w 14474952"/>
                <a:gd name="connsiteY4" fmla="*/ 1003870 h 2105637"/>
                <a:gd name="connsiteX5" fmla="*/ 0 w 14474952"/>
                <a:gd name="connsiteY5" fmla="*/ 2078454 h 2105637"/>
                <a:gd name="connsiteX6" fmla="*/ 14474952 w 14474952"/>
                <a:gd name="connsiteY6" fmla="*/ 2105637 h 2105637"/>
                <a:gd name="connsiteX7" fmla="*/ 12192000 w 14474952"/>
                <a:gd name="connsiteY7" fmla="*/ 1003870 h 2105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474952" h="2105637">
                  <a:moveTo>
                    <a:pt x="12192000" y="1003870"/>
                  </a:moveTo>
                  <a:cubicBezTo>
                    <a:pt x="11642363" y="643725"/>
                    <a:pt x="9741357" y="1475587"/>
                    <a:pt x="8749034" y="1201501"/>
                  </a:cubicBezTo>
                  <a:cubicBezTo>
                    <a:pt x="7756711" y="927415"/>
                    <a:pt x="6956520" y="-40549"/>
                    <a:pt x="6020349" y="1317"/>
                  </a:cubicBezTo>
                  <a:cubicBezTo>
                    <a:pt x="5084178" y="43183"/>
                    <a:pt x="4171683" y="1178613"/>
                    <a:pt x="3132006" y="1452699"/>
                  </a:cubicBezTo>
                  <a:cubicBezTo>
                    <a:pt x="2092329" y="1726785"/>
                    <a:pt x="621182" y="504168"/>
                    <a:pt x="0" y="1003870"/>
                  </a:cubicBezTo>
                  <a:lnTo>
                    <a:pt x="0" y="2078454"/>
                  </a:lnTo>
                  <a:lnTo>
                    <a:pt x="14474952" y="2105637"/>
                  </a:lnTo>
                  <a:cubicBezTo>
                    <a:pt x="12881865" y="1792746"/>
                    <a:pt x="12952984" y="1371126"/>
                    <a:pt x="12192000" y="1003870"/>
                  </a:cubicBezTo>
                  <a:close/>
                </a:path>
              </a:pathLst>
            </a:custGeom>
            <a:solidFill>
              <a:schemeClr val="accent3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06078740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6003967" y="1658757"/>
            <a:ext cx="6023496" cy="3813980"/>
          </a:xfrm>
          <a:custGeom>
            <a:avLst/>
            <a:gdLst>
              <a:gd name="connsiteX0" fmla="*/ 3824120 w 6023496"/>
              <a:gd name="connsiteY0" fmla="*/ 0 h 3813980"/>
              <a:gd name="connsiteX1" fmla="*/ 3873696 w 6023496"/>
              <a:gd name="connsiteY1" fmla="*/ 2254 h 3813980"/>
              <a:gd name="connsiteX2" fmla="*/ 3924399 w 6023496"/>
              <a:gd name="connsiteY2" fmla="*/ 4507 h 3813980"/>
              <a:gd name="connsiteX3" fmla="*/ 3976229 w 6023496"/>
              <a:gd name="connsiteY3" fmla="*/ 5634 h 3813980"/>
              <a:gd name="connsiteX4" fmla="*/ 4026931 w 6023496"/>
              <a:gd name="connsiteY4" fmla="*/ 11267 h 3813980"/>
              <a:gd name="connsiteX5" fmla="*/ 4127210 w 6023496"/>
              <a:gd name="connsiteY5" fmla="*/ 22535 h 3813980"/>
              <a:gd name="connsiteX6" fmla="*/ 4299600 w 6023496"/>
              <a:gd name="connsiteY6" fmla="*/ 47323 h 3813980"/>
              <a:gd name="connsiteX7" fmla="*/ 4470863 w 6023496"/>
              <a:gd name="connsiteY7" fmla="*/ 74364 h 3813980"/>
              <a:gd name="connsiteX8" fmla="*/ 4639872 w 6023496"/>
              <a:gd name="connsiteY8" fmla="*/ 104786 h 3813980"/>
              <a:gd name="connsiteX9" fmla="*/ 4812262 w 6023496"/>
              <a:gd name="connsiteY9" fmla="*/ 139715 h 3813980"/>
              <a:gd name="connsiteX10" fmla="*/ 4880992 w 6023496"/>
              <a:gd name="connsiteY10" fmla="*/ 153235 h 3813980"/>
              <a:gd name="connsiteX11" fmla="*/ 4958737 w 6023496"/>
              <a:gd name="connsiteY11" fmla="*/ 166756 h 3813980"/>
              <a:gd name="connsiteX12" fmla="*/ 5040988 w 6023496"/>
              <a:gd name="connsiteY12" fmla="*/ 179150 h 3813980"/>
              <a:gd name="connsiteX13" fmla="*/ 5125493 w 6023496"/>
              <a:gd name="connsiteY13" fmla="*/ 193798 h 3813980"/>
              <a:gd name="connsiteX14" fmla="*/ 5168308 w 6023496"/>
              <a:gd name="connsiteY14" fmla="*/ 203938 h 3813980"/>
              <a:gd name="connsiteX15" fmla="*/ 5208871 w 6023496"/>
              <a:gd name="connsiteY15" fmla="*/ 212952 h 3813980"/>
              <a:gd name="connsiteX16" fmla="*/ 5248306 w 6023496"/>
              <a:gd name="connsiteY16" fmla="*/ 224219 h 3813980"/>
              <a:gd name="connsiteX17" fmla="*/ 5286615 w 6023496"/>
              <a:gd name="connsiteY17" fmla="*/ 235487 h 3813980"/>
              <a:gd name="connsiteX18" fmla="*/ 5322670 w 6023496"/>
              <a:gd name="connsiteY18" fmla="*/ 250134 h 3813980"/>
              <a:gd name="connsiteX19" fmla="*/ 5357599 w 6023496"/>
              <a:gd name="connsiteY19" fmla="*/ 264782 h 3813980"/>
              <a:gd name="connsiteX20" fmla="*/ 5389147 w 6023496"/>
              <a:gd name="connsiteY20" fmla="*/ 281683 h 3813980"/>
              <a:gd name="connsiteX21" fmla="*/ 5417315 w 6023496"/>
              <a:gd name="connsiteY21" fmla="*/ 301964 h 3813980"/>
              <a:gd name="connsiteX22" fmla="*/ 5434216 w 6023496"/>
              <a:gd name="connsiteY22" fmla="*/ 317738 h 3813980"/>
              <a:gd name="connsiteX23" fmla="*/ 5451117 w 6023496"/>
              <a:gd name="connsiteY23" fmla="*/ 335766 h 3813980"/>
              <a:gd name="connsiteX24" fmla="*/ 5462385 w 6023496"/>
              <a:gd name="connsiteY24" fmla="*/ 356047 h 3813980"/>
              <a:gd name="connsiteX25" fmla="*/ 5473652 w 6023496"/>
              <a:gd name="connsiteY25" fmla="*/ 377455 h 3813980"/>
              <a:gd name="connsiteX26" fmla="*/ 5481539 w 6023496"/>
              <a:gd name="connsiteY26" fmla="*/ 398862 h 3813980"/>
              <a:gd name="connsiteX27" fmla="*/ 5487173 w 6023496"/>
              <a:gd name="connsiteY27" fmla="*/ 423651 h 3813980"/>
              <a:gd name="connsiteX28" fmla="*/ 5490553 w 6023496"/>
              <a:gd name="connsiteY28" fmla="*/ 447312 h 3813980"/>
              <a:gd name="connsiteX29" fmla="*/ 5493933 w 6023496"/>
              <a:gd name="connsiteY29" fmla="*/ 472100 h 3813980"/>
              <a:gd name="connsiteX30" fmla="*/ 5496187 w 6023496"/>
              <a:gd name="connsiteY30" fmla="*/ 523929 h 3813980"/>
              <a:gd name="connsiteX31" fmla="*/ 5497313 w 6023496"/>
              <a:gd name="connsiteY31" fmla="*/ 576886 h 3813980"/>
              <a:gd name="connsiteX32" fmla="*/ 5497313 w 6023496"/>
              <a:gd name="connsiteY32" fmla="*/ 625335 h 3813980"/>
              <a:gd name="connsiteX33" fmla="*/ 5501820 w 6023496"/>
              <a:gd name="connsiteY33" fmla="*/ 671531 h 3813980"/>
              <a:gd name="connsiteX34" fmla="*/ 5513088 w 6023496"/>
              <a:gd name="connsiteY34" fmla="*/ 748149 h 3813980"/>
              <a:gd name="connsiteX35" fmla="*/ 5527735 w 6023496"/>
              <a:gd name="connsiteY35" fmla="*/ 822513 h 3813980"/>
              <a:gd name="connsiteX36" fmla="*/ 5544636 w 6023496"/>
              <a:gd name="connsiteY36" fmla="*/ 896877 h 3813980"/>
              <a:gd name="connsiteX37" fmla="*/ 5567171 w 6023496"/>
              <a:gd name="connsiteY37" fmla="*/ 971241 h 3813980"/>
              <a:gd name="connsiteX38" fmla="*/ 5590832 w 6023496"/>
              <a:gd name="connsiteY38" fmla="*/ 1044479 h 3813980"/>
              <a:gd name="connsiteX39" fmla="*/ 5619000 w 6023496"/>
              <a:gd name="connsiteY39" fmla="*/ 1115463 h 3813980"/>
              <a:gd name="connsiteX40" fmla="*/ 5650549 w 6023496"/>
              <a:gd name="connsiteY40" fmla="*/ 1186447 h 3813980"/>
              <a:gd name="connsiteX41" fmla="*/ 5686604 w 6023496"/>
              <a:gd name="connsiteY41" fmla="*/ 1252924 h 3813980"/>
              <a:gd name="connsiteX42" fmla="*/ 5710265 w 6023496"/>
              <a:gd name="connsiteY42" fmla="*/ 1300246 h 3813980"/>
              <a:gd name="connsiteX43" fmla="*/ 5738433 w 6023496"/>
              <a:gd name="connsiteY43" fmla="*/ 1344189 h 3813980"/>
              <a:gd name="connsiteX44" fmla="*/ 5793643 w 6023496"/>
              <a:gd name="connsiteY44" fmla="*/ 1435454 h 3813980"/>
              <a:gd name="connsiteX45" fmla="*/ 5849980 w 6023496"/>
              <a:gd name="connsiteY45" fmla="*/ 1526719 h 3813980"/>
              <a:gd name="connsiteX46" fmla="*/ 5875894 w 6023496"/>
              <a:gd name="connsiteY46" fmla="*/ 1574042 h 3813980"/>
              <a:gd name="connsiteX47" fmla="*/ 5901809 w 6023496"/>
              <a:gd name="connsiteY47" fmla="*/ 1617984 h 3813980"/>
              <a:gd name="connsiteX48" fmla="*/ 5926597 w 6023496"/>
              <a:gd name="connsiteY48" fmla="*/ 1665307 h 3813980"/>
              <a:gd name="connsiteX49" fmla="*/ 5950259 w 6023496"/>
              <a:gd name="connsiteY49" fmla="*/ 1711503 h 3813980"/>
              <a:gd name="connsiteX50" fmla="*/ 5969413 w 6023496"/>
              <a:gd name="connsiteY50" fmla="*/ 1759952 h 3813980"/>
              <a:gd name="connsiteX51" fmla="*/ 5988567 w 6023496"/>
              <a:gd name="connsiteY51" fmla="*/ 1808401 h 3813980"/>
              <a:gd name="connsiteX52" fmla="*/ 6003215 w 6023496"/>
              <a:gd name="connsiteY52" fmla="*/ 1856851 h 3813980"/>
              <a:gd name="connsiteX53" fmla="*/ 6014482 w 6023496"/>
              <a:gd name="connsiteY53" fmla="*/ 1907554 h 3813980"/>
              <a:gd name="connsiteX54" fmla="*/ 6020116 w 6023496"/>
              <a:gd name="connsiteY54" fmla="*/ 1958256 h 3813980"/>
              <a:gd name="connsiteX55" fmla="*/ 6023496 w 6023496"/>
              <a:gd name="connsiteY55" fmla="*/ 1984171 h 3813980"/>
              <a:gd name="connsiteX56" fmla="*/ 6023496 w 6023496"/>
              <a:gd name="connsiteY56" fmla="*/ 2010086 h 3813980"/>
              <a:gd name="connsiteX57" fmla="*/ 6023496 w 6023496"/>
              <a:gd name="connsiteY57" fmla="*/ 2038254 h 3813980"/>
              <a:gd name="connsiteX58" fmla="*/ 6021243 w 6023496"/>
              <a:gd name="connsiteY58" fmla="*/ 2067549 h 3813980"/>
              <a:gd name="connsiteX59" fmla="*/ 6017862 w 6023496"/>
              <a:gd name="connsiteY59" fmla="*/ 2095717 h 3813980"/>
              <a:gd name="connsiteX60" fmla="*/ 6014482 w 6023496"/>
              <a:gd name="connsiteY60" fmla="*/ 2123886 h 3813980"/>
              <a:gd name="connsiteX61" fmla="*/ 6003215 w 6023496"/>
              <a:gd name="connsiteY61" fmla="*/ 2181349 h 3813980"/>
              <a:gd name="connsiteX62" fmla="*/ 5986314 w 6023496"/>
              <a:gd name="connsiteY62" fmla="*/ 2237685 h 3813980"/>
              <a:gd name="connsiteX63" fmla="*/ 5967160 w 6023496"/>
              <a:gd name="connsiteY63" fmla="*/ 2291768 h 3813980"/>
              <a:gd name="connsiteX64" fmla="*/ 5946878 w 6023496"/>
              <a:gd name="connsiteY64" fmla="*/ 2345851 h 3813980"/>
              <a:gd name="connsiteX65" fmla="*/ 5924344 w 6023496"/>
              <a:gd name="connsiteY65" fmla="*/ 2399934 h 3813980"/>
              <a:gd name="connsiteX66" fmla="*/ 5900682 w 6023496"/>
              <a:gd name="connsiteY66" fmla="*/ 2454017 h 3813980"/>
              <a:gd name="connsiteX67" fmla="*/ 5838712 w 6023496"/>
              <a:gd name="connsiteY67" fmla="*/ 2585845 h 3813980"/>
              <a:gd name="connsiteX68" fmla="*/ 5807164 w 6023496"/>
              <a:gd name="connsiteY68" fmla="*/ 2651195 h 3813980"/>
              <a:gd name="connsiteX69" fmla="*/ 5773362 w 6023496"/>
              <a:gd name="connsiteY69" fmla="*/ 2716545 h 3813980"/>
              <a:gd name="connsiteX70" fmla="*/ 5740687 w 6023496"/>
              <a:gd name="connsiteY70" fmla="*/ 2781896 h 3813980"/>
              <a:gd name="connsiteX71" fmla="*/ 5702378 w 6023496"/>
              <a:gd name="connsiteY71" fmla="*/ 2844993 h 3813980"/>
              <a:gd name="connsiteX72" fmla="*/ 5665196 w 6023496"/>
              <a:gd name="connsiteY72" fmla="*/ 2908089 h 3813980"/>
              <a:gd name="connsiteX73" fmla="*/ 5626887 w 6023496"/>
              <a:gd name="connsiteY73" fmla="*/ 2970060 h 3813980"/>
              <a:gd name="connsiteX74" fmla="*/ 5585198 w 6023496"/>
              <a:gd name="connsiteY74" fmla="*/ 3029776 h 3813980"/>
              <a:gd name="connsiteX75" fmla="*/ 5542383 w 6023496"/>
              <a:gd name="connsiteY75" fmla="*/ 3087239 h 3813980"/>
              <a:gd name="connsiteX76" fmla="*/ 5497313 w 6023496"/>
              <a:gd name="connsiteY76" fmla="*/ 3144703 h 3813980"/>
              <a:gd name="connsiteX77" fmla="*/ 5451117 w 6023496"/>
              <a:gd name="connsiteY77" fmla="*/ 3198786 h 3813980"/>
              <a:gd name="connsiteX78" fmla="*/ 5402668 w 6023496"/>
              <a:gd name="connsiteY78" fmla="*/ 3251742 h 3813980"/>
              <a:gd name="connsiteX79" fmla="*/ 5350839 w 6023496"/>
              <a:gd name="connsiteY79" fmla="*/ 3301318 h 3813980"/>
              <a:gd name="connsiteX80" fmla="*/ 5296755 w 6023496"/>
              <a:gd name="connsiteY80" fmla="*/ 3348641 h 3813980"/>
              <a:gd name="connsiteX81" fmla="*/ 5238165 w 6023496"/>
              <a:gd name="connsiteY81" fmla="*/ 3393710 h 3813980"/>
              <a:gd name="connsiteX82" fmla="*/ 5194223 w 6023496"/>
              <a:gd name="connsiteY82" fmla="*/ 3425258 h 3813980"/>
              <a:gd name="connsiteX83" fmla="*/ 5149154 w 6023496"/>
              <a:gd name="connsiteY83" fmla="*/ 3454553 h 3813980"/>
              <a:gd name="connsiteX84" fmla="*/ 5102958 w 6023496"/>
              <a:gd name="connsiteY84" fmla="*/ 3480468 h 3813980"/>
              <a:gd name="connsiteX85" fmla="*/ 5055635 w 6023496"/>
              <a:gd name="connsiteY85" fmla="*/ 3506383 h 3813980"/>
              <a:gd name="connsiteX86" fmla="*/ 5007186 w 6023496"/>
              <a:gd name="connsiteY86" fmla="*/ 3531171 h 3813980"/>
              <a:gd name="connsiteX87" fmla="*/ 4957610 w 6023496"/>
              <a:gd name="connsiteY87" fmla="*/ 3553706 h 3813980"/>
              <a:gd name="connsiteX88" fmla="*/ 4906907 w 6023496"/>
              <a:gd name="connsiteY88" fmla="*/ 3576240 h 3813980"/>
              <a:gd name="connsiteX89" fmla="*/ 4856204 w 6023496"/>
              <a:gd name="connsiteY89" fmla="*/ 3594268 h 3813980"/>
              <a:gd name="connsiteX90" fmla="*/ 4806628 w 6023496"/>
              <a:gd name="connsiteY90" fmla="*/ 3613422 h 3813980"/>
              <a:gd name="connsiteX91" fmla="*/ 4753672 w 6023496"/>
              <a:gd name="connsiteY91" fmla="*/ 3630323 h 3813980"/>
              <a:gd name="connsiteX92" fmla="*/ 4701842 w 6023496"/>
              <a:gd name="connsiteY92" fmla="*/ 3644971 h 3813980"/>
              <a:gd name="connsiteX93" fmla="*/ 4647759 w 6023496"/>
              <a:gd name="connsiteY93" fmla="*/ 3659618 h 3813980"/>
              <a:gd name="connsiteX94" fmla="*/ 4542973 w 6023496"/>
              <a:gd name="connsiteY94" fmla="*/ 3685533 h 3813980"/>
              <a:gd name="connsiteX95" fmla="*/ 4434807 w 6023496"/>
              <a:gd name="connsiteY95" fmla="*/ 3708068 h 3813980"/>
              <a:gd name="connsiteX96" fmla="*/ 4331148 w 6023496"/>
              <a:gd name="connsiteY96" fmla="*/ 3727222 h 3813980"/>
              <a:gd name="connsiteX97" fmla="*/ 4226362 w 6023496"/>
              <a:gd name="connsiteY97" fmla="*/ 3741869 h 3813980"/>
              <a:gd name="connsiteX98" fmla="*/ 4120450 w 6023496"/>
              <a:gd name="connsiteY98" fmla="*/ 3755390 h 3813980"/>
              <a:gd name="connsiteX99" fmla="*/ 4015664 w 6023496"/>
              <a:gd name="connsiteY99" fmla="*/ 3765531 h 3813980"/>
              <a:gd name="connsiteX100" fmla="*/ 3909751 w 6023496"/>
              <a:gd name="connsiteY100" fmla="*/ 3775671 h 3813980"/>
              <a:gd name="connsiteX101" fmla="*/ 3803839 w 6023496"/>
              <a:gd name="connsiteY101" fmla="*/ 3782432 h 3813980"/>
              <a:gd name="connsiteX102" fmla="*/ 3699053 w 6023496"/>
              <a:gd name="connsiteY102" fmla="*/ 3788065 h 3813980"/>
              <a:gd name="connsiteX103" fmla="*/ 3593141 w 6023496"/>
              <a:gd name="connsiteY103" fmla="*/ 3793699 h 3813980"/>
              <a:gd name="connsiteX104" fmla="*/ 3377935 w 6023496"/>
              <a:gd name="connsiteY104" fmla="*/ 3799333 h 3813980"/>
              <a:gd name="connsiteX105" fmla="*/ 3166110 w 6023496"/>
              <a:gd name="connsiteY105" fmla="*/ 3801586 h 3813980"/>
              <a:gd name="connsiteX106" fmla="*/ 2953158 w 6023496"/>
              <a:gd name="connsiteY106" fmla="*/ 3803840 h 3813980"/>
              <a:gd name="connsiteX107" fmla="*/ 2740206 w 6023496"/>
              <a:gd name="connsiteY107" fmla="*/ 3807220 h 3813980"/>
              <a:gd name="connsiteX108" fmla="*/ 2389793 w 6023496"/>
              <a:gd name="connsiteY108" fmla="*/ 3812853 h 3813980"/>
              <a:gd name="connsiteX109" fmla="*/ 2212897 w 6023496"/>
              <a:gd name="connsiteY109" fmla="*/ 3813980 h 3813980"/>
              <a:gd name="connsiteX110" fmla="*/ 2125012 w 6023496"/>
              <a:gd name="connsiteY110" fmla="*/ 3812853 h 3813980"/>
              <a:gd name="connsiteX111" fmla="*/ 2038254 w 6023496"/>
              <a:gd name="connsiteY111" fmla="*/ 3810600 h 3813980"/>
              <a:gd name="connsiteX112" fmla="*/ 1950369 w 6023496"/>
              <a:gd name="connsiteY112" fmla="*/ 3807220 h 3813980"/>
              <a:gd name="connsiteX113" fmla="*/ 1862484 w 6023496"/>
              <a:gd name="connsiteY113" fmla="*/ 3803840 h 3813980"/>
              <a:gd name="connsiteX114" fmla="*/ 1776853 w 6023496"/>
              <a:gd name="connsiteY114" fmla="*/ 3795952 h 3813980"/>
              <a:gd name="connsiteX115" fmla="*/ 1688968 w 6023496"/>
              <a:gd name="connsiteY115" fmla="*/ 3786939 h 3813980"/>
              <a:gd name="connsiteX116" fmla="*/ 1603336 w 6023496"/>
              <a:gd name="connsiteY116" fmla="*/ 3775671 h 3813980"/>
              <a:gd name="connsiteX117" fmla="*/ 1517705 w 6023496"/>
              <a:gd name="connsiteY117" fmla="*/ 3762151 h 3813980"/>
              <a:gd name="connsiteX118" fmla="*/ 1432073 w 6023496"/>
              <a:gd name="connsiteY118" fmla="*/ 3745250 h 3813980"/>
              <a:gd name="connsiteX119" fmla="*/ 1346442 w 6023496"/>
              <a:gd name="connsiteY119" fmla="*/ 3727222 h 3813980"/>
              <a:gd name="connsiteX120" fmla="*/ 1278838 w 6023496"/>
              <a:gd name="connsiteY120" fmla="*/ 3710321 h 3813980"/>
              <a:gd name="connsiteX121" fmla="*/ 1212361 w 6023496"/>
              <a:gd name="connsiteY121" fmla="*/ 3690040 h 3813980"/>
              <a:gd name="connsiteX122" fmla="*/ 1144757 w 6023496"/>
              <a:gd name="connsiteY122" fmla="*/ 3668632 h 3813980"/>
              <a:gd name="connsiteX123" fmla="*/ 1079407 w 6023496"/>
              <a:gd name="connsiteY123" fmla="*/ 3644971 h 3813980"/>
              <a:gd name="connsiteX124" fmla="*/ 1016310 w 6023496"/>
              <a:gd name="connsiteY124" fmla="*/ 3620183 h 3813980"/>
              <a:gd name="connsiteX125" fmla="*/ 950960 w 6023496"/>
              <a:gd name="connsiteY125" fmla="*/ 3593141 h 3813980"/>
              <a:gd name="connsiteX126" fmla="*/ 887863 w 6023496"/>
              <a:gd name="connsiteY126" fmla="*/ 3564973 h 3813980"/>
              <a:gd name="connsiteX127" fmla="*/ 825893 w 6023496"/>
              <a:gd name="connsiteY127" fmla="*/ 3534551 h 3813980"/>
              <a:gd name="connsiteX128" fmla="*/ 765050 w 6023496"/>
              <a:gd name="connsiteY128" fmla="*/ 3501876 h 3813980"/>
              <a:gd name="connsiteX129" fmla="*/ 703079 w 6023496"/>
              <a:gd name="connsiteY129" fmla="*/ 3468074 h 3813980"/>
              <a:gd name="connsiteX130" fmla="*/ 643363 w 6023496"/>
              <a:gd name="connsiteY130" fmla="*/ 3432019 h 3813980"/>
              <a:gd name="connsiteX131" fmla="*/ 585900 w 6023496"/>
              <a:gd name="connsiteY131" fmla="*/ 3394837 h 3813980"/>
              <a:gd name="connsiteX132" fmla="*/ 528436 w 6023496"/>
              <a:gd name="connsiteY132" fmla="*/ 3355401 h 3813980"/>
              <a:gd name="connsiteX133" fmla="*/ 472100 w 6023496"/>
              <a:gd name="connsiteY133" fmla="*/ 3314839 h 3813980"/>
              <a:gd name="connsiteX134" fmla="*/ 415763 w 6023496"/>
              <a:gd name="connsiteY134" fmla="*/ 3272023 h 3813980"/>
              <a:gd name="connsiteX135" fmla="*/ 363934 w 6023496"/>
              <a:gd name="connsiteY135" fmla="*/ 3229207 h 3813980"/>
              <a:gd name="connsiteX136" fmla="*/ 309851 w 6023496"/>
              <a:gd name="connsiteY136" fmla="*/ 3183011 h 3813980"/>
              <a:gd name="connsiteX137" fmla="*/ 259148 w 6023496"/>
              <a:gd name="connsiteY137" fmla="*/ 3134562 h 3813980"/>
              <a:gd name="connsiteX138" fmla="*/ 210699 w 6023496"/>
              <a:gd name="connsiteY138" fmla="*/ 3083859 h 3813980"/>
              <a:gd name="connsiteX139" fmla="*/ 187037 w 6023496"/>
              <a:gd name="connsiteY139" fmla="*/ 3057945 h 3813980"/>
              <a:gd name="connsiteX140" fmla="*/ 164503 w 6023496"/>
              <a:gd name="connsiteY140" fmla="*/ 3029776 h 3813980"/>
              <a:gd name="connsiteX141" fmla="*/ 144222 w 6023496"/>
              <a:gd name="connsiteY141" fmla="*/ 3001608 h 3813980"/>
              <a:gd name="connsiteX142" fmla="*/ 123940 w 6023496"/>
              <a:gd name="connsiteY142" fmla="*/ 2973440 h 3813980"/>
              <a:gd name="connsiteX143" fmla="*/ 104786 w 6023496"/>
              <a:gd name="connsiteY143" fmla="*/ 2944145 h 3813980"/>
              <a:gd name="connsiteX144" fmla="*/ 85632 w 6023496"/>
              <a:gd name="connsiteY144" fmla="*/ 2913723 h 3813980"/>
              <a:gd name="connsiteX145" fmla="*/ 69857 w 6023496"/>
              <a:gd name="connsiteY145" fmla="*/ 2884428 h 3813980"/>
              <a:gd name="connsiteX146" fmla="*/ 54083 w 6023496"/>
              <a:gd name="connsiteY146" fmla="*/ 2852880 h 3813980"/>
              <a:gd name="connsiteX147" fmla="*/ 41689 w 6023496"/>
              <a:gd name="connsiteY147" fmla="*/ 2821331 h 3813980"/>
              <a:gd name="connsiteX148" fmla="*/ 28168 w 6023496"/>
              <a:gd name="connsiteY148" fmla="*/ 2787529 h 3813980"/>
              <a:gd name="connsiteX149" fmla="*/ 21408 w 6023496"/>
              <a:gd name="connsiteY149" fmla="*/ 2759361 h 3813980"/>
              <a:gd name="connsiteX150" fmla="*/ 13521 w 6023496"/>
              <a:gd name="connsiteY150" fmla="*/ 2730066 h 3813980"/>
              <a:gd name="connsiteX151" fmla="*/ 7887 w 6023496"/>
              <a:gd name="connsiteY151" fmla="*/ 2701898 h 3813980"/>
              <a:gd name="connsiteX152" fmla="*/ 4507 w 6023496"/>
              <a:gd name="connsiteY152" fmla="*/ 2671476 h 3813980"/>
              <a:gd name="connsiteX153" fmla="*/ 2254 w 6023496"/>
              <a:gd name="connsiteY153" fmla="*/ 2642181 h 3813980"/>
              <a:gd name="connsiteX154" fmla="*/ 0 w 6023496"/>
              <a:gd name="connsiteY154" fmla="*/ 2611760 h 3813980"/>
              <a:gd name="connsiteX155" fmla="*/ 0 w 6023496"/>
              <a:gd name="connsiteY155" fmla="*/ 2582465 h 3813980"/>
              <a:gd name="connsiteX156" fmla="*/ 2254 w 6023496"/>
              <a:gd name="connsiteY156" fmla="*/ 2552043 h 3813980"/>
              <a:gd name="connsiteX157" fmla="*/ 5634 w 6023496"/>
              <a:gd name="connsiteY157" fmla="*/ 2522748 h 3813980"/>
              <a:gd name="connsiteX158" fmla="*/ 10141 w 6023496"/>
              <a:gd name="connsiteY158" fmla="*/ 2492326 h 3813980"/>
              <a:gd name="connsiteX159" fmla="*/ 15774 w 6023496"/>
              <a:gd name="connsiteY159" fmla="*/ 2465285 h 3813980"/>
              <a:gd name="connsiteX160" fmla="*/ 22535 w 6023496"/>
              <a:gd name="connsiteY160" fmla="*/ 2434863 h 3813980"/>
              <a:gd name="connsiteX161" fmla="*/ 30422 w 6023496"/>
              <a:gd name="connsiteY161" fmla="*/ 2406695 h 3813980"/>
              <a:gd name="connsiteX162" fmla="*/ 39436 w 6023496"/>
              <a:gd name="connsiteY162" fmla="*/ 2377400 h 3813980"/>
              <a:gd name="connsiteX163" fmla="*/ 50703 w 6023496"/>
              <a:gd name="connsiteY163" fmla="*/ 2349232 h 3813980"/>
              <a:gd name="connsiteX164" fmla="*/ 64224 w 6023496"/>
              <a:gd name="connsiteY164" fmla="*/ 2323317 h 3813980"/>
              <a:gd name="connsiteX165" fmla="*/ 76618 w 6023496"/>
              <a:gd name="connsiteY165" fmla="*/ 2295149 h 3813980"/>
              <a:gd name="connsiteX166" fmla="*/ 90139 w 6023496"/>
              <a:gd name="connsiteY166" fmla="*/ 2269234 h 3813980"/>
              <a:gd name="connsiteX167" fmla="*/ 104786 w 6023496"/>
              <a:gd name="connsiteY167" fmla="*/ 2243319 h 3813980"/>
              <a:gd name="connsiteX168" fmla="*/ 121687 w 6023496"/>
              <a:gd name="connsiteY168" fmla="*/ 2218531 h 3813980"/>
              <a:gd name="connsiteX169" fmla="*/ 139715 w 6023496"/>
              <a:gd name="connsiteY169" fmla="*/ 2194870 h 3813980"/>
              <a:gd name="connsiteX170" fmla="*/ 158869 w 6023496"/>
              <a:gd name="connsiteY170" fmla="*/ 2170082 h 3813980"/>
              <a:gd name="connsiteX171" fmla="*/ 178024 w 6023496"/>
              <a:gd name="connsiteY171" fmla="*/ 2147547 h 3813980"/>
              <a:gd name="connsiteX172" fmla="*/ 198305 w 6023496"/>
              <a:gd name="connsiteY172" fmla="*/ 2125012 h 3813980"/>
              <a:gd name="connsiteX173" fmla="*/ 220839 w 6023496"/>
              <a:gd name="connsiteY173" fmla="*/ 2104731 h 3813980"/>
              <a:gd name="connsiteX174" fmla="*/ 242247 w 6023496"/>
              <a:gd name="connsiteY174" fmla="*/ 2086704 h 3813980"/>
              <a:gd name="connsiteX175" fmla="*/ 264782 w 6023496"/>
              <a:gd name="connsiteY175" fmla="*/ 2067549 h 3813980"/>
              <a:gd name="connsiteX176" fmla="*/ 289570 w 6023496"/>
              <a:gd name="connsiteY176" fmla="*/ 2049521 h 3813980"/>
              <a:gd name="connsiteX177" fmla="*/ 315485 w 6023496"/>
              <a:gd name="connsiteY177" fmla="*/ 2033747 h 3813980"/>
              <a:gd name="connsiteX178" fmla="*/ 340273 w 6023496"/>
              <a:gd name="connsiteY178" fmla="*/ 2019100 h 3813980"/>
              <a:gd name="connsiteX179" fmla="*/ 367314 w 6023496"/>
              <a:gd name="connsiteY179" fmla="*/ 2006706 h 3813980"/>
              <a:gd name="connsiteX180" fmla="*/ 395482 w 6023496"/>
              <a:gd name="connsiteY180" fmla="*/ 1993185 h 3813980"/>
              <a:gd name="connsiteX181" fmla="*/ 421397 w 6023496"/>
              <a:gd name="connsiteY181" fmla="*/ 1984171 h 3813980"/>
              <a:gd name="connsiteX182" fmla="*/ 447312 w 6023496"/>
              <a:gd name="connsiteY182" fmla="*/ 1974031 h 3813980"/>
              <a:gd name="connsiteX183" fmla="*/ 501395 w 6023496"/>
              <a:gd name="connsiteY183" fmla="*/ 1958256 h 3813980"/>
              <a:gd name="connsiteX184" fmla="*/ 557731 w 6023496"/>
              <a:gd name="connsiteY184" fmla="*/ 1946989 h 3813980"/>
              <a:gd name="connsiteX185" fmla="*/ 614068 w 6023496"/>
              <a:gd name="connsiteY185" fmla="*/ 1935722 h 3813980"/>
              <a:gd name="connsiteX186" fmla="*/ 671531 w 6023496"/>
              <a:gd name="connsiteY186" fmla="*/ 1925581 h 3813980"/>
              <a:gd name="connsiteX187" fmla="*/ 728994 w 6023496"/>
              <a:gd name="connsiteY187" fmla="*/ 1918821 h 3813980"/>
              <a:gd name="connsiteX188" fmla="*/ 842794 w 6023496"/>
              <a:gd name="connsiteY188" fmla="*/ 1904173 h 3813980"/>
              <a:gd name="connsiteX189" fmla="*/ 899130 w 6023496"/>
              <a:gd name="connsiteY189" fmla="*/ 1894033 h 3813980"/>
              <a:gd name="connsiteX190" fmla="*/ 953213 w 6023496"/>
              <a:gd name="connsiteY190" fmla="*/ 1882765 h 3813980"/>
              <a:gd name="connsiteX191" fmla="*/ 1007296 w 6023496"/>
              <a:gd name="connsiteY191" fmla="*/ 1868118 h 3813980"/>
              <a:gd name="connsiteX192" fmla="*/ 1059126 w 6023496"/>
              <a:gd name="connsiteY192" fmla="*/ 1851217 h 3813980"/>
              <a:gd name="connsiteX193" fmla="*/ 1083914 w 6023496"/>
              <a:gd name="connsiteY193" fmla="*/ 1842203 h 3813980"/>
              <a:gd name="connsiteX194" fmla="*/ 1107575 w 6023496"/>
              <a:gd name="connsiteY194" fmla="*/ 1830936 h 3813980"/>
              <a:gd name="connsiteX195" fmla="*/ 1132363 w 6023496"/>
              <a:gd name="connsiteY195" fmla="*/ 1819669 h 3813980"/>
              <a:gd name="connsiteX196" fmla="*/ 1154898 w 6023496"/>
              <a:gd name="connsiteY196" fmla="*/ 1805021 h 3813980"/>
              <a:gd name="connsiteX197" fmla="*/ 1176306 w 6023496"/>
              <a:gd name="connsiteY197" fmla="*/ 1790374 h 3813980"/>
              <a:gd name="connsiteX198" fmla="*/ 1198840 w 6023496"/>
              <a:gd name="connsiteY198" fmla="*/ 1774599 h 3813980"/>
              <a:gd name="connsiteX199" fmla="*/ 1219122 w 6023496"/>
              <a:gd name="connsiteY199" fmla="*/ 1756572 h 3813980"/>
              <a:gd name="connsiteX200" fmla="*/ 1238276 w 6023496"/>
              <a:gd name="connsiteY200" fmla="*/ 1737417 h 3813980"/>
              <a:gd name="connsiteX201" fmla="*/ 1261937 w 6023496"/>
              <a:gd name="connsiteY201" fmla="*/ 1711503 h 3813980"/>
              <a:gd name="connsiteX202" fmla="*/ 1283345 w 6023496"/>
              <a:gd name="connsiteY202" fmla="*/ 1683334 h 3813980"/>
              <a:gd name="connsiteX203" fmla="*/ 1301373 w 6023496"/>
              <a:gd name="connsiteY203" fmla="*/ 1656293 h 3813980"/>
              <a:gd name="connsiteX204" fmla="*/ 1318274 w 6023496"/>
              <a:gd name="connsiteY204" fmla="*/ 1625871 h 3813980"/>
              <a:gd name="connsiteX205" fmla="*/ 1332921 w 6023496"/>
              <a:gd name="connsiteY205" fmla="*/ 1596576 h 3813980"/>
              <a:gd name="connsiteX206" fmla="*/ 1348695 w 6023496"/>
              <a:gd name="connsiteY206" fmla="*/ 1563901 h 3813980"/>
              <a:gd name="connsiteX207" fmla="*/ 1374610 w 6023496"/>
              <a:gd name="connsiteY207" fmla="*/ 1499677 h 3813980"/>
              <a:gd name="connsiteX208" fmla="*/ 1400525 w 6023496"/>
              <a:gd name="connsiteY208" fmla="*/ 1434327 h 3813980"/>
              <a:gd name="connsiteX209" fmla="*/ 1426440 w 6023496"/>
              <a:gd name="connsiteY209" fmla="*/ 1368977 h 3813980"/>
              <a:gd name="connsiteX210" fmla="*/ 1439961 w 6023496"/>
              <a:gd name="connsiteY210" fmla="*/ 1337428 h 3813980"/>
              <a:gd name="connsiteX211" fmla="*/ 1454608 w 6023496"/>
              <a:gd name="connsiteY211" fmla="*/ 1304753 h 3813980"/>
              <a:gd name="connsiteX212" fmla="*/ 1471509 w 6023496"/>
              <a:gd name="connsiteY212" fmla="*/ 1275458 h 3813980"/>
              <a:gd name="connsiteX213" fmla="*/ 1488410 w 6023496"/>
              <a:gd name="connsiteY213" fmla="*/ 1246163 h 3813980"/>
              <a:gd name="connsiteX214" fmla="*/ 1503057 w 6023496"/>
              <a:gd name="connsiteY214" fmla="*/ 1223629 h 3813980"/>
              <a:gd name="connsiteX215" fmla="*/ 1517705 w 6023496"/>
              <a:gd name="connsiteY215" fmla="*/ 1202221 h 3813980"/>
              <a:gd name="connsiteX216" fmla="*/ 1534606 w 6023496"/>
              <a:gd name="connsiteY216" fmla="*/ 1181940 h 3813980"/>
              <a:gd name="connsiteX217" fmla="*/ 1551507 w 6023496"/>
              <a:gd name="connsiteY217" fmla="*/ 1163912 h 3813980"/>
              <a:gd name="connsiteX218" fmla="*/ 1586435 w 6023496"/>
              <a:gd name="connsiteY218" fmla="*/ 1126730 h 3813980"/>
              <a:gd name="connsiteX219" fmla="*/ 1625871 w 6023496"/>
              <a:gd name="connsiteY219" fmla="*/ 1092928 h 3813980"/>
              <a:gd name="connsiteX220" fmla="*/ 1666433 w 6023496"/>
              <a:gd name="connsiteY220" fmla="*/ 1062506 h 3813980"/>
              <a:gd name="connsiteX221" fmla="*/ 1711502 w 6023496"/>
              <a:gd name="connsiteY221" fmla="*/ 1035465 h 3813980"/>
              <a:gd name="connsiteX222" fmla="*/ 1756572 w 6023496"/>
              <a:gd name="connsiteY222" fmla="*/ 1008423 h 3813980"/>
              <a:gd name="connsiteX223" fmla="*/ 1805021 w 6023496"/>
              <a:gd name="connsiteY223" fmla="*/ 987015 h 3813980"/>
              <a:gd name="connsiteX224" fmla="*/ 1853470 w 6023496"/>
              <a:gd name="connsiteY224" fmla="*/ 965608 h 3813980"/>
              <a:gd name="connsiteX225" fmla="*/ 1904173 w 6023496"/>
              <a:gd name="connsiteY225" fmla="*/ 948707 h 3813980"/>
              <a:gd name="connsiteX226" fmla="*/ 1953749 w 6023496"/>
              <a:gd name="connsiteY226" fmla="*/ 932932 h 3813980"/>
              <a:gd name="connsiteX227" fmla="*/ 2006705 w 6023496"/>
              <a:gd name="connsiteY227" fmla="*/ 919412 h 3813980"/>
              <a:gd name="connsiteX228" fmla="*/ 2058535 w 6023496"/>
              <a:gd name="connsiteY228" fmla="*/ 908144 h 3813980"/>
              <a:gd name="connsiteX229" fmla="*/ 2112618 w 6023496"/>
              <a:gd name="connsiteY229" fmla="*/ 899130 h 3813980"/>
              <a:gd name="connsiteX230" fmla="*/ 2164448 w 6023496"/>
              <a:gd name="connsiteY230" fmla="*/ 890117 h 3813980"/>
              <a:gd name="connsiteX231" fmla="*/ 2217404 w 6023496"/>
              <a:gd name="connsiteY231" fmla="*/ 884483 h 3813980"/>
              <a:gd name="connsiteX232" fmla="*/ 2314303 w 6023496"/>
              <a:gd name="connsiteY232" fmla="*/ 874342 h 3813980"/>
              <a:gd name="connsiteX233" fmla="*/ 2411201 w 6023496"/>
              <a:gd name="connsiteY233" fmla="*/ 865329 h 3813980"/>
              <a:gd name="connsiteX234" fmla="*/ 2508100 w 6023496"/>
              <a:gd name="connsiteY234" fmla="*/ 854061 h 3813980"/>
              <a:gd name="connsiteX235" fmla="*/ 2554296 w 6023496"/>
              <a:gd name="connsiteY235" fmla="*/ 848428 h 3813980"/>
              <a:gd name="connsiteX236" fmla="*/ 2602745 w 6023496"/>
              <a:gd name="connsiteY236" fmla="*/ 840541 h 3813980"/>
              <a:gd name="connsiteX237" fmla="*/ 2648941 w 6023496"/>
              <a:gd name="connsiteY237" fmla="*/ 830400 h 3813980"/>
              <a:gd name="connsiteX238" fmla="*/ 2696264 w 6023496"/>
              <a:gd name="connsiteY238" fmla="*/ 819133 h 3813980"/>
              <a:gd name="connsiteX239" fmla="*/ 2740206 w 6023496"/>
              <a:gd name="connsiteY239" fmla="*/ 805612 h 3813980"/>
              <a:gd name="connsiteX240" fmla="*/ 2784149 w 6023496"/>
              <a:gd name="connsiteY240" fmla="*/ 788711 h 3813980"/>
              <a:gd name="connsiteX241" fmla="*/ 2826964 w 6023496"/>
              <a:gd name="connsiteY241" fmla="*/ 770683 h 3813980"/>
              <a:gd name="connsiteX242" fmla="*/ 2867527 w 6023496"/>
              <a:gd name="connsiteY242" fmla="*/ 748149 h 3813980"/>
              <a:gd name="connsiteX243" fmla="*/ 2906962 w 6023496"/>
              <a:gd name="connsiteY243" fmla="*/ 723361 h 3813980"/>
              <a:gd name="connsiteX244" fmla="*/ 2944144 w 6023496"/>
              <a:gd name="connsiteY244" fmla="*/ 694066 h 3813980"/>
              <a:gd name="connsiteX245" fmla="*/ 2975693 w 6023496"/>
              <a:gd name="connsiteY245" fmla="*/ 665897 h 3813980"/>
              <a:gd name="connsiteX246" fmla="*/ 3004987 w 6023496"/>
              <a:gd name="connsiteY246" fmla="*/ 634349 h 3813980"/>
              <a:gd name="connsiteX247" fmla="*/ 3033156 w 6023496"/>
              <a:gd name="connsiteY247" fmla="*/ 600547 h 3813980"/>
              <a:gd name="connsiteX248" fmla="*/ 3059071 w 6023496"/>
              <a:gd name="connsiteY248" fmla="*/ 566745 h 3813980"/>
              <a:gd name="connsiteX249" fmla="*/ 3083859 w 6023496"/>
              <a:gd name="connsiteY249" fmla="*/ 531817 h 3813980"/>
              <a:gd name="connsiteX250" fmla="*/ 3107520 w 6023496"/>
              <a:gd name="connsiteY250" fmla="*/ 494634 h 3813980"/>
              <a:gd name="connsiteX251" fmla="*/ 3152589 w 6023496"/>
              <a:gd name="connsiteY251" fmla="*/ 420270 h 3813980"/>
              <a:gd name="connsiteX252" fmla="*/ 3197658 w 6023496"/>
              <a:gd name="connsiteY252" fmla="*/ 343653 h 3813980"/>
              <a:gd name="connsiteX253" fmla="*/ 3221320 w 6023496"/>
              <a:gd name="connsiteY253" fmla="*/ 307597 h 3813980"/>
              <a:gd name="connsiteX254" fmla="*/ 3246108 w 6023496"/>
              <a:gd name="connsiteY254" fmla="*/ 272669 h 3813980"/>
              <a:gd name="connsiteX255" fmla="*/ 3272023 w 6023496"/>
              <a:gd name="connsiteY255" fmla="*/ 236613 h 3813980"/>
              <a:gd name="connsiteX256" fmla="*/ 3300191 w 6023496"/>
              <a:gd name="connsiteY256" fmla="*/ 203938 h 3813980"/>
              <a:gd name="connsiteX257" fmla="*/ 3329486 w 6023496"/>
              <a:gd name="connsiteY257" fmla="*/ 173516 h 3813980"/>
              <a:gd name="connsiteX258" fmla="*/ 3361034 w 6023496"/>
              <a:gd name="connsiteY258" fmla="*/ 144221 h 3813980"/>
              <a:gd name="connsiteX259" fmla="*/ 3382442 w 6023496"/>
              <a:gd name="connsiteY259" fmla="*/ 128447 h 3813980"/>
              <a:gd name="connsiteX260" fmla="*/ 3400470 w 6023496"/>
              <a:gd name="connsiteY260" fmla="*/ 113800 h 3813980"/>
              <a:gd name="connsiteX261" fmla="*/ 3443285 w 6023496"/>
              <a:gd name="connsiteY261" fmla="*/ 87885 h 3813980"/>
              <a:gd name="connsiteX262" fmla="*/ 3486101 w 6023496"/>
              <a:gd name="connsiteY262" fmla="*/ 67604 h 3813980"/>
              <a:gd name="connsiteX263" fmla="*/ 3531170 w 6023496"/>
              <a:gd name="connsiteY263" fmla="*/ 48449 h 3813980"/>
              <a:gd name="connsiteX264" fmla="*/ 3577366 w 6023496"/>
              <a:gd name="connsiteY264" fmla="*/ 33802 h 3813980"/>
              <a:gd name="connsiteX265" fmla="*/ 3624689 w 6023496"/>
              <a:gd name="connsiteY265" fmla="*/ 22535 h 3813980"/>
              <a:gd name="connsiteX266" fmla="*/ 3673138 w 6023496"/>
              <a:gd name="connsiteY266" fmla="*/ 13521 h 3813980"/>
              <a:gd name="connsiteX267" fmla="*/ 3722714 w 6023496"/>
              <a:gd name="connsiteY267" fmla="*/ 5634 h 3813980"/>
              <a:gd name="connsiteX268" fmla="*/ 3771164 w 6023496"/>
              <a:gd name="connsiteY268" fmla="*/ 2254 h 3813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23496" h="3813980">
                <a:moveTo>
                  <a:pt x="3824120" y="0"/>
                </a:moveTo>
                <a:lnTo>
                  <a:pt x="3873696" y="2254"/>
                </a:lnTo>
                <a:lnTo>
                  <a:pt x="3924399" y="4507"/>
                </a:lnTo>
                <a:lnTo>
                  <a:pt x="3976229" y="5634"/>
                </a:lnTo>
                <a:lnTo>
                  <a:pt x="4026931" y="11267"/>
                </a:lnTo>
                <a:lnTo>
                  <a:pt x="4127210" y="22535"/>
                </a:lnTo>
                <a:lnTo>
                  <a:pt x="4299600" y="47323"/>
                </a:lnTo>
                <a:lnTo>
                  <a:pt x="4470863" y="74364"/>
                </a:lnTo>
                <a:lnTo>
                  <a:pt x="4639872" y="104786"/>
                </a:lnTo>
                <a:lnTo>
                  <a:pt x="4812262" y="139715"/>
                </a:lnTo>
                <a:lnTo>
                  <a:pt x="4880992" y="153235"/>
                </a:lnTo>
                <a:lnTo>
                  <a:pt x="4958737" y="166756"/>
                </a:lnTo>
                <a:lnTo>
                  <a:pt x="5040988" y="179150"/>
                </a:lnTo>
                <a:lnTo>
                  <a:pt x="5125493" y="193798"/>
                </a:lnTo>
                <a:lnTo>
                  <a:pt x="5168308" y="203938"/>
                </a:lnTo>
                <a:lnTo>
                  <a:pt x="5208871" y="212952"/>
                </a:lnTo>
                <a:lnTo>
                  <a:pt x="5248306" y="224219"/>
                </a:lnTo>
                <a:lnTo>
                  <a:pt x="5286615" y="235487"/>
                </a:lnTo>
                <a:lnTo>
                  <a:pt x="5322670" y="250134"/>
                </a:lnTo>
                <a:lnTo>
                  <a:pt x="5357599" y="264782"/>
                </a:lnTo>
                <a:lnTo>
                  <a:pt x="5389147" y="281683"/>
                </a:lnTo>
                <a:lnTo>
                  <a:pt x="5417315" y="301964"/>
                </a:lnTo>
                <a:lnTo>
                  <a:pt x="5434216" y="317738"/>
                </a:lnTo>
                <a:lnTo>
                  <a:pt x="5451117" y="335766"/>
                </a:lnTo>
                <a:lnTo>
                  <a:pt x="5462385" y="356047"/>
                </a:lnTo>
                <a:lnTo>
                  <a:pt x="5473652" y="377455"/>
                </a:lnTo>
                <a:lnTo>
                  <a:pt x="5481539" y="398862"/>
                </a:lnTo>
                <a:lnTo>
                  <a:pt x="5487173" y="423651"/>
                </a:lnTo>
                <a:lnTo>
                  <a:pt x="5490553" y="447312"/>
                </a:lnTo>
                <a:lnTo>
                  <a:pt x="5493933" y="472100"/>
                </a:lnTo>
                <a:lnTo>
                  <a:pt x="5496187" y="523929"/>
                </a:lnTo>
                <a:lnTo>
                  <a:pt x="5497313" y="576886"/>
                </a:lnTo>
                <a:lnTo>
                  <a:pt x="5497313" y="625335"/>
                </a:lnTo>
                <a:lnTo>
                  <a:pt x="5501820" y="671531"/>
                </a:lnTo>
                <a:lnTo>
                  <a:pt x="5513088" y="748149"/>
                </a:lnTo>
                <a:lnTo>
                  <a:pt x="5527735" y="822513"/>
                </a:lnTo>
                <a:lnTo>
                  <a:pt x="5544636" y="896877"/>
                </a:lnTo>
                <a:lnTo>
                  <a:pt x="5567171" y="971241"/>
                </a:lnTo>
                <a:lnTo>
                  <a:pt x="5590832" y="1044479"/>
                </a:lnTo>
                <a:lnTo>
                  <a:pt x="5619000" y="1115463"/>
                </a:lnTo>
                <a:lnTo>
                  <a:pt x="5650549" y="1186447"/>
                </a:lnTo>
                <a:lnTo>
                  <a:pt x="5686604" y="1252924"/>
                </a:lnTo>
                <a:lnTo>
                  <a:pt x="5710265" y="1300246"/>
                </a:lnTo>
                <a:lnTo>
                  <a:pt x="5738433" y="1344189"/>
                </a:lnTo>
                <a:lnTo>
                  <a:pt x="5793643" y="1435454"/>
                </a:lnTo>
                <a:lnTo>
                  <a:pt x="5849980" y="1526719"/>
                </a:lnTo>
                <a:lnTo>
                  <a:pt x="5875894" y="1574042"/>
                </a:lnTo>
                <a:lnTo>
                  <a:pt x="5901809" y="1617984"/>
                </a:lnTo>
                <a:lnTo>
                  <a:pt x="5926597" y="1665307"/>
                </a:lnTo>
                <a:lnTo>
                  <a:pt x="5950259" y="1711503"/>
                </a:lnTo>
                <a:lnTo>
                  <a:pt x="5969413" y="1759952"/>
                </a:lnTo>
                <a:lnTo>
                  <a:pt x="5988567" y="1808401"/>
                </a:lnTo>
                <a:lnTo>
                  <a:pt x="6003215" y="1856851"/>
                </a:lnTo>
                <a:lnTo>
                  <a:pt x="6014482" y="1907554"/>
                </a:lnTo>
                <a:lnTo>
                  <a:pt x="6020116" y="1958256"/>
                </a:lnTo>
                <a:lnTo>
                  <a:pt x="6023496" y="1984171"/>
                </a:lnTo>
                <a:lnTo>
                  <a:pt x="6023496" y="2010086"/>
                </a:lnTo>
                <a:lnTo>
                  <a:pt x="6023496" y="2038254"/>
                </a:lnTo>
                <a:lnTo>
                  <a:pt x="6021243" y="2067549"/>
                </a:lnTo>
                <a:lnTo>
                  <a:pt x="6017862" y="2095717"/>
                </a:lnTo>
                <a:lnTo>
                  <a:pt x="6014482" y="2123886"/>
                </a:lnTo>
                <a:lnTo>
                  <a:pt x="6003215" y="2181349"/>
                </a:lnTo>
                <a:lnTo>
                  <a:pt x="5986314" y="2237685"/>
                </a:lnTo>
                <a:lnTo>
                  <a:pt x="5967160" y="2291768"/>
                </a:lnTo>
                <a:lnTo>
                  <a:pt x="5946878" y="2345851"/>
                </a:lnTo>
                <a:lnTo>
                  <a:pt x="5924344" y="2399934"/>
                </a:lnTo>
                <a:lnTo>
                  <a:pt x="5900682" y="2454017"/>
                </a:lnTo>
                <a:lnTo>
                  <a:pt x="5838712" y="2585845"/>
                </a:lnTo>
                <a:lnTo>
                  <a:pt x="5807164" y="2651195"/>
                </a:lnTo>
                <a:lnTo>
                  <a:pt x="5773362" y="2716545"/>
                </a:lnTo>
                <a:lnTo>
                  <a:pt x="5740687" y="2781896"/>
                </a:lnTo>
                <a:lnTo>
                  <a:pt x="5702378" y="2844993"/>
                </a:lnTo>
                <a:lnTo>
                  <a:pt x="5665196" y="2908089"/>
                </a:lnTo>
                <a:lnTo>
                  <a:pt x="5626887" y="2970060"/>
                </a:lnTo>
                <a:lnTo>
                  <a:pt x="5585198" y="3029776"/>
                </a:lnTo>
                <a:lnTo>
                  <a:pt x="5542383" y="3087239"/>
                </a:lnTo>
                <a:lnTo>
                  <a:pt x="5497313" y="3144703"/>
                </a:lnTo>
                <a:lnTo>
                  <a:pt x="5451117" y="3198786"/>
                </a:lnTo>
                <a:lnTo>
                  <a:pt x="5402668" y="3251742"/>
                </a:lnTo>
                <a:lnTo>
                  <a:pt x="5350839" y="3301318"/>
                </a:lnTo>
                <a:lnTo>
                  <a:pt x="5296755" y="3348641"/>
                </a:lnTo>
                <a:lnTo>
                  <a:pt x="5238165" y="3393710"/>
                </a:lnTo>
                <a:lnTo>
                  <a:pt x="5194223" y="3425258"/>
                </a:lnTo>
                <a:lnTo>
                  <a:pt x="5149154" y="3454553"/>
                </a:lnTo>
                <a:lnTo>
                  <a:pt x="5102958" y="3480468"/>
                </a:lnTo>
                <a:lnTo>
                  <a:pt x="5055635" y="3506383"/>
                </a:lnTo>
                <a:lnTo>
                  <a:pt x="5007186" y="3531171"/>
                </a:lnTo>
                <a:lnTo>
                  <a:pt x="4957610" y="3553706"/>
                </a:lnTo>
                <a:lnTo>
                  <a:pt x="4906907" y="3576240"/>
                </a:lnTo>
                <a:lnTo>
                  <a:pt x="4856204" y="3594268"/>
                </a:lnTo>
                <a:lnTo>
                  <a:pt x="4806628" y="3613422"/>
                </a:lnTo>
                <a:lnTo>
                  <a:pt x="4753672" y="3630323"/>
                </a:lnTo>
                <a:lnTo>
                  <a:pt x="4701842" y="3644971"/>
                </a:lnTo>
                <a:lnTo>
                  <a:pt x="4647759" y="3659618"/>
                </a:lnTo>
                <a:lnTo>
                  <a:pt x="4542973" y="3685533"/>
                </a:lnTo>
                <a:lnTo>
                  <a:pt x="4434807" y="3708068"/>
                </a:lnTo>
                <a:lnTo>
                  <a:pt x="4331148" y="3727222"/>
                </a:lnTo>
                <a:lnTo>
                  <a:pt x="4226362" y="3741869"/>
                </a:lnTo>
                <a:lnTo>
                  <a:pt x="4120450" y="3755390"/>
                </a:lnTo>
                <a:lnTo>
                  <a:pt x="4015664" y="3765531"/>
                </a:lnTo>
                <a:lnTo>
                  <a:pt x="3909751" y="3775671"/>
                </a:lnTo>
                <a:lnTo>
                  <a:pt x="3803839" y="3782432"/>
                </a:lnTo>
                <a:lnTo>
                  <a:pt x="3699053" y="3788065"/>
                </a:lnTo>
                <a:lnTo>
                  <a:pt x="3593141" y="3793699"/>
                </a:lnTo>
                <a:lnTo>
                  <a:pt x="3377935" y="3799333"/>
                </a:lnTo>
                <a:lnTo>
                  <a:pt x="3166110" y="3801586"/>
                </a:lnTo>
                <a:lnTo>
                  <a:pt x="2953158" y="3803840"/>
                </a:lnTo>
                <a:lnTo>
                  <a:pt x="2740206" y="3807220"/>
                </a:lnTo>
                <a:lnTo>
                  <a:pt x="2389793" y="3812853"/>
                </a:lnTo>
                <a:lnTo>
                  <a:pt x="2212897" y="3813980"/>
                </a:lnTo>
                <a:lnTo>
                  <a:pt x="2125012" y="3812853"/>
                </a:lnTo>
                <a:lnTo>
                  <a:pt x="2038254" y="3810600"/>
                </a:lnTo>
                <a:lnTo>
                  <a:pt x="1950369" y="3807220"/>
                </a:lnTo>
                <a:lnTo>
                  <a:pt x="1862484" y="3803840"/>
                </a:lnTo>
                <a:lnTo>
                  <a:pt x="1776853" y="3795952"/>
                </a:lnTo>
                <a:lnTo>
                  <a:pt x="1688968" y="3786939"/>
                </a:lnTo>
                <a:lnTo>
                  <a:pt x="1603336" y="3775671"/>
                </a:lnTo>
                <a:lnTo>
                  <a:pt x="1517705" y="3762151"/>
                </a:lnTo>
                <a:lnTo>
                  <a:pt x="1432073" y="3745250"/>
                </a:lnTo>
                <a:lnTo>
                  <a:pt x="1346442" y="3727222"/>
                </a:lnTo>
                <a:lnTo>
                  <a:pt x="1278838" y="3710321"/>
                </a:lnTo>
                <a:lnTo>
                  <a:pt x="1212361" y="3690040"/>
                </a:lnTo>
                <a:lnTo>
                  <a:pt x="1144757" y="3668632"/>
                </a:lnTo>
                <a:lnTo>
                  <a:pt x="1079407" y="3644971"/>
                </a:lnTo>
                <a:lnTo>
                  <a:pt x="1016310" y="3620183"/>
                </a:lnTo>
                <a:lnTo>
                  <a:pt x="950960" y="3593141"/>
                </a:lnTo>
                <a:lnTo>
                  <a:pt x="887863" y="3564973"/>
                </a:lnTo>
                <a:lnTo>
                  <a:pt x="825893" y="3534551"/>
                </a:lnTo>
                <a:lnTo>
                  <a:pt x="765050" y="3501876"/>
                </a:lnTo>
                <a:lnTo>
                  <a:pt x="703079" y="3468074"/>
                </a:lnTo>
                <a:lnTo>
                  <a:pt x="643363" y="3432019"/>
                </a:lnTo>
                <a:lnTo>
                  <a:pt x="585900" y="3394837"/>
                </a:lnTo>
                <a:lnTo>
                  <a:pt x="528436" y="3355401"/>
                </a:lnTo>
                <a:lnTo>
                  <a:pt x="472100" y="3314839"/>
                </a:lnTo>
                <a:lnTo>
                  <a:pt x="415763" y="3272023"/>
                </a:lnTo>
                <a:lnTo>
                  <a:pt x="363934" y="3229207"/>
                </a:lnTo>
                <a:lnTo>
                  <a:pt x="309851" y="3183011"/>
                </a:lnTo>
                <a:lnTo>
                  <a:pt x="259148" y="3134562"/>
                </a:lnTo>
                <a:lnTo>
                  <a:pt x="210699" y="3083859"/>
                </a:lnTo>
                <a:lnTo>
                  <a:pt x="187037" y="3057945"/>
                </a:lnTo>
                <a:lnTo>
                  <a:pt x="164503" y="3029776"/>
                </a:lnTo>
                <a:lnTo>
                  <a:pt x="144222" y="3001608"/>
                </a:lnTo>
                <a:lnTo>
                  <a:pt x="123940" y="2973440"/>
                </a:lnTo>
                <a:lnTo>
                  <a:pt x="104786" y="2944145"/>
                </a:lnTo>
                <a:lnTo>
                  <a:pt x="85632" y="2913723"/>
                </a:lnTo>
                <a:lnTo>
                  <a:pt x="69857" y="2884428"/>
                </a:lnTo>
                <a:lnTo>
                  <a:pt x="54083" y="2852880"/>
                </a:lnTo>
                <a:lnTo>
                  <a:pt x="41689" y="2821331"/>
                </a:lnTo>
                <a:lnTo>
                  <a:pt x="28168" y="2787529"/>
                </a:lnTo>
                <a:lnTo>
                  <a:pt x="21408" y="2759361"/>
                </a:lnTo>
                <a:lnTo>
                  <a:pt x="13521" y="2730066"/>
                </a:lnTo>
                <a:lnTo>
                  <a:pt x="7887" y="2701898"/>
                </a:lnTo>
                <a:lnTo>
                  <a:pt x="4507" y="2671476"/>
                </a:lnTo>
                <a:lnTo>
                  <a:pt x="2254" y="2642181"/>
                </a:lnTo>
                <a:lnTo>
                  <a:pt x="0" y="2611760"/>
                </a:lnTo>
                <a:lnTo>
                  <a:pt x="0" y="2582465"/>
                </a:lnTo>
                <a:lnTo>
                  <a:pt x="2254" y="2552043"/>
                </a:lnTo>
                <a:lnTo>
                  <a:pt x="5634" y="2522748"/>
                </a:lnTo>
                <a:lnTo>
                  <a:pt x="10141" y="2492326"/>
                </a:lnTo>
                <a:lnTo>
                  <a:pt x="15774" y="2465285"/>
                </a:lnTo>
                <a:lnTo>
                  <a:pt x="22535" y="2434863"/>
                </a:lnTo>
                <a:lnTo>
                  <a:pt x="30422" y="2406695"/>
                </a:lnTo>
                <a:lnTo>
                  <a:pt x="39436" y="2377400"/>
                </a:lnTo>
                <a:lnTo>
                  <a:pt x="50703" y="2349232"/>
                </a:lnTo>
                <a:lnTo>
                  <a:pt x="64224" y="2323317"/>
                </a:lnTo>
                <a:lnTo>
                  <a:pt x="76618" y="2295149"/>
                </a:lnTo>
                <a:lnTo>
                  <a:pt x="90139" y="2269234"/>
                </a:lnTo>
                <a:lnTo>
                  <a:pt x="104786" y="2243319"/>
                </a:lnTo>
                <a:lnTo>
                  <a:pt x="121687" y="2218531"/>
                </a:lnTo>
                <a:lnTo>
                  <a:pt x="139715" y="2194870"/>
                </a:lnTo>
                <a:lnTo>
                  <a:pt x="158869" y="2170082"/>
                </a:lnTo>
                <a:lnTo>
                  <a:pt x="178024" y="2147547"/>
                </a:lnTo>
                <a:lnTo>
                  <a:pt x="198305" y="2125012"/>
                </a:lnTo>
                <a:lnTo>
                  <a:pt x="220839" y="2104731"/>
                </a:lnTo>
                <a:lnTo>
                  <a:pt x="242247" y="2086704"/>
                </a:lnTo>
                <a:lnTo>
                  <a:pt x="264782" y="2067549"/>
                </a:lnTo>
                <a:lnTo>
                  <a:pt x="289570" y="2049521"/>
                </a:lnTo>
                <a:lnTo>
                  <a:pt x="315485" y="2033747"/>
                </a:lnTo>
                <a:lnTo>
                  <a:pt x="340273" y="2019100"/>
                </a:lnTo>
                <a:lnTo>
                  <a:pt x="367314" y="2006706"/>
                </a:lnTo>
                <a:lnTo>
                  <a:pt x="395482" y="1993185"/>
                </a:lnTo>
                <a:lnTo>
                  <a:pt x="421397" y="1984171"/>
                </a:lnTo>
                <a:lnTo>
                  <a:pt x="447312" y="1974031"/>
                </a:lnTo>
                <a:lnTo>
                  <a:pt x="501395" y="1958256"/>
                </a:lnTo>
                <a:lnTo>
                  <a:pt x="557731" y="1946989"/>
                </a:lnTo>
                <a:lnTo>
                  <a:pt x="614068" y="1935722"/>
                </a:lnTo>
                <a:lnTo>
                  <a:pt x="671531" y="1925581"/>
                </a:lnTo>
                <a:lnTo>
                  <a:pt x="728994" y="1918821"/>
                </a:lnTo>
                <a:lnTo>
                  <a:pt x="842794" y="1904173"/>
                </a:lnTo>
                <a:lnTo>
                  <a:pt x="899130" y="1894033"/>
                </a:lnTo>
                <a:lnTo>
                  <a:pt x="953213" y="1882765"/>
                </a:lnTo>
                <a:lnTo>
                  <a:pt x="1007296" y="1868118"/>
                </a:lnTo>
                <a:lnTo>
                  <a:pt x="1059126" y="1851217"/>
                </a:lnTo>
                <a:lnTo>
                  <a:pt x="1083914" y="1842203"/>
                </a:lnTo>
                <a:lnTo>
                  <a:pt x="1107575" y="1830936"/>
                </a:lnTo>
                <a:lnTo>
                  <a:pt x="1132363" y="1819669"/>
                </a:lnTo>
                <a:lnTo>
                  <a:pt x="1154898" y="1805021"/>
                </a:lnTo>
                <a:lnTo>
                  <a:pt x="1176306" y="1790374"/>
                </a:lnTo>
                <a:lnTo>
                  <a:pt x="1198840" y="1774599"/>
                </a:lnTo>
                <a:lnTo>
                  <a:pt x="1219122" y="1756572"/>
                </a:lnTo>
                <a:lnTo>
                  <a:pt x="1238276" y="1737417"/>
                </a:lnTo>
                <a:lnTo>
                  <a:pt x="1261937" y="1711503"/>
                </a:lnTo>
                <a:lnTo>
                  <a:pt x="1283345" y="1683334"/>
                </a:lnTo>
                <a:lnTo>
                  <a:pt x="1301373" y="1656293"/>
                </a:lnTo>
                <a:lnTo>
                  <a:pt x="1318274" y="1625871"/>
                </a:lnTo>
                <a:lnTo>
                  <a:pt x="1332921" y="1596576"/>
                </a:lnTo>
                <a:lnTo>
                  <a:pt x="1348695" y="1563901"/>
                </a:lnTo>
                <a:lnTo>
                  <a:pt x="1374610" y="1499677"/>
                </a:lnTo>
                <a:lnTo>
                  <a:pt x="1400525" y="1434327"/>
                </a:lnTo>
                <a:lnTo>
                  <a:pt x="1426440" y="1368977"/>
                </a:lnTo>
                <a:lnTo>
                  <a:pt x="1439961" y="1337428"/>
                </a:lnTo>
                <a:lnTo>
                  <a:pt x="1454608" y="1304753"/>
                </a:lnTo>
                <a:lnTo>
                  <a:pt x="1471509" y="1275458"/>
                </a:lnTo>
                <a:lnTo>
                  <a:pt x="1488410" y="1246163"/>
                </a:lnTo>
                <a:lnTo>
                  <a:pt x="1503057" y="1223629"/>
                </a:lnTo>
                <a:lnTo>
                  <a:pt x="1517705" y="1202221"/>
                </a:lnTo>
                <a:lnTo>
                  <a:pt x="1534606" y="1181940"/>
                </a:lnTo>
                <a:lnTo>
                  <a:pt x="1551507" y="1163912"/>
                </a:lnTo>
                <a:lnTo>
                  <a:pt x="1586435" y="1126730"/>
                </a:lnTo>
                <a:lnTo>
                  <a:pt x="1625871" y="1092928"/>
                </a:lnTo>
                <a:lnTo>
                  <a:pt x="1666433" y="1062506"/>
                </a:lnTo>
                <a:lnTo>
                  <a:pt x="1711502" y="1035465"/>
                </a:lnTo>
                <a:lnTo>
                  <a:pt x="1756572" y="1008423"/>
                </a:lnTo>
                <a:lnTo>
                  <a:pt x="1805021" y="987015"/>
                </a:lnTo>
                <a:lnTo>
                  <a:pt x="1853470" y="965608"/>
                </a:lnTo>
                <a:lnTo>
                  <a:pt x="1904173" y="948707"/>
                </a:lnTo>
                <a:lnTo>
                  <a:pt x="1953749" y="932932"/>
                </a:lnTo>
                <a:lnTo>
                  <a:pt x="2006705" y="919412"/>
                </a:lnTo>
                <a:lnTo>
                  <a:pt x="2058535" y="908144"/>
                </a:lnTo>
                <a:lnTo>
                  <a:pt x="2112618" y="899130"/>
                </a:lnTo>
                <a:lnTo>
                  <a:pt x="2164448" y="890117"/>
                </a:lnTo>
                <a:lnTo>
                  <a:pt x="2217404" y="884483"/>
                </a:lnTo>
                <a:lnTo>
                  <a:pt x="2314303" y="874342"/>
                </a:lnTo>
                <a:lnTo>
                  <a:pt x="2411201" y="865329"/>
                </a:lnTo>
                <a:lnTo>
                  <a:pt x="2508100" y="854061"/>
                </a:lnTo>
                <a:lnTo>
                  <a:pt x="2554296" y="848428"/>
                </a:lnTo>
                <a:lnTo>
                  <a:pt x="2602745" y="840541"/>
                </a:lnTo>
                <a:lnTo>
                  <a:pt x="2648941" y="830400"/>
                </a:lnTo>
                <a:lnTo>
                  <a:pt x="2696264" y="819133"/>
                </a:lnTo>
                <a:lnTo>
                  <a:pt x="2740206" y="805612"/>
                </a:lnTo>
                <a:lnTo>
                  <a:pt x="2784149" y="788711"/>
                </a:lnTo>
                <a:lnTo>
                  <a:pt x="2826964" y="770683"/>
                </a:lnTo>
                <a:lnTo>
                  <a:pt x="2867527" y="748149"/>
                </a:lnTo>
                <a:lnTo>
                  <a:pt x="2906962" y="723361"/>
                </a:lnTo>
                <a:lnTo>
                  <a:pt x="2944144" y="694066"/>
                </a:lnTo>
                <a:lnTo>
                  <a:pt x="2975693" y="665897"/>
                </a:lnTo>
                <a:lnTo>
                  <a:pt x="3004987" y="634349"/>
                </a:lnTo>
                <a:lnTo>
                  <a:pt x="3033156" y="600547"/>
                </a:lnTo>
                <a:lnTo>
                  <a:pt x="3059071" y="566745"/>
                </a:lnTo>
                <a:lnTo>
                  <a:pt x="3083859" y="531817"/>
                </a:lnTo>
                <a:lnTo>
                  <a:pt x="3107520" y="494634"/>
                </a:lnTo>
                <a:lnTo>
                  <a:pt x="3152589" y="420270"/>
                </a:lnTo>
                <a:lnTo>
                  <a:pt x="3197658" y="343653"/>
                </a:lnTo>
                <a:lnTo>
                  <a:pt x="3221320" y="307597"/>
                </a:lnTo>
                <a:lnTo>
                  <a:pt x="3246108" y="272669"/>
                </a:lnTo>
                <a:lnTo>
                  <a:pt x="3272023" y="236613"/>
                </a:lnTo>
                <a:lnTo>
                  <a:pt x="3300191" y="203938"/>
                </a:lnTo>
                <a:lnTo>
                  <a:pt x="3329486" y="173516"/>
                </a:lnTo>
                <a:lnTo>
                  <a:pt x="3361034" y="144221"/>
                </a:lnTo>
                <a:lnTo>
                  <a:pt x="3382442" y="128447"/>
                </a:lnTo>
                <a:lnTo>
                  <a:pt x="3400470" y="113800"/>
                </a:lnTo>
                <a:lnTo>
                  <a:pt x="3443285" y="87885"/>
                </a:lnTo>
                <a:lnTo>
                  <a:pt x="3486101" y="67604"/>
                </a:lnTo>
                <a:lnTo>
                  <a:pt x="3531170" y="48449"/>
                </a:lnTo>
                <a:lnTo>
                  <a:pt x="3577366" y="33802"/>
                </a:lnTo>
                <a:lnTo>
                  <a:pt x="3624689" y="22535"/>
                </a:lnTo>
                <a:lnTo>
                  <a:pt x="3673138" y="13521"/>
                </a:lnTo>
                <a:lnTo>
                  <a:pt x="3722714" y="5634"/>
                </a:lnTo>
                <a:lnTo>
                  <a:pt x="3771164" y="2254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2523172"/>
      </p:ext>
    </p:extLst>
  </p:cSld>
  <p:clrMapOvr>
    <a:masterClrMapping/>
  </p:clrMapOvr>
  <p:hf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6318" y="663476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06318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 flipH="1">
            <a:off x="7924798" y="-49822"/>
            <a:ext cx="4267202" cy="894650"/>
            <a:chOff x="-38102" y="-49822"/>
            <a:chExt cx="4267202" cy="894650"/>
          </a:xfrm>
        </p:grpSpPr>
        <p:sp>
          <p:nvSpPr>
            <p:cNvPr id="13" name="Freeform 12"/>
            <p:cNvSpPr/>
            <p:nvPr/>
          </p:nvSpPr>
          <p:spPr>
            <a:xfrm>
              <a:off x="-38101" y="-49822"/>
              <a:ext cx="4190260" cy="894650"/>
            </a:xfrm>
            <a:custGeom>
              <a:avLst/>
              <a:gdLst>
                <a:gd name="connsiteX0" fmla="*/ 12075771 w 12192000"/>
                <a:gd name="connsiteY0" fmla="*/ 0 h 1238985"/>
                <a:gd name="connsiteX1" fmla="*/ 116229 w 12192000"/>
                <a:gd name="connsiteY1" fmla="*/ 0 h 1238985"/>
                <a:gd name="connsiteX2" fmla="*/ 0 w 12192000"/>
                <a:gd name="connsiteY2" fmla="*/ 116229 h 1238985"/>
                <a:gd name="connsiteX3" fmla="*/ 0 w 12192000"/>
                <a:gd name="connsiteY3" fmla="*/ 1097104 h 1238985"/>
                <a:gd name="connsiteX4" fmla="*/ 64480 w 12192000"/>
                <a:gd name="connsiteY4" fmla="*/ 1097591 h 1238985"/>
                <a:gd name="connsiteX5" fmla="*/ 454868 w 12192000"/>
                <a:gd name="connsiteY5" fmla="*/ 1064430 h 1238985"/>
                <a:gd name="connsiteX6" fmla="*/ 3051118 w 12192000"/>
                <a:gd name="connsiteY6" fmla="*/ 346411 h 1238985"/>
                <a:gd name="connsiteX7" fmla="*/ 5799277 w 12192000"/>
                <a:gd name="connsiteY7" fmla="*/ 1214711 h 1238985"/>
                <a:gd name="connsiteX8" fmla="*/ 8369560 w 12192000"/>
                <a:gd name="connsiteY8" fmla="*/ 874016 h 1238985"/>
                <a:gd name="connsiteX9" fmla="*/ 8469240 w 12192000"/>
                <a:gd name="connsiteY9" fmla="*/ 877029 h 1238985"/>
                <a:gd name="connsiteX10" fmla="*/ 8568921 w 12192000"/>
                <a:gd name="connsiteY10" fmla="*/ 874016 h 1238985"/>
                <a:gd name="connsiteX11" fmla="*/ 11139204 w 12192000"/>
                <a:gd name="connsiteY11" fmla="*/ 1214711 h 1238985"/>
                <a:gd name="connsiteX12" fmla="*/ 11860670 w 12192000"/>
                <a:gd name="connsiteY12" fmla="*/ 1013385 h 1238985"/>
                <a:gd name="connsiteX13" fmla="*/ 12192000 w 12192000"/>
                <a:gd name="connsiteY13" fmla="*/ 881143 h 1238985"/>
                <a:gd name="connsiteX14" fmla="*/ 12192000 w 12192000"/>
                <a:gd name="connsiteY14" fmla="*/ 116229 h 1238985"/>
                <a:gd name="connsiteX15" fmla="*/ 12075771 w 12192000"/>
                <a:gd name="connsiteY15" fmla="*/ 0 h 1238985"/>
                <a:gd name="connsiteX0" fmla="*/ 12075771 w 12192000"/>
                <a:gd name="connsiteY0" fmla="*/ 0 h 1238985"/>
                <a:gd name="connsiteX1" fmla="*/ 116229 w 12192000"/>
                <a:gd name="connsiteY1" fmla="*/ 0 h 1238985"/>
                <a:gd name="connsiteX2" fmla="*/ 0 w 12192000"/>
                <a:gd name="connsiteY2" fmla="*/ 116229 h 1238985"/>
                <a:gd name="connsiteX3" fmla="*/ 0 w 12192000"/>
                <a:gd name="connsiteY3" fmla="*/ 1097104 h 1238985"/>
                <a:gd name="connsiteX4" fmla="*/ 64480 w 12192000"/>
                <a:gd name="connsiteY4" fmla="*/ 1097591 h 1238985"/>
                <a:gd name="connsiteX5" fmla="*/ 454868 w 12192000"/>
                <a:gd name="connsiteY5" fmla="*/ 1064430 h 1238985"/>
                <a:gd name="connsiteX6" fmla="*/ 3051118 w 12192000"/>
                <a:gd name="connsiteY6" fmla="*/ 346411 h 1238985"/>
                <a:gd name="connsiteX7" fmla="*/ 5799277 w 12192000"/>
                <a:gd name="connsiteY7" fmla="*/ 1214711 h 1238985"/>
                <a:gd name="connsiteX8" fmla="*/ 8369560 w 12192000"/>
                <a:gd name="connsiteY8" fmla="*/ 874016 h 1238985"/>
                <a:gd name="connsiteX9" fmla="*/ 8469240 w 12192000"/>
                <a:gd name="connsiteY9" fmla="*/ 877029 h 1238985"/>
                <a:gd name="connsiteX10" fmla="*/ 8568921 w 12192000"/>
                <a:gd name="connsiteY10" fmla="*/ 874016 h 1238985"/>
                <a:gd name="connsiteX11" fmla="*/ 11139204 w 12192000"/>
                <a:gd name="connsiteY11" fmla="*/ 1214711 h 1238985"/>
                <a:gd name="connsiteX12" fmla="*/ 11860670 w 12192000"/>
                <a:gd name="connsiteY12" fmla="*/ 1013385 h 1238985"/>
                <a:gd name="connsiteX13" fmla="*/ 12192000 w 12192000"/>
                <a:gd name="connsiteY13" fmla="*/ 116229 h 1238985"/>
                <a:gd name="connsiteX14" fmla="*/ 12075771 w 12192000"/>
                <a:gd name="connsiteY14" fmla="*/ 0 h 1238985"/>
                <a:gd name="connsiteX0" fmla="*/ 12075771 w 13388758"/>
                <a:gd name="connsiteY0" fmla="*/ 0 h 1238985"/>
                <a:gd name="connsiteX1" fmla="*/ 116229 w 13388758"/>
                <a:gd name="connsiteY1" fmla="*/ 0 h 1238985"/>
                <a:gd name="connsiteX2" fmla="*/ 0 w 13388758"/>
                <a:gd name="connsiteY2" fmla="*/ 116229 h 1238985"/>
                <a:gd name="connsiteX3" fmla="*/ 0 w 13388758"/>
                <a:gd name="connsiteY3" fmla="*/ 1097104 h 1238985"/>
                <a:gd name="connsiteX4" fmla="*/ 64480 w 13388758"/>
                <a:gd name="connsiteY4" fmla="*/ 1097591 h 1238985"/>
                <a:gd name="connsiteX5" fmla="*/ 454868 w 13388758"/>
                <a:gd name="connsiteY5" fmla="*/ 1064430 h 1238985"/>
                <a:gd name="connsiteX6" fmla="*/ 3051118 w 13388758"/>
                <a:gd name="connsiteY6" fmla="*/ 346411 h 1238985"/>
                <a:gd name="connsiteX7" fmla="*/ 5799277 w 13388758"/>
                <a:gd name="connsiteY7" fmla="*/ 1214711 h 1238985"/>
                <a:gd name="connsiteX8" fmla="*/ 8369560 w 13388758"/>
                <a:gd name="connsiteY8" fmla="*/ 874016 h 1238985"/>
                <a:gd name="connsiteX9" fmla="*/ 8469240 w 13388758"/>
                <a:gd name="connsiteY9" fmla="*/ 877029 h 1238985"/>
                <a:gd name="connsiteX10" fmla="*/ 8568921 w 13388758"/>
                <a:gd name="connsiteY10" fmla="*/ 874016 h 1238985"/>
                <a:gd name="connsiteX11" fmla="*/ 11139204 w 13388758"/>
                <a:gd name="connsiteY11" fmla="*/ 1214711 h 1238985"/>
                <a:gd name="connsiteX12" fmla="*/ 13388758 w 13388758"/>
                <a:gd name="connsiteY12" fmla="*/ 371810 h 1238985"/>
                <a:gd name="connsiteX13" fmla="*/ 12192000 w 13388758"/>
                <a:gd name="connsiteY13" fmla="*/ 116229 h 1238985"/>
                <a:gd name="connsiteX14" fmla="*/ 12075771 w 13388758"/>
                <a:gd name="connsiteY14" fmla="*/ 0 h 1238985"/>
                <a:gd name="connsiteX0" fmla="*/ 12075771 w 13388758"/>
                <a:gd name="connsiteY0" fmla="*/ 0 h 1238985"/>
                <a:gd name="connsiteX1" fmla="*/ 116229 w 13388758"/>
                <a:gd name="connsiteY1" fmla="*/ 0 h 1238985"/>
                <a:gd name="connsiteX2" fmla="*/ 0 w 13388758"/>
                <a:gd name="connsiteY2" fmla="*/ 116229 h 1238985"/>
                <a:gd name="connsiteX3" fmla="*/ 0 w 13388758"/>
                <a:gd name="connsiteY3" fmla="*/ 1097104 h 1238985"/>
                <a:gd name="connsiteX4" fmla="*/ 64480 w 13388758"/>
                <a:gd name="connsiteY4" fmla="*/ 1097591 h 1238985"/>
                <a:gd name="connsiteX5" fmla="*/ 454868 w 13388758"/>
                <a:gd name="connsiteY5" fmla="*/ 1064430 h 1238985"/>
                <a:gd name="connsiteX6" fmla="*/ 3051118 w 13388758"/>
                <a:gd name="connsiteY6" fmla="*/ 346411 h 1238985"/>
                <a:gd name="connsiteX7" fmla="*/ 5799277 w 13388758"/>
                <a:gd name="connsiteY7" fmla="*/ 1214711 h 1238985"/>
                <a:gd name="connsiteX8" fmla="*/ 8369560 w 13388758"/>
                <a:gd name="connsiteY8" fmla="*/ 874016 h 1238985"/>
                <a:gd name="connsiteX9" fmla="*/ 8469240 w 13388758"/>
                <a:gd name="connsiteY9" fmla="*/ 877029 h 1238985"/>
                <a:gd name="connsiteX10" fmla="*/ 8568921 w 13388758"/>
                <a:gd name="connsiteY10" fmla="*/ 874016 h 1238985"/>
                <a:gd name="connsiteX11" fmla="*/ 11139204 w 13388758"/>
                <a:gd name="connsiteY11" fmla="*/ 1214711 h 1238985"/>
                <a:gd name="connsiteX12" fmla="*/ 13388758 w 13388758"/>
                <a:gd name="connsiteY12" fmla="*/ 371810 h 1238985"/>
                <a:gd name="connsiteX13" fmla="*/ 12075771 w 13388758"/>
                <a:gd name="connsiteY13" fmla="*/ 0 h 1238985"/>
                <a:gd name="connsiteX0" fmla="*/ 15008043 w 15008043"/>
                <a:gd name="connsiteY0" fmla="*/ 0 h 1255436"/>
                <a:gd name="connsiteX1" fmla="*/ 116229 w 15008043"/>
                <a:gd name="connsiteY1" fmla="*/ 16451 h 1255436"/>
                <a:gd name="connsiteX2" fmla="*/ 0 w 15008043"/>
                <a:gd name="connsiteY2" fmla="*/ 132680 h 1255436"/>
                <a:gd name="connsiteX3" fmla="*/ 0 w 15008043"/>
                <a:gd name="connsiteY3" fmla="*/ 1113555 h 1255436"/>
                <a:gd name="connsiteX4" fmla="*/ 64480 w 15008043"/>
                <a:gd name="connsiteY4" fmla="*/ 1114042 h 1255436"/>
                <a:gd name="connsiteX5" fmla="*/ 454868 w 15008043"/>
                <a:gd name="connsiteY5" fmla="*/ 1080881 h 1255436"/>
                <a:gd name="connsiteX6" fmla="*/ 3051118 w 15008043"/>
                <a:gd name="connsiteY6" fmla="*/ 362862 h 1255436"/>
                <a:gd name="connsiteX7" fmla="*/ 5799277 w 15008043"/>
                <a:gd name="connsiteY7" fmla="*/ 1231162 h 1255436"/>
                <a:gd name="connsiteX8" fmla="*/ 8369560 w 15008043"/>
                <a:gd name="connsiteY8" fmla="*/ 890467 h 1255436"/>
                <a:gd name="connsiteX9" fmla="*/ 8469240 w 15008043"/>
                <a:gd name="connsiteY9" fmla="*/ 893480 h 1255436"/>
                <a:gd name="connsiteX10" fmla="*/ 8568921 w 15008043"/>
                <a:gd name="connsiteY10" fmla="*/ 890467 h 1255436"/>
                <a:gd name="connsiteX11" fmla="*/ 11139204 w 15008043"/>
                <a:gd name="connsiteY11" fmla="*/ 1231162 h 1255436"/>
                <a:gd name="connsiteX12" fmla="*/ 13388758 w 15008043"/>
                <a:gd name="connsiteY12" fmla="*/ 388261 h 1255436"/>
                <a:gd name="connsiteX13" fmla="*/ 15008043 w 15008043"/>
                <a:gd name="connsiteY13" fmla="*/ 0 h 1255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008043" h="1255436">
                  <a:moveTo>
                    <a:pt x="15008043" y="0"/>
                  </a:moveTo>
                  <a:lnTo>
                    <a:pt x="116229" y="16451"/>
                  </a:lnTo>
                  <a:cubicBezTo>
                    <a:pt x="52037" y="16451"/>
                    <a:pt x="0" y="68488"/>
                    <a:pt x="0" y="132680"/>
                  </a:cubicBezTo>
                  <a:lnTo>
                    <a:pt x="0" y="1113555"/>
                  </a:lnTo>
                  <a:lnTo>
                    <a:pt x="64480" y="1114042"/>
                  </a:lnTo>
                  <a:cubicBezTo>
                    <a:pt x="205319" y="1111536"/>
                    <a:pt x="336848" y="1101378"/>
                    <a:pt x="454868" y="1080881"/>
                  </a:cubicBezTo>
                  <a:cubicBezTo>
                    <a:pt x="1399029" y="916907"/>
                    <a:pt x="2160383" y="337815"/>
                    <a:pt x="3051118" y="362862"/>
                  </a:cubicBezTo>
                  <a:cubicBezTo>
                    <a:pt x="3941852" y="387909"/>
                    <a:pt x="4810060" y="1067188"/>
                    <a:pt x="5799277" y="1231162"/>
                  </a:cubicBezTo>
                  <a:cubicBezTo>
                    <a:pt x="6603015" y="1364391"/>
                    <a:pt x="7677767" y="906507"/>
                    <a:pt x="8369560" y="890467"/>
                  </a:cubicBezTo>
                  <a:lnTo>
                    <a:pt x="8469240" y="893480"/>
                  </a:lnTo>
                  <a:lnTo>
                    <a:pt x="8568921" y="890467"/>
                  </a:lnTo>
                  <a:cubicBezTo>
                    <a:pt x="9260713" y="906507"/>
                    <a:pt x="10335898" y="1314863"/>
                    <a:pt x="11139204" y="1231162"/>
                  </a:cubicBezTo>
                  <a:cubicBezTo>
                    <a:pt x="11942510" y="1147461"/>
                    <a:pt x="13154337" y="475394"/>
                    <a:pt x="13388758" y="388261"/>
                  </a:cubicBezTo>
                  <a:lnTo>
                    <a:pt x="15008043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 flipH="1">
              <a:off x="-38102" y="-38099"/>
              <a:ext cx="4267202" cy="717300"/>
            </a:xfrm>
            <a:custGeom>
              <a:avLst/>
              <a:gdLst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0 w 12192000"/>
                <a:gd name="connsiteY3" fmla="*/ 1239710 h 1418416"/>
                <a:gd name="connsiteX4" fmla="*/ 64480 w 12192000"/>
                <a:gd name="connsiteY4" fmla="*/ 1240323 h 1418416"/>
                <a:gd name="connsiteX5" fmla="*/ 454868 w 12192000"/>
                <a:gd name="connsiteY5" fmla="*/ 1198555 h 1418416"/>
                <a:gd name="connsiteX6" fmla="*/ 3051118 w 12192000"/>
                <a:gd name="connsiteY6" fmla="*/ 294173 h 1418416"/>
                <a:gd name="connsiteX7" fmla="*/ 5799277 w 12192000"/>
                <a:gd name="connsiteY7" fmla="*/ 1387842 h 1418416"/>
                <a:gd name="connsiteX8" fmla="*/ 8369560 w 12192000"/>
                <a:gd name="connsiteY8" fmla="*/ 958719 h 1418416"/>
                <a:gd name="connsiteX9" fmla="*/ 8469240 w 12192000"/>
                <a:gd name="connsiteY9" fmla="*/ 962514 h 1418416"/>
                <a:gd name="connsiteX10" fmla="*/ 8568921 w 12192000"/>
                <a:gd name="connsiteY10" fmla="*/ 958719 h 1418416"/>
                <a:gd name="connsiteX11" fmla="*/ 11139204 w 12192000"/>
                <a:gd name="connsiteY11" fmla="*/ 1387842 h 1418416"/>
                <a:gd name="connsiteX12" fmla="*/ 11860670 w 12192000"/>
                <a:gd name="connsiteY12" fmla="*/ 1134261 h 1418416"/>
                <a:gd name="connsiteX13" fmla="*/ 12192000 w 12192000"/>
                <a:gd name="connsiteY13" fmla="*/ 967695 h 1418416"/>
                <a:gd name="connsiteX14" fmla="*/ 12192000 w 12192000"/>
                <a:gd name="connsiteY14" fmla="*/ 4247 h 1418416"/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4872 w 12192000"/>
                <a:gd name="connsiteY3" fmla="*/ 461273 h 1418416"/>
                <a:gd name="connsiteX4" fmla="*/ 0 w 12192000"/>
                <a:gd name="connsiteY4" fmla="*/ 1239710 h 1418416"/>
                <a:gd name="connsiteX5" fmla="*/ 64480 w 12192000"/>
                <a:gd name="connsiteY5" fmla="*/ 1240323 h 1418416"/>
                <a:gd name="connsiteX6" fmla="*/ 454868 w 12192000"/>
                <a:gd name="connsiteY6" fmla="*/ 1198555 h 1418416"/>
                <a:gd name="connsiteX7" fmla="*/ 3051118 w 12192000"/>
                <a:gd name="connsiteY7" fmla="*/ 294173 h 1418416"/>
                <a:gd name="connsiteX8" fmla="*/ 5799277 w 12192000"/>
                <a:gd name="connsiteY8" fmla="*/ 1387842 h 1418416"/>
                <a:gd name="connsiteX9" fmla="*/ 8369560 w 12192000"/>
                <a:gd name="connsiteY9" fmla="*/ 958719 h 1418416"/>
                <a:gd name="connsiteX10" fmla="*/ 8469240 w 12192000"/>
                <a:gd name="connsiteY10" fmla="*/ 962514 h 1418416"/>
                <a:gd name="connsiteX11" fmla="*/ 8568921 w 12192000"/>
                <a:gd name="connsiteY11" fmla="*/ 958719 h 1418416"/>
                <a:gd name="connsiteX12" fmla="*/ 11139204 w 12192000"/>
                <a:gd name="connsiteY12" fmla="*/ 1387842 h 1418416"/>
                <a:gd name="connsiteX13" fmla="*/ 11860670 w 12192000"/>
                <a:gd name="connsiteY13" fmla="*/ 1134261 h 1418416"/>
                <a:gd name="connsiteX14" fmla="*/ 12192000 w 12192000"/>
                <a:gd name="connsiteY14" fmla="*/ 967695 h 1418416"/>
                <a:gd name="connsiteX15" fmla="*/ 12192000 w 12192000"/>
                <a:gd name="connsiteY15" fmla="*/ 4247 h 1418416"/>
                <a:gd name="connsiteX16" fmla="*/ 12191319 w 12192000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363896 w 14491416"/>
                <a:gd name="connsiteY5" fmla="*/ 1240323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1570198 w 14491416"/>
                <a:gd name="connsiteY5" fmla="*/ 889756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754284 w 14491416"/>
                <a:gd name="connsiteY5" fmla="*/ 1198555 h 1418416"/>
                <a:gd name="connsiteX6" fmla="*/ 5350534 w 14491416"/>
                <a:gd name="connsiteY6" fmla="*/ 294173 h 1418416"/>
                <a:gd name="connsiteX7" fmla="*/ 8098693 w 14491416"/>
                <a:gd name="connsiteY7" fmla="*/ 1387842 h 1418416"/>
                <a:gd name="connsiteX8" fmla="*/ 10668976 w 14491416"/>
                <a:gd name="connsiteY8" fmla="*/ 958719 h 1418416"/>
                <a:gd name="connsiteX9" fmla="*/ 10768656 w 14491416"/>
                <a:gd name="connsiteY9" fmla="*/ 962514 h 1418416"/>
                <a:gd name="connsiteX10" fmla="*/ 10868337 w 14491416"/>
                <a:gd name="connsiteY10" fmla="*/ 958719 h 1418416"/>
                <a:gd name="connsiteX11" fmla="*/ 13438620 w 14491416"/>
                <a:gd name="connsiteY11" fmla="*/ 1387842 h 1418416"/>
                <a:gd name="connsiteX12" fmla="*/ 14160086 w 14491416"/>
                <a:gd name="connsiteY12" fmla="*/ 1134261 h 1418416"/>
                <a:gd name="connsiteX13" fmla="*/ 14491416 w 14491416"/>
                <a:gd name="connsiteY13" fmla="*/ 967695 h 1418416"/>
                <a:gd name="connsiteX14" fmla="*/ 14491416 w 14491416"/>
                <a:gd name="connsiteY14" fmla="*/ 4247 h 1418416"/>
                <a:gd name="connsiteX15" fmla="*/ 14490735 w 14491416"/>
                <a:gd name="connsiteY15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576760" h="1430717">
                  <a:moveTo>
                    <a:pt x="14576079" y="12301"/>
                  </a:moveTo>
                  <a:lnTo>
                    <a:pt x="2385441" y="12301"/>
                  </a:lnTo>
                  <a:lnTo>
                    <a:pt x="2384760" y="16548"/>
                  </a:lnTo>
                  <a:lnTo>
                    <a:pt x="0" y="0"/>
                  </a:lnTo>
                  <a:cubicBezTo>
                    <a:pt x="1676011" y="306683"/>
                    <a:pt x="1442922" y="1144401"/>
                    <a:pt x="2839628" y="1210856"/>
                  </a:cubicBezTo>
                  <a:cubicBezTo>
                    <a:pt x="4236334" y="1277311"/>
                    <a:pt x="4545143" y="274926"/>
                    <a:pt x="5435878" y="306474"/>
                  </a:cubicBezTo>
                  <a:cubicBezTo>
                    <a:pt x="6326612" y="338022"/>
                    <a:pt x="7194820" y="1193609"/>
                    <a:pt x="8184037" y="1400143"/>
                  </a:cubicBezTo>
                  <a:cubicBezTo>
                    <a:pt x="8987775" y="1567952"/>
                    <a:pt x="10062527" y="991223"/>
                    <a:pt x="10754320" y="971020"/>
                  </a:cubicBezTo>
                  <a:lnTo>
                    <a:pt x="10854000" y="974815"/>
                  </a:lnTo>
                  <a:lnTo>
                    <a:pt x="10953681" y="971020"/>
                  </a:lnTo>
                  <a:cubicBezTo>
                    <a:pt x="11645473" y="991223"/>
                    <a:pt x="12720224" y="1567952"/>
                    <a:pt x="13523964" y="1400143"/>
                  </a:cubicBezTo>
                  <a:cubicBezTo>
                    <a:pt x="13771268" y="1348510"/>
                    <a:pt x="14011009" y="1256311"/>
                    <a:pt x="14245430" y="1146562"/>
                  </a:cubicBezTo>
                  <a:lnTo>
                    <a:pt x="14576760" y="979996"/>
                  </a:lnTo>
                  <a:lnTo>
                    <a:pt x="14576760" y="16548"/>
                  </a:lnTo>
                  <a:lnTo>
                    <a:pt x="14576079" y="12301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alpha val="25000"/>
                  </a:schemeClr>
                </a:gs>
                <a:gs pos="0">
                  <a:schemeClr val="accent2">
                    <a:alpha val="2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 flipH="1">
              <a:off x="-38102" y="-38100"/>
              <a:ext cx="4267202" cy="590868"/>
            </a:xfrm>
            <a:custGeom>
              <a:avLst/>
              <a:gdLst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0 w 12192000"/>
                <a:gd name="connsiteY3" fmla="*/ 1239710 h 1418416"/>
                <a:gd name="connsiteX4" fmla="*/ 64480 w 12192000"/>
                <a:gd name="connsiteY4" fmla="*/ 1240323 h 1418416"/>
                <a:gd name="connsiteX5" fmla="*/ 454868 w 12192000"/>
                <a:gd name="connsiteY5" fmla="*/ 1198555 h 1418416"/>
                <a:gd name="connsiteX6" fmla="*/ 3051118 w 12192000"/>
                <a:gd name="connsiteY6" fmla="*/ 294173 h 1418416"/>
                <a:gd name="connsiteX7" fmla="*/ 5799277 w 12192000"/>
                <a:gd name="connsiteY7" fmla="*/ 1387842 h 1418416"/>
                <a:gd name="connsiteX8" fmla="*/ 8369560 w 12192000"/>
                <a:gd name="connsiteY8" fmla="*/ 958719 h 1418416"/>
                <a:gd name="connsiteX9" fmla="*/ 8469240 w 12192000"/>
                <a:gd name="connsiteY9" fmla="*/ 962514 h 1418416"/>
                <a:gd name="connsiteX10" fmla="*/ 8568921 w 12192000"/>
                <a:gd name="connsiteY10" fmla="*/ 958719 h 1418416"/>
                <a:gd name="connsiteX11" fmla="*/ 11139204 w 12192000"/>
                <a:gd name="connsiteY11" fmla="*/ 1387842 h 1418416"/>
                <a:gd name="connsiteX12" fmla="*/ 11860670 w 12192000"/>
                <a:gd name="connsiteY12" fmla="*/ 1134261 h 1418416"/>
                <a:gd name="connsiteX13" fmla="*/ 12192000 w 12192000"/>
                <a:gd name="connsiteY13" fmla="*/ 967695 h 1418416"/>
                <a:gd name="connsiteX14" fmla="*/ 12192000 w 12192000"/>
                <a:gd name="connsiteY14" fmla="*/ 4247 h 1418416"/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4872 w 12192000"/>
                <a:gd name="connsiteY3" fmla="*/ 461273 h 1418416"/>
                <a:gd name="connsiteX4" fmla="*/ 0 w 12192000"/>
                <a:gd name="connsiteY4" fmla="*/ 1239710 h 1418416"/>
                <a:gd name="connsiteX5" fmla="*/ 64480 w 12192000"/>
                <a:gd name="connsiteY5" fmla="*/ 1240323 h 1418416"/>
                <a:gd name="connsiteX6" fmla="*/ 454868 w 12192000"/>
                <a:gd name="connsiteY6" fmla="*/ 1198555 h 1418416"/>
                <a:gd name="connsiteX7" fmla="*/ 3051118 w 12192000"/>
                <a:gd name="connsiteY7" fmla="*/ 294173 h 1418416"/>
                <a:gd name="connsiteX8" fmla="*/ 5799277 w 12192000"/>
                <a:gd name="connsiteY8" fmla="*/ 1387842 h 1418416"/>
                <a:gd name="connsiteX9" fmla="*/ 8369560 w 12192000"/>
                <a:gd name="connsiteY9" fmla="*/ 958719 h 1418416"/>
                <a:gd name="connsiteX10" fmla="*/ 8469240 w 12192000"/>
                <a:gd name="connsiteY10" fmla="*/ 962514 h 1418416"/>
                <a:gd name="connsiteX11" fmla="*/ 8568921 w 12192000"/>
                <a:gd name="connsiteY11" fmla="*/ 958719 h 1418416"/>
                <a:gd name="connsiteX12" fmla="*/ 11139204 w 12192000"/>
                <a:gd name="connsiteY12" fmla="*/ 1387842 h 1418416"/>
                <a:gd name="connsiteX13" fmla="*/ 11860670 w 12192000"/>
                <a:gd name="connsiteY13" fmla="*/ 1134261 h 1418416"/>
                <a:gd name="connsiteX14" fmla="*/ 12192000 w 12192000"/>
                <a:gd name="connsiteY14" fmla="*/ 967695 h 1418416"/>
                <a:gd name="connsiteX15" fmla="*/ 12192000 w 12192000"/>
                <a:gd name="connsiteY15" fmla="*/ 4247 h 1418416"/>
                <a:gd name="connsiteX16" fmla="*/ 12191319 w 12192000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363896 w 14491416"/>
                <a:gd name="connsiteY5" fmla="*/ 1240323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1570198 w 14491416"/>
                <a:gd name="connsiteY5" fmla="*/ 889756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754284 w 14491416"/>
                <a:gd name="connsiteY5" fmla="*/ 1198555 h 1418416"/>
                <a:gd name="connsiteX6" fmla="*/ 5350534 w 14491416"/>
                <a:gd name="connsiteY6" fmla="*/ 294173 h 1418416"/>
                <a:gd name="connsiteX7" fmla="*/ 8098693 w 14491416"/>
                <a:gd name="connsiteY7" fmla="*/ 1387842 h 1418416"/>
                <a:gd name="connsiteX8" fmla="*/ 10668976 w 14491416"/>
                <a:gd name="connsiteY8" fmla="*/ 958719 h 1418416"/>
                <a:gd name="connsiteX9" fmla="*/ 10768656 w 14491416"/>
                <a:gd name="connsiteY9" fmla="*/ 962514 h 1418416"/>
                <a:gd name="connsiteX10" fmla="*/ 10868337 w 14491416"/>
                <a:gd name="connsiteY10" fmla="*/ 958719 h 1418416"/>
                <a:gd name="connsiteX11" fmla="*/ 13438620 w 14491416"/>
                <a:gd name="connsiteY11" fmla="*/ 1387842 h 1418416"/>
                <a:gd name="connsiteX12" fmla="*/ 14160086 w 14491416"/>
                <a:gd name="connsiteY12" fmla="*/ 1134261 h 1418416"/>
                <a:gd name="connsiteX13" fmla="*/ 14491416 w 14491416"/>
                <a:gd name="connsiteY13" fmla="*/ 967695 h 1418416"/>
                <a:gd name="connsiteX14" fmla="*/ 14491416 w 14491416"/>
                <a:gd name="connsiteY14" fmla="*/ 4247 h 1418416"/>
                <a:gd name="connsiteX15" fmla="*/ 14490735 w 14491416"/>
                <a:gd name="connsiteY15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576760" h="1430717">
                  <a:moveTo>
                    <a:pt x="14576079" y="12301"/>
                  </a:moveTo>
                  <a:lnTo>
                    <a:pt x="2385441" y="12301"/>
                  </a:lnTo>
                  <a:lnTo>
                    <a:pt x="2384760" y="16548"/>
                  </a:lnTo>
                  <a:lnTo>
                    <a:pt x="0" y="0"/>
                  </a:lnTo>
                  <a:cubicBezTo>
                    <a:pt x="1676011" y="306683"/>
                    <a:pt x="1442922" y="1144401"/>
                    <a:pt x="2839628" y="1210856"/>
                  </a:cubicBezTo>
                  <a:cubicBezTo>
                    <a:pt x="4236334" y="1277311"/>
                    <a:pt x="4545143" y="274926"/>
                    <a:pt x="5435878" y="306474"/>
                  </a:cubicBezTo>
                  <a:cubicBezTo>
                    <a:pt x="6326612" y="338022"/>
                    <a:pt x="7194820" y="1193609"/>
                    <a:pt x="8184037" y="1400143"/>
                  </a:cubicBezTo>
                  <a:cubicBezTo>
                    <a:pt x="8987775" y="1567952"/>
                    <a:pt x="10062527" y="991223"/>
                    <a:pt x="10754320" y="971020"/>
                  </a:cubicBezTo>
                  <a:lnTo>
                    <a:pt x="10854000" y="974815"/>
                  </a:lnTo>
                  <a:lnTo>
                    <a:pt x="10953681" y="971020"/>
                  </a:lnTo>
                  <a:cubicBezTo>
                    <a:pt x="11645473" y="991223"/>
                    <a:pt x="12720224" y="1567952"/>
                    <a:pt x="13523964" y="1400143"/>
                  </a:cubicBezTo>
                  <a:cubicBezTo>
                    <a:pt x="13771268" y="1348510"/>
                    <a:pt x="14011009" y="1256311"/>
                    <a:pt x="14245430" y="1146562"/>
                  </a:cubicBezTo>
                  <a:lnTo>
                    <a:pt x="14576760" y="979996"/>
                  </a:lnTo>
                  <a:lnTo>
                    <a:pt x="14576760" y="16548"/>
                  </a:lnTo>
                  <a:lnTo>
                    <a:pt x="14576079" y="12301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accent1"/>
                </a:gs>
                <a:gs pos="0">
                  <a:schemeClr val="accent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 flipV="1">
              <a:off x="-38101" y="-38100"/>
              <a:ext cx="4237399" cy="491881"/>
            </a:xfrm>
            <a:custGeom>
              <a:avLst/>
              <a:gdLst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810918 w 12192000"/>
                <a:gd name="connsiteY2" fmla="*/ 0 h 1074584"/>
                <a:gd name="connsiteX3" fmla="*/ 470766 w 12192000"/>
                <a:gd name="connsiteY3" fmla="*/ 0 h 1074584"/>
                <a:gd name="connsiteX4" fmla="*/ 448024 w 12192000"/>
                <a:gd name="connsiteY4" fmla="*/ 0 h 1074584"/>
                <a:gd name="connsiteX5" fmla="*/ 0 w 12192000"/>
                <a:gd name="connsiteY5" fmla="*/ 0 h 1074584"/>
                <a:gd name="connsiteX6" fmla="*/ 0 w 12192000"/>
                <a:gd name="connsiteY6" fmla="*/ 1074584 h 1074584"/>
                <a:gd name="connsiteX7" fmla="*/ 345070 w 12192000"/>
                <a:gd name="connsiteY7" fmla="*/ 1074584 h 1074584"/>
                <a:gd name="connsiteX8" fmla="*/ 1582058 w 12192000"/>
                <a:gd name="connsiteY8" fmla="*/ 1074584 h 1074584"/>
                <a:gd name="connsiteX9" fmla="*/ 12192000 w 12192000"/>
                <a:gd name="connsiteY9" fmla="*/ 1074584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448024 w 12192000"/>
                <a:gd name="connsiteY3" fmla="*/ 0 h 1074584"/>
                <a:gd name="connsiteX4" fmla="*/ 0 w 12192000"/>
                <a:gd name="connsiteY4" fmla="*/ 0 h 1074584"/>
                <a:gd name="connsiteX5" fmla="*/ 0 w 12192000"/>
                <a:gd name="connsiteY5" fmla="*/ 1074584 h 1074584"/>
                <a:gd name="connsiteX6" fmla="*/ 345070 w 12192000"/>
                <a:gd name="connsiteY6" fmla="*/ 1074584 h 1074584"/>
                <a:gd name="connsiteX7" fmla="*/ 1582058 w 12192000"/>
                <a:gd name="connsiteY7" fmla="*/ 1074584 h 1074584"/>
                <a:gd name="connsiteX8" fmla="*/ 12192000 w 12192000"/>
                <a:gd name="connsiteY8" fmla="*/ 1074584 h 1074584"/>
                <a:gd name="connsiteX9" fmla="*/ 12192000 w 12192000"/>
                <a:gd name="connsiteY9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0 w 12192000"/>
                <a:gd name="connsiteY3" fmla="*/ 0 h 1074584"/>
                <a:gd name="connsiteX4" fmla="*/ 0 w 12192000"/>
                <a:gd name="connsiteY4" fmla="*/ 1074584 h 1074584"/>
                <a:gd name="connsiteX5" fmla="*/ 345070 w 12192000"/>
                <a:gd name="connsiteY5" fmla="*/ 1074584 h 1074584"/>
                <a:gd name="connsiteX6" fmla="*/ 1582058 w 12192000"/>
                <a:gd name="connsiteY6" fmla="*/ 1074584 h 1074584"/>
                <a:gd name="connsiteX7" fmla="*/ 12192000 w 12192000"/>
                <a:gd name="connsiteY7" fmla="*/ 1074584 h 1074584"/>
                <a:gd name="connsiteX8" fmla="*/ 12192000 w 12192000"/>
                <a:gd name="connsiteY8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345070 w 12192000"/>
                <a:gd name="connsiteY4" fmla="*/ 1074584 h 1074584"/>
                <a:gd name="connsiteX5" fmla="*/ 1582058 w 12192000"/>
                <a:gd name="connsiteY5" fmla="*/ 1074584 h 1074584"/>
                <a:gd name="connsiteX6" fmla="*/ 12192000 w 12192000"/>
                <a:gd name="connsiteY6" fmla="*/ 1074584 h 1074584"/>
                <a:gd name="connsiteX7" fmla="*/ 12192000 w 12192000"/>
                <a:gd name="connsiteY7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582058 w 12192000"/>
                <a:gd name="connsiteY4" fmla="*/ 1074584 h 1074584"/>
                <a:gd name="connsiteX5" fmla="*/ 12192000 w 12192000"/>
                <a:gd name="connsiteY5" fmla="*/ 1074584 h 1074584"/>
                <a:gd name="connsiteX6" fmla="*/ 12192000 w 12192000"/>
                <a:gd name="connsiteY6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0 h 1074584"/>
                <a:gd name="connsiteX1" fmla="*/ 0 w 12192000"/>
                <a:gd name="connsiteY1" fmla="*/ 0 h 1074584"/>
                <a:gd name="connsiteX2" fmla="*/ 0 w 12192000"/>
                <a:gd name="connsiteY2" fmla="*/ 1074584 h 1074584"/>
                <a:gd name="connsiteX3" fmla="*/ 12192000 w 12192000"/>
                <a:gd name="connsiteY3" fmla="*/ 1074584 h 1074584"/>
                <a:gd name="connsiteX4" fmla="*/ 12192000 w 12192000"/>
                <a:gd name="connsiteY4" fmla="*/ 0 h 1074584"/>
                <a:gd name="connsiteX0" fmla="*/ 12192000 w 12192000"/>
                <a:gd name="connsiteY0" fmla="*/ 0 h 1074584"/>
                <a:gd name="connsiteX1" fmla="*/ 1683657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3875315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3134985 h 4209569"/>
                <a:gd name="connsiteX1" fmla="*/ 3875315 w 12192000"/>
                <a:gd name="connsiteY1" fmla="*/ 539236 h 4209569"/>
                <a:gd name="connsiteX2" fmla="*/ 0 w 12192000"/>
                <a:gd name="connsiteY2" fmla="*/ 3134985 h 4209569"/>
                <a:gd name="connsiteX3" fmla="*/ 0 w 12192000"/>
                <a:gd name="connsiteY3" fmla="*/ 4209569 h 4209569"/>
                <a:gd name="connsiteX4" fmla="*/ 12192000 w 12192000"/>
                <a:gd name="connsiteY4" fmla="*/ 4209569 h 4209569"/>
                <a:gd name="connsiteX5" fmla="*/ 12192000 w 12192000"/>
                <a:gd name="connsiteY5" fmla="*/ 3134985 h 4209569"/>
                <a:gd name="connsiteX0" fmla="*/ 12192000 w 12192000"/>
                <a:gd name="connsiteY0" fmla="*/ 2158437 h 3233021"/>
                <a:gd name="connsiteX1" fmla="*/ 5138058 w 12192000"/>
                <a:gd name="connsiteY1" fmla="*/ 679140 h 3233021"/>
                <a:gd name="connsiteX2" fmla="*/ 0 w 12192000"/>
                <a:gd name="connsiteY2" fmla="*/ 2158437 h 3233021"/>
                <a:gd name="connsiteX3" fmla="*/ 0 w 12192000"/>
                <a:gd name="connsiteY3" fmla="*/ 3233021 h 3233021"/>
                <a:gd name="connsiteX4" fmla="*/ 12192000 w 12192000"/>
                <a:gd name="connsiteY4" fmla="*/ 3233021 h 3233021"/>
                <a:gd name="connsiteX5" fmla="*/ 12192000 w 12192000"/>
                <a:gd name="connsiteY5" fmla="*/ 2158437 h 3233021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187253 h 2261837"/>
                <a:gd name="connsiteX1" fmla="*/ 4601030 w 12192000"/>
                <a:gd name="connsiteY1" fmla="*/ 433648 h 2261837"/>
                <a:gd name="connsiteX2" fmla="*/ 0 w 12192000"/>
                <a:gd name="connsiteY2" fmla="*/ 1187253 h 2261837"/>
                <a:gd name="connsiteX3" fmla="*/ 0 w 12192000"/>
                <a:gd name="connsiteY3" fmla="*/ 2261837 h 2261837"/>
                <a:gd name="connsiteX4" fmla="*/ 12192000 w 12192000"/>
                <a:gd name="connsiteY4" fmla="*/ 2261837 h 2261837"/>
                <a:gd name="connsiteX5" fmla="*/ 12192000 w 12192000"/>
                <a:gd name="connsiteY5" fmla="*/ 1187253 h 2261837"/>
                <a:gd name="connsiteX0" fmla="*/ 12192000 w 12192000"/>
                <a:gd name="connsiteY0" fmla="*/ 755772 h 1830356"/>
                <a:gd name="connsiteX1" fmla="*/ 6194520 w 12192000"/>
                <a:gd name="connsiteY1" fmla="*/ 534733 h 1830356"/>
                <a:gd name="connsiteX2" fmla="*/ 4601030 w 12192000"/>
                <a:gd name="connsiteY2" fmla="*/ 2167 h 1830356"/>
                <a:gd name="connsiteX3" fmla="*/ 0 w 12192000"/>
                <a:gd name="connsiteY3" fmla="*/ 755772 h 1830356"/>
                <a:gd name="connsiteX4" fmla="*/ 0 w 12192000"/>
                <a:gd name="connsiteY4" fmla="*/ 1830356 h 1830356"/>
                <a:gd name="connsiteX5" fmla="*/ 12192000 w 12192000"/>
                <a:gd name="connsiteY5" fmla="*/ 1830356 h 1830356"/>
                <a:gd name="connsiteX6" fmla="*/ 12192000 w 12192000"/>
                <a:gd name="connsiteY6" fmla="*/ 755772 h 1830356"/>
                <a:gd name="connsiteX0" fmla="*/ 12192000 w 12192000"/>
                <a:gd name="connsiteY0" fmla="*/ 221040 h 1295624"/>
                <a:gd name="connsiteX1" fmla="*/ 6194520 w 12192000"/>
                <a:gd name="connsiteY1" fmla="*/ 1 h 1295624"/>
                <a:gd name="connsiteX2" fmla="*/ 0 w 12192000"/>
                <a:gd name="connsiteY2" fmla="*/ 221040 h 1295624"/>
                <a:gd name="connsiteX3" fmla="*/ 0 w 12192000"/>
                <a:gd name="connsiteY3" fmla="*/ 1295624 h 1295624"/>
                <a:gd name="connsiteX4" fmla="*/ 12192000 w 12192000"/>
                <a:gd name="connsiteY4" fmla="*/ 1295624 h 1295624"/>
                <a:gd name="connsiteX5" fmla="*/ 12192000 w 12192000"/>
                <a:gd name="connsiteY5" fmla="*/ 221040 h 1295624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2138436 h 3213020"/>
                <a:gd name="connsiteX1" fmla="*/ 6238063 w 12192000"/>
                <a:gd name="connsiteY1" fmla="*/ 493922 h 3213020"/>
                <a:gd name="connsiteX2" fmla="*/ 0 w 12192000"/>
                <a:gd name="connsiteY2" fmla="*/ 2138436 h 3213020"/>
                <a:gd name="connsiteX3" fmla="*/ 0 w 12192000"/>
                <a:gd name="connsiteY3" fmla="*/ 3213020 h 3213020"/>
                <a:gd name="connsiteX4" fmla="*/ 12192000 w 12192000"/>
                <a:gd name="connsiteY4" fmla="*/ 3213020 h 3213020"/>
                <a:gd name="connsiteX5" fmla="*/ 12192000 w 12192000"/>
                <a:gd name="connsiteY5" fmla="*/ 2138436 h 3213020"/>
                <a:gd name="connsiteX0" fmla="*/ 12192000 w 12192000"/>
                <a:gd name="connsiteY0" fmla="*/ 2044923 h 3119507"/>
                <a:gd name="connsiteX1" fmla="*/ 6238063 w 12192000"/>
                <a:gd name="connsiteY1" fmla="*/ 400409 h 3119507"/>
                <a:gd name="connsiteX2" fmla="*/ 3727091 w 12192000"/>
                <a:gd name="connsiteY2" fmla="*/ 121296 h 3119507"/>
                <a:gd name="connsiteX3" fmla="*/ 0 w 12192000"/>
                <a:gd name="connsiteY3" fmla="*/ 2044923 h 3119507"/>
                <a:gd name="connsiteX4" fmla="*/ 0 w 12192000"/>
                <a:gd name="connsiteY4" fmla="*/ 3119507 h 3119507"/>
                <a:gd name="connsiteX5" fmla="*/ 12192000 w 12192000"/>
                <a:gd name="connsiteY5" fmla="*/ 3119507 h 3119507"/>
                <a:gd name="connsiteX6" fmla="*/ 12192000 w 12192000"/>
                <a:gd name="connsiteY6" fmla="*/ 2044923 h 3119507"/>
                <a:gd name="connsiteX0" fmla="*/ 12192000 w 12192000"/>
                <a:gd name="connsiteY0" fmla="*/ 1652861 h 2727445"/>
                <a:gd name="connsiteX1" fmla="*/ 6238063 w 12192000"/>
                <a:gd name="connsiteY1" fmla="*/ 8347 h 2727445"/>
                <a:gd name="connsiteX2" fmla="*/ 3538406 w 12192000"/>
                <a:gd name="connsiteY2" fmla="*/ 1041063 h 2727445"/>
                <a:gd name="connsiteX3" fmla="*/ 0 w 12192000"/>
                <a:gd name="connsiteY3" fmla="*/ 1652861 h 2727445"/>
                <a:gd name="connsiteX4" fmla="*/ 0 w 12192000"/>
                <a:gd name="connsiteY4" fmla="*/ 2727445 h 2727445"/>
                <a:gd name="connsiteX5" fmla="*/ 12192000 w 12192000"/>
                <a:gd name="connsiteY5" fmla="*/ 2727445 h 2727445"/>
                <a:gd name="connsiteX6" fmla="*/ 12192000 w 12192000"/>
                <a:gd name="connsiteY6" fmla="*/ 1652861 h 2727445"/>
                <a:gd name="connsiteX0" fmla="*/ 12192000 w 12192000"/>
                <a:gd name="connsiteY0" fmla="*/ 1655532 h 2730116"/>
                <a:gd name="connsiteX1" fmla="*/ 8894177 w 12192000"/>
                <a:gd name="connsiteY1" fmla="*/ 569243 h 2730116"/>
                <a:gd name="connsiteX2" fmla="*/ 6238063 w 12192000"/>
                <a:gd name="connsiteY2" fmla="*/ 11018 h 2730116"/>
                <a:gd name="connsiteX3" fmla="*/ 3538406 w 12192000"/>
                <a:gd name="connsiteY3" fmla="*/ 1043734 h 2730116"/>
                <a:gd name="connsiteX4" fmla="*/ 0 w 12192000"/>
                <a:gd name="connsiteY4" fmla="*/ 1655532 h 2730116"/>
                <a:gd name="connsiteX5" fmla="*/ 0 w 12192000"/>
                <a:gd name="connsiteY5" fmla="*/ 2730116 h 2730116"/>
                <a:gd name="connsiteX6" fmla="*/ 12192000 w 12192000"/>
                <a:gd name="connsiteY6" fmla="*/ 2730116 h 2730116"/>
                <a:gd name="connsiteX7" fmla="*/ 12192000 w 12192000"/>
                <a:gd name="connsiteY7" fmla="*/ 1655532 h 2730116"/>
                <a:gd name="connsiteX0" fmla="*/ 12192000 w 12192000"/>
                <a:gd name="connsiteY0" fmla="*/ 1658292 h 2732876"/>
                <a:gd name="connsiteX1" fmla="*/ 8749034 w 12192000"/>
                <a:gd name="connsiteY1" fmla="*/ 1855923 h 2732876"/>
                <a:gd name="connsiteX2" fmla="*/ 6238063 w 12192000"/>
                <a:gd name="connsiteY2" fmla="*/ 13778 h 2732876"/>
                <a:gd name="connsiteX3" fmla="*/ 3538406 w 12192000"/>
                <a:gd name="connsiteY3" fmla="*/ 1046494 h 2732876"/>
                <a:gd name="connsiteX4" fmla="*/ 0 w 12192000"/>
                <a:gd name="connsiteY4" fmla="*/ 1658292 h 2732876"/>
                <a:gd name="connsiteX5" fmla="*/ 0 w 12192000"/>
                <a:gd name="connsiteY5" fmla="*/ 2732876 h 2732876"/>
                <a:gd name="connsiteX6" fmla="*/ 12192000 w 12192000"/>
                <a:gd name="connsiteY6" fmla="*/ 2732876 h 2732876"/>
                <a:gd name="connsiteX7" fmla="*/ 12192000 w 12192000"/>
                <a:gd name="connsiteY7" fmla="*/ 1658292 h 2732876"/>
                <a:gd name="connsiteX0" fmla="*/ 12192000 w 12192000"/>
                <a:gd name="connsiteY0" fmla="*/ 780671 h 1855255"/>
                <a:gd name="connsiteX1" fmla="*/ 8749034 w 12192000"/>
                <a:gd name="connsiteY1" fmla="*/ 978302 h 1855255"/>
                <a:gd name="connsiteX2" fmla="*/ 6034863 w 12192000"/>
                <a:gd name="connsiteY2" fmla="*/ 140965 h 1855255"/>
                <a:gd name="connsiteX3" fmla="*/ 3538406 w 12192000"/>
                <a:gd name="connsiteY3" fmla="*/ 168873 h 1855255"/>
                <a:gd name="connsiteX4" fmla="*/ 0 w 12192000"/>
                <a:gd name="connsiteY4" fmla="*/ 780671 h 1855255"/>
                <a:gd name="connsiteX5" fmla="*/ 0 w 12192000"/>
                <a:gd name="connsiteY5" fmla="*/ 1855255 h 1855255"/>
                <a:gd name="connsiteX6" fmla="*/ 12192000 w 12192000"/>
                <a:gd name="connsiteY6" fmla="*/ 1855255 h 1855255"/>
                <a:gd name="connsiteX7" fmla="*/ 12192000 w 12192000"/>
                <a:gd name="connsiteY7" fmla="*/ 780671 h 1855255"/>
                <a:gd name="connsiteX0" fmla="*/ 12192000 w 12192000"/>
                <a:gd name="connsiteY0" fmla="*/ 641773 h 1716357"/>
                <a:gd name="connsiteX1" fmla="*/ 8749034 w 12192000"/>
                <a:gd name="connsiteY1" fmla="*/ 839404 h 1716357"/>
                <a:gd name="connsiteX2" fmla="*/ 6034863 w 12192000"/>
                <a:gd name="connsiteY2" fmla="*/ 2067 h 1716357"/>
                <a:gd name="connsiteX3" fmla="*/ 3132006 w 12192000"/>
                <a:gd name="connsiteY3" fmla="*/ 1090602 h 1716357"/>
                <a:gd name="connsiteX4" fmla="*/ 0 w 12192000"/>
                <a:gd name="connsiteY4" fmla="*/ 641773 h 1716357"/>
                <a:gd name="connsiteX5" fmla="*/ 0 w 12192000"/>
                <a:gd name="connsiteY5" fmla="*/ 1716357 h 1716357"/>
                <a:gd name="connsiteX6" fmla="*/ 12192000 w 12192000"/>
                <a:gd name="connsiteY6" fmla="*/ 1716357 h 1716357"/>
                <a:gd name="connsiteX7" fmla="*/ 12192000 w 12192000"/>
                <a:gd name="connsiteY7" fmla="*/ 641773 h 1716357"/>
                <a:gd name="connsiteX0" fmla="*/ 12192000 w 12192000"/>
                <a:gd name="connsiteY0" fmla="*/ 1003870 h 2078454"/>
                <a:gd name="connsiteX1" fmla="*/ 8749034 w 12192000"/>
                <a:gd name="connsiteY1" fmla="*/ 1201501 h 2078454"/>
                <a:gd name="connsiteX2" fmla="*/ 6020349 w 12192000"/>
                <a:gd name="connsiteY2" fmla="*/ 1317 h 2078454"/>
                <a:gd name="connsiteX3" fmla="*/ 3132006 w 12192000"/>
                <a:gd name="connsiteY3" fmla="*/ 1452699 h 2078454"/>
                <a:gd name="connsiteX4" fmla="*/ 0 w 12192000"/>
                <a:gd name="connsiteY4" fmla="*/ 1003870 h 2078454"/>
                <a:gd name="connsiteX5" fmla="*/ 0 w 12192000"/>
                <a:gd name="connsiteY5" fmla="*/ 2078454 h 2078454"/>
                <a:gd name="connsiteX6" fmla="*/ 12192000 w 12192000"/>
                <a:gd name="connsiteY6" fmla="*/ 2078454 h 2078454"/>
                <a:gd name="connsiteX7" fmla="*/ 12192000 w 12192000"/>
                <a:gd name="connsiteY7" fmla="*/ 1003870 h 2078454"/>
                <a:gd name="connsiteX0" fmla="*/ 12192000 w 14474952"/>
                <a:gd name="connsiteY0" fmla="*/ 1003870 h 2105637"/>
                <a:gd name="connsiteX1" fmla="*/ 8749034 w 14474952"/>
                <a:gd name="connsiteY1" fmla="*/ 1201501 h 2105637"/>
                <a:gd name="connsiteX2" fmla="*/ 6020349 w 14474952"/>
                <a:gd name="connsiteY2" fmla="*/ 1317 h 2105637"/>
                <a:gd name="connsiteX3" fmla="*/ 3132006 w 14474952"/>
                <a:gd name="connsiteY3" fmla="*/ 1452699 h 2105637"/>
                <a:gd name="connsiteX4" fmla="*/ 0 w 14474952"/>
                <a:gd name="connsiteY4" fmla="*/ 1003870 h 2105637"/>
                <a:gd name="connsiteX5" fmla="*/ 0 w 14474952"/>
                <a:gd name="connsiteY5" fmla="*/ 2078454 h 2105637"/>
                <a:gd name="connsiteX6" fmla="*/ 14474952 w 14474952"/>
                <a:gd name="connsiteY6" fmla="*/ 2105637 h 2105637"/>
                <a:gd name="connsiteX7" fmla="*/ 12192000 w 14474952"/>
                <a:gd name="connsiteY7" fmla="*/ 1003870 h 2105637"/>
                <a:gd name="connsiteX0" fmla="*/ 12192000 w 14474952"/>
                <a:gd name="connsiteY0" fmla="*/ 1003870 h 2105637"/>
                <a:gd name="connsiteX1" fmla="*/ 8749034 w 14474952"/>
                <a:gd name="connsiteY1" fmla="*/ 1201501 h 2105637"/>
                <a:gd name="connsiteX2" fmla="*/ 6020349 w 14474952"/>
                <a:gd name="connsiteY2" fmla="*/ 1317 h 2105637"/>
                <a:gd name="connsiteX3" fmla="*/ 3132006 w 14474952"/>
                <a:gd name="connsiteY3" fmla="*/ 1452699 h 2105637"/>
                <a:gd name="connsiteX4" fmla="*/ 0 w 14474952"/>
                <a:gd name="connsiteY4" fmla="*/ 1003870 h 2105637"/>
                <a:gd name="connsiteX5" fmla="*/ 0 w 14474952"/>
                <a:gd name="connsiteY5" fmla="*/ 2078454 h 2105637"/>
                <a:gd name="connsiteX6" fmla="*/ 14474952 w 14474952"/>
                <a:gd name="connsiteY6" fmla="*/ 2105637 h 2105637"/>
                <a:gd name="connsiteX7" fmla="*/ 12192000 w 14474952"/>
                <a:gd name="connsiteY7" fmla="*/ 1003870 h 2105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474952" h="2105637">
                  <a:moveTo>
                    <a:pt x="12192000" y="1003870"/>
                  </a:moveTo>
                  <a:cubicBezTo>
                    <a:pt x="11642363" y="643725"/>
                    <a:pt x="9741357" y="1475587"/>
                    <a:pt x="8749034" y="1201501"/>
                  </a:cubicBezTo>
                  <a:cubicBezTo>
                    <a:pt x="7756711" y="927415"/>
                    <a:pt x="6956520" y="-40549"/>
                    <a:pt x="6020349" y="1317"/>
                  </a:cubicBezTo>
                  <a:cubicBezTo>
                    <a:pt x="5084178" y="43183"/>
                    <a:pt x="4171683" y="1178613"/>
                    <a:pt x="3132006" y="1452699"/>
                  </a:cubicBezTo>
                  <a:cubicBezTo>
                    <a:pt x="2092329" y="1726785"/>
                    <a:pt x="621182" y="504168"/>
                    <a:pt x="0" y="1003870"/>
                  </a:cubicBezTo>
                  <a:lnTo>
                    <a:pt x="0" y="2078454"/>
                  </a:lnTo>
                  <a:lnTo>
                    <a:pt x="14474952" y="2105637"/>
                  </a:lnTo>
                  <a:cubicBezTo>
                    <a:pt x="12881865" y="1792746"/>
                    <a:pt x="12952984" y="1371126"/>
                    <a:pt x="12192000" y="1003870"/>
                  </a:cubicBezTo>
                  <a:close/>
                </a:path>
              </a:pathLst>
            </a:custGeom>
            <a:solidFill>
              <a:schemeClr val="accent3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81323067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143500" cy="58801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6318" y="663476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06318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12" name="Group 11"/>
          <p:cNvGrpSpPr/>
          <p:nvPr userDrawn="1"/>
        </p:nvGrpSpPr>
        <p:grpSpPr>
          <a:xfrm flipH="1">
            <a:off x="7924798" y="-49822"/>
            <a:ext cx="4267202" cy="894650"/>
            <a:chOff x="-38102" y="-49822"/>
            <a:chExt cx="4267202" cy="894650"/>
          </a:xfrm>
        </p:grpSpPr>
        <p:sp>
          <p:nvSpPr>
            <p:cNvPr id="13" name="Freeform 12"/>
            <p:cNvSpPr/>
            <p:nvPr/>
          </p:nvSpPr>
          <p:spPr>
            <a:xfrm>
              <a:off x="-38101" y="-49822"/>
              <a:ext cx="4190260" cy="894650"/>
            </a:xfrm>
            <a:custGeom>
              <a:avLst/>
              <a:gdLst>
                <a:gd name="connsiteX0" fmla="*/ 12075771 w 12192000"/>
                <a:gd name="connsiteY0" fmla="*/ 0 h 1238985"/>
                <a:gd name="connsiteX1" fmla="*/ 116229 w 12192000"/>
                <a:gd name="connsiteY1" fmla="*/ 0 h 1238985"/>
                <a:gd name="connsiteX2" fmla="*/ 0 w 12192000"/>
                <a:gd name="connsiteY2" fmla="*/ 116229 h 1238985"/>
                <a:gd name="connsiteX3" fmla="*/ 0 w 12192000"/>
                <a:gd name="connsiteY3" fmla="*/ 1097104 h 1238985"/>
                <a:gd name="connsiteX4" fmla="*/ 64480 w 12192000"/>
                <a:gd name="connsiteY4" fmla="*/ 1097591 h 1238985"/>
                <a:gd name="connsiteX5" fmla="*/ 454868 w 12192000"/>
                <a:gd name="connsiteY5" fmla="*/ 1064430 h 1238985"/>
                <a:gd name="connsiteX6" fmla="*/ 3051118 w 12192000"/>
                <a:gd name="connsiteY6" fmla="*/ 346411 h 1238985"/>
                <a:gd name="connsiteX7" fmla="*/ 5799277 w 12192000"/>
                <a:gd name="connsiteY7" fmla="*/ 1214711 h 1238985"/>
                <a:gd name="connsiteX8" fmla="*/ 8369560 w 12192000"/>
                <a:gd name="connsiteY8" fmla="*/ 874016 h 1238985"/>
                <a:gd name="connsiteX9" fmla="*/ 8469240 w 12192000"/>
                <a:gd name="connsiteY9" fmla="*/ 877029 h 1238985"/>
                <a:gd name="connsiteX10" fmla="*/ 8568921 w 12192000"/>
                <a:gd name="connsiteY10" fmla="*/ 874016 h 1238985"/>
                <a:gd name="connsiteX11" fmla="*/ 11139204 w 12192000"/>
                <a:gd name="connsiteY11" fmla="*/ 1214711 h 1238985"/>
                <a:gd name="connsiteX12" fmla="*/ 11860670 w 12192000"/>
                <a:gd name="connsiteY12" fmla="*/ 1013385 h 1238985"/>
                <a:gd name="connsiteX13" fmla="*/ 12192000 w 12192000"/>
                <a:gd name="connsiteY13" fmla="*/ 881143 h 1238985"/>
                <a:gd name="connsiteX14" fmla="*/ 12192000 w 12192000"/>
                <a:gd name="connsiteY14" fmla="*/ 116229 h 1238985"/>
                <a:gd name="connsiteX15" fmla="*/ 12075771 w 12192000"/>
                <a:gd name="connsiteY15" fmla="*/ 0 h 1238985"/>
                <a:gd name="connsiteX0" fmla="*/ 12075771 w 12192000"/>
                <a:gd name="connsiteY0" fmla="*/ 0 h 1238985"/>
                <a:gd name="connsiteX1" fmla="*/ 116229 w 12192000"/>
                <a:gd name="connsiteY1" fmla="*/ 0 h 1238985"/>
                <a:gd name="connsiteX2" fmla="*/ 0 w 12192000"/>
                <a:gd name="connsiteY2" fmla="*/ 116229 h 1238985"/>
                <a:gd name="connsiteX3" fmla="*/ 0 w 12192000"/>
                <a:gd name="connsiteY3" fmla="*/ 1097104 h 1238985"/>
                <a:gd name="connsiteX4" fmla="*/ 64480 w 12192000"/>
                <a:gd name="connsiteY4" fmla="*/ 1097591 h 1238985"/>
                <a:gd name="connsiteX5" fmla="*/ 454868 w 12192000"/>
                <a:gd name="connsiteY5" fmla="*/ 1064430 h 1238985"/>
                <a:gd name="connsiteX6" fmla="*/ 3051118 w 12192000"/>
                <a:gd name="connsiteY6" fmla="*/ 346411 h 1238985"/>
                <a:gd name="connsiteX7" fmla="*/ 5799277 w 12192000"/>
                <a:gd name="connsiteY7" fmla="*/ 1214711 h 1238985"/>
                <a:gd name="connsiteX8" fmla="*/ 8369560 w 12192000"/>
                <a:gd name="connsiteY8" fmla="*/ 874016 h 1238985"/>
                <a:gd name="connsiteX9" fmla="*/ 8469240 w 12192000"/>
                <a:gd name="connsiteY9" fmla="*/ 877029 h 1238985"/>
                <a:gd name="connsiteX10" fmla="*/ 8568921 w 12192000"/>
                <a:gd name="connsiteY10" fmla="*/ 874016 h 1238985"/>
                <a:gd name="connsiteX11" fmla="*/ 11139204 w 12192000"/>
                <a:gd name="connsiteY11" fmla="*/ 1214711 h 1238985"/>
                <a:gd name="connsiteX12" fmla="*/ 11860670 w 12192000"/>
                <a:gd name="connsiteY12" fmla="*/ 1013385 h 1238985"/>
                <a:gd name="connsiteX13" fmla="*/ 12192000 w 12192000"/>
                <a:gd name="connsiteY13" fmla="*/ 116229 h 1238985"/>
                <a:gd name="connsiteX14" fmla="*/ 12075771 w 12192000"/>
                <a:gd name="connsiteY14" fmla="*/ 0 h 1238985"/>
                <a:gd name="connsiteX0" fmla="*/ 12075771 w 13388758"/>
                <a:gd name="connsiteY0" fmla="*/ 0 h 1238985"/>
                <a:gd name="connsiteX1" fmla="*/ 116229 w 13388758"/>
                <a:gd name="connsiteY1" fmla="*/ 0 h 1238985"/>
                <a:gd name="connsiteX2" fmla="*/ 0 w 13388758"/>
                <a:gd name="connsiteY2" fmla="*/ 116229 h 1238985"/>
                <a:gd name="connsiteX3" fmla="*/ 0 w 13388758"/>
                <a:gd name="connsiteY3" fmla="*/ 1097104 h 1238985"/>
                <a:gd name="connsiteX4" fmla="*/ 64480 w 13388758"/>
                <a:gd name="connsiteY4" fmla="*/ 1097591 h 1238985"/>
                <a:gd name="connsiteX5" fmla="*/ 454868 w 13388758"/>
                <a:gd name="connsiteY5" fmla="*/ 1064430 h 1238985"/>
                <a:gd name="connsiteX6" fmla="*/ 3051118 w 13388758"/>
                <a:gd name="connsiteY6" fmla="*/ 346411 h 1238985"/>
                <a:gd name="connsiteX7" fmla="*/ 5799277 w 13388758"/>
                <a:gd name="connsiteY7" fmla="*/ 1214711 h 1238985"/>
                <a:gd name="connsiteX8" fmla="*/ 8369560 w 13388758"/>
                <a:gd name="connsiteY8" fmla="*/ 874016 h 1238985"/>
                <a:gd name="connsiteX9" fmla="*/ 8469240 w 13388758"/>
                <a:gd name="connsiteY9" fmla="*/ 877029 h 1238985"/>
                <a:gd name="connsiteX10" fmla="*/ 8568921 w 13388758"/>
                <a:gd name="connsiteY10" fmla="*/ 874016 h 1238985"/>
                <a:gd name="connsiteX11" fmla="*/ 11139204 w 13388758"/>
                <a:gd name="connsiteY11" fmla="*/ 1214711 h 1238985"/>
                <a:gd name="connsiteX12" fmla="*/ 13388758 w 13388758"/>
                <a:gd name="connsiteY12" fmla="*/ 371810 h 1238985"/>
                <a:gd name="connsiteX13" fmla="*/ 12192000 w 13388758"/>
                <a:gd name="connsiteY13" fmla="*/ 116229 h 1238985"/>
                <a:gd name="connsiteX14" fmla="*/ 12075771 w 13388758"/>
                <a:gd name="connsiteY14" fmla="*/ 0 h 1238985"/>
                <a:gd name="connsiteX0" fmla="*/ 12075771 w 13388758"/>
                <a:gd name="connsiteY0" fmla="*/ 0 h 1238985"/>
                <a:gd name="connsiteX1" fmla="*/ 116229 w 13388758"/>
                <a:gd name="connsiteY1" fmla="*/ 0 h 1238985"/>
                <a:gd name="connsiteX2" fmla="*/ 0 w 13388758"/>
                <a:gd name="connsiteY2" fmla="*/ 116229 h 1238985"/>
                <a:gd name="connsiteX3" fmla="*/ 0 w 13388758"/>
                <a:gd name="connsiteY3" fmla="*/ 1097104 h 1238985"/>
                <a:gd name="connsiteX4" fmla="*/ 64480 w 13388758"/>
                <a:gd name="connsiteY4" fmla="*/ 1097591 h 1238985"/>
                <a:gd name="connsiteX5" fmla="*/ 454868 w 13388758"/>
                <a:gd name="connsiteY5" fmla="*/ 1064430 h 1238985"/>
                <a:gd name="connsiteX6" fmla="*/ 3051118 w 13388758"/>
                <a:gd name="connsiteY6" fmla="*/ 346411 h 1238985"/>
                <a:gd name="connsiteX7" fmla="*/ 5799277 w 13388758"/>
                <a:gd name="connsiteY7" fmla="*/ 1214711 h 1238985"/>
                <a:gd name="connsiteX8" fmla="*/ 8369560 w 13388758"/>
                <a:gd name="connsiteY8" fmla="*/ 874016 h 1238985"/>
                <a:gd name="connsiteX9" fmla="*/ 8469240 w 13388758"/>
                <a:gd name="connsiteY9" fmla="*/ 877029 h 1238985"/>
                <a:gd name="connsiteX10" fmla="*/ 8568921 w 13388758"/>
                <a:gd name="connsiteY10" fmla="*/ 874016 h 1238985"/>
                <a:gd name="connsiteX11" fmla="*/ 11139204 w 13388758"/>
                <a:gd name="connsiteY11" fmla="*/ 1214711 h 1238985"/>
                <a:gd name="connsiteX12" fmla="*/ 13388758 w 13388758"/>
                <a:gd name="connsiteY12" fmla="*/ 371810 h 1238985"/>
                <a:gd name="connsiteX13" fmla="*/ 12075771 w 13388758"/>
                <a:gd name="connsiteY13" fmla="*/ 0 h 1238985"/>
                <a:gd name="connsiteX0" fmla="*/ 15008043 w 15008043"/>
                <a:gd name="connsiteY0" fmla="*/ 0 h 1255436"/>
                <a:gd name="connsiteX1" fmla="*/ 116229 w 15008043"/>
                <a:gd name="connsiteY1" fmla="*/ 16451 h 1255436"/>
                <a:gd name="connsiteX2" fmla="*/ 0 w 15008043"/>
                <a:gd name="connsiteY2" fmla="*/ 132680 h 1255436"/>
                <a:gd name="connsiteX3" fmla="*/ 0 w 15008043"/>
                <a:gd name="connsiteY3" fmla="*/ 1113555 h 1255436"/>
                <a:gd name="connsiteX4" fmla="*/ 64480 w 15008043"/>
                <a:gd name="connsiteY4" fmla="*/ 1114042 h 1255436"/>
                <a:gd name="connsiteX5" fmla="*/ 454868 w 15008043"/>
                <a:gd name="connsiteY5" fmla="*/ 1080881 h 1255436"/>
                <a:gd name="connsiteX6" fmla="*/ 3051118 w 15008043"/>
                <a:gd name="connsiteY6" fmla="*/ 362862 h 1255436"/>
                <a:gd name="connsiteX7" fmla="*/ 5799277 w 15008043"/>
                <a:gd name="connsiteY7" fmla="*/ 1231162 h 1255436"/>
                <a:gd name="connsiteX8" fmla="*/ 8369560 w 15008043"/>
                <a:gd name="connsiteY8" fmla="*/ 890467 h 1255436"/>
                <a:gd name="connsiteX9" fmla="*/ 8469240 w 15008043"/>
                <a:gd name="connsiteY9" fmla="*/ 893480 h 1255436"/>
                <a:gd name="connsiteX10" fmla="*/ 8568921 w 15008043"/>
                <a:gd name="connsiteY10" fmla="*/ 890467 h 1255436"/>
                <a:gd name="connsiteX11" fmla="*/ 11139204 w 15008043"/>
                <a:gd name="connsiteY11" fmla="*/ 1231162 h 1255436"/>
                <a:gd name="connsiteX12" fmla="*/ 13388758 w 15008043"/>
                <a:gd name="connsiteY12" fmla="*/ 388261 h 1255436"/>
                <a:gd name="connsiteX13" fmla="*/ 15008043 w 15008043"/>
                <a:gd name="connsiteY13" fmla="*/ 0 h 1255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008043" h="1255436">
                  <a:moveTo>
                    <a:pt x="15008043" y="0"/>
                  </a:moveTo>
                  <a:lnTo>
                    <a:pt x="116229" y="16451"/>
                  </a:lnTo>
                  <a:cubicBezTo>
                    <a:pt x="52037" y="16451"/>
                    <a:pt x="0" y="68488"/>
                    <a:pt x="0" y="132680"/>
                  </a:cubicBezTo>
                  <a:lnTo>
                    <a:pt x="0" y="1113555"/>
                  </a:lnTo>
                  <a:lnTo>
                    <a:pt x="64480" y="1114042"/>
                  </a:lnTo>
                  <a:cubicBezTo>
                    <a:pt x="205319" y="1111536"/>
                    <a:pt x="336848" y="1101378"/>
                    <a:pt x="454868" y="1080881"/>
                  </a:cubicBezTo>
                  <a:cubicBezTo>
                    <a:pt x="1399029" y="916907"/>
                    <a:pt x="2160383" y="337815"/>
                    <a:pt x="3051118" y="362862"/>
                  </a:cubicBezTo>
                  <a:cubicBezTo>
                    <a:pt x="3941852" y="387909"/>
                    <a:pt x="4810060" y="1067188"/>
                    <a:pt x="5799277" y="1231162"/>
                  </a:cubicBezTo>
                  <a:cubicBezTo>
                    <a:pt x="6603015" y="1364391"/>
                    <a:pt x="7677767" y="906507"/>
                    <a:pt x="8369560" y="890467"/>
                  </a:cubicBezTo>
                  <a:lnTo>
                    <a:pt x="8469240" y="893480"/>
                  </a:lnTo>
                  <a:lnTo>
                    <a:pt x="8568921" y="890467"/>
                  </a:lnTo>
                  <a:cubicBezTo>
                    <a:pt x="9260713" y="906507"/>
                    <a:pt x="10335898" y="1314863"/>
                    <a:pt x="11139204" y="1231162"/>
                  </a:cubicBezTo>
                  <a:cubicBezTo>
                    <a:pt x="11942510" y="1147461"/>
                    <a:pt x="13154337" y="475394"/>
                    <a:pt x="13388758" y="388261"/>
                  </a:cubicBezTo>
                  <a:lnTo>
                    <a:pt x="15008043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 flipH="1">
              <a:off x="-38102" y="-38099"/>
              <a:ext cx="4267202" cy="717300"/>
            </a:xfrm>
            <a:custGeom>
              <a:avLst/>
              <a:gdLst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0 w 12192000"/>
                <a:gd name="connsiteY3" fmla="*/ 1239710 h 1418416"/>
                <a:gd name="connsiteX4" fmla="*/ 64480 w 12192000"/>
                <a:gd name="connsiteY4" fmla="*/ 1240323 h 1418416"/>
                <a:gd name="connsiteX5" fmla="*/ 454868 w 12192000"/>
                <a:gd name="connsiteY5" fmla="*/ 1198555 h 1418416"/>
                <a:gd name="connsiteX6" fmla="*/ 3051118 w 12192000"/>
                <a:gd name="connsiteY6" fmla="*/ 294173 h 1418416"/>
                <a:gd name="connsiteX7" fmla="*/ 5799277 w 12192000"/>
                <a:gd name="connsiteY7" fmla="*/ 1387842 h 1418416"/>
                <a:gd name="connsiteX8" fmla="*/ 8369560 w 12192000"/>
                <a:gd name="connsiteY8" fmla="*/ 958719 h 1418416"/>
                <a:gd name="connsiteX9" fmla="*/ 8469240 w 12192000"/>
                <a:gd name="connsiteY9" fmla="*/ 962514 h 1418416"/>
                <a:gd name="connsiteX10" fmla="*/ 8568921 w 12192000"/>
                <a:gd name="connsiteY10" fmla="*/ 958719 h 1418416"/>
                <a:gd name="connsiteX11" fmla="*/ 11139204 w 12192000"/>
                <a:gd name="connsiteY11" fmla="*/ 1387842 h 1418416"/>
                <a:gd name="connsiteX12" fmla="*/ 11860670 w 12192000"/>
                <a:gd name="connsiteY12" fmla="*/ 1134261 h 1418416"/>
                <a:gd name="connsiteX13" fmla="*/ 12192000 w 12192000"/>
                <a:gd name="connsiteY13" fmla="*/ 967695 h 1418416"/>
                <a:gd name="connsiteX14" fmla="*/ 12192000 w 12192000"/>
                <a:gd name="connsiteY14" fmla="*/ 4247 h 1418416"/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4872 w 12192000"/>
                <a:gd name="connsiteY3" fmla="*/ 461273 h 1418416"/>
                <a:gd name="connsiteX4" fmla="*/ 0 w 12192000"/>
                <a:gd name="connsiteY4" fmla="*/ 1239710 h 1418416"/>
                <a:gd name="connsiteX5" fmla="*/ 64480 w 12192000"/>
                <a:gd name="connsiteY5" fmla="*/ 1240323 h 1418416"/>
                <a:gd name="connsiteX6" fmla="*/ 454868 w 12192000"/>
                <a:gd name="connsiteY6" fmla="*/ 1198555 h 1418416"/>
                <a:gd name="connsiteX7" fmla="*/ 3051118 w 12192000"/>
                <a:gd name="connsiteY7" fmla="*/ 294173 h 1418416"/>
                <a:gd name="connsiteX8" fmla="*/ 5799277 w 12192000"/>
                <a:gd name="connsiteY8" fmla="*/ 1387842 h 1418416"/>
                <a:gd name="connsiteX9" fmla="*/ 8369560 w 12192000"/>
                <a:gd name="connsiteY9" fmla="*/ 958719 h 1418416"/>
                <a:gd name="connsiteX10" fmla="*/ 8469240 w 12192000"/>
                <a:gd name="connsiteY10" fmla="*/ 962514 h 1418416"/>
                <a:gd name="connsiteX11" fmla="*/ 8568921 w 12192000"/>
                <a:gd name="connsiteY11" fmla="*/ 958719 h 1418416"/>
                <a:gd name="connsiteX12" fmla="*/ 11139204 w 12192000"/>
                <a:gd name="connsiteY12" fmla="*/ 1387842 h 1418416"/>
                <a:gd name="connsiteX13" fmla="*/ 11860670 w 12192000"/>
                <a:gd name="connsiteY13" fmla="*/ 1134261 h 1418416"/>
                <a:gd name="connsiteX14" fmla="*/ 12192000 w 12192000"/>
                <a:gd name="connsiteY14" fmla="*/ 967695 h 1418416"/>
                <a:gd name="connsiteX15" fmla="*/ 12192000 w 12192000"/>
                <a:gd name="connsiteY15" fmla="*/ 4247 h 1418416"/>
                <a:gd name="connsiteX16" fmla="*/ 12191319 w 12192000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363896 w 14491416"/>
                <a:gd name="connsiteY5" fmla="*/ 1240323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1570198 w 14491416"/>
                <a:gd name="connsiteY5" fmla="*/ 889756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754284 w 14491416"/>
                <a:gd name="connsiteY5" fmla="*/ 1198555 h 1418416"/>
                <a:gd name="connsiteX6" fmla="*/ 5350534 w 14491416"/>
                <a:gd name="connsiteY6" fmla="*/ 294173 h 1418416"/>
                <a:gd name="connsiteX7" fmla="*/ 8098693 w 14491416"/>
                <a:gd name="connsiteY7" fmla="*/ 1387842 h 1418416"/>
                <a:gd name="connsiteX8" fmla="*/ 10668976 w 14491416"/>
                <a:gd name="connsiteY8" fmla="*/ 958719 h 1418416"/>
                <a:gd name="connsiteX9" fmla="*/ 10768656 w 14491416"/>
                <a:gd name="connsiteY9" fmla="*/ 962514 h 1418416"/>
                <a:gd name="connsiteX10" fmla="*/ 10868337 w 14491416"/>
                <a:gd name="connsiteY10" fmla="*/ 958719 h 1418416"/>
                <a:gd name="connsiteX11" fmla="*/ 13438620 w 14491416"/>
                <a:gd name="connsiteY11" fmla="*/ 1387842 h 1418416"/>
                <a:gd name="connsiteX12" fmla="*/ 14160086 w 14491416"/>
                <a:gd name="connsiteY12" fmla="*/ 1134261 h 1418416"/>
                <a:gd name="connsiteX13" fmla="*/ 14491416 w 14491416"/>
                <a:gd name="connsiteY13" fmla="*/ 967695 h 1418416"/>
                <a:gd name="connsiteX14" fmla="*/ 14491416 w 14491416"/>
                <a:gd name="connsiteY14" fmla="*/ 4247 h 1418416"/>
                <a:gd name="connsiteX15" fmla="*/ 14490735 w 14491416"/>
                <a:gd name="connsiteY15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576760" h="1430717">
                  <a:moveTo>
                    <a:pt x="14576079" y="12301"/>
                  </a:moveTo>
                  <a:lnTo>
                    <a:pt x="2385441" y="12301"/>
                  </a:lnTo>
                  <a:lnTo>
                    <a:pt x="2384760" y="16548"/>
                  </a:lnTo>
                  <a:lnTo>
                    <a:pt x="0" y="0"/>
                  </a:lnTo>
                  <a:cubicBezTo>
                    <a:pt x="1676011" y="306683"/>
                    <a:pt x="1442922" y="1144401"/>
                    <a:pt x="2839628" y="1210856"/>
                  </a:cubicBezTo>
                  <a:cubicBezTo>
                    <a:pt x="4236334" y="1277311"/>
                    <a:pt x="4545143" y="274926"/>
                    <a:pt x="5435878" y="306474"/>
                  </a:cubicBezTo>
                  <a:cubicBezTo>
                    <a:pt x="6326612" y="338022"/>
                    <a:pt x="7194820" y="1193609"/>
                    <a:pt x="8184037" y="1400143"/>
                  </a:cubicBezTo>
                  <a:cubicBezTo>
                    <a:pt x="8987775" y="1567952"/>
                    <a:pt x="10062527" y="991223"/>
                    <a:pt x="10754320" y="971020"/>
                  </a:cubicBezTo>
                  <a:lnTo>
                    <a:pt x="10854000" y="974815"/>
                  </a:lnTo>
                  <a:lnTo>
                    <a:pt x="10953681" y="971020"/>
                  </a:lnTo>
                  <a:cubicBezTo>
                    <a:pt x="11645473" y="991223"/>
                    <a:pt x="12720224" y="1567952"/>
                    <a:pt x="13523964" y="1400143"/>
                  </a:cubicBezTo>
                  <a:cubicBezTo>
                    <a:pt x="13771268" y="1348510"/>
                    <a:pt x="14011009" y="1256311"/>
                    <a:pt x="14245430" y="1146562"/>
                  </a:cubicBezTo>
                  <a:lnTo>
                    <a:pt x="14576760" y="979996"/>
                  </a:lnTo>
                  <a:lnTo>
                    <a:pt x="14576760" y="16548"/>
                  </a:lnTo>
                  <a:lnTo>
                    <a:pt x="14576079" y="12301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alpha val="25000"/>
                  </a:schemeClr>
                </a:gs>
                <a:gs pos="0">
                  <a:schemeClr val="accent2">
                    <a:alpha val="2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 flipH="1">
              <a:off x="-38102" y="-38100"/>
              <a:ext cx="4267202" cy="590868"/>
            </a:xfrm>
            <a:custGeom>
              <a:avLst/>
              <a:gdLst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0 w 12192000"/>
                <a:gd name="connsiteY3" fmla="*/ 1239710 h 1418416"/>
                <a:gd name="connsiteX4" fmla="*/ 64480 w 12192000"/>
                <a:gd name="connsiteY4" fmla="*/ 1240323 h 1418416"/>
                <a:gd name="connsiteX5" fmla="*/ 454868 w 12192000"/>
                <a:gd name="connsiteY5" fmla="*/ 1198555 h 1418416"/>
                <a:gd name="connsiteX6" fmla="*/ 3051118 w 12192000"/>
                <a:gd name="connsiteY6" fmla="*/ 294173 h 1418416"/>
                <a:gd name="connsiteX7" fmla="*/ 5799277 w 12192000"/>
                <a:gd name="connsiteY7" fmla="*/ 1387842 h 1418416"/>
                <a:gd name="connsiteX8" fmla="*/ 8369560 w 12192000"/>
                <a:gd name="connsiteY8" fmla="*/ 958719 h 1418416"/>
                <a:gd name="connsiteX9" fmla="*/ 8469240 w 12192000"/>
                <a:gd name="connsiteY9" fmla="*/ 962514 h 1418416"/>
                <a:gd name="connsiteX10" fmla="*/ 8568921 w 12192000"/>
                <a:gd name="connsiteY10" fmla="*/ 958719 h 1418416"/>
                <a:gd name="connsiteX11" fmla="*/ 11139204 w 12192000"/>
                <a:gd name="connsiteY11" fmla="*/ 1387842 h 1418416"/>
                <a:gd name="connsiteX12" fmla="*/ 11860670 w 12192000"/>
                <a:gd name="connsiteY12" fmla="*/ 1134261 h 1418416"/>
                <a:gd name="connsiteX13" fmla="*/ 12192000 w 12192000"/>
                <a:gd name="connsiteY13" fmla="*/ 967695 h 1418416"/>
                <a:gd name="connsiteX14" fmla="*/ 12192000 w 12192000"/>
                <a:gd name="connsiteY14" fmla="*/ 4247 h 1418416"/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4872 w 12192000"/>
                <a:gd name="connsiteY3" fmla="*/ 461273 h 1418416"/>
                <a:gd name="connsiteX4" fmla="*/ 0 w 12192000"/>
                <a:gd name="connsiteY4" fmla="*/ 1239710 h 1418416"/>
                <a:gd name="connsiteX5" fmla="*/ 64480 w 12192000"/>
                <a:gd name="connsiteY5" fmla="*/ 1240323 h 1418416"/>
                <a:gd name="connsiteX6" fmla="*/ 454868 w 12192000"/>
                <a:gd name="connsiteY6" fmla="*/ 1198555 h 1418416"/>
                <a:gd name="connsiteX7" fmla="*/ 3051118 w 12192000"/>
                <a:gd name="connsiteY7" fmla="*/ 294173 h 1418416"/>
                <a:gd name="connsiteX8" fmla="*/ 5799277 w 12192000"/>
                <a:gd name="connsiteY8" fmla="*/ 1387842 h 1418416"/>
                <a:gd name="connsiteX9" fmla="*/ 8369560 w 12192000"/>
                <a:gd name="connsiteY9" fmla="*/ 958719 h 1418416"/>
                <a:gd name="connsiteX10" fmla="*/ 8469240 w 12192000"/>
                <a:gd name="connsiteY10" fmla="*/ 962514 h 1418416"/>
                <a:gd name="connsiteX11" fmla="*/ 8568921 w 12192000"/>
                <a:gd name="connsiteY11" fmla="*/ 958719 h 1418416"/>
                <a:gd name="connsiteX12" fmla="*/ 11139204 w 12192000"/>
                <a:gd name="connsiteY12" fmla="*/ 1387842 h 1418416"/>
                <a:gd name="connsiteX13" fmla="*/ 11860670 w 12192000"/>
                <a:gd name="connsiteY13" fmla="*/ 1134261 h 1418416"/>
                <a:gd name="connsiteX14" fmla="*/ 12192000 w 12192000"/>
                <a:gd name="connsiteY14" fmla="*/ 967695 h 1418416"/>
                <a:gd name="connsiteX15" fmla="*/ 12192000 w 12192000"/>
                <a:gd name="connsiteY15" fmla="*/ 4247 h 1418416"/>
                <a:gd name="connsiteX16" fmla="*/ 12191319 w 12192000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363896 w 14491416"/>
                <a:gd name="connsiteY5" fmla="*/ 1240323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1570198 w 14491416"/>
                <a:gd name="connsiteY5" fmla="*/ 889756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754284 w 14491416"/>
                <a:gd name="connsiteY5" fmla="*/ 1198555 h 1418416"/>
                <a:gd name="connsiteX6" fmla="*/ 5350534 w 14491416"/>
                <a:gd name="connsiteY6" fmla="*/ 294173 h 1418416"/>
                <a:gd name="connsiteX7" fmla="*/ 8098693 w 14491416"/>
                <a:gd name="connsiteY7" fmla="*/ 1387842 h 1418416"/>
                <a:gd name="connsiteX8" fmla="*/ 10668976 w 14491416"/>
                <a:gd name="connsiteY8" fmla="*/ 958719 h 1418416"/>
                <a:gd name="connsiteX9" fmla="*/ 10768656 w 14491416"/>
                <a:gd name="connsiteY9" fmla="*/ 962514 h 1418416"/>
                <a:gd name="connsiteX10" fmla="*/ 10868337 w 14491416"/>
                <a:gd name="connsiteY10" fmla="*/ 958719 h 1418416"/>
                <a:gd name="connsiteX11" fmla="*/ 13438620 w 14491416"/>
                <a:gd name="connsiteY11" fmla="*/ 1387842 h 1418416"/>
                <a:gd name="connsiteX12" fmla="*/ 14160086 w 14491416"/>
                <a:gd name="connsiteY12" fmla="*/ 1134261 h 1418416"/>
                <a:gd name="connsiteX13" fmla="*/ 14491416 w 14491416"/>
                <a:gd name="connsiteY13" fmla="*/ 967695 h 1418416"/>
                <a:gd name="connsiteX14" fmla="*/ 14491416 w 14491416"/>
                <a:gd name="connsiteY14" fmla="*/ 4247 h 1418416"/>
                <a:gd name="connsiteX15" fmla="*/ 14490735 w 14491416"/>
                <a:gd name="connsiteY15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576760" h="1430717">
                  <a:moveTo>
                    <a:pt x="14576079" y="12301"/>
                  </a:moveTo>
                  <a:lnTo>
                    <a:pt x="2385441" y="12301"/>
                  </a:lnTo>
                  <a:lnTo>
                    <a:pt x="2384760" y="16548"/>
                  </a:lnTo>
                  <a:lnTo>
                    <a:pt x="0" y="0"/>
                  </a:lnTo>
                  <a:cubicBezTo>
                    <a:pt x="1676011" y="306683"/>
                    <a:pt x="1442922" y="1144401"/>
                    <a:pt x="2839628" y="1210856"/>
                  </a:cubicBezTo>
                  <a:cubicBezTo>
                    <a:pt x="4236334" y="1277311"/>
                    <a:pt x="4545143" y="274926"/>
                    <a:pt x="5435878" y="306474"/>
                  </a:cubicBezTo>
                  <a:cubicBezTo>
                    <a:pt x="6326612" y="338022"/>
                    <a:pt x="7194820" y="1193609"/>
                    <a:pt x="8184037" y="1400143"/>
                  </a:cubicBezTo>
                  <a:cubicBezTo>
                    <a:pt x="8987775" y="1567952"/>
                    <a:pt x="10062527" y="991223"/>
                    <a:pt x="10754320" y="971020"/>
                  </a:cubicBezTo>
                  <a:lnTo>
                    <a:pt x="10854000" y="974815"/>
                  </a:lnTo>
                  <a:lnTo>
                    <a:pt x="10953681" y="971020"/>
                  </a:lnTo>
                  <a:cubicBezTo>
                    <a:pt x="11645473" y="991223"/>
                    <a:pt x="12720224" y="1567952"/>
                    <a:pt x="13523964" y="1400143"/>
                  </a:cubicBezTo>
                  <a:cubicBezTo>
                    <a:pt x="13771268" y="1348510"/>
                    <a:pt x="14011009" y="1256311"/>
                    <a:pt x="14245430" y="1146562"/>
                  </a:cubicBezTo>
                  <a:lnTo>
                    <a:pt x="14576760" y="979996"/>
                  </a:lnTo>
                  <a:lnTo>
                    <a:pt x="14576760" y="16548"/>
                  </a:lnTo>
                  <a:lnTo>
                    <a:pt x="14576079" y="12301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accent1"/>
                </a:gs>
                <a:gs pos="0">
                  <a:schemeClr val="accent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 flipV="1">
              <a:off x="-38101" y="-38100"/>
              <a:ext cx="4237399" cy="491881"/>
            </a:xfrm>
            <a:custGeom>
              <a:avLst/>
              <a:gdLst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810918 w 12192000"/>
                <a:gd name="connsiteY2" fmla="*/ 0 h 1074584"/>
                <a:gd name="connsiteX3" fmla="*/ 470766 w 12192000"/>
                <a:gd name="connsiteY3" fmla="*/ 0 h 1074584"/>
                <a:gd name="connsiteX4" fmla="*/ 448024 w 12192000"/>
                <a:gd name="connsiteY4" fmla="*/ 0 h 1074584"/>
                <a:gd name="connsiteX5" fmla="*/ 0 w 12192000"/>
                <a:gd name="connsiteY5" fmla="*/ 0 h 1074584"/>
                <a:gd name="connsiteX6" fmla="*/ 0 w 12192000"/>
                <a:gd name="connsiteY6" fmla="*/ 1074584 h 1074584"/>
                <a:gd name="connsiteX7" fmla="*/ 345070 w 12192000"/>
                <a:gd name="connsiteY7" fmla="*/ 1074584 h 1074584"/>
                <a:gd name="connsiteX8" fmla="*/ 1582058 w 12192000"/>
                <a:gd name="connsiteY8" fmla="*/ 1074584 h 1074584"/>
                <a:gd name="connsiteX9" fmla="*/ 12192000 w 12192000"/>
                <a:gd name="connsiteY9" fmla="*/ 1074584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448024 w 12192000"/>
                <a:gd name="connsiteY3" fmla="*/ 0 h 1074584"/>
                <a:gd name="connsiteX4" fmla="*/ 0 w 12192000"/>
                <a:gd name="connsiteY4" fmla="*/ 0 h 1074584"/>
                <a:gd name="connsiteX5" fmla="*/ 0 w 12192000"/>
                <a:gd name="connsiteY5" fmla="*/ 1074584 h 1074584"/>
                <a:gd name="connsiteX6" fmla="*/ 345070 w 12192000"/>
                <a:gd name="connsiteY6" fmla="*/ 1074584 h 1074584"/>
                <a:gd name="connsiteX7" fmla="*/ 1582058 w 12192000"/>
                <a:gd name="connsiteY7" fmla="*/ 1074584 h 1074584"/>
                <a:gd name="connsiteX8" fmla="*/ 12192000 w 12192000"/>
                <a:gd name="connsiteY8" fmla="*/ 1074584 h 1074584"/>
                <a:gd name="connsiteX9" fmla="*/ 12192000 w 12192000"/>
                <a:gd name="connsiteY9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0 w 12192000"/>
                <a:gd name="connsiteY3" fmla="*/ 0 h 1074584"/>
                <a:gd name="connsiteX4" fmla="*/ 0 w 12192000"/>
                <a:gd name="connsiteY4" fmla="*/ 1074584 h 1074584"/>
                <a:gd name="connsiteX5" fmla="*/ 345070 w 12192000"/>
                <a:gd name="connsiteY5" fmla="*/ 1074584 h 1074584"/>
                <a:gd name="connsiteX6" fmla="*/ 1582058 w 12192000"/>
                <a:gd name="connsiteY6" fmla="*/ 1074584 h 1074584"/>
                <a:gd name="connsiteX7" fmla="*/ 12192000 w 12192000"/>
                <a:gd name="connsiteY7" fmla="*/ 1074584 h 1074584"/>
                <a:gd name="connsiteX8" fmla="*/ 12192000 w 12192000"/>
                <a:gd name="connsiteY8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345070 w 12192000"/>
                <a:gd name="connsiteY4" fmla="*/ 1074584 h 1074584"/>
                <a:gd name="connsiteX5" fmla="*/ 1582058 w 12192000"/>
                <a:gd name="connsiteY5" fmla="*/ 1074584 h 1074584"/>
                <a:gd name="connsiteX6" fmla="*/ 12192000 w 12192000"/>
                <a:gd name="connsiteY6" fmla="*/ 1074584 h 1074584"/>
                <a:gd name="connsiteX7" fmla="*/ 12192000 w 12192000"/>
                <a:gd name="connsiteY7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582058 w 12192000"/>
                <a:gd name="connsiteY4" fmla="*/ 1074584 h 1074584"/>
                <a:gd name="connsiteX5" fmla="*/ 12192000 w 12192000"/>
                <a:gd name="connsiteY5" fmla="*/ 1074584 h 1074584"/>
                <a:gd name="connsiteX6" fmla="*/ 12192000 w 12192000"/>
                <a:gd name="connsiteY6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0 h 1074584"/>
                <a:gd name="connsiteX1" fmla="*/ 0 w 12192000"/>
                <a:gd name="connsiteY1" fmla="*/ 0 h 1074584"/>
                <a:gd name="connsiteX2" fmla="*/ 0 w 12192000"/>
                <a:gd name="connsiteY2" fmla="*/ 1074584 h 1074584"/>
                <a:gd name="connsiteX3" fmla="*/ 12192000 w 12192000"/>
                <a:gd name="connsiteY3" fmla="*/ 1074584 h 1074584"/>
                <a:gd name="connsiteX4" fmla="*/ 12192000 w 12192000"/>
                <a:gd name="connsiteY4" fmla="*/ 0 h 1074584"/>
                <a:gd name="connsiteX0" fmla="*/ 12192000 w 12192000"/>
                <a:gd name="connsiteY0" fmla="*/ 0 h 1074584"/>
                <a:gd name="connsiteX1" fmla="*/ 1683657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3875315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3134985 h 4209569"/>
                <a:gd name="connsiteX1" fmla="*/ 3875315 w 12192000"/>
                <a:gd name="connsiteY1" fmla="*/ 539236 h 4209569"/>
                <a:gd name="connsiteX2" fmla="*/ 0 w 12192000"/>
                <a:gd name="connsiteY2" fmla="*/ 3134985 h 4209569"/>
                <a:gd name="connsiteX3" fmla="*/ 0 w 12192000"/>
                <a:gd name="connsiteY3" fmla="*/ 4209569 h 4209569"/>
                <a:gd name="connsiteX4" fmla="*/ 12192000 w 12192000"/>
                <a:gd name="connsiteY4" fmla="*/ 4209569 h 4209569"/>
                <a:gd name="connsiteX5" fmla="*/ 12192000 w 12192000"/>
                <a:gd name="connsiteY5" fmla="*/ 3134985 h 4209569"/>
                <a:gd name="connsiteX0" fmla="*/ 12192000 w 12192000"/>
                <a:gd name="connsiteY0" fmla="*/ 2158437 h 3233021"/>
                <a:gd name="connsiteX1" fmla="*/ 5138058 w 12192000"/>
                <a:gd name="connsiteY1" fmla="*/ 679140 h 3233021"/>
                <a:gd name="connsiteX2" fmla="*/ 0 w 12192000"/>
                <a:gd name="connsiteY2" fmla="*/ 2158437 h 3233021"/>
                <a:gd name="connsiteX3" fmla="*/ 0 w 12192000"/>
                <a:gd name="connsiteY3" fmla="*/ 3233021 h 3233021"/>
                <a:gd name="connsiteX4" fmla="*/ 12192000 w 12192000"/>
                <a:gd name="connsiteY4" fmla="*/ 3233021 h 3233021"/>
                <a:gd name="connsiteX5" fmla="*/ 12192000 w 12192000"/>
                <a:gd name="connsiteY5" fmla="*/ 2158437 h 3233021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187253 h 2261837"/>
                <a:gd name="connsiteX1" fmla="*/ 4601030 w 12192000"/>
                <a:gd name="connsiteY1" fmla="*/ 433648 h 2261837"/>
                <a:gd name="connsiteX2" fmla="*/ 0 w 12192000"/>
                <a:gd name="connsiteY2" fmla="*/ 1187253 h 2261837"/>
                <a:gd name="connsiteX3" fmla="*/ 0 w 12192000"/>
                <a:gd name="connsiteY3" fmla="*/ 2261837 h 2261837"/>
                <a:gd name="connsiteX4" fmla="*/ 12192000 w 12192000"/>
                <a:gd name="connsiteY4" fmla="*/ 2261837 h 2261837"/>
                <a:gd name="connsiteX5" fmla="*/ 12192000 w 12192000"/>
                <a:gd name="connsiteY5" fmla="*/ 1187253 h 2261837"/>
                <a:gd name="connsiteX0" fmla="*/ 12192000 w 12192000"/>
                <a:gd name="connsiteY0" fmla="*/ 755772 h 1830356"/>
                <a:gd name="connsiteX1" fmla="*/ 6194520 w 12192000"/>
                <a:gd name="connsiteY1" fmla="*/ 534733 h 1830356"/>
                <a:gd name="connsiteX2" fmla="*/ 4601030 w 12192000"/>
                <a:gd name="connsiteY2" fmla="*/ 2167 h 1830356"/>
                <a:gd name="connsiteX3" fmla="*/ 0 w 12192000"/>
                <a:gd name="connsiteY3" fmla="*/ 755772 h 1830356"/>
                <a:gd name="connsiteX4" fmla="*/ 0 w 12192000"/>
                <a:gd name="connsiteY4" fmla="*/ 1830356 h 1830356"/>
                <a:gd name="connsiteX5" fmla="*/ 12192000 w 12192000"/>
                <a:gd name="connsiteY5" fmla="*/ 1830356 h 1830356"/>
                <a:gd name="connsiteX6" fmla="*/ 12192000 w 12192000"/>
                <a:gd name="connsiteY6" fmla="*/ 755772 h 1830356"/>
                <a:gd name="connsiteX0" fmla="*/ 12192000 w 12192000"/>
                <a:gd name="connsiteY0" fmla="*/ 221040 h 1295624"/>
                <a:gd name="connsiteX1" fmla="*/ 6194520 w 12192000"/>
                <a:gd name="connsiteY1" fmla="*/ 1 h 1295624"/>
                <a:gd name="connsiteX2" fmla="*/ 0 w 12192000"/>
                <a:gd name="connsiteY2" fmla="*/ 221040 h 1295624"/>
                <a:gd name="connsiteX3" fmla="*/ 0 w 12192000"/>
                <a:gd name="connsiteY3" fmla="*/ 1295624 h 1295624"/>
                <a:gd name="connsiteX4" fmla="*/ 12192000 w 12192000"/>
                <a:gd name="connsiteY4" fmla="*/ 1295624 h 1295624"/>
                <a:gd name="connsiteX5" fmla="*/ 12192000 w 12192000"/>
                <a:gd name="connsiteY5" fmla="*/ 221040 h 1295624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2138436 h 3213020"/>
                <a:gd name="connsiteX1" fmla="*/ 6238063 w 12192000"/>
                <a:gd name="connsiteY1" fmla="*/ 493922 h 3213020"/>
                <a:gd name="connsiteX2" fmla="*/ 0 w 12192000"/>
                <a:gd name="connsiteY2" fmla="*/ 2138436 h 3213020"/>
                <a:gd name="connsiteX3" fmla="*/ 0 w 12192000"/>
                <a:gd name="connsiteY3" fmla="*/ 3213020 h 3213020"/>
                <a:gd name="connsiteX4" fmla="*/ 12192000 w 12192000"/>
                <a:gd name="connsiteY4" fmla="*/ 3213020 h 3213020"/>
                <a:gd name="connsiteX5" fmla="*/ 12192000 w 12192000"/>
                <a:gd name="connsiteY5" fmla="*/ 2138436 h 3213020"/>
                <a:gd name="connsiteX0" fmla="*/ 12192000 w 12192000"/>
                <a:gd name="connsiteY0" fmla="*/ 2044923 h 3119507"/>
                <a:gd name="connsiteX1" fmla="*/ 6238063 w 12192000"/>
                <a:gd name="connsiteY1" fmla="*/ 400409 h 3119507"/>
                <a:gd name="connsiteX2" fmla="*/ 3727091 w 12192000"/>
                <a:gd name="connsiteY2" fmla="*/ 121296 h 3119507"/>
                <a:gd name="connsiteX3" fmla="*/ 0 w 12192000"/>
                <a:gd name="connsiteY3" fmla="*/ 2044923 h 3119507"/>
                <a:gd name="connsiteX4" fmla="*/ 0 w 12192000"/>
                <a:gd name="connsiteY4" fmla="*/ 3119507 h 3119507"/>
                <a:gd name="connsiteX5" fmla="*/ 12192000 w 12192000"/>
                <a:gd name="connsiteY5" fmla="*/ 3119507 h 3119507"/>
                <a:gd name="connsiteX6" fmla="*/ 12192000 w 12192000"/>
                <a:gd name="connsiteY6" fmla="*/ 2044923 h 3119507"/>
                <a:gd name="connsiteX0" fmla="*/ 12192000 w 12192000"/>
                <a:gd name="connsiteY0" fmla="*/ 1652861 h 2727445"/>
                <a:gd name="connsiteX1" fmla="*/ 6238063 w 12192000"/>
                <a:gd name="connsiteY1" fmla="*/ 8347 h 2727445"/>
                <a:gd name="connsiteX2" fmla="*/ 3538406 w 12192000"/>
                <a:gd name="connsiteY2" fmla="*/ 1041063 h 2727445"/>
                <a:gd name="connsiteX3" fmla="*/ 0 w 12192000"/>
                <a:gd name="connsiteY3" fmla="*/ 1652861 h 2727445"/>
                <a:gd name="connsiteX4" fmla="*/ 0 w 12192000"/>
                <a:gd name="connsiteY4" fmla="*/ 2727445 h 2727445"/>
                <a:gd name="connsiteX5" fmla="*/ 12192000 w 12192000"/>
                <a:gd name="connsiteY5" fmla="*/ 2727445 h 2727445"/>
                <a:gd name="connsiteX6" fmla="*/ 12192000 w 12192000"/>
                <a:gd name="connsiteY6" fmla="*/ 1652861 h 2727445"/>
                <a:gd name="connsiteX0" fmla="*/ 12192000 w 12192000"/>
                <a:gd name="connsiteY0" fmla="*/ 1655532 h 2730116"/>
                <a:gd name="connsiteX1" fmla="*/ 8894177 w 12192000"/>
                <a:gd name="connsiteY1" fmla="*/ 569243 h 2730116"/>
                <a:gd name="connsiteX2" fmla="*/ 6238063 w 12192000"/>
                <a:gd name="connsiteY2" fmla="*/ 11018 h 2730116"/>
                <a:gd name="connsiteX3" fmla="*/ 3538406 w 12192000"/>
                <a:gd name="connsiteY3" fmla="*/ 1043734 h 2730116"/>
                <a:gd name="connsiteX4" fmla="*/ 0 w 12192000"/>
                <a:gd name="connsiteY4" fmla="*/ 1655532 h 2730116"/>
                <a:gd name="connsiteX5" fmla="*/ 0 w 12192000"/>
                <a:gd name="connsiteY5" fmla="*/ 2730116 h 2730116"/>
                <a:gd name="connsiteX6" fmla="*/ 12192000 w 12192000"/>
                <a:gd name="connsiteY6" fmla="*/ 2730116 h 2730116"/>
                <a:gd name="connsiteX7" fmla="*/ 12192000 w 12192000"/>
                <a:gd name="connsiteY7" fmla="*/ 1655532 h 2730116"/>
                <a:gd name="connsiteX0" fmla="*/ 12192000 w 12192000"/>
                <a:gd name="connsiteY0" fmla="*/ 1658292 h 2732876"/>
                <a:gd name="connsiteX1" fmla="*/ 8749034 w 12192000"/>
                <a:gd name="connsiteY1" fmla="*/ 1855923 h 2732876"/>
                <a:gd name="connsiteX2" fmla="*/ 6238063 w 12192000"/>
                <a:gd name="connsiteY2" fmla="*/ 13778 h 2732876"/>
                <a:gd name="connsiteX3" fmla="*/ 3538406 w 12192000"/>
                <a:gd name="connsiteY3" fmla="*/ 1046494 h 2732876"/>
                <a:gd name="connsiteX4" fmla="*/ 0 w 12192000"/>
                <a:gd name="connsiteY4" fmla="*/ 1658292 h 2732876"/>
                <a:gd name="connsiteX5" fmla="*/ 0 w 12192000"/>
                <a:gd name="connsiteY5" fmla="*/ 2732876 h 2732876"/>
                <a:gd name="connsiteX6" fmla="*/ 12192000 w 12192000"/>
                <a:gd name="connsiteY6" fmla="*/ 2732876 h 2732876"/>
                <a:gd name="connsiteX7" fmla="*/ 12192000 w 12192000"/>
                <a:gd name="connsiteY7" fmla="*/ 1658292 h 2732876"/>
                <a:gd name="connsiteX0" fmla="*/ 12192000 w 12192000"/>
                <a:gd name="connsiteY0" fmla="*/ 780671 h 1855255"/>
                <a:gd name="connsiteX1" fmla="*/ 8749034 w 12192000"/>
                <a:gd name="connsiteY1" fmla="*/ 978302 h 1855255"/>
                <a:gd name="connsiteX2" fmla="*/ 6034863 w 12192000"/>
                <a:gd name="connsiteY2" fmla="*/ 140965 h 1855255"/>
                <a:gd name="connsiteX3" fmla="*/ 3538406 w 12192000"/>
                <a:gd name="connsiteY3" fmla="*/ 168873 h 1855255"/>
                <a:gd name="connsiteX4" fmla="*/ 0 w 12192000"/>
                <a:gd name="connsiteY4" fmla="*/ 780671 h 1855255"/>
                <a:gd name="connsiteX5" fmla="*/ 0 w 12192000"/>
                <a:gd name="connsiteY5" fmla="*/ 1855255 h 1855255"/>
                <a:gd name="connsiteX6" fmla="*/ 12192000 w 12192000"/>
                <a:gd name="connsiteY6" fmla="*/ 1855255 h 1855255"/>
                <a:gd name="connsiteX7" fmla="*/ 12192000 w 12192000"/>
                <a:gd name="connsiteY7" fmla="*/ 780671 h 1855255"/>
                <a:gd name="connsiteX0" fmla="*/ 12192000 w 12192000"/>
                <a:gd name="connsiteY0" fmla="*/ 641773 h 1716357"/>
                <a:gd name="connsiteX1" fmla="*/ 8749034 w 12192000"/>
                <a:gd name="connsiteY1" fmla="*/ 839404 h 1716357"/>
                <a:gd name="connsiteX2" fmla="*/ 6034863 w 12192000"/>
                <a:gd name="connsiteY2" fmla="*/ 2067 h 1716357"/>
                <a:gd name="connsiteX3" fmla="*/ 3132006 w 12192000"/>
                <a:gd name="connsiteY3" fmla="*/ 1090602 h 1716357"/>
                <a:gd name="connsiteX4" fmla="*/ 0 w 12192000"/>
                <a:gd name="connsiteY4" fmla="*/ 641773 h 1716357"/>
                <a:gd name="connsiteX5" fmla="*/ 0 w 12192000"/>
                <a:gd name="connsiteY5" fmla="*/ 1716357 h 1716357"/>
                <a:gd name="connsiteX6" fmla="*/ 12192000 w 12192000"/>
                <a:gd name="connsiteY6" fmla="*/ 1716357 h 1716357"/>
                <a:gd name="connsiteX7" fmla="*/ 12192000 w 12192000"/>
                <a:gd name="connsiteY7" fmla="*/ 641773 h 1716357"/>
                <a:gd name="connsiteX0" fmla="*/ 12192000 w 12192000"/>
                <a:gd name="connsiteY0" fmla="*/ 1003870 h 2078454"/>
                <a:gd name="connsiteX1" fmla="*/ 8749034 w 12192000"/>
                <a:gd name="connsiteY1" fmla="*/ 1201501 h 2078454"/>
                <a:gd name="connsiteX2" fmla="*/ 6020349 w 12192000"/>
                <a:gd name="connsiteY2" fmla="*/ 1317 h 2078454"/>
                <a:gd name="connsiteX3" fmla="*/ 3132006 w 12192000"/>
                <a:gd name="connsiteY3" fmla="*/ 1452699 h 2078454"/>
                <a:gd name="connsiteX4" fmla="*/ 0 w 12192000"/>
                <a:gd name="connsiteY4" fmla="*/ 1003870 h 2078454"/>
                <a:gd name="connsiteX5" fmla="*/ 0 w 12192000"/>
                <a:gd name="connsiteY5" fmla="*/ 2078454 h 2078454"/>
                <a:gd name="connsiteX6" fmla="*/ 12192000 w 12192000"/>
                <a:gd name="connsiteY6" fmla="*/ 2078454 h 2078454"/>
                <a:gd name="connsiteX7" fmla="*/ 12192000 w 12192000"/>
                <a:gd name="connsiteY7" fmla="*/ 1003870 h 2078454"/>
                <a:gd name="connsiteX0" fmla="*/ 12192000 w 14474952"/>
                <a:gd name="connsiteY0" fmla="*/ 1003870 h 2105637"/>
                <a:gd name="connsiteX1" fmla="*/ 8749034 w 14474952"/>
                <a:gd name="connsiteY1" fmla="*/ 1201501 h 2105637"/>
                <a:gd name="connsiteX2" fmla="*/ 6020349 w 14474952"/>
                <a:gd name="connsiteY2" fmla="*/ 1317 h 2105637"/>
                <a:gd name="connsiteX3" fmla="*/ 3132006 w 14474952"/>
                <a:gd name="connsiteY3" fmla="*/ 1452699 h 2105637"/>
                <a:gd name="connsiteX4" fmla="*/ 0 w 14474952"/>
                <a:gd name="connsiteY4" fmla="*/ 1003870 h 2105637"/>
                <a:gd name="connsiteX5" fmla="*/ 0 w 14474952"/>
                <a:gd name="connsiteY5" fmla="*/ 2078454 h 2105637"/>
                <a:gd name="connsiteX6" fmla="*/ 14474952 w 14474952"/>
                <a:gd name="connsiteY6" fmla="*/ 2105637 h 2105637"/>
                <a:gd name="connsiteX7" fmla="*/ 12192000 w 14474952"/>
                <a:gd name="connsiteY7" fmla="*/ 1003870 h 2105637"/>
                <a:gd name="connsiteX0" fmla="*/ 12192000 w 14474952"/>
                <a:gd name="connsiteY0" fmla="*/ 1003870 h 2105637"/>
                <a:gd name="connsiteX1" fmla="*/ 8749034 w 14474952"/>
                <a:gd name="connsiteY1" fmla="*/ 1201501 h 2105637"/>
                <a:gd name="connsiteX2" fmla="*/ 6020349 w 14474952"/>
                <a:gd name="connsiteY2" fmla="*/ 1317 h 2105637"/>
                <a:gd name="connsiteX3" fmla="*/ 3132006 w 14474952"/>
                <a:gd name="connsiteY3" fmla="*/ 1452699 h 2105637"/>
                <a:gd name="connsiteX4" fmla="*/ 0 w 14474952"/>
                <a:gd name="connsiteY4" fmla="*/ 1003870 h 2105637"/>
                <a:gd name="connsiteX5" fmla="*/ 0 w 14474952"/>
                <a:gd name="connsiteY5" fmla="*/ 2078454 h 2105637"/>
                <a:gd name="connsiteX6" fmla="*/ 14474952 w 14474952"/>
                <a:gd name="connsiteY6" fmla="*/ 2105637 h 2105637"/>
                <a:gd name="connsiteX7" fmla="*/ 12192000 w 14474952"/>
                <a:gd name="connsiteY7" fmla="*/ 1003870 h 2105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474952" h="2105637">
                  <a:moveTo>
                    <a:pt x="12192000" y="1003870"/>
                  </a:moveTo>
                  <a:cubicBezTo>
                    <a:pt x="11642363" y="643725"/>
                    <a:pt x="9741357" y="1475587"/>
                    <a:pt x="8749034" y="1201501"/>
                  </a:cubicBezTo>
                  <a:cubicBezTo>
                    <a:pt x="7756711" y="927415"/>
                    <a:pt x="6956520" y="-40549"/>
                    <a:pt x="6020349" y="1317"/>
                  </a:cubicBezTo>
                  <a:cubicBezTo>
                    <a:pt x="5084178" y="43183"/>
                    <a:pt x="4171683" y="1178613"/>
                    <a:pt x="3132006" y="1452699"/>
                  </a:cubicBezTo>
                  <a:cubicBezTo>
                    <a:pt x="2092329" y="1726785"/>
                    <a:pt x="621182" y="504168"/>
                    <a:pt x="0" y="1003870"/>
                  </a:cubicBezTo>
                  <a:lnTo>
                    <a:pt x="0" y="2078454"/>
                  </a:lnTo>
                  <a:lnTo>
                    <a:pt x="14474952" y="2105637"/>
                  </a:lnTo>
                  <a:cubicBezTo>
                    <a:pt x="12881865" y="1792746"/>
                    <a:pt x="12952984" y="1371126"/>
                    <a:pt x="12192000" y="1003870"/>
                  </a:cubicBezTo>
                  <a:close/>
                </a:path>
              </a:pathLst>
            </a:custGeom>
            <a:solidFill>
              <a:schemeClr val="accent3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77689918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1055046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5925256" y="2"/>
            <a:ext cx="6266745" cy="6857999"/>
          </a:xfrm>
          <a:custGeom>
            <a:avLst/>
            <a:gdLst>
              <a:gd name="connsiteX0" fmla="*/ 1232079 w 6266745"/>
              <a:gd name="connsiteY0" fmla="*/ 0 h 6857999"/>
              <a:gd name="connsiteX1" fmla="*/ 6266745 w 6266745"/>
              <a:gd name="connsiteY1" fmla="*/ 6087 h 6857999"/>
              <a:gd name="connsiteX2" fmla="*/ 6266745 w 6266745"/>
              <a:gd name="connsiteY2" fmla="*/ 6857999 h 6857999"/>
              <a:gd name="connsiteX3" fmla="*/ 1232077 w 6266745"/>
              <a:gd name="connsiteY3" fmla="*/ 6857999 h 6857999"/>
              <a:gd name="connsiteX4" fmla="*/ 1169564 w 6266745"/>
              <a:gd name="connsiteY4" fmla="*/ 6811581 h 6857999"/>
              <a:gd name="connsiteX5" fmla="*/ 1909110 w 6266745"/>
              <a:gd name="connsiteY5" fmla="*/ 5485631 h 6857999"/>
              <a:gd name="connsiteX6" fmla="*/ 16261 w 6266745"/>
              <a:gd name="connsiteY6" fmla="*/ 4137385 h 6857999"/>
              <a:gd name="connsiteX7" fmla="*/ 976698 w 6266745"/>
              <a:gd name="connsiteY7" fmla="*/ 3060228 h 6857999"/>
              <a:gd name="connsiteX8" fmla="*/ 476135 w 6266745"/>
              <a:gd name="connsiteY8" fmla="*/ 2162803 h 6857999"/>
              <a:gd name="connsiteX9" fmla="*/ 1509875 w 6266745"/>
              <a:gd name="connsiteY9" fmla="*/ 1936668 h 6857999"/>
              <a:gd name="connsiteX10" fmla="*/ 1232079 w 6266745"/>
              <a:gd name="connsiteY10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266745" h="6857999">
                <a:moveTo>
                  <a:pt x="1232079" y="0"/>
                </a:moveTo>
                <a:lnTo>
                  <a:pt x="6266745" y="6087"/>
                </a:lnTo>
                <a:lnTo>
                  <a:pt x="6266745" y="6857999"/>
                </a:lnTo>
                <a:lnTo>
                  <a:pt x="1232077" y="6857999"/>
                </a:lnTo>
                <a:lnTo>
                  <a:pt x="1169564" y="6811581"/>
                </a:lnTo>
                <a:cubicBezTo>
                  <a:pt x="951972" y="6553013"/>
                  <a:pt x="2099082" y="5910727"/>
                  <a:pt x="1909110" y="5485631"/>
                </a:cubicBezTo>
                <a:cubicBezTo>
                  <a:pt x="1706474" y="5032195"/>
                  <a:pt x="171663" y="4541619"/>
                  <a:pt x="16261" y="4137385"/>
                </a:cubicBezTo>
                <a:cubicBezTo>
                  <a:pt x="-139142" y="3733152"/>
                  <a:pt x="867819" y="3278353"/>
                  <a:pt x="976698" y="3060228"/>
                </a:cubicBezTo>
                <a:cubicBezTo>
                  <a:pt x="1085578" y="2842103"/>
                  <a:pt x="269716" y="2272865"/>
                  <a:pt x="476135" y="2162803"/>
                </a:cubicBezTo>
                <a:cubicBezTo>
                  <a:pt x="682555" y="2052741"/>
                  <a:pt x="1383885" y="2297136"/>
                  <a:pt x="1509875" y="1936668"/>
                </a:cubicBezTo>
                <a:cubicBezTo>
                  <a:pt x="1635866" y="1576202"/>
                  <a:pt x="725849" y="309170"/>
                  <a:pt x="123207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835400" cy="25812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38200" y="3035301"/>
            <a:ext cx="4927600" cy="31416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1" name="Group 10"/>
          <p:cNvGrpSpPr/>
          <p:nvPr userDrawn="1"/>
        </p:nvGrpSpPr>
        <p:grpSpPr>
          <a:xfrm flipH="1">
            <a:off x="-46625" y="5602511"/>
            <a:ext cx="12238623" cy="1270002"/>
            <a:chOff x="-46623" y="5681807"/>
            <a:chExt cx="12238623" cy="1176193"/>
          </a:xfrm>
        </p:grpSpPr>
        <p:sp>
          <p:nvSpPr>
            <p:cNvPr id="12" name="Freeform 11"/>
            <p:cNvSpPr/>
            <p:nvPr/>
          </p:nvSpPr>
          <p:spPr>
            <a:xfrm>
              <a:off x="-46623" y="5843625"/>
              <a:ext cx="12192000" cy="1014375"/>
            </a:xfrm>
            <a:custGeom>
              <a:avLst/>
              <a:gdLst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810918 w 12192000"/>
                <a:gd name="connsiteY2" fmla="*/ 0 h 1074584"/>
                <a:gd name="connsiteX3" fmla="*/ 470766 w 12192000"/>
                <a:gd name="connsiteY3" fmla="*/ 0 h 1074584"/>
                <a:gd name="connsiteX4" fmla="*/ 448024 w 12192000"/>
                <a:gd name="connsiteY4" fmla="*/ 0 h 1074584"/>
                <a:gd name="connsiteX5" fmla="*/ 0 w 12192000"/>
                <a:gd name="connsiteY5" fmla="*/ 0 h 1074584"/>
                <a:gd name="connsiteX6" fmla="*/ 0 w 12192000"/>
                <a:gd name="connsiteY6" fmla="*/ 1074584 h 1074584"/>
                <a:gd name="connsiteX7" fmla="*/ 345070 w 12192000"/>
                <a:gd name="connsiteY7" fmla="*/ 1074584 h 1074584"/>
                <a:gd name="connsiteX8" fmla="*/ 1582058 w 12192000"/>
                <a:gd name="connsiteY8" fmla="*/ 1074584 h 1074584"/>
                <a:gd name="connsiteX9" fmla="*/ 12192000 w 12192000"/>
                <a:gd name="connsiteY9" fmla="*/ 1074584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448024 w 12192000"/>
                <a:gd name="connsiteY3" fmla="*/ 0 h 1074584"/>
                <a:gd name="connsiteX4" fmla="*/ 0 w 12192000"/>
                <a:gd name="connsiteY4" fmla="*/ 0 h 1074584"/>
                <a:gd name="connsiteX5" fmla="*/ 0 w 12192000"/>
                <a:gd name="connsiteY5" fmla="*/ 1074584 h 1074584"/>
                <a:gd name="connsiteX6" fmla="*/ 345070 w 12192000"/>
                <a:gd name="connsiteY6" fmla="*/ 1074584 h 1074584"/>
                <a:gd name="connsiteX7" fmla="*/ 1582058 w 12192000"/>
                <a:gd name="connsiteY7" fmla="*/ 1074584 h 1074584"/>
                <a:gd name="connsiteX8" fmla="*/ 12192000 w 12192000"/>
                <a:gd name="connsiteY8" fmla="*/ 1074584 h 1074584"/>
                <a:gd name="connsiteX9" fmla="*/ 12192000 w 12192000"/>
                <a:gd name="connsiteY9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0 w 12192000"/>
                <a:gd name="connsiteY3" fmla="*/ 0 h 1074584"/>
                <a:gd name="connsiteX4" fmla="*/ 0 w 12192000"/>
                <a:gd name="connsiteY4" fmla="*/ 1074584 h 1074584"/>
                <a:gd name="connsiteX5" fmla="*/ 345070 w 12192000"/>
                <a:gd name="connsiteY5" fmla="*/ 1074584 h 1074584"/>
                <a:gd name="connsiteX6" fmla="*/ 1582058 w 12192000"/>
                <a:gd name="connsiteY6" fmla="*/ 1074584 h 1074584"/>
                <a:gd name="connsiteX7" fmla="*/ 12192000 w 12192000"/>
                <a:gd name="connsiteY7" fmla="*/ 1074584 h 1074584"/>
                <a:gd name="connsiteX8" fmla="*/ 12192000 w 12192000"/>
                <a:gd name="connsiteY8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345070 w 12192000"/>
                <a:gd name="connsiteY4" fmla="*/ 1074584 h 1074584"/>
                <a:gd name="connsiteX5" fmla="*/ 1582058 w 12192000"/>
                <a:gd name="connsiteY5" fmla="*/ 1074584 h 1074584"/>
                <a:gd name="connsiteX6" fmla="*/ 12192000 w 12192000"/>
                <a:gd name="connsiteY6" fmla="*/ 1074584 h 1074584"/>
                <a:gd name="connsiteX7" fmla="*/ 12192000 w 12192000"/>
                <a:gd name="connsiteY7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582058 w 12192000"/>
                <a:gd name="connsiteY4" fmla="*/ 1074584 h 1074584"/>
                <a:gd name="connsiteX5" fmla="*/ 12192000 w 12192000"/>
                <a:gd name="connsiteY5" fmla="*/ 1074584 h 1074584"/>
                <a:gd name="connsiteX6" fmla="*/ 12192000 w 12192000"/>
                <a:gd name="connsiteY6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0 h 1074584"/>
                <a:gd name="connsiteX1" fmla="*/ 0 w 12192000"/>
                <a:gd name="connsiteY1" fmla="*/ 0 h 1074584"/>
                <a:gd name="connsiteX2" fmla="*/ 0 w 12192000"/>
                <a:gd name="connsiteY2" fmla="*/ 1074584 h 1074584"/>
                <a:gd name="connsiteX3" fmla="*/ 12192000 w 12192000"/>
                <a:gd name="connsiteY3" fmla="*/ 1074584 h 1074584"/>
                <a:gd name="connsiteX4" fmla="*/ 12192000 w 12192000"/>
                <a:gd name="connsiteY4" fmla="*/ 0 h 1074584"/>
                <a:gd name="connsiteX0" fmla="*/ 12192000 w 12192000"/>
                <a:gd name="connsiteY0" fmla="*/ 0 h 1074584"/>
                <a:gd name="connsiteX1" fmla="*/ 1683657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3875315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3134985 h 4209569"/>
                <a:gd name="connsiteX1" fmla="*/ 3875315 w 12192000"/>
                <a:gd name="connsiteY1" fmla="*/ 539236 h 4209569"/>
                <a:gd name="connsiteX2" fmla="*/ 0 w 12192000"/>
                <a:gd name="connsiteY2" fmla="*/ 3134985 h 4209569"/>
                <a:gd name="connsiteX3" fmla="*/ 0 w 12192000"/>
                <a:gd name="connsiteY3" fmla="*/ 4209569 h 4209569"/>
                <a:gd name="connsiteX4" fmla="*/ 12192000 w 12192000"/>
                <a:gd name="connsiteY4" fmla="*/ 4209569 h 4209569"/>
                <a:gd name="connsiteX5" fmla="*/ 12192000 w 12192000"/>
                <a:gd name="connsiteY5" fmla="*/ 3134985 h 4209569"/>
                <a:gd name="connsiteX0" fmla="*/ 12192000 w 12192000"/>
                <a:gd name="connsiteY0" fmla="*/ 2158437 h 3233021"/>
                <a:gd name="connsiteX1" fmla="*/ 5138058 w 12192000"/>
                <a:gd name="connsiteY1" fmla="*/ 679140 h 3233021"/>
                <a:gd name="connsiteX2" fmla="*/ 0 w 12192000"/>
                <a:gd name="connsiteY2" fmla="*/ 2158437 h 3233021"/>
                <a:gd name="connsiteX3" fmla="*/ 0 w 12192000"/>
                <a:gd name="connsiteY3" fmla="*/ 3233021 h 3233021"/>
                <a:gd name="connsiteX4" fmla="*/ 12192000 w 12192000"/>
                <a:gd name="connsiteY4" fmla="*/ 3233021 h 3233021"/>
                <a:gd name="connsiteX5" fmla="*/ 12192000 w 12192000"/>
                <a:gd name="connsiteY5" fmla="*/ 2158437 h 3233021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187253 h 2261837"/>
                <a:gd name="connsiteX1" fmla="*/ 4601030 w 12192000"/>
                <a:gd name="connsiteY1" fmla="*/ 433648 h 2261837"/>
                <a:gd name="connsiteX2" fmla="*/ 0 w 12192000"/>
                <a:gd name="connsiteY2" fmla="*/ 1187253 h 2261837"/>
                <a:gd name="connsiteX3" fmla="*/ 0 w 12192000"/>
                <a:gd name="connsiteY3" fmla="*/ 2261837 h 2261837"/>
                <a:gd name="connsiteX4" fmla="*/ 12192000 w 12192000"/>
                <a:gd name="connsiteY4" fmla="*/ 2261837 h 2261837"/>
                <a:gd name="connsiteX5" fmla="*/ 12192000 w 12192000"/>
                <a:gd name="connsiteY5" fmla="*/ 1187253 h 2261837"/>
                <a:gd name="connsiteX0" fmla="*/ 12192000 w 12192000"/>
                <a:gd name="connsiteY0" fmla="*/ 1416635 h 2491219"/>
                <a:gd name="connsiteX1" fmla="*/ 2772230 w 12192000"/>
                <a:gd name="connsiteY1" fmla="*/ 383918 h 2491219"/>
                <a:gd name="connsiteX2" fmla="*/ 0 w 12192000"/>
                <a:gd name="connsiteY2" fmla="*/ 1416635 h 2491219"/>
                <a:gd name="connsiteX3" fmla="*/ 0 w 12192000"/>
                <a:gd name="connsiteY3" fmla="*/ 2491219 h 2491219"/>
                <a:gd name="connsiteX4" fmla="*/ 12192000 w 12192000"/>
                <a:gd name="connsiteY4" fmla="*/ 2491219 h 2491219"/>
                <a:gd name="connsiteX5" fmla="*/ 12192000 w 12192000"/>
                <a:gd name="connsiteY5" fmla="*/ 1416635 h 2491219"/>
                <a:gd name="connsiteX0" fmla="*/ 12192000 w 12192000"/>
                <a:gd name="connsiteY0" fmla="*/ 1047619 h 2122203"/>
                <a:gd name="connsiteX1" fmla="*/ 2772230 w 12192000"/>
                <a:gd name="connsiteY1" fmla="*/ 14902 h 2122203"/>
                <a:gd name="connsiteX2" fmla="*/ 0 w 12192000"/>
                <a:gd name="connsiteY2" fmla="*/ 1047619 h 2122203"/>
                <a:gd name="connsiteX3" fmla="*/ 0 w 12192000"/>
                <a:gd name="connsiteY3" fmla="*/ 2122203 h 2122203"/>
                <a:gd name="connsiteX4" fmla="*/ 12192000 w 12192000"/>
                <a:gd name="connsiteY4" fmla="*/ 2122203 h 2122203"/>
                <a:gd name="connsiteX5" fmla="*/ 12192000 w 12192000"/>
                <a:gd name="connsiteY5" fmla="*/ 1047619 h 2122203"/>
                <a:gd name="connsiteX0" fmla="*/ 12192000 w 12192000"/>
                <a:gd name="connsiteY0" fmla="*/ 1157066 h 2231650"/>
                <a:gd name="connsiteX1" fmla="*/ 2264230 w 12192000"/>
                <a:gd name="connsiteY1" fmla="*/ 12704 h 2231650"/>
                <a:gd name="connsiteX2" fmla="*/ 0 w 12192000"/>
                <a:gd name="connsiteY2" fmla="*/ 1157066 h 2231650"/>
                <a:gd name="connsiteX3" fmla="*/ 0 w 12192000"/>
                <a:gd name="connsiteY3" fmla="*/ 2231650 h 2231650"/>
                <a:gd name="connsiteX4" fmla="*/ 12192000 w 12192000"/>
                <a:gd name="connsiteY4" fmla="*/ 2231650 h 2231650"/>
                <a:gd name="connsiteX5" fmla="*/ 12192000 w 12192000"/>
                <a:gd name="connsiteY5" fmla="*/ 1157066 h 2231650"/>
                <a:gd name="connsiteX0" fmla="*/ 12192000 w 12192000"/>
                <a:gd name="connsiteY0" fmla="*/ 1453594 h 2528178"/>
                <a:gd name="connsiteX1" fmla="*/ 2264230 w 12192000"/>
                <a:gd name="connsiteY1" fmla="*/ 309232 h 2528178"/>
                <a:gd name="connsiteX2" fmla="*/ 0 w 12192000"/>
                <a:gd name="connsiteY2" fmla="*/ 1453594 h 2528178"/>
                <a:gd name="connsiteX3" fmla="*/ 0 w 12192000"/>
                <a:gd name="connsiteY3" fmla="*/ 2528178 h 2528178"/>
                <a:gd name="connsiteX4" fmla="*/ 12192000 w 12192000"/>
                <a:gd name="connsiteY4" fmla="*/ 2528178 h 2528178"/>
                <a:gd name="connsiteX5" fmla="*/ 12192000 w 12192000"/>
                <a:gd name="connsiteY5" fmla="*/ 1453594 h 2528178"/>
                <a:gd name="connsiteX0" fmla="*/ 12192000 w 12192000"/>
                <a:gd name="connsiteY0" fmla="*/ 1152032 h 2226616"/>
                <a:gd name="connsiteX1" fmla="*/ 2264230 w 12192000"/>
                <a:gd name="connsiteY1" fmla="*/ 7670 h 2226616"/>
                <a:gd name="connsiteX2" fmla="*/ 0 w 12192000"/>
                <a:gd name="connsiteY2" fmla="*/ 1152032 h 2226616"/>
                <a:gd name="connsiteX3" fmla="*/ 0 w 12192000"/>
                <a:gd name="connsiteY3" fmla="*/ 2226616 h 2226616"/>
                <a:gd name="connsiteX4" fmla="*/ 12192000 w 12192000"/>
                <a:gd name="connsiteY4" fmla="*/ 2226616 h 2226616"/>
                <a:gd name="connsiteX5" fmla="*/ 12192000 w 12192000"/>
                <a:gd name="connsiteY5" fmla="*/ 1152032 h 2226616"/>
                <a:gd name="connsiteX0" fmla="*/ 12192000 w 12192000"/>
                <a:gd name="connsiteY0" fmla="*/ 1288113 h 2362697"/>
                <a:gd name="connsiteX1" fmla="*/ 2264230 w 12192000"/>
                <a:gd name="connsiteY1" fmla="*/ 143751 h 2362697"/>
                <a:gd name="connsiteX2" fmla="*/ 0 w 12192000"/>
                <a:gd name="connsiteY2" fmla="*/ 1288113 h 2362697"/>
                <a:gd name="connsiteX3" fmla="*/ 0 w 12192000"/>
                <a:gd name="connsiteY3" fmla="*/ 2362697 h 2362697"/>
                <a:gd name="connsiteX4" fmla="*/ 12192000 w 12192000"/>
                <a:gd name="connsiteY4" fmla="*/ 2362697 h 2362697"/>
                <a:gd name="connsiteX5" fmla="*/ 12192000 w 12192000"/>
                <a:gd name="connsiteY5" fmla="*/ 1288113 h 2362697"/>
                <a:gd name="connsiteX0" fmla="*/ 12192000 w 12192000"/>
                <a:gd name="connsiteY0" fmla="*/ 1270706 h 2345290"/>
                <a:gd name="connsiteX1" fmla="*/ 2264230 w 12192000"/>
                <a:gd name="connsiteY1" fmla="*/ 126344 h 2345290"/>
                <a:gd name="connsiteX2" fmla="*/ 0 w 12192000"/>
                <a:gd name="connsiteY2" fmla="*/ 1270706 h 2345290"/>
                <a:gd name="connsiteX3" fmla="*/ 0 w 12192000"/>
                <a:gd name="connsiteY3" fmla="*/ 2345290 h 2345290"/>
                <a:gd name="connsiteX4" fmla="*/ 12192000 w 12192000"/>
                <a:gd name="connsiteY4" fmla="*/ 2345290 h 2345290"/>
                <a:gd name="connsiteX5" fmla="*/ 12192000 w 12192000"/>
                <a:gd name="connsiteY5" fmla="*/ 1270706 h 2345290"/>
                <a:gd name="connsiteX0" fmla="*/ 12192000 w 12192000"/>
                <a:gd name="connsiteY0" fmla="*/ 1144362 h 2218946"/>
                <a:gd name="connsiteX1" fmla="*/ 2264230 w 12192000"/>
                <a:gd name="connsiteY1" fmla="*/ 0 h 2218946"/>
                <a:gd name="connsiteX2" fmla="*/ 0 w 12192000"/>
                <a:gd name="connsiteY2" fmla="*/ 1144362 h 2218946"/>
                <a:gd name="connsiteX3" fmla="*/ 0 w 12192000"/>
                <a:gd name="connsiteY3" fmla="*/ 2218946 h 2218946"/>
                <a:gd name="connsiteX4" fmla="*/ 12192000 w 12192000"/>
                <a:gd name="connsiteY4" fmla="*/ 2218946 h 2218946"/>
                <a:gd name="connsiteX5" fmla="*/ 12192000 w 12192000"/>
                <a:gd name="connsiteY5" fmla="*/ 1144362 h 2218946"/>
                <a:gd name="connsiteX0" fmla="*/ 12192000 w 12192000"/>
                <a:gd name="connsiteY0" fmla="*/ 1144362 h 2218946"/>
                <a:gd name="connsiteX1" fmla="*/ 2264230 w 12192000"/>
                <a:gd name="connsiteY1" fmla="*/ 0 h 2218946"/>
                <a:gd name="connsiteX2" fmla="*/ 0 w 12192000"/>
                <a:gd name="connsiteY2" fmla="*/ 1144362 h 2218946"/>
                <a:gd name="connsiteX3" fmla="*/ 0 w 12192000"/>
                <a:gd name="connsiteY3" fmla="*/ 2218946 h 2218946"/>
                <a:gd name="connsiteX4" fmla="*/ 12192000 w 12192000"/>
                <a:gd name="connsiteY4" fmla="*/ 2218946 h 2218946"/>
                <a:gd name="connsiteX5" fmla="*/ 12192000 w 12192000"/>
                <a:gd name="connsiteY5" fmla="*/ 1144362 h 2218946"/>
                <a:gd name="connsiteX0" fmla="*/ 12192000 w 12192000"/>
                <a:gd name="connsiteY0" fmla="*/ 1157573 h 2232157"/>
                <a:gd name="connsiteX1" fmla="*/ 2264230 w 12192000"/>
                <a:gd name="connsiteY1" fmla="*/ 13211 h 2232157"/>
                <a:gd name="connsiteX2" fmla="*/ 0 w 12192000"/>
                <a:gd name="connsiteY2" fmla="*/ 1157573 h 2232157"/>
                <a:gd name="connsiteX3" fmla="*/ 0 w 12192000"/>
                <a:gd name="connsiteY3" fmla="*/ 2232157 h 2232157"/>
                <a:gd name="connsiteX4" fmla="*/ 12192000 w 12192000"/>
                <a:gd name="connsiteY4" fmla="*/ 2232157 h 2232157"/>
                <a:gd name="connsiteX5" fmla="*/ 12192000 w 12192000"/>
                <a:gd name="connsiteY5" fmla="*/ 1157573 h 2232157"/>
                <a:gd name="connsiteX0" fmla="*/ 12192000 w 12192000"/>
                <a:gd name="connsiteY0" fmla="*/ 134324 h 1208908"/>
                <a:gd name="connsiteX1" fmla="*/ 0 w 12192000"/>
                <a:gd name="connsiteY1" fmla="*/ 134324 h 1208908"/>
                <a:gd name="connsiteX2" fmla="*/ 0 w 12192000"/>
                <a:gd name="connsiteY2" fmla="*/ 1208908 h 1208908"/>
                <a:gd name="connsiteX3" fmla="*/ 12192000 w 12192000"/>
                <a:gd name="connsiteY3" fmla="*/ 1208908 h 1208908"/>
                <a:gd name="connsiteX4" fmla="*/ 12192000 w 12192000"/>
                <a:gd name="connsiteY4" fmla="*/ 134324 h 1208908"/>
                <a:gd name="connsiteX0" fmla="*/ 12284079 w 12284079"/>
                <a:gd name="connsiteY0" fmla="*/ 114569 h 1189153"/>
                <a:gd name="connsiteX1" fmla="*/ 1285331 w 12284079"/>
                <a:gd name="connsiteY1" fmla="*/ 30832 h 1189153"/>
                <a:gd name="connsiteX2" fmla="*/ 92079 w 12284079"/>
                <a:gd name="connsiteY2" fmla="*/ 114569 h 1189153"/>
                <a:gd name="connsiteX3" fmla="*/ 92079 w 12284079"/>
                <a:gd name="connsiteY3" fmla="*/ 1189153 h 1189153"/>
                <a:gd name="connsiteX4" fmla="*/ 12284079 w 12284079"/>
                <a:gd name="connsiteY4" fmla="*/ 1189153 h 1189153"/>
                <a:gd name="connsiteX5" fmla="*/ 12284079 w 12284079"/>
                <a:gd name="connsiteY5" fmla="*/ 114569 h 1189153"/>
                <a:gd name="connsiteX0" fmla="*/ 12192000 w 12192000"/>
                <a:gd name="connsiteY0" fmla="*/ 614051 h 1688635"/>
                <a:gd name="connsiteX1" fmla="*/ 1672224 w 12192000"/>
                <a:gd name="connsiteY1" fmla="*/ 0 h 1688635"/>
                <a:gd name="connsiteX2" fmla="*/ 0 w 12192000"/>
                <a:gd name="connsiteY2" fmla="*/ 614051 h 1688635"/>
                <a:gd name="connsiteX3" fmla="*/ 0 w 12192000"/>
                <a:gd name="connsiteY3" fmla="*/ 1688635 h 1688635"/>
                <a:gd name="connsiteX4" fmla="*/ 12192000 w 12192000"/>
                <a:gd name="connsiteY4" fmla="*/ 1688635 h 1688635"/>
                <a:gd name="connsiteX5" fmla="*/ 12192000 w 12192000"/>
                <a:gd name="connsiteY5" fmla="*/ 614051 h 1688635"/>
                <a:gd name="connsiteX0" fmla="*/ 12192000 w 12192000"/>
                <a:gd name="connsiteY0" fmla="*/ 865252 h 1939836"/>
                <a:gd name="connsiteX1" fmla="*/ 1991538 w 12192000"/>
                <a:gd name="connsiteY1" fmla="*/ 0 h 1939836"/>
                <a:gd name="connsiteX2" fmla="*/ 0 w 12192000"/>
                <a:gd name="connsiteY2" fmla="*/ 865252 h 1939836"/>
                <a:gd name="connsiteX3" fmla="*/ 0 w 12192000"/>
                <a:gd name="connsiteY3" fmla="*/ 1939836 h 1939836"/>
                <a:gd name="connsiteX4" fmla="*/ 12192000 w 12192000"/>
                <a:gd name="connsiteY4" fmla="*/ 1939836 h 1939836"/>
                <a:gd name="connsiteX5" fmla="*/ 12192000 w 12192000"/>
                <a:gd name="connsiteY5" fmla="*/ 865252 h 1939836"/>
                <a:gd name="connsiteX0" fmla="*/ 12192000 w 12192000"/>
                <a:gd name="connsiteY0" fmla="*/ 876082 h 1950666"/>
                <a:gd name="connsiteX1" fmla="*/ 1991538 w 12192000"/>
                <a:gd name="connsiteY1" fmla="*/ 10830 h 1950666"/>
                <a:gd name="connsiteX2" fmla="*/ 0 w 12192000"/>
                <a:gd name="connsiteY2" fmla="*/ 876082 h 1950666"/>
                <a:gd name="connsiteX3" fmla="*/ 0 w 12192000"/>
                <a:gd name="connsiteY3" fmla="*/ 1950666 h 1950666"/>
                <a:gd name="connsiteX4" fmla="*/ 12192000 w 12192000"/>
                <a:gd name="connsiteY4" fmla="*/ 1950666 h 1950666"/>
                <a:gd name="connsiteX5" fmla="*/ 12192000 w 12192000"/>
                <a:gd name="connsiteY5" fmla="*/ 876082 h 1950666"/>
                <a:gd name="connsiteX0" fmla="*/ 12192000 w 12192000"/>
                <a:gd name="connsiteY0" fmla="*/ 876082 h 1950666"/>
                <a:gd name="connsiteX1" fmla="*/ 1991538 w 12192000"/>
                <a:gd name="connsiteY1" fmla="*/ 10830 h 1950666"/>
                <a:gd name="connsiteX2" fmla="*/ 0 w 12192000"/>
                <a:gd name="connsiteY2" fmla="*/ 876082 h 1950666"/>
                <a:gd name="connsiteX3" fmla="*/ 0 w 12192000"/>
                <a:gd name="connsiteY3" fmla="*/ 1950666 h 1950666"/>
                <a:gd name="connsiteX4" fmla="*/ 12192000 w 12192000"/>
                <a:gd name="connsiteY4" fmla="*/ 1950666 h 1950666"/>
                <a:gd name="connsiteX5" fmla="*/ 12192000 w 12192000"/>
                <a:gd name="connsiteY5" fmla="*/ 876082 h 1950666"/>
                <a:gd name="connsiteX0" fmla="*/ 12192000 w 12192000"/>
                <a:gd name="connsiteY0" fmla="*/ 876082 h 1950666"/>
                <a:gd name="connsiteX1" fmla="*/ 1991538 w 12192000"/>
                <a:gd name="connsiteY1" fmla="*/ 10830 h 1950666"/>
                <a:gd name="connsiteX2" fmla="*/ 0 w 12192000"/>
                <a:gd name="connsiteY2" fmla="*/ 876082 h 1950666"/>
                <a:gd name="connsiteX3" fmla="*/ 0 w 12192000"/>
                <a:gd name="connsiteY3" fmla="*/ 1950666 h 1950666"/>
                <a:gd name="connsiteX4" fmla="*/ 12192000 w 12192000"/>
                <a:gd name="connsiteY4" fmla="*/ 1950666 h 1950666"/>
                <a:gd name="connsiteX5" fmla="*/ 12192000 w 12192000"/>
                <a:gd name="connsiteY5" fmla="*/ 876082 h 1950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1950666">
                  <a:moveTo>
                    <a:pt x="12192000" y="876082"/>
                  </a:moveTo>
                  <a:cubicBezTo>
                    <a:pt x="8588132" y="1995707"/>
                    <a:pt x="3921938" y="1099371"/>
                    <a:pt x="1991538" y="10830"/>
                  </a:cubicBezTo>
                  <a:cubicBezTo>
                    <a:pt x="1338395" y="-100815"/>
                    <a:pt x="198875" y="683029"/>
                    <a:pt x="0" y="876082"/>
                  </a:cubicBezTo>
                  <a:lnTo>
                    <a:pt x="0" y="1950666"/>
                  </a:lnTo>
                  <a:lnTo>
                    <a:pt x="12192000" y="1950666"/>
                  </a:lnTo>
                  <a:lnTo>
                    <a:pt x="12192000" y="876082"/>
                  </a:lnTo>
                  <a:close/>
                </a:path>
              </a:pathLst>
            </a:custGeom>
            <a:solidFill>
              <a:srgbClr val="8C37A4">
                <a:alpha val="2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 flipH="1">
              <a:off x="0" y="5681807"/>
              <a:ext cx="12192000" cy="1176190"/>
            </a:xfrm>
            <a:custGeom>
              <a:avLst/>
              <a:gdLst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810918 w 12192000"/>
                <a:gd name="connsiteY2" fmla="*/ 0 h 1074584"/>
                <a:gd name="connsiteX3" fmla="*/ 470766 w 12192000"/>
                <a:gd name="connsiteY3" fmla="*/ 0 h 1074584"/>
                <a:gd name="connsiteX4" fmla="*/ 448024 w 12192000"/>
                <a:gd name="connsiteY4" fmla="*/ 0 h 1074584"/>
                <a:gd name="connsiteX5" fmla="*/ 0 w 12192000"/>
                <a:gd name="connsiteY5" fmla="*/ 0 h 1074584"/>
                <a:gd name="connsiteX6" fmla="*/ 0 w 12192000"/>
                <a:gd name="connsiteY6" fmla="*/ 1074584 h 1074584"/>
                <a:gd name="connsiteX7" fmla="*/ 345070 w 12192000"/>
                <a:gd name="connsiteY7" fmla="*/ 1074584 h 1074584"/>
                <a:gd name="connsiteX8" fmla="*/ 1582058 w 12192000"/>
                <a:gd name="connsiteY8" fmla="*/ 1074584 h 1074584"/>
                <a:gd name="connsiteX9" fmla="*/ 12192000 w 12192000"/>
                <a:gd name="connsiteY9" fmla="*/ 1074584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448024 w 12192000"/>
                <a:gd name="connsiteY3" fmla="*/ 0 h 1074584"/>
                <a:gd name="connsiteX4" fmla="*/ 0 w 12192000"/>
                <a:gd name="connsiteY4" fmla="*/ 0 h 1074584"/>
                <a:gd name="connsiteX5" fmla="*/ 0 w 12192000"/>
                <a:gd name="connsiteY5" fmla="*/ 1074584 h 1074584"/>
                <a:gd name="connsiteX6" fmla="*/ 345070 w 12192000"/>
                <a:gd name="connsiteY6" fmla="*/ 1074584 h 1074584"/>
                <a:gd name="connsiteX7" fmla="*/ 1582058 w 12192000"/>
                <a:gd name="connsiteY7" fmla="*/ 1074584 h 1074584"/>
                <a:gd name="connsiteX8" fmla="*/ 12192000 w 12192000"/>
                <a:gd name="connsiteY8" fmla="*/ 1074584 h 1074584"/>
                <a:gd name="connsiteX9" fmla="*/ 12192000 w 12192000"/>
                <a:gd name="connsiteY9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0 w 12192000"/>
                <a:gd name="connsiteY3" fmla="*/ 0 h 1074584"/>
                <a:gd name="connsiteX4" fmla="*/ 0 w 12192000"/>
                <a:gd name="connsiteY4" fmla="*/ 1074584 h 1074584"/>
                <a:gd name="connsiteX5" fmla="*/ 345070 w 12192000"/>
                <a:gd name="connsiteY5" fmla="*/ 1074584 h 1074584"/>
                <a:gd name="connsiteX6" fmla="*/ 1582058 w 12192000"/>
                <a:gd name="connsiteY6" fmla="*/ 1074584 h 1074584"/>
                <a:gd name="connsiteX7" fmla="*/ 12192000 w 12192000"/>
                <a:gd name="connsiteY7" fmla="*/ 1074584 h 1074584"/>
                <a:gd name="connsiteX8" fmla="*/ 12192000 w 12192000"/>
                <a:gd name="connsiteY8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345070 w 12192000"/>
                <a:gd name="connsiteY4" fmla="*/ 1074584 h 1074584"/>
                <a:gd name="connsiteX5" fmla="*/ 1582058 w 12192000"/>
                <a:gd name="connsiteY5" fmla="*/ 1074584 h 1074584"/>
                <a:gd name="connsiteX6" fmla="*/ 12192000 w 12192000"/>
                <a:gd name="connsiteY6" fmla="*/ 1074584 h 1074584"/>
                <a:gd name="connsiteX7" fmla="*/ 12192000 w 12192000"/>
                <a:gd name="connsiteY7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582058 w 12192000"/>
                <a:gd name="connsiteY4" fmla="*/ 1074584 h 1074584"/>
                <a:gd name="connsiteX5" fmla="*/ 12192000 w 12192000"/>
                <a:gd name="connsiteY5" fmla="*/ 1074584 h 1074584"/>
                <a:gd name="connsiteX6" fmla="*/ 12192000 w 12192000"/>
                <a:gd name="connsiteY6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0 h 1074584"/>
                <a:gd name="connsiteX1" fmla="*/ 0 w 12192000"/>
                <a:gd name="connsiteY1" fmla="*/ 0 h 1074584"/>
                <a:gd name="connsiteX2" fmla="*/ 0 w 12192000"/>
                <a:gd name="connsiteY2" fmla="*/ 1074584 h 1074584"/>
                <a:gd name="connsiteX3" fmla="*/ 12192000 w 12192000"/>
                <a:gd name="connsiteY3" fmla="*/ 1074584 h 1074584"/>
                <a:gd name="connsiteX4" fmla="*/ 12192000 w 12192000"/>
                <a:gd name="connsiteY4" fmla="*/ 0 h 1074584"/>
                <a:gd name="connsiteX0" fmla="*/ 12192000 w 12192000"/>
                <a:gd name="connsiteY0" fmla="*/ 0 h 1074584"/>
                <a:gd name="connsiteX1" fmla="*/ 1683657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3875315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3134985 h 4209569"/>
                <a:gd name="connsiteX1" fmla="*/ 3875315 w 12192000"/>
                <a:gd name="connsiteY1" fmla="*/ 539236 h 4209569"/>
                <a:gd name="connsiteX2" fmla="*/ 0 w 12192000"/>
                <a:gd name="connsiteY2" fmla="*/ 3134985 h 4209569"/>
                <a:gd name="connsiteX3" fmla="*/ 0 w 12192000"/>
                <a:gd name="connsiteY3" fmla="*/ 4209569 h 4209569"/>
                <a:gd name="connsiteX4" fmla="*/ 12192000 w 12192000"/>
                <a:gd name="connsiteY4" fmla="*/ 4209569 h 4209569"/>
                <a:gd name="connsiteX5" fmla="*/ 12192000 w 12192000"/>
                <a:gd name="connsiteY5" fmla="*/ 3134985 h 4209569"/>
                <a:gd name="connsiteX0" fmla="*/ 12192000 w 12192000"/>
                <a:gd name="connsiteY0" fmla="*/ 2158437 h 3233021"/>
                <a:gd name="connsiteX1" fmla="*/ 5138058 w 12192000"/>
                <a:gd name="connsiteY1" fmla="*/ 679140 h 3233021"/>
                <a:gd name="connsiteX2" fmla="*/ 0 w 12192000"/>
                <a:gd name="connsiteY2" fmla="*/ 2158437 h 3233021"/>
                <a:gd name="connsiteX3" fmla="*/ 0 w 12192000"/>
                <a:gd name="connsiteY3" fmla="*/ 3233021 h 3233021"/>
                <a:gd name="connsiteX4" fmla="*/ 12192000 w 12192000"/>
                <a:gd name="connsiteY4" fmla="*/ 3233021 h 3233021"/>
                <a:gd name="connsiteX5" fmla="*/ 12192000 w 12192000"/>
                <a:gd name="connsiteY5" fmla="*/ 2158437 h 3233021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187253 h 2261837"/>
                <a:gd name="connsiteX1" fmla="*/ 4601030 w 12192000"/>
                <a:gd name="connsiteY1" fmla="*/ 433648 h 2261837"/>
                <a:gd name="connsiteX2" fmla="*/ 0 w 12192000"/>
                <a:gd name="connsiteY2" fmla="*/ 1187253 h 2261837"/>
                <a:gd name="connsiteX3" fmla="*/ 0 w 12192000"/>
                <a:gd name="connsiteY3" fmla="*/ 2261837 h 2261837"/>
                <a:gd name="connsiteX4" fmla="*/ 12192000 w 12192000"/>
                <a:gd name="connsiteY4" fmla="*/ 2261837 h 2261837"/>
                <a:gd name="connsiteX5" fmla="*/ 12192000 w 12192000"/>
                <a:gd name="connsiteY5" fmla="*/ 1187253 h 2261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261837">
                  <a:moveTo>
                    <a:pt x="12192000" y="1187253"/>
                  </a:moveTo>
                  <a:cubicBezTo>
                    <a:pt x="10643810" y="1552425"/>
                    <a:pt x="6473373" y="1522188"/>
                    <a:pt x="4601030" y="433648"/>
                  </a:cubicBezTo>
                  <a:cubicBezTo>
                    <a:pt x="2728687" y="-654892"/>
                    <a:pt x="498324" y="575531"/>
                    <a:pt x="0" y="1187253"/>
                  </a:cubicBezTo>
                  <a:lnTo>
                    <a:pt x="0" y="2261837"/>
                  </a:lnTo>
                  <a:lnTo>
                    <a:pt x="12192000" y="2261837"/>
                  </a:lnTo>
                  <a:lnTo>
                    <a:pt x="12192000" y="1187253"/>
                  </a:lnTo>
                  <a:close/>
                </a:path>
              </a:pathLst>
            </a:custGeom>
            <a:solidFill>
              <a:schemeClr val="accent4">
                <a:alpha val="3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 flipH="1">
              <a:off x="-46623" y="5777170"/>
              <a:ext cx="12192000" cy="1080828"/>
            </a:xfrm>
            <a:custGeom>
              <a:avLst/>
              <a:gdLst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810918 w 12192000"/>
                <a:gd name="connsiteY2" fmla="*/ 0 h 1074584"/>
                <a:gd name="connsiteX3" fmla="*/ 470766 w 12192000"/>
                <a:gd name="connsiteY3" fmla="*/ 0 h 1074584"/>
                <a:gd name="connsiteX4" fmla="*/ 448024 w 12192000"/>
                <a:gd name="connsiteY4" fmla="*/ 0 h 1074584"/>
                <a:gd name="connsiteX5" fmla="*/ 0 w 12192000"/>
                <a:gd name="connsiteY5" fmla="*/ 0 h 1074584"/>
                <a:gd name="connsiteX6" fmla="*/ 0 w 12192000"/>
                <a:gd name="connsiteY6" fmla="*/ 1074584 h 1074584"/>
                <a:gd name="connsiteX7" fmla="*/ 345070 w 12192000"/>
                <a:gd name="connsiteY7" fmla="*/ 1074584 h 1074584"/>
                <a:gd name="connsiteX8" fmla="*/ 1582058 w 12192000"/>
                <a:gd name="connsiteY8" fmla="*/ 1074584 h 1074584"/>
                <a:gd name="connsiteX9" fmla="*/ 12192000 w 12192000"/>
                <a:gd name="connsiteY9" fmla="*/ 1074584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448024 w 12192000"/>
                <a:gd name="connsiteY3" fmla="*/ 0 h 1074584"/>
                <a:gd name="connsiteX4" fmla="*/ 0 w 12192000"/>
                <a:gd name="connsiteY4" fmla="*/ 0 h 1074584"/>
                <a:gd name="connsiteX5" fmla="*/ 0 w 12192000"/>
                <a:gd name="connsiteY5" fmla="*/ 1074584 h 1074584"/>
                <a:gd name="connsiteX6" fmla="*/ 345070 w 12192000"/>
                <a:gd name="connsiteY6" fmla="*/ 1074584 h 1074584"/>
                <a:gd name="connsiteX7" fmla="*/ 1582058 w 12192000"/>
                <a:gd name="connsiteY7" fmla="*/ 1074584 h 1074584"/>
                <a:gd name="connsiteX8" fmla="*/ 12192000 w 12192000"/>
                <a:gd name="connsiteY8" fmla="*/ 1074584 h 1074584"/>
                <a:gd name="connsiteX9" fmla="*/ 12192000 w 12192000"/>
                <a:gd name="connsiteY9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0 w 12192000"/>
                <a:gd name="connsiteY3" fmla="*/ 0 h 1074584"/>
                <a:gd name="connsiteX4" fmla="*/ 0 w 12192000"/>
                <a:gd name="connsiteY4" fmla="*/ 1074584 h 1074584"/>
                <a:gd name="connsiteX5" fmla="*/ 345070 w 12192000"/>
                <a:gd name="connsiteY5" fmla="*/ 1074584 h 1074584"/>
                <a:gd name="connsiteX6" fmla="*/ 1582058 w 12192000"/>
                <a:gd name="connsiteY6" fmla="*/ 1074584 h 1074584"/>
                <a:gd name="connsiteX7" fmla="*/ 12192000 w 12192000"/>
                <a:gd name="connsiteY7" fmla="*/ 1074584 h 1074584"/>
                <a:gd name="connsiteX8" fmla="*/ 12192000 w 12192000"/>
                <a:gd name="connsiteY8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345070 w 12192000"/>
                <a:gd name="connsiteY4" fmla="*/ 1074584 h 1074584"/>
                <a:gd name="connsiteX5" fmla="*/ 1582058 w 12192000"/>
                <a:gd name="connsiteY5" fmla="*/ 1074584 h 1074584"/>
                <a:gd name="connsiteX6" fmla="*/ 12192000 w 12192000"/>
                <a:gd name="connsiteY6" fmla="*/ 1074584 h 1074584"/>
                <a:gd name="connsiteX7" fmla="*/ 12192000 w 12192000"/>
                <a:gd name="connsiteY7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582058 w 12192000"/>
                <a:gd name="connsiteY4" fmla="*/ 1074584 h 1074584"/>
                <a:gd name="connsiteX5" fmla="*/ 12192000 w 12192000"/>
                <a:gd name="connsiteY5" fmla="*/ 1074584 h 1074584"/>
                <a:gd name="connsiteX6" fmla="*/ 12192000 w 12192000"/>
                <a:gd name="connsiteY6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0 h 1074584"/>
                <a:gd name="connsiteX1" fmla="*/ 0 w 12192000"/>
                <a:gd name="connsiteY1" fmla="*/ 0 h 1074584"/>
                <a:gd name="connsiteX2" fmla="*/ 0 w 12192000"/>
                <a:gd name="connsiteY2" fmla="*/ 1074584 h 1074584"/>
                <a:gd name="connsiteX3" fmla="*/ 12192000 w 12192000"/>
                <a:gd name="connsiteY3" fmla="*/ 1074584 h 1074584"/>
                <a:gd name="connsiteX4" fmla="*/ 12192000 w 12192000"/>
                <a:gd name="connsiteY4" fmla="*/ 0 h 1074584"/>
                <a:gd name="connsiteX0" fmla="*/ 12192000 w 12192000"/>
                <a:gd name="connsiteY0" fmla="*/ 0 h 1074584"/>
                <a:gd name="connsiteX1" fmla="*/ 1683657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3875315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3134985 h 4209569"/>
                <a:gd name="connsiteX1" fmla="*/ 3875315 w 12192000"/>
                <a:gd name="connsiteY1" fmla="*/ 539236 h 4209569"/>
                <a:gd name="connsiteX2" fmla="*/ 0 w 12192000"/>
                <a:gd name="connsiteY2" fmla="*/ 3134985 h 4209569"/>
                <a:gd name="connsiteX3" fmla="*/ 0 w 12192000"/>
                <a:gd name="connsiteY3" fmla="*/ 4209569 h 4209569"/>
                <a:gd name="connsiteX4" fmla="*/ 12192000 w 12192000"/>
                <a:gd name="connsiteY4" fmla="*/ 4209569 h 4209569"/>
                <a:gd name="connsiteX5" fmla="*/ 12192000 w 12192000"/>
                <a:gd name="connsiteY5" fmla="*/ 3134985 h 4209569"/>
                <a:gd name="connsiteX0" fmla="*/ 12192000 w 12192000"/>
                <a:gd name="connsiteY0" fmla="*/ 2158437 h 3233021"/>
                <a:gd name="connsiteX1" fmla="*/ 5138058 w 12192000"/>
                <a:gd name="connsiteY1" fmla="*/ 679140 h 3233021"/>
                <a:gd name="connsiteX2" fmla="*/ 0 w 12192000"/>
                <a:gd name="connsiteY2" fmla="*/ 2158437 h 3233021"/>
                <a:gd name="connsiteX3" fmla="*/ 0 w 12192000"/>
                <a:gd name="connsiteY3" fmla="*/ 3233021 h 3233021"/>
                <a:gd name="connsiteX4" fmla="*/ 12192000 w 12192000"/>
                <a:gd name="connsiteY4" fmla="*/ 3233021 h 3233021"/>
                <a:gd name="connsiteX5" fmla="*/ 12192000 w 12192000"/>
                <a:gd name="connsiteY5" fmla="*/ 2158437 h 3233021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187253 h 2261837"/>
                <a:gd name="connsiteX1" fmla="*/ 4601030 w 12192000"/>
                <a:gd name="connsiteY1" fmla="*/ 433648 h 2261837"/>
                <a:gd name="connsiteX2" fmla="*/ 0 w 12192000"/>
                <a:gd name="connsiteY2" fmla="*/ 1187253 h 2261837"/>
                <a:gd name="connsiteX3" fmla="*/ 0 w 12192000"/>
                <a:gd name="connsiteY3" fmla="*/ 2261837 h 2261837"/>
                <a:gd name="connsiteX4" fmla="*/ 12192000 w 12192000"/>
                <a:gd name="connsiteY4" fmla="*/ 2261837 h 2261837"/>
                <a:gd name="connsiteX5" fmla="*/ 12192000 w 12192000"/>
                <a:gd name="connsiteY5" fmla="*/ 1187253 h 2261837"/>
                <a:gd name="connsiteX0" fmla="*/ 12192000 w 12192000"/>
                <a:gd name="connsiteY0" fmla="*/ 755772 h 1830356"/>
                <a:gd name="connsiteX1" fmla="*/ 6194520 w 12192000"/>
                <a:gd name="connsiteY1" fmla="*/ 534733 h 1830356"/>
                <a:gd name="connsiteX2" fmla="*/ 4601030 w 12192000"/>
                <a:gd name="connsiteY2" fmla="*/ 2167 h 1830356"/>
                <a:gd name="connsiteX3" fmla="*/ 0 w 12192000"/>
                <a:gd name="connsiteY3" fmla="*/ 755772 h 1830356"/>
                <a:gd name="connsiteX4" fmla="*/ 0 w 12192000"/>
                <a:gd name="connsiteY4" fmla="*/ 1830356 h 1830356"/>
                <a:gd name="connsiteX5" fmla="*/ 12192000 w 12192000"/>
                <a:gd name="connsiteY5" fmla="*/ 1830356 h 1830356"/>
                <a:gd name="connsiteX6" fmla="*/ 12192000 w 12192000"/>
                <a:gd name="connsiteY6" fmla="*/ 755772 h 1830356"/>
                <a:gd name="connsiteX0" fmla="*/ 12192000 w 12192000"/>
                <a:gd name="connsiteY0" fmla="*/ 221040 h 1295624"/>
                <a:gd name="connsiteX1" fmla="*/ 6194520 w 12192000"/>
                <a:gd name="connsiteY1" fmla="*/ 1 h 1295624"/>
                <a:gd name="connsiteX2" fmla="*/ 0 w 12192000"/>
                <a:gd name="connsiteY2" fmla="*/ 221040 h 1295624"/>
                <a:gd name="connsiteX3" fmla="*/ 0 w 12192000"/>
                <a:gd name="connsiteY3" fmla="*/ 1295624 h 1295624"/>
                <a:gd name="connsiteX4" fmla="*/ 12192000 w 12192000"/>
                <a:gd name="connsiteY4" fmla="*/ 1295624 h 1295624"/>
                <a:gd name="connsiteX5" fmla="*/ 12192000 w 12192000"/>
                <a:gd name="connsiteY5" fmla="*/ 221040 h 1295624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2138436 h 3213020"/>
                <a:gd name="connsiteX1" fmla="*/ 6238063 w 12192000"/>
                <a:gd name="connsiteY1" fmla="*/ 493922 h 3213020"/>
                <a:gd name="connsiteX2" fmla="*/ 0 w 12192000"/>
                <a:gd name="connsiteY2" fmla="*/ 2138436 h 3213020"/>
                <a:gd name="connsiteX3" fmla="*/ 0 w 12192000"/>
                <a:gd name="connsiteY3" fmla="*/ 3213020 h 3213020"/>
                <a:gd name="connsiteX4" fmla="*/ 12192000 w 12192000"/>
                <a:gd name="connsiteY4" fmla="*/ 3213020 h 3213020"/>
                <a:gd name="connsiteX5" fmla="*/ 12192000 w 12192000"/>
                <a:gd name="connsiteY5" fmla="*/ 2138436 h 3213020"/>
                <a:gd name="connsiteX0" fmla="*/ 12192000 w 12192000"/>
                <a:gd name="connsiteY0" fmla="*/ 2044923 h 3119507"/>
                <a:gd name="connsiteX1" fmla="*/ 6238063 w 12192000"/>
                <a:gd name="connsiteY1" fmla="*/ 400409 h 3119507"/>
                <a:gd name="connsiteX2" fmla="*/ 3727091 w 12192000"/>
                <a:gd name="connsiteY2" fmla="*/ 121296 h 3119507"/>
                <a:gd name="connsiteX3" fmla="*/ 0 w 12192000"/>
                <a:gd name="connsiteY3" fmla="*/ 2044923 h 3119507"/>
                <a:gd name="connsiteX4" fmla="*/ 0 w 12192000"/>
                <a:gd name="connsiteY4" fmla="*/ 3119507 h 3119507"/>
                <a:gd name="connsiteX5" fmla="*/ 12192000 w 12192000"/>
                <a:gd name="connsiteY5" fmla="*/ 3119507 h 3119507"/>
                <a:gd name="connsiteX6" fmla="*/ 12192000 w 12192000"/>
                <a:gd name="connsiteY6" fmla="*/ 2044923 h 3119507"/>
                <a:gd name="connsiteX0" fmla="*/ 12192000 w 12192000"/>
                <a:gd name="connsiteY0" fmla="*/ 1652861 h 2727445"/>
                <a:gd name="connsiteX1" fmla="*/ 6238063 w 12192000"/>
                <a:gd name="connsiteY1" fmla="*/ 8347 h 2727445"/>
                <a:gd name="connsiteX2" fmla="*/ 3538406 w 12192000"/>
                <a:gd name="connsiteY2" fmla="*/ 1041063 h 2727445"/>
                <a:gd name="connsiteX3" fmla="*/ 0 w 12192000"/>
                <a:gd name="connsiteY3" fmla="*/ 1652861 h 2727445"/>
                <a:gd name="connsiteX4" fmla="*/ 0 w 12192000"/>
                <a:gd name="connsiteY4" fmla="*/ 2727445 h 2727445"/>
                <a:gd name="connsiteX5" fmla="*/ 12192000 w 12192000"/>
                <a:gd name="connsiteY5" fmla="*/ 2727445 h 2727445"/>
                <a:gd name="connsiteX6" fmla="*/ 12192000 w 12192000"/>
                <a:gd name="connsiteY6" fmla="*/ 1652861 h 2727445"/>
                <a:gd name="connsiteX0" fmla="*/ 12192000 w 12192000"/>
                <a:gd name="connsiteY0" fmla="*/ 1655532 h 2730116"/>
                <a:gd name="connsiteX1" fmla="*/ 8894177 w 12192000"/>
                <a:gd name="connsiteY1" fmla="*/ 569243 h 2730116"/>
                <a:gd name="connsiteX2" fmla="*/ 6238063 w 12192000"/>
                <a:gd name="connsiteY2" fmla="*/ 11018 h 2730116"/>
                <a:gd name="connsiteX3" fmla="*/ 3538406 w 12192000"/>
                <a:gd name="connsiteY3" fmla="*/ 1043734 h 2730116"/>
                <a:gd name="connsiteX4" fmla="*/ 0 w 12192000"/>
                <a:gd name="connsiteY4" fmla="*/ 1655532 h 2730116"/>
                <a:gd name="connsiteX5" fmla="*/ 0 w 12192000"/>
                <a:gd name="connsiteY5" fmla="*/ 2730116 h 2730116"/>
                <a:gd name="connsiteX6" fmla="*/ 12192000 w 12192000"/>
                <a:gd name="connsiteY6" fmla="*/ 2730116 h 2730116"/>
                <a:gd name="connsiteX7" fmla="*/ 12192000 w 12192000"/>
                <a:gd name="connsiteY7" fmla="*/ 1655532 h 2730116"/>
                <a:gd name="connsiteX0" fmla="*/ 12192000 w 12192000"/>
                <a:gd name="connsiteY0" fmla="*/ 1658292 h 2732876"/>
                <a:gd name="connsiteX1" fmla="*/ 8749034 w 12192000"/>
                <a:gd name="connsiteY1" fmla="*/ 1855923 h 2732876"/>
                <a:gd name="connsiteX2" fmla="*/ 6238063 w 12192000"/>
                <a:gd name="connsiteY2" fmla="*/ 13778 h 2732876"/>
                <a:gd name="connsiteX3" fmla="*/ 3538406 w 12192000"/>
                <a:gd name="connsiteY3" fmla="*/ 1046494 h 2732876"/>
                <a:gd name="connsiteX4" fmla="*/ 0 w 12192000"/>
                <a:gd name="connsiteY4" fmla="*/ 1658292 h 2732876"/>
                <a:gd name="connsiteX5" fmla="*/ 0 w 12192000"/>
                <a:gd name="connsiteY5" fmla="*/ 2732876 h 2732876"/>
                <a:gd name="connsiteX6" fmla="*/ 12192000 w 12192000"/>
                <a:gd name="connsiteY6" fmla="*/ 2732876 h 2732876"/>
                <a:gd name="connsiteX7" fmla="*/ 12192000 w 12192000"/>
                <a:gd name="connsiteY7" fmla="*/ 1658292 h 2732876"/>
                <a:gd name="connsiteX0" fmla="*/ 12192000 w 12192000"/>
                <a:gd name="connsiteY0" fmla="*/ 780671 h 1855255"/>
                <a:gd name="connsiteX1" fmla="*/ 8749034 w 12192000"/>
                <a:gd name="connsiteY1" fmla="*/ 978302 h 1855255"/>
                <a:gd name="connsiteX2" fmla="*/ 6034863 w 12192000"/>
                <a:gd name="connsiteY2" fmla="*/ 140965 h 1855255"/>
                <a:gd name="connsiteX3" fmla="*/ 3538406 w 12192000"/>
                <a:gd name="connsiteY3" fmla="*/ 168873 h 1855255"/>
                <a:gd name="connsiteX4" fmla="*/ 0 w 12192000"/>
                <a:gd name="connsiteY4" fmla="*/ 780671 h 1855255"/>
                <a:gd name="connsiteX5" fmla="*/ 0 w 12192000"/>
                <a:gd name="connsiteY5" fmla="*/ 1855255 h 1855255"/>
                <a:gd name="connsiteX6" fmla="*/ 12192000 w 12192000"/>
                <a:gd name="connsiteY6" fmla="*/ 1855255 h 1855255"/>
                <a:gd name="connsiteX7" fmla="*/ 12192000 w 12192000"/>
                <a:gd name="connsiteY7" fmla="*/ 780671 h 1855255"/>
                <a:gd name="connsiteX0" fmla="*/ 12192000 w 12192000"/>
                <a:gd name="connsiteY0" fmla="*/ 641773 h 1716357"/>
                <a:gd name="connsiteX1" fmla="*/ 8749034 w 12192000"/>
                <a:gd name="connsiteY1" fmla="*/ 839404 h 1716357"/>
                <a:gd name="connsiteX2" fmla="*/ 6034863 w 12192000"/>
                <a:gd name="connsiteY2" fmla="*/ 2067 h 1716357"/>
                <a:gd name="connsiteX3" fmla="*/ 3132006 w 12192000"/>
                <a:gd name="connsiteY3" fmla="*/ 1090602 h 1716357"/>
                <a:gd name="connsiteX4" fmla="*/ 0 w 12192000"/>
                <a:gd name="connsiteY4" fmla="*/ 641773 h 1716357"/>
                <a:gd name="connsiteX5" fmla="*/ 0 w 12192000"/>
                <a:gd name="connsiteY5" fmla="*/ 1716357 h 1716357"/>
                <a:gd name="connsiteX6" fmla="*/ 12192000 w 12192000"/>
                <a:gd name="connsiteY6" fmla="*/ 1716357 h 1716357"/>
                <a:gd name="connsiteX7" fmla="*/ 12192000 w 12192000"/>
                <a:gd name="connsiteY7" fmla="*/ 641773 h 1716357"/>
                <a:gd name="connsiteX0" fmla="*/ 12192000 w 12192000"/>
                <a:gd name="connsiteY0" fmla="*/ 1003870 h 2078454"/>
                <a:gd name="connsiteX1" fmla="*/ 8749034 w 12192000"/>
                <a:gd name="connsiteY1" fmla="*/ 1201501 h 2078454"/>
                <a:gd name="connsiteX2" fmla="*/ 6020349 w 12192000"/>
                <a:gd name="connsiteY2" fmla="*/ 1317 h 2078454"/>
                <a:gd name="connsiteX3" fmla="*/ 3132006 w 12192000"/>
                <a:gd name="connsiteY3" fmla="*/ 1452699 h 2078454"/>
                <a:gd name="connsiteX4" fmla="*/ 0 w 12192000"/>
                <a:gd name="connsiteY4" fmla="*/ 1003870 h 2078454"/>
                <a:gd name="connsiteX5" fmla="*/ 0 w 12192000"/>
                <a:gd name="connsiteY5" fmla="*/ 2078454 h 2078454"/>
                <a:gd name="connsiteX6" fmla="*/ 12192000 w 12192000"/>
                <a:gd name="connsiteY6" fmla="*/ 2078454 h 2078454"/>
                <a:gd name="connsiteX7" fmla="*/ 12192000 w 12192000"/>
                <a:gd name="connsiteY7" fmla="*/ 1003870 h 2078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2078454">
                  <a:moveTo>
                    <a:pt x="12192000" y="1003870"/>
                  </a:moveTo>
                  <a:cubicBezTo>
                    <a:pt x="11642363" y="643725"/>
                    <a:pt x="9741357" y="1475587"/>
                    <a:pt x="8749034" y="1201501"/>
                  </a:cubicBezTo>
                  <a:cubicBezTo>
                    <a:pt x="7756711" y="927415"/>
                    <a:pt x="6956520" y="-40549"/>
                    <a:pt x="6020349" y="1317"/>
                  </a:cubicBezTo>
                  <a:cubicBezTo>
                    <a:pt x="5084178" y="43183"/>
                    <a:pt x="4171683" y="1178613"/>
                    <a:pt x="3132006" y="1452699"/>
                  </a:cubicBezTo>
                  <a:cubicBezTo>
                    <a:pt x="2092329" y="1726785"/>
                    <a:pt x="621182" y="504168"/>
                    <a:pt x="0" y="1003870"/>
                  </a:cubicBezTo>
                  <a:lnTo>
                    <a:pt x="0" y="2078454"/>
                  </a:lnTo>
                  <a:lnTo>
                    <a:pt x="12192000" y="2078454"/>
                  </a:lnTo>
                  <a:lnTo>
                    <a:pt x="12192000" y="1003870"/>
                  </a:lnTo>
                  <a:close/>
                </a:path>
              </a:pathLst>
            </a:custGeom>
            <a:solidFill>
              <a:schemeClr val="accent3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90922804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83499410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1"/>
              </a:gs>
              <a:gs pos="0">
                <a:schemeClr val="accent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5"/>
          <p:cNvGrpSpPr/>
          <p:nvPr userDrawn="1"/>
        </p:nvGrpSpPr>
        <p:grpSpPr>
          <a:xfrm flipV="1">
            <a:off x="-2" y="5232398"/>
            <a:ext cx="12192002" cy="1625602"/>
            <a:chOff x="-2" y="-1"/>
            <a:chExt cx="12192002" cy="1625602"/>
          </a:xfrm>
          <a:solidFill>
            <a:schemeClr val="bg1">
              <a:alpha val="6000"/>
            </a:schemeClr>
          </a:solidFill>
        </p:grpSpPr>
        <p:sp>
          <p:nvSpPr>
            <p:cNvPr id="7" name="Freeform 6"/>
            <p:cNvSpPr/>
            <p:nvPr/>
          </p:nvSpPr>
          <p:spPr>
            <a:xfrm>
              <a:off x="-2" y="1"/>
              <a:ext cx="12192000" cy="1625600"/>
            </a:xfrm>
            <a:custGeom>
              <a:avLst/>
              <a:gdLst>
                <a:gd name="connsiteX0" fmla="*/ 12075771 w 12192000"/>
                <a:gd name="connsiteY0" fmla="*/ 0 h 1238985"/>
                <a:gd name="connsiteX1" fmla="*/ 116229 w 12192000"/>
                <a:gd name="connsiteY1" fmla="*/ 0 h 1238985"/>
                <a:gd name="connsiteX2" fmla="*/ 0 w 12192000"/>
                <a:gd name="connsiteY2" fmla="*/ 116229 h 1238985"/>
                <a:gd name="connsiteX3" fmla="*/ 0 w 12192000"/>
                <a:gd name="connsiteY3" fmla="*/ 1097104 h 1238985"/>
                <a:gd name="connsiteX4" fmla="*/ 64480 w 12192000"/>
                <a:gd name="connsiteY4" fmla="*/ 1097591 h 1238985"/>
                <a:gd name="connsiteX5" fmla="*/ 454868 w 12192000"/>
                <a:gd name="connsiteY5" fmla="*/ 1064430 h 1238985"/>
                <a:gd name="connsiteX6" fmla="*/ 3051118 w 12192000"/>
                <a:gd name="connsiteY6" fmla="*/ 346411 h 1238985"/>
                <a:gd name="connsiteX7" fmla="*/ 5799277 w 12192000"/>
                <a:gd name="connsiteY7" fmla="*/ 1214711 h 1238985"/>
                <a:gd name="connsiteX8" fmla="*/ 8369560 w 12192000"/>
                <a:gd name="connsiteY8" fmla="*/ 874016 h 1238985"/>
                <a:gd name="connsiteX9" fmla="*/ 8469240 w 12192000"/>
                <a:gd name="connsiteY9" fmla="*/ 877029 h 1238985"/>
                <a:gd name="connsiteX10" fmla="*/ 8568921 w 12192000"/>
                <a:gd name="connsiteY10" fmla="*/ 874016 h 1238985"/>
                <a:gd name="connsiteX11" fmla="*/ 11139204 w 12192000"/>
                <a:gd name="connsiteY11" fmla="*/ 1214711 h 1238985"/>
                <a:gd name="connsiteX12" fmla="*/ 11860670 w 12192000"/>
                <a:gd name="connsiteY12" fmla="*/ 1013385 h 1238985"/>
                <a:gd name="connsiteX13" fmla="*/ 12192000 w 12192000"/>
                <a:gd name="connsiteY13" fmla="*/ 881143 h 1238985"/>
                <a:gd name="connsiteX14" fmla="*/ 12192000 w 12192000"/>
                <a:gd name="connsiteY14" fmla="*/ 116229 h 1238985"/>
                <a:gd name="connsiteX15" fmla="*/ 12075771 w 12192000"/>
                <a:gd name="connsiteY15" fmla="*/ 0 h 123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192000" h="1238985">
                  <a:moveTo>
                    <a:pt x="12075771" y="0"/>
                  </a:moveTo>
                  <a:lnTo>
                    <a:pt x="116229" y="0"/>
                  </a:lnTo>
                  <a:cubicBezTo>
                    <a:pt x="52037" y="0"/>
                    <a:pt x="0" y="52037"/>
                    <a:pt x="0" y="116229"/>
                  </a:cubicBezTo>
                  <a:lnTo>
                    <a:pt x="0" y="1097104"/>
                  </a:lnTo>
                  <a:lnTo>
                    <a:pt x="64480" y="1097591"/>
                  </a:lnTo>
                  <a:cubicBezTo>
                    <a:pt x="205319" y="1095085"/>
                    <a:pt x="336848" y="1084927"/>
                    <a:pt x="454868" y="1064430"/>
                  </a:cubicBezTo>
                  <a:cubicBezTo>
                    <a:pt x="1399029" y="900456"/>
                    <a:pt x="2160383" y="321364"/>
                    <a:pt x="3051118" y="346411"/>
                  </a:cubicBezTo>
                  <a:cubicBezTo>
                    <a:pt x="3941852" y="371458"/>
                    <a:pt x="4810060" y="1050737"/>
                    <a:pt x="5799277" y="1214711"/>
                  </a:cubicBezTo>
                  <a:cubicBezTo>
                    <a:pt x="6603015" y="1347940"/>
                    <a:pt x="7677767" y="890056"/>
                    <a:pt x="8369560" y="874016"/>
                  </a:cubicBezTo>
                  <a:lnTo>
                    <a:pt x="8469240" y="877029"/>
                  </a:lnTo>
                  <a:lnTo>
                    <a:pt x="8568921" y="874016"/>
                  </a:lnTo>
                  <a:cubicBezTo>
                    <a:pt x="9260713" y="890056"/>
                    <a:pt x="10335464" y="1347940"/>
                    <a:pt x="11139204" y="1214711"/>
                  </a:cubicBezTo>
                  <a:cubicBezTo>
                    <a:pt x="11386508" y="1173718"/>
                    <a:pt x="11626249" y="1100518"/>
                    <a:pt x="11860670" y="1013385"/>
                  </a:cubicBezTo>
                  <a:lnTo>
                    <a:pt x="12192000" y="881143"/>
                  </a:lnTo>
                  <a:lnTo>
                    <a:pt x="12192000" y="116229"/>
                  </a:lnTo>
                  <a:cubicBezTo>
                    <a:pt x="12192000" y="52037"/>
                    <a:pt x="12139963" y="0"/>
                    <a:pt x="1207577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 flipH="1">
              <a:off x="-2" y="0"/>
              <a:ext cx="12192000" cy="1418416"/>
            </a:xfrm>
            <a:custGeom>
              <a:avLst/>
              <a:gdLst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0 w 12192000"/>
                <a:gd name="connsiteY3" fmla="*/ 1239710 h 1418416"/>
                <a:gd name="connsiteX4" fmla="*/ 64480 w 12192000"/>
                <a:gd name="connsiteY4" fmla="*/ 1240323 h 1418416"/>
                <a:gd name="connsiteX5" fmla="*/ 454868 w 12192000"/>
                <a:gd name="connsiteY5" fmla="*/ 1198555 h 1418416"/>
                <a:gd name="connsiteX6" fmla="*/ 3051118 w 12192000"/>
                <a:gd name="connsiteY6" fmla="*/ 294173 h 1418416"/>
                <a:gd name="connsiteX7" fmla="*/ 5799277 w 12192000"/>
                <a:gd name="connsiteY7" fmla="*/ 1387842 h 1418416"/>
                <a:gd name="connsiteX8" fmla="*/ 8369560 w 12192000"/>
                <a:gd name="connsiteY8" fmla="*/ 958719 h 1418416"/>
                <a:gd name="connsiteX9" fmla="*/ 8469240 w 12192000"/>
                <a:gd name="connsiteY9" fmla="*/ 962514 h 1418416"/>
                <a:gd name="connsiteX10" fmla="*/ 8568921 w 12192000"/>
                <a:gd name="connsiteY10" fmla="*/ 958719 h 1418416"/>
                <a:gd name="connsiteX11" fmla="*/ 11139204 w 12192000"/>
                <a:gd name="connsiteY11" fmla="*/ 1387842 h 1418416"/>
                <a:gd name="connsiteX12" fmla="*/ 11860670 w 12192000"/>
                <a:gd name="connsiteY12" fmla="*/ 1134261 h 1418416"/>
                <a:gd name="connsiteX13" fmla="*/ 12192000 w 12192000"/>
                <a:gd name="connsiteY13" fmla="*/ 967695 h 1418416"/>
                <a:gd name="connsiteX14" fmla="*/ 12192000 w 12192000"/>
                <a:gd name="connsiteY14" fmla="*/ 4247 h 1418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192000" h="1418416">
                  <a:moveTo>
                    <a:pt x="12191319" y="0"/>
                  </a:moveTo>
                  <a:lnTo>
                    <a:pt x="681" y="0"/>
                  </a:lnTo>
                  <a:lnTo>
                    <a:pt x="0" y="4247"/>
                  </a:lnTo>
                  <a:lnTo>
                    <a:pt x="0" y="1239710"/>
                  </a:lnTo>
                  <a:lnTo>
                    <a:pt x="64480" y="1240323"/>
                  </a:lnTo>
                  <a:cubicBezTo>
                    <a:pt x="205319" y="1237167"/>
                    <a:pt x="336848" y="1224372"/>
                    <a:pt x="454868" y="1198555"/>
                  </a:cubicBezTo>
                  <a:cubicBezTo>
                    <a:pt x="1399029" y="992021"/>
                    <a:pt x="2160383" y="262625"/>
                    <a:pt x="3051118" y="294173"/>
                  </a:cubicBezTo>
                  <a:cubicBezTo>
                    <a:pt x="3941852" y="325721"/>
                    <a:pt x="4810060" y="1181308"/>
                    <a:pt x="5799277" y="1387842"/>
                  </a:cubicBezTo>
                  <a:cubicBezTo>
                    <a:pt x="6603015" y="1555651"/>
                    <a:pt x="7677767" y="978922"/>
                    <a:pt x="8369560" y="958719"/>
                  </a:cubicBezTo>
                  <a:lnTo>
                    <a:pt x="8469240" y="962514"/>
                  </a:lnTo>
                  <a:lnTo>
                    <a:pt x="8568921" y="958719"/>
                  </a:lnTo>
                  <a:cubicBezTo>
                    <a:pt x="9260713" y="978922"/>
                    <a:pt x="10335464" y="1555651"/>
                    <a:pt x="11139204" y="1387842"/>
                  </a:cubicBezTo>
                  <a:cubicBezTo>
                    <a:pt x="11386508" y="1336209"/>
                    <a:pt x="11626249" y="1244010"/>
                    <a:pt x="11860670" y="1134261"/>
                  </a:cubicBezTo>
                  <a:lnTo>
                    <a:pt x="12192000" y="967695"/>
                  </a:lnTo>
                  <a:lnTo>
                    <a:pt x="12192000" y="424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 flipV="1">
              <a:off x="0" y="-1"/>
              <a:ext cx="12192000" cy="1175657"/>
            </a:xfrm>
            <a:custGeom>
              <a:avLst/>
              <a:gdLst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810918 w 12192000"/>
                <a:gd name="connsiteY2" fmla="*/ 0 h 1074584"/>
                <a:gd name="connsiteX3" fmla="*/ 470766 w 12192000"/>
                <a:gd name="connsiteY3" fmla="*/ 0 h 1074584"/>
                <a:gd name="connsiteX4" fmla="*/ 448024 w 12192000"/>
                <a:gd name="connsiteY4" fmla="*/ 0 h 1074584"/>
                <a:gd name="connsiteX5" fmla="*/ 0 w 12192000"/>
                <a:gd name="connsiteY5" fmla="*/ 0 h 1074584"/>
                <a:gd name="connsiteX6" fmla="*/ 0 w 12192000"/>
                <a:gd name="connsiteY6" fmla="*/ 1074584 h 1074584"/>
                <a:gd name="connsiteX7" fmla="*/ 345070 w 12192000"/>
                <a:gd name="connsiteY7" fmla="*/ 1074584 h 1074584"/>
                <a:gd name="connsiteX8" fmla="*/ 1582058 w 12192000"/>
                <a:gd name="connsiteY8" fmla="*/ 1074584 h 1074584"/>
                <a:gd name="connsiteX9" fmla="*/ 12192000 w 12192000"/>
                <a:gd name="connsiteY9" fmla="*/ 1074584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448024 w 12192000"/>
                <a:gd name="connsiteY3" fmla="*/ 0 h 1074584"/>
                <a:gd name="connsiteX4" fmla="*/ 0 w 12192000"/>
                <a:gd name="connsiteY4" fmla="*/ 0 h 1074584"/>
                <a:gd name="connsiteX5" fmla="*/ 0 w 12192000"/>
                <a:gd name="connsiteY5" fmla="*/ 1074584 h 1074584"/>
                <a:gd name="connsiteX6" fmla="*/ 345070 w 12192000"/>
                <a:gd name="connsiteY6" fmla="*/ 1074584 h 1074584"/>
                <a:gd name="connsiteX7" fmla="*/ 1582058 w 12192000"/>
                <a:gd name="connsiteY7" fmla="*/ 1074584 h 1074584"/>
                <a:gd name="connsiteX8" fmla="*/ 12192000 w 12192000"/>
                <a:gd name="connsiteY8" fmla="*/ 1074584 h 1074584"/>
                <a:gd name="connsiteX9" fmla="*/ 12192000 w 12192000"/>
                <a:gd name="connsiteY9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0 w 12192000"/>
                <a:gd name="connsiteY3" fmla="*/ 0 h 1074584"/>
                <a:gd name="connsiteX4" fmla="*/ 0 w 12192000"/>
                <a:gd name="connsiteY4" fmla="*/ 1074584 h 1074584"/>
                <a:gd name="connsiteX5" fmla="*/ 345070 w 12192000"/>
                <a:gd name="connsiteY5" fmla="*/ 1074584 h 1074584"/>
                <a:gd name="connsiteX6" fmla="*/ 1582058 w 12192000"/>
                <a:gd name="connsiteY6" fmla="*/ 1074584 h 1074584"/>
                <a:gd name="connsiteX7" fmla="*/ 12192000 w 12192000"/>
                <a:gd name="connsiteY7" fmla="*/ 1074584 h 1074584"/>
                <a:gd name="connsiteX8" fmla="*/ 12192000 w 12192000"/>
                <a:gd name="connsiteY8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345070 w 12192000"/>
                <a:gd name="connsiteY4" fmla="*/ 1074584 h 1074584"/>
                <a:gd name="connsiteX5" fmla="*/ 1582058 w 12192000"/>
                <a:gd name="connsiteY5" fmla="*/ 1074584 h 1074584"/>
                <a:gd name="connsiteX6" fmla="*/ 12192000 w 12192000"/>
                <a:gd name="connsiteY6" fmla="*/ 1074584 h 1074584"/>
                <a:gd name="connsiteX7" fmla="*/ 12192000 w 12192000"/>
                <a:gd name="connsiteY7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582058 w 12192000"/>
                <a:gd name="connsiteY4" fmla="*/ 1074584 h 1074584"/>
                <a:gd name="connsiteX5" fmla="*/ 12192000 w 12192000"/>
                <a:gd name="connsiteY5" fmla="*/ 1074584 h 1074584"/>
                <a:gd name="connsiteX6" fmla="*/ 12192000 w 12192000"/>
                <a:gd name="connsiteY6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0 h 1074584"/>
                <a:gd name="connsiteX1" fmla="*/ 0 w 12192000"/>
                <a:gd name="connsiteY1" fmla="*/ 0 h 1074584"/>
                <a:gd name="connsiteX2" fmla="*/ 0 w 12192000"/>
                <a:gd name="connsiteY2" fmla="*/ 1074584 h 1074584"/>
                <a:gd name="connsiteX3" fmla="*/ 12192000 w 12192000"/>
                <a:gd name="connsiteY3" fmla="*/ 1074584 h 1074584"/>
                <a:gd name="connsiteX4" fmla="*/ 12192000 w 12192000"/>
                <a:gd name="connsiteY4" fmla="*/ 0 h 1074584"/>
                <a:gd name="connsiteX0" fmla="*/ 12192000 w 12192000"/>
                <a:gd name="connsiteY0" fmla="*/ 0 h 1074584"/>
                <a:gd name="connsiteX1" fmla="*/ 1683657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3875315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3134985 h 4209569"/>
                <a:gd name="connsiteX1" fmla="*/ 3875315 w 12192000"/>
                <a:gd name="connsiteY1" fmla="*/ 539236 h 4209569"/>
                <a:gd name="connsiteX2" fmla="*/ 0 w 12192000"/>
                <a:gd name="connsiteY2" fmla="*/ 3134985 h 4209569"/>
                <a:gd name="connsiteX3" fmla="*/ 0 w 12192000"/>
                <a:gd name="connsiteY3" fmla="*/ 4209569 h 4209569"/>
                <a:gd name="connsiteX4" fmla="*/ 12192000 w 12192000"/>
                <a:gd name="connsiteY4" fmla="*/ 4209569 h 4209569"/>
                <a:gd name="connsiteX5" fmla="*/ 12192000 w 12192000"/>
                <a:gd name="connsiteY5" fmla="*/ 3134985 h 4209569"/>
                <a:gd name="connsiteX0" fmla="*/ 12192000 w 12192000"/>
                <a:gd name="connsiteY0" fmla="*/ 2158437 h 3233021"/>
                <a:gd name="connsiteX1" fmla="*/ 5138058 w 12192000"/>
                <a:gd name="connsiteY1" fmla="*/ 679140 h 3233021"/>
                <a:gd name="connsiteX2" fmla="*/ 0 w 12192000"/>
                <a:gd name="connsiteY2" fmla="*/ 2158437 h 3233021"/>
                <a:gd name="connsiteX3" fmla="*/ 0 w 12192000"/>
                <a:gd name="connsiteY3" fmla="*/ 3233021 h 3233021"/>
                <a:gd name="connsiteX4" fmla="*/ 12192000 w 12192000"/>
                <a:gd name="connsiteY4" fmla="*/ 3233021 h 3233021"/>
                <a:gd name="connsiteX5" fmla="*/ 12192000 w 12192000"/>
                <a:gd name="connsiteY5" fmla="*/ 2158437 h 3233021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187253 h 2261837"/>
                <a:gd name="connsiteX1" fmla="*/ 4601030 w 12192000"/>
                <a:gd name="connsiteY1" fmla="*/ 433648 h 2261837"/>
                <a:gd name="connsiteX2" fmla="*/ 0 w 12192000"/>
                <a:gd name="connsiteY2" fmla="*/ 1187253 h 2261837"/>
                <a:gd name="connsiteX3" fmla="*/ 0 w 12192000"/>
                <a:gd name="connsiteY3" fmla="*/ 2261837 h 2261837"/>
                <a:gd name="connsiteX4" fmla="*/ 12192000 w 12192000"/>
                <a:gd name="connsiteY4" fmla="*/ 2261837 h 2261837"/>
                <a:gd name="connsiteX5" fmla="*/ 12192000 w 12192000"/>
                <a:gd name="connsiteY5" fmla="*/ 1187253 h 2261837"/>
                <a:gd name="connsiteX0" fmla="*/ 12192000 w 12192000"/>
                <a:gd name="connsiteY0" fmla="*/ 755772 h 1830356"/>
                <a:gd name="connsiteX1" fmla="*/ 6194520 w 12192000"/>
                <a:gd name="connsiteY1" fmla="*/ 534733 h 1830356"/>
                <a:gd name="connsiteX2" fmla="*/ 4601030 w 12192000"/>
                <a:gd name="connsiteY2" fmla="*/ 2167 h 1830356"/>
                <a:gd name="connsiteX3" fmla="*/ 0 w 12192000"/>
                <a:gd name="connsiteY3" fmla="*/ 755772 h 1830356"/>
                <a:gd name="connsiteX4" fmla="*/ 0 w 12192000"/>
                <a:gd name="connsiteY4" fmla="*/ 1830356 h 1830356"/>
                <a:gd name="connsiteX5" fmla="*/ 12192000 w 12192000"/>
                <a:gd name="connsiteY5" fmla="*/ 1830356 h 1830356"/>
                <a:gd name="connsiteX6" fmla="*/ 12192000 w 12192000"/>
                <a:gd name="connsiteY6" fmla="*/ 755772 h 1830356"/>
                <a:gd name="connsiteX0" fmla="*/ 12192000 w 12192000"/>
                <a:gd name="connsiteY0" fmla="*/ 221040 h 1295624"/>
                <a:gd name="connsiteX1" fmla="*/ 6194520 w 12192000"/>
                <a:gd name="connsiteY1" fmla="*/ 1 h 1295624"/>
                <a:gd name="connsiteX2" fmla="*/ 0 w 12192000"/>
                <a:gd name="connsiteY2" fmla="*/ 221040 h 1295624"/>
                <a:gd name="connsiteX3" fmla="*/ 0 w 12192000"/>
                <a:gd name="connsiteY3" fmla="*/ 1295624 h 1295624"/>
                <a:gd name="connsiteX4" fmla="*/ 12192000 w 12192000"/>
                <a:gd name="connsiteY4" fmla="*/ 1295624 h 1295624"/>
                <a:gd name="connsiteX5" fmla="*/ 12192000 w 12192000"/>
                <a:gd name="connsiteY5" fmla="*/ 221040 h 1295624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2138436 h 3213020"/>
                <a:gd name="connsiteX1" fmla="*/ 6238063 w 12192000"/>
                <a:gd name="connsiteY1" fmla="*/ 493922 h 3213020"/>
                <a:gd name="connsiteX2" fmla="*/ 0 w 12192000"/>
                <a:gd name="connsiteY2" fmla="*/ 2138436 h 3213020"/>
                <a:gd name="connsiteX3" fmla="*/ 0 w 12192000"/>
                <a:gd name="connsiteY3" fmla="*/ 3213020 h 3213020"/>
                <a:gd name="connsiteX4" fmla="*/ 12192000 w 12192000"/>
                <a:gd name="connsiteY4" fmla="*/ 3213020 h 3213020"/>
                <a:gd name="connsiteX5" fmla="*/ 12192000 w 12192000"/>
                <a:gd name="connsiteY5" fmla="*/ 2138436 h 3213020"/>
                <a:gd name="connsiteX0" fmla="*/ 12192000 w 12192000"/>
                <a:gd name="connsiteY0" fmla="*/ 2044923 h 3119507"/>
                <a:gd name="connsiteX1" fmla="*/ 6238063 w 12192000"/>
                <a:gd name="connsiteY1" fmla="*/ 400409 h 3119507"/>
                <a:gd name="connsiteX2" fmla="*/ 3727091 w 12192000"/>
                <a:gd name="connsiteY2" fmla="*/ 121296 h 3119507"/>
                <a:gd name="connsiteX3" fmla="*/ 0 w 12192000"/>
                <a:gd name="connsiteY3" fmla="*/ 2044923 h 3119507"/>
                <a:gd name="connsiteX4" fmla="*/ 0 w 12192000"/>
                <a:gd name="connsiteY4" fmla="*/ 3119507 h 3119507"/>
                <a:gd name="connsiteX5" fmla="*/ 12192000 w 12192000"/>
                <a:gd name="connsiteY5" fmla="*/ 3119507 h 3119507"/>
                <a:gd name="connsiteX6" fmla="*/ 12192000 w 12192000"/>
                <a:gd name="connsiteY6" fmla="*/ 2044923 h 3119507"/>
                <a:gd name="connsiteX0" fmla="*/ 12192000 w 12192000"/>
                <a:gd name="connsiteY0" fmla="*/ 1652861 h 2727445"/>
                <a:gd name="connsiteX1" fmla="*/ 6238063 w 12192000"/>
                <a:gd name="connsiteY1" fmla="*/ 8347 h 2727445"/>
                <a:gd name="connsiteX2" fmla="*/ 3538406 w 12192000"/>
                <a:gd name="connsiteY2" fmla="*/ 1041063 h 2727445"/>
                <a:gd name="connsiteX3" fmla="*/ 0 w 12192000"/>
                <a:gd name="connsiteY3" fmla="*/ 1652861 h 2727445"/>
                <a:gd name="connsiteX4" fmla="*/ 0 w 12192000"/>
                <a:gd name="connsiteY4" fmla="*/ 2727445 h 2727445"/>
                <a:gd name="connsiteX5" fmla="*/ 12192000 w 12192000"/>
                <a:gd name="connsiteY5" fmla="*/ 2727445 h 2727445"/>
                <a:gd name="connsiteX6" fmla="*/ 12192000 w 12192000"/>
                <a:gd name="connsiteY6" fmla="*/ 1652861 h 2727445"/>
                <a:gd name="connsiteX0" fmla="*/ 12192000 w 12192000"/>
                <a:gd name="connsiteY0" fmla="*/ 1655532 h 2730116"/>
                <a:gd name="connsiteX1" fmla="*/ 8894177 w 12192000"/>
                <a:gd name="connsiteY1" fmla="*/ 569243 h 2730116"/>
                <a:gd name="connsiteX2" fmla="*/ 6238063 w 12192000"/>
                <a:gd name="connsiteY2" fmla="*/ 11018 h 2730116"/>
                <a:gd name="connsiteX3" fmla="*/ 3538406 w 12192000"/>
                <a:gd name="connsiteY3" fmla="*/ 1043734 h 2730116"/>
                <a:gd name="connsiteX4" fmla="*/ 0 w 12192000"/>
                <a:gd name="connsiteY4" fmla="*/ 1655532 h 2730116"/>
                <a:gd name="connsiteX5" fmla="*/ 0 w 12192000"/>
                <a:gd name="connsiteY5" fmla="*/ 2730116 h 2730116"/>
                <a:gd name="connsiteX6" fmla="*/ 12192000 w 12192000"/>
                <a:gd name="connsiteY6" fmla="*/ 2730116 h 2730116"/>
                <a:gd name="connsiteX7" fmla="*/ 12192000 w 12192000"/>
                <a:gd name="connsiteY7" fmla="*/ 1655532 h 2730116"/>
                <a:gd name="connsiteX0" fmla="*/ 12192000 w 12192000"/>
                <a:gd name="connsiteY0" fmla="*/ 1658292 h 2732876"/>
                <a:gd name="connsiteX1" fmla="*/ 8749034 w 12192000"/>
                <a:gd name="connsiteY1" fmla="*/ 1855923 h 2732876"/>
                <a:gd name="connsiteX2" fmla="*/ 6238063 w 12192000"/>
                <a:gd name="connsiteY2" fmla="*/ 13778 h 2732876"/>
                <a:gd name="connsiteX3" fmla="*/ 3538406 w 12192000"/>
                <a:gd name="connsiteY3" fmla="*/ 1046494 h 2732876"/>
                <a:gd name="connsiteX4" fmla="*/ 0 w 12192000"/>
                <a:gd name="connsiteY4" fmla="*/ 1658292 h 2732876"/>
                <a:gd name="connsiteX5" fmla="*/ 0 w 12192000"/>
                <a:gd name="connsiteY5" fmla="*/ 2732876 h 2732876"/>
                <a:gd name="connsiteX6" fmla="*/ 12192000 w 12192000"/>
                <a:gd name="connsiteY6" fmla="*/ 2732876 h 2732876"/>
                <a:gd name="connsiteX7" fmla="*/ 12192000 w 12192000"/>
                <a:gd name="connsiteY7" fmla="*/ 1658292 h 2732876"/>
                <a:gd name="connsiteX0" fmla="*/ 12192000 w 12192000"/>
                <a:gd name="connsiteY0" fmla="*/ 780671 h 1855255"/>
                <a:gd name="connsiteX1" fmla="*/ 8749034 w 12192000"/>
                <a:gd name="connsiteY1" fmla="*/ 978302 h 1855255"/>
                <a:gd name="connsiteX2" fmla="*/ 6034863 w 12192000"/>
                <a:gd name="connsiteY2" fmla="*/ 140965 h 1855255"/>
                <a:gd name="connsiteX3" fmla="*/ 3538406 w 12192000"/>
                <a:gd name="connsiteY3" fmla="*/ 168873 h 1855255"/>
                <a:gd name="connsiteX4" fmla="*/ 0 w 12192000"/>
                <a:gd name="connsiteY4" fmla="*/ 780671 h 1855255"/>
                <a:gd name="connsiteX5" fmla="*/ 0 w 12192000"/>
                <a:gd name="connsiteY5" fmla="*/ 1855255 h 1855255"/>
                <a:gd name="connsiteX6" fmla="*/ 12192000 w 12192000"/>
                <a:gd name="connsiteY6" fmla="*/ 1855255 h 1855255"/>
                <a:gd name="connsiteX7" fmla="*/ 12192000 w 12192000"/>
                <a:gd name="connsiteY7" fmla="*/ 780671 h 1855255"/>
                <a:gd name="connsiteX0" fmla="*/ 12192000 w 12192000"/>
                <a:gd name="connsiteY0" fmla="*/ 641773 h 1716357"/>
                <a:gd name="connsiteX1" fmla="*/ 8749034 w 12192000"/>
                <a:gd name="connsiteY1" fmla="*/ 839404 h 1716357"/>
                <a:gd name="connsiteX2" fmla="*/ 6034863 w 12192000"/>
                <a:gd name="connsiteY2" fmla="*/ 2067 h 1716357"/>
                <a:gd name="connsiteX3" fmla="*/ 3132006 w 12192000"/>
                <a:gd name="connsiteY3" fmla="*/ 1090602 h 1716357"/>
                <a:gd name="connsiteX4" fmla="*/ 0 w 12192000"/>
                <a:gd name="connsiteY4" fmla="*/ 641773 h 1716357"/>
                <a:gd name="connsiteX5" fmla="*/ 0 w 12192000"/>
                <a:gd name="connsiteY5" fmla="*/ 1716357 h 1716357"/>
                <a:gd name="connsiteX6" fmla="*/ 12192000 w 12192000"/>
                <a:gd name="connsiteY6" fmla="*/ 1716357 h 1716357"/>
                <a:gd name="connsiteX7" fmla="*/ 12192000 w 12192000"/>
                <a:gd name="connsiteY7" fmla="*/ 641773 h 1716357"/>
                <a:gd name="connsiteX0" fmla="*/ 12192000 w 12192000"/>
                <a:gd name="connsiteY0" fmla="*/ 1003870 h 2078454"/>
                <a:gd name="connsiteX1" fmla="*/ 8749034 w 12192000"/>
                <a:gd name="connsiteY1" fmla="*/ 1201501 h 2078454"/>
                <a:gd name="connsiteX2" fmla="*/ 6020349 w 12192000"/>
                <a:gd name="connsiteY2" fmla="*/ 1317 h 2078454"/>
                <a:gd name="connsiteX3" fmla="*/ 3132006 w 12192000"/>
                <a:gd name="connsiteY3" fmla="*/ 1452699 h 2078454"/>
                <a:gd name="connsiteX4" fmla="*/ 0 w 12192000"/>
                <a:gd name="connsiteY4" fmla="*/ 1003870 h 2078454"/>
                <a:gd name="connsiteX5" fmla="*/ 0 w 12192000"/>
                <a:gd name="connsiteY5" fmla="*/ 2078454 h 2078454"/>
                <a:gd name="connsiteX6" fmla="*/ 12192000 w 12192000"/>
                <a:gd name="connsiteY6" fmla="*/ 2078454 h 2078454"/>
                <a:gd name="connsiteX7" fmla="*/ 12192000 w 12192000"/>
                <a:gd name="connsiteY7" fmla="*/ 1003870 h 2078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2078454">
                  <a:moveTo>
                    <a:pt x="12192000" y="1003870"/>
                  </a:moveTo>
                  <a:cubicBezTo>
                    <a:pt x="11642363" y="643725"/>
                    <a:pt x="9741357" y="1475587"/>
                    <a:pt x="8749034" y="1201501"/>
                  </a:cubicBezTo>
                  <a:cubicBezTo>
                    <a:pt x="7756711" y="927415"/>
                    <a:pt x="6956520" y="-40549"/>
                    <a:pt x="6020349" y="1317"/>
                  </a:cubicBezTo>
                  <a:cubicBezTo>
                    <a:pt x="5084178" y="43183"/>
                    <a:pt x="4171683" y="1178613"/>
                    <a:pt x="3132006" y="1452699"/>
                  </a:cubicBezTo>
                  <a:cubicBezTo>
                    <a:pt x="2092329" y="1726785"/>
                    <a:pt x="621182" y="504168"/>
                    <a:pt x="0" y="1003870"/>
                  </a:cubicBezTo>
                  <a:lnTo>
                    <a:pt x="0" y="2078454"/>
                  </a:lnTo>
                  <a:lnTo>
                    <a:pt x="12192000" y="2078454"/>
                  </a:lnTo>
                  <a:lnTo>
                    <a:pt x="12192000" y="100387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10063" y="-404575"/>
            <a:ext cx="13061856" cy="5116136"/>
          </a:xfrm>
          <a:custGeom>
            <a:avLst/>
            <a:gdLst>
              <a:gd name="connsiteX0" fmla="*/ 11799146 w 13061856"/>
              <a:gd name="connsiteY0" fmla="*/ 5070920 h 5116136"/>
              <a:gd name="connsiteX1" fmla="*/ 11797332 w 13061856"/>
              <a:gd name="connsiteY1" fmla="*/ 5092087 h 5116136"/>
              <a:gd name="connsiteX2" fmla="*/ 11815474 w 13061856"/>
              <a:gd name="connsiteY2" fmla="*/ 5104454 h 5116136"/>
              <a:gd name="connsiteX3" fmla="*/ 11786446 w 13061856"/>
              <a:gd name="connsiteY3" fmla="*/ 5103741 h 5116136"/>
              <a:gd name="connsiteX4" fmla="*/ 11799146 w 13061856"/>
              <a:gd name="connsiteY4" fmla="*/ 5070920 h 5116136"/>
              <a:gd name="connsiteX5" fmla="*/ 11784632 w 13061856"/>
              <a:gd name="connsiteY5" fmla="*/ 4992197 h 5116136"/>
              <a:gd name="connsiteX6" fmla="*/ 11799146 w 13061856"/>
              <a:gd name="connsiteY6" fmla="*/ 4996954 h 5116136"/>
              <a:gd name="connsiteX7" fmla="*/ 11785842 w 13061856"/>
              <a:gd name="connsiteY7" fmla="*/ 5020499 h 5116136"/>
              <a:gd name="connsiteX8" fmla="*/ 11784027 w 13061856"/>
              <a:gd name="connsiteY8" fmla="*/ 4948912 h 5116136"/>
              <a:gd name="connsiteX9" fmla="*/ 11779795 w 13061856"/>
              <a:gd name="connsiteY9" fmla="*/ 4976738 h 5116136"/>
              <a:gd name="connsiteX10" fmla="*/ 11784027 w 13061856"/>
              <a:gd name="connsiteY10" fmla="*/ 4948912 h 5116136"/>
              <a:gd name="connsiteX11" fmla="*/ 9539825 w 13061856"/>
              <a:gd name="connsiteY11" fmla="*/ 4799790 h 5116136"/>
              <a:gd name="connsiteX12" fmla="*/ 9563410 w 13061856"/>
              <a:gd name="connsiteY12" fmla="*/ 4826189 h 5116136"/>
              <a:gd name="connsiteX13" fmla="*/ 9533778 w 13061856"/>
              <a:gd name="connsiteY13" fmla="*/ 4820005 h 5116136"/>
              <a:gd name="connsiteX14" fmla="*/ 9539825 w 13061856"/>
              <a:gd name="connsiteY14" fmla="*/ 4799790 h 5116136"/>
              <a:gd name="connsiteX15" fmla="*/ 9567643 w 13061856"/>
              <a:gd name="connsiteY15" fmla="*/ 4795746 h 5116136"/>
              <a:gd name="connsiteX16" fmla="*/ 9586995 w 13061856"/>
              <a:gd name="connsiteY16" fmla="*/ 4799790 h 5116136"/>
              <a:gd name="connsiteX17" fmla="*/ 9571877 w 13061856"/>
              <a:gd name="connsiteY17" fmla="*/ 4825238 h 5116136"/>
              <a:gd name="connsiteX18" fmla="*/ 9571272 w 13061856"/>
              <a:gd name="connsiteY18" fmla="*/ 4800265 h 5116136"/>
              <a:gd name="connsiteX19" fmla="*/ 9567643 w 13061856"/>
              <a:gd name="connsiteY19" fmla="*/ 4795746 h 5116136"/>
              <a:gd name="connsiteX20" fmla="*/ 7308928 w 13061856"/>
              <a:gd name="connsiteY20" fmla="*/ 4675165 h 5116136"/>
              <a:gd name="connsiteX21" fmla="*/ 7333117 w 13061856"/>
              <a:gd name="connsiteY21" fmla="*/ 4682299 h 5116136"/>
              <a:gd name="connsiteX22" fmla="*/ 7303485 w 13061856"/>
              <a:gd name="connsiteY22" fmla="*/ 4706797 h 5116136"/>
              <a:gd name="connsiteX23" fmla="*/ 7296833 w 13061856"/>
              <a:gd name="connsiteY23" fmla="*/ 4675641 h 5116136"/>
              <a:gd name="connsiteX24" fmla="*/ 7308928 w 13061856"/>
              <a:gd name="connsiteY24" fmla="*/ 4675165 h 5116136"/>
              <a:gd name="connsiteX25" fmla="*/ 9721853 w 13061856"/>
              <a:gd name="connsiteY25" fmla="*/ 4631642 h 5116136"/>
              <a:gd name="connsiteX26" fmla="*/ 9730319 w 13061856"/>
              <a:gd name="connsiteY26" fmla="*/ 4687057 h 5116136"/>
              <a:gd name="connsiteX27" fmla="*/ 9721853 w 13061856"/>
              <a:gd name="connsiteY27" fmla="*/ 4631642 h 5116136"/>
              <a:gd name="connsiteX28" fmla="*/ 9799260 w 13061856"/>
              <a:gd name="connsiteY28" fmla="*/ 4625934 h 5116136"/>
              <a:gd name="connsiteX29" fmla="*/ 9811960 w 13061856"/>
              <a:gd name="connsiteY29" fmla="*/ 4647815 h 5116136"/>
              <a:gd name="connsiteX30" fmla="*/ 9783537 w 13061856"/>
              <a:gd name="connsiteY30" fmla="*/ 4655425 h 5116136"/>
              <a:gd name="connsiteX31" fmla="*/ 9782932 w 13061856"/>
              <a:gd name="connsiteY31" fmla="*/ 4629738 h 5116136"/>
              <a:gd name="connsiteX32" fmla="*/ 9799260 w 13061856"/>
              <a:gd name="connsiteY32" fmla="*/ 4625934 h 5116136"/>
              <a:gd name="connsiteX33" fmla="*/ 9574900 w 13061856"/>
              <a:gd name="connsiteY33" fmla="*/ 4604290 h 5116136"/>
              <a:gd name="connsiteX34" fmla="*/ 9555548 w 13061856"/>
              <a:gd name="connsiteY34" fmla="*/ 4642581 h 5116136"/>
              <a:gd name="connsiteX35" fmla="*/ 9574900 w 13061856"/>
              <a:gd name="connsiteY35" fmla="*/ 4604290 h 5116136"/>
              <a:gd name="connsiteX36" fmla="*/ 11205893 w 13061856"/>
              <a:gd name="connsiteY36" fmla="*/ 4574323 h 5116136"/>
              <a:gd name="connsiteX37" fmla="*/ 11212545 w 13061856"/>
              <a:gd name="connsiteY37" fmla="*/ 4593350 h 5116136"/>
              <a:gd name="connsiteX38" fmla="*/ 11193798 w 13061856"/>
              <a:gd name="connsiteY38" fmla="*/ 4575512 h 5116136"/>
              <a:gd name="connsiteX39" fmla="*/ 10449964 w 13061856"/>
              <a:gd name="connsiteY39" fmla="*/ 4548875 h 5116136"/>
              <a:gd name="connsiteX40" fmla="*/ 10425170 w 13061856"/>
              <a:gd name="connsiteY40" fmla="*/ 4572658 h 5116136"/>
              <a:gd name="connsiteX41" fmla="*/ 10449964 w 13061856"/>
              <a:gd name="connsiteY41" fmla="*/ 4548875 h 5116136"/>
              <a:gd name="connsiteX42" fmla="*/ 10087722 w 13061856"/>
              <a:gd name="connsiteY42" fmla="*/ 4498217 h 5116136"/>
              <a:gd name="connsiteX43" fmla="*/ 10058090 w 13061856"/>
              <a:gd name="connsiteY43" fmla="*/ 4521287 h 5116136"/>
              <a:gd name="connsiteX44" fmla="*/ 10087722 w 13061856"/>
              <a:gd name="connsiteY44" fmla="*/ 4498217 h 5116136"/>
              <a:gd name="connsiteX45" fmla="*/ 11221011 w 13061856"/>
              <a:gd name="connsiteY45" fmla="*/ 4495838 h 5116136"/>
              <a:gd name="connsiteX46" fmla="*/ 11245806 w 13061856"/>
              <a:gd name="connsiteY46" fmla="*/ 4534605 h 5116136"/>
              <a:gd name="connsiteX47" fmla="*/ 11221011 w 13061856"/>
              <a:gd name="connsiteY47" fmla="*/ 4495838 h 5116136"/>
              <a:gd name="connsiteX48" fmla="*/ 10880541 w 13061856"/>
              <a:gd name="connsiteY48" fmla="*/ 4480855 h 5116136"/>
              <a:gd name="connsiteX49" fmla="*/ 10905336 w 13061856"/>
              <a:gd name="connsiteY49" fmla="*/ 4481331 h 5116136"/>
              <a:gd name="connsiteX50" fmla="*/ 10942829 w 13061856"/>
              <a:gd name="connsiteY50" fmla="*/ 4502736 h 5116136"/>
              <a:gd name="connsiteX51" fmla="*/ 10862399 w 13061856"/>
              <a:gd name="connsiteY51" fmla="*/ 4484898 h 5116136"/>
              <a:gd name="connsiteX52" fmla="*/ 10880541 w 13061856"/>
              <a:gd name="connsiteY52" fmla="*/ 4480855 h 5116136"/>
              <a:gd name="connsiteX53" fmla="*/ 11144814 w 13061856"/>
              <a:gd name="connsiteY53" fmla="*/ 4447321 h 5116136"/>
              <a:gd name="connsiteX54" fmla="*/ 11157514 w 13061856"/>
              <a:gd name="connsiteY54" fmla="*/ 4478001 h 5116136"/>
              <a:gd name="connsiteX55" fmla="*/ 11140580 w 13061856"/>
              <a:gd name="connsiteY55" fmla="*/ 4467536 h 5116136"/>
              <a:gd name="connsiteX56" fmla="*/ 11139371 w 13061856"/>
              <a:gd name="connsiteY56" fmla="*/ 4448986 h 5116136"/>
              <a:gd name="connsiteX57" fmla="*/ 11144814 w 13061856"/>
              <a:gd name="connsiteY57" fmla="*/ 4447321 h 5116136"/>
              <a:gd name="connsiteX58" fmla="*/ 10032691 w 13061856"/>
              <a:gd name="connsiteY58" fmla="*/ 4440423 h 5116136"/>
              <a:gd name="connsiteX59" fmla="*/ 10009106 w 13061856"/>
              <a:gd name="connsiteY59" fmla="*/ 4449462 h 5116136"/>
              <a:gd name="connsiteX60" fmla="*/ 10074418 w 13061856"/>
              <a:gd name="connsiteY60" fmla="*/ 4461828 h 5116136"/>
              <a:gd name="connsiteX61" fmla="*/ 10032691 w 13061856"/>
              <a:gd name="connsiteY61" fmla="*/ 4440423 h 5116136"/>
              <a:gd name="connsiteX62" fmla="*/ 10379209 w 13061856"/>
              <a:gd name="connsiteY62" fmla="*/ 4385960 h 5116136"/>
              <a:gd name="connsiteX63" fmla="*/ 10368928 w 13061856"/>
              <a:gd name="connsiteY63" fmla="*/ 4401657 h 5116136"/>
              <a:gd name="connsiteX64" fmla="*/ 10384652 w 13061856"/>
              <a:gd name="connsiteY64" fmla="*/ 4424014 h 5116136"/>
              <a:gd name="connsiteX65" fmla="*/ 10287287 w 13061856"/>
              <a:gd name="connsiteY65" fmla="*/ 4394760 h 5116136"/>
              <a:gd name="connsiteX66" fmla="*/ 10353810 w 13061856"/>
              <a:gd name="connsiteY66" fmla="*/ 4407365 h 5116136"/>
              <a:gd name="connsiteX67" fmla="*/ 10379209 w 13061856"/>
              <a:gd name="connsiteY67" fmla="*/ 4385960 h 5116136"/>
              <a:gd name="connsiteX68" fmla="*/ 10429402 w 13061856"/>
              <a:gd name="connsiteY68" fmla="*/ 4379063 h 5116136"/>
              <a:gd name="connsiteX69" fmla="*/ 10404608 w 13061856"/>
              <a:gd name="connsiteY69" fmla="*/ 4420208 h 5116136"/>
              <a:gd name="connsiteX70" fmla="*/ 10429402 w 13061856"/>
              <a:gd name="connsiteY70" fmla="*/ 4379063 h 5116136"/>
              <a:gd name="connsiteX71" fmla="*/ 10861189 w 13061856"/>
              <a:gd name="connsiteY71" fmla="*/ 4370977 h 5116136"/>
              <a:gd name="connsiteX72" fmla="*/ 10937387 w 13061856"/>
              <a:gd name="connsiteY72" fmla="*/ 4389051 h 5116136"/>
              <a:gd name="connsiteX73" fmla="*/ 10886589 w 13061856"/>
              <a:gd name="connsiteY73" fmla="*/ 4400468 h 5116136"/>
              <a:gd name="connsiteX74" fmla="*/ 10861189 w 13061856"/>
              <a:gd name="connsiteY74" fmla="*/ 4370977 h 5116136"/>
              <a:gd name="connsiteX75" fmla="*/ 10284869 w 13061856"/>
              <a:gd name="connsiteY75" fmla="*/ 4335539 h 5116136"/>
              <a:gd name="connsiteX76" fmla="*/ 10318734 w 13061856"/>
              <a:gd name="connsiteY76" fmla="*/ 4365268 h 5116136"/>
              <a:gd name="connsiteX77" fmla="*/ 10281845 w 13061856"/>
              <a:gd name="connsiteY77" fmla="*/ 4359560 h 5116136"/>
              <a:gd name="connsiteX78" fmla="*/ 10275193 w 13061856"/>
              <a:gd name="connsiteY78" fmla="*/ 4370977 h 5116136"/>
              <a:gd name="connsiteX79" fmla="*/ 10267936 w 13061856"/>
              <a:gd name="connsiteY79" fmla="*/ 4364793 h 5116136"/>
              <a:gd name="connsiteX80" fmla="*/ 10248585 w 13061856"/>
              <a:gd name="connsiteY80" fmla="*/ 4347907 h 5116136"/>
              <a:gd name="connsiteX81" fmla="*/ 10264307 w 13061856"/>
              <a:gd name="connsiteY81" fmla="*/ 4354804 h 5116136"/>
              <a:gd name="connsiteX82" fmla="*/ 10284869 w 13061856"/>
              <a:gd name="connsiteY82" fmla="*/ 4335539 h 5116136"/>
              <a:gd name="connsiteX83" fmla="*/ 7472813 w 13061856"/>
              <a:gd name="connsiteY83" fmla="*/ 4334588 h 5116136"/>
              <a:gd name="connsiteX84" fmla="*/ 7475836 w 13061856"/>
              <a:gd name="connsiteY84" fmla="*/ 4408554 h 5116136"/>
              <a:gd name="connsiteX85" fmla="*/ 7374240 w 13061856"/>
              <a:gd name="connsiteY85" fmla="*/ 4404035 h 5116136"/>
              <a:gd name="connsiteX86" fmla="*/ 7223659 w 13061856"/>
              <a:gd name="connsiteY86" fmla="*/ 4384771 h 5116136"/>
              <a:gd name="connsiteX87" fmla="*/ 7158952 w 13061856"/>
              <a:gd name="connsiteY87" fmla="*/ 4361701 h 5116136"/>
              <a:gd name="connsiteX88" fmla="*/ 7259943 w 13061856"/>
              <a:gd name="connsiteY88" fmla="*/ 4368123 h 5116136"/>
              <a:gd name="connsiteX89" fmla="*/ 7255710 w 13061856"/>
              <a:gd name="connsiteY89" fmla="*/ 4355993 h 5116136"/>
              <a:gd name="connsiteX90" fmla="*/ 7355493 w 13061856"/>
              <a:gd name="connsiteY90" fmla="*/ 4356468 h 5116136"/>
              <a:gd name="connsiteX91" fmla="*/ 7345817 w 13061856"/>
              <a:gd name="connsiteY91" fmla="*/ 4351235 h 5116136"/>
              <a:gd name="connsiteX92" fmla="*/ 7472813 w 13061856"/>
              <a:gd name="connsiteY92" fmla="*/ 4334588 h 5116136"/>
              <a:gd name="connsiteX93" fmla="*/ 5491675 w 13061856"/>
              <a:gd name="connsiteY93" fmla="*/ 4332685 h 5116136"/>
              <a:gd name="connsiteX94" fmla="*/ 5480185 w 13061856"/>
              <a:gd name="connsiteY94" fmla="*/ 4342199 h 5116136"/>
              <a:gd name="connsiteX95" fmla="*/ 5504375 w 13061856"/>
              <a:gd name="connsiteY95" fmla="*/ 4337917 h 5116136"/>
              <a:gd name="connsiteX96" fmla="*/ 5491675 w 13061856"/>
              <a:gd name="connsiteY96" fmla="*/ 4332685 h 5116136"/>
              <a:gd name="connsiteX97" fmla="*/ 8552279 w 13061856"/>
              <a:gd name="connsiteY97" fmla="*/ 4318416 h 5116136"/>
              <a:gd name="connsiteX98" fmla="*/ 8592797 w 13061856"/>
              <a:gd name="connsiteY98" fmla="*/ 4320079 h 5116136"/>
              <a:gd name="connsiteX99" fmla="*/ 8592797 w 13061856"/>
              <a:gd name="connsiteY99" fmla="*/ 4326026 h 5116136"/>
              <a:gd name="connsiteX100" fmla="*/ 8705884 w 13061856"/>
              <a:gd name="connsiteY100" fmla="*/ 4349572 h 5116136"/>
              <a:gd name="connsiteX101" fmla="*/ 8587960 w 13061856"/>
              <a:gd name="connsiteY101" fmla="*/ 4362890 h 5116136"/>
              <a:gd name="connsiteX102" fmla="*/ 8581912 w 13061856"/>
              <a:gd name="connsiteY102" fmla="*/ 4345053 h 5116136"/>
              <a:gd name="connsiteX103" fmla="*/ 8528090 w 13061856"/>
              <a:gd name="connsiteY103" fmla="*/ 4326502 h 5116136"/>
              <a:gd name="connsiteX104" fmla="*/ 8552279 w 13061856"/>
              <a:gd name="connsiteY104" fmla="*/ 4318416 h 5116136"/>
              <a:gd name="connsiteX105" fmla="*/ 10590265 w 13061856"/>
              <a:gd name="connsiteY105" fmla="*/ 4306761 h 5116136"/>
              <a:gd name="connsiteX106" fmla="*/ 10610825 w 13061856"/>
              <a:gd name="connsiteY106" fmla="*/ 4331258 h 5116136"/>
              <a:gd name="connsiteX107" fmla="*/ 10598126 w 13061856"/>
              <a:gd name="connsiteY107" fmla="*/ 4337917 h 5116136"/>
              <a:gd name="connsiteX108" fmla="*/ 10590265 w 13061856"/>
              <a:gd name="connsiteY108" fmla="*/ 4306761 h 5116136"/>
              <a:gd name="connsiteX109" fmla="*/ 5736596 w 13061856"/>
              <a:gd name="connsiteY109" fmla="*/ 4304383 h 5116136"/>
              <a:gd name="connsiteX110" fmla="*/ 5691239 w 13061856"/>
              <a:gd name="connsiteY110" fmla="*/ 4308664 h 5116136"/>
              <a:gd name="connsiteX111" fmla="*/ 5694263 w 13061856"/>
              <a:gd name="connsiteY111" fmla="*/ 4332685 h 5116136"/>
              <a:gd name="connsiteX112" fmla="*/ 5698497 w 13061856"/>
              <a:gd name="connsiteY112" fmla="*/ 4339345 h 5116136"/>
              <a:gd name="connsiteX113" fmla="*/ 5736596 w 13061856"/>
              <a:gd name="connsiteY113" fmla="*/ 4304383 h 5116136"/>
              <a:gd name="connsiteX114" fmla="*/ 11069825 w 13061856"/>
              <a:gd name="connsiteY114" fmla="*/ 4300578 h 5116136"/>
              <a:gd name="connsiteX115" fmla="*/ 11073454 w 13061856"/>
              <a:gd name="connsiteY115" fmla="*/ 4304383 h 5116136"/>
              <a:gd name="connsiteX116" fmla="*/ 11060150 w 13061856"/>
              <a:gd name="connsiteY116" fmla="*/ 4340771 h 5116136"/>
              <a:gd name="connsiteX117" fmla="*/ 11066802 w 13061856"/>
              <a:gd name="connsiteY117" fmla="*/ 4301053 h 5116136"/>
              <a:gd name="connsiteX118" fmla="*/ 11069825 w 13061856"/>
              <a:gd name="connsiteY118" fmla="*/ 4300578 h 5116136"/>
              <a:gd name="connsiteX119" fmla="*/ 5592667 w 13061856"/>
              <a:gd name="connsiteY119" fmla="*/ 4300578 h 5116136"/>
              <a:gd name="connsiteX120" fmla="*/ 5548520 w 13061856"/>
              <a:gd name="connsiteY120" fmla="*/ 4326026 h 5116136"/>
              <a:gd name="connsiteX121" fmla="*/ 5638023 w 13061856"/>
              <a:gd name="connsiteY121" fmla="*/ 4313658 h 5116136"/>
              <a:gd name="connsiteX122" fmla="*/ 5592667 w 13061856"/>
              <a:gd name="connsiteY122" fmla="*/ 4300578 h 5116136"/>
              <a:gd name="connsiteX123" fmla="*/ 10285473 w 13061856"/>
              <a:gd name="connsiteY123" fmla="*/ 4299389 h 5116136"/>
              <a:gd name="connsiteX124" fmla="*/ 10283659 w 13061856"/>
              <a:gd name="connsiteY124" fmla="*/ 4331734 h 5116136"/>
              <a:gd name="connsiteX125" fmla="*/ 10224394 w 13061856"/>
              <a:gd name="connsiteY125" fmla="*/ 4324598 h 5116136"/>
              <a:gd name="connsiteX126" fmla="*/ 10285473 w 13061856"/>
              <a:gd name="connsiteY126" fmla="*/ 4299389 h 5116136"/>
              <a:gd name="connsiteX127" fmla="*/ 9501122 w 13061856"/>
              <a:gd name="connsiteY127" fmla="*/ 4298674 h 5116136"/>
              <a:gd name="connsiteX128" fmla="*/ 9488422 w 13061856"/>
              <a:gd name="connsiteY128" fmla="*/ 4317940 h 5116136"/>
              <a:gd name="connsiteX129" fmla="*/ 9517450 w 13061856"/>
              <a:gd name="connsiteY129" fmla="*/ 4312707 h 5116136"/>
              <a:gd name="connsiteX130" fmla="*/ 9501122 w 13061856"/>
              <a:gd name="connsiteY130" fmla="*/ 4298674 h 5116136"/>
              <a:gd name="connsiteX131" fmla="*/ 6715674 w 13061856"/>
              <a:gd name="connsiteY131" fmla="*/ 4294155 h 5116136"/>
              <a:gd name="connsiteX132" fmla="*/ 6698137 w 13061856"/>
              <a:gd name="connsiteY132" fmla="*/ 4311993 h 5116136"/>
              <a:gd name="connsiteX133" fmla="*/ 6816062 w 13061856"/>
              <a:gd name="connsiteY133" fmla="*/ 4335539 h 5116136"/>
              <a:gd name="connsiteX134" fmla="*/ 6764054 w 13061856"/>
              <a:gd name="connsiteY134" fmla="*/ 4335063 h 5116136"/>
              <a:gd name="connsiteX135" fmla="*/ 6670319 w 13061856"/>
              <a:gd name="connsiteY135" fmla="*/ 4346718 h 5116136"/>
              <a:gd name="connsiteX136" fmla="*/ 6642501 w 13061856"/>
              <a:gd name="connsiteY136" fmla="*/ 4328880 h 5116136"/>
              <a:gd name="connsiteX137" fmla="*/ 6474988 w 13061856"/>
              <a:gd name="connsiteY137" fmla="*/ 4334112 h 5116136"/>
              <a:gd name="connsiteX138" fmla="*/ 6488895 w 13061856"/>
              <a:gd name="connsiteY138" fmla="*/ 4344338 h 5116136"/>
              <a:gd name="connsiteX139" fmla="*/ 6401208 w 13061856"/>
              <a:gd name="connsiteY139" fmla="*/ 4339345 h 5116136"/>
              <a:gd name="connsiteX140" fmla="*/ 6433865 w 13061856"/>
              <a:gd name="connsiteY140" fmla="*/ 4310804 h 5116136"/>
              <a:gd name="connsiteX141" fmla="*/ 6665480 w 13061856"/>
              <a:gd name="connsiteY141" fmla="*/ 4305572 h 5116136"/>
              <a:gd name="connsiteX142" fmla="*/ 6715674 w 13061856"/>
              <a:gd name="connsiteY142" fmla="*/ 4294155 h 5116136"/>
              <a:gd name="connsiteX143" fmla="*/ 4716394 w 13061856"/>
              <a:gd name="connsiteY143" fmla="*/ 4262999 h 5116136"/>
              <a:gd name="connsiteX144" fmla="*/ 4663176 w 13061856"/>
              <a:gd name="connsiteY144" fmla="*/ 4303907 h 5116136"/>
              <a:gd name="connsiteX145" fmla="*/ 4707323 w 13061856"/>
              <a:gd name="connsiteY145" fmla="*/ 4287734 h 5116136"/>
              <a:gd name="connsiteX146" fmla="*/ 4716394 w 13061856"/>
              <a:gd name="connsiteY146" fmla="*/ 4262999 h 5116136"/>
              <a:gd name="connsiteX147" fmla="*/ 11636470 w 13061856"/>
              <a:gd name="connsiteY147" fmla="*/ 4261810 h 5116136"/>
              <a:gd name="connsiteX148" fmla="*/ 11664289 w 13061856"/>
              <a:gd name="connsiteY148" fmla="*/ 4288210 h 5116136"/>
              <a:gd name="connsiteX149" fmla="*/ 11636470 w 13061856"/>
              <a:gd name="connsiteY149" fmla="*/ 4261810 h 5116136"/>
              <a:gd name="connsiteX150" fmla="*/ 4888746 w 13061856"/>
              <a:gd name="connsiteY150" fmla="*/ 4259908 h 5116136"/>
              <a:gd name="connsiteX151" fmla="*/ 4883908 w 13061856"/>
              <a:gd name="connsiteY151" fmla="*/ 4269183 h 5116136"/>
              <a:gd name="connsiteX152" fmla="*/ 4905074 w 13061856"/>
              <a:gd name="connsiteY152" fmla="*/ 4271086 h 5116136"/>
              <a:gd name="connsiteX153" fmla="*/ 4888746 w 13061856"/>
              <a:gd name="connsiteY153" fmla="*/ 4259908 h 5116136"/>
              <a:gd name="connsiteX154" fmla="*/ 11690897 w 13061856"/>
              <a:gd name="connsiteY154" fmla="*/ 4259432 h 5116136"/>
              <a:gd name="connsiteX155" fmla="*/ 11681221 w 13061856"/>
              <a:gd name="connsiteY155" fmla="*/ 4273940 h 5116136"/>
              <a:gd name="connsiteX156" fmla="*/ 11715691 w 13061856"/>
              <a:gd name="connsiteY156" fmla="*/ 4262999 h 5116136"/>
              <a:gd name="connsiteX157" fmla="*/ 11690897 w 13061856"/>
              <a:gd name="connsiteY157" fmla="*/ 4259432 h 5116136"/>
              <a:gd name="connsiteX158" fmla="*/ 4831295 w 13061856"/>
              <a:gd name="connsiteY158" fmla="*/ 4259195 h 5116136"/>
              <a:gd name="connsiteX159" fmla="*/ 4830085 w 13061856"/>
              <a:gd name="connsiteY159" fmla="*/ 4282502 h 5116136"/>
              <a:gd name="connsiteX160" fmla="*/ 4831295 w 13061856"/>
              <a:gd name="connsiteY160" fmla="*/ 4259195 h 5116136"/>
              <a:gd name="connsiteX161" fmla="*/ 10503181 w 13061856"/>
              <a:gd name="connsiteY161" fmla="*/ 4256578 h 5116136"/>
              <a:gd name="connsiteX162" fmla="*/ 10497134 w 13061856"/>
              <a:gd name="connsiteY162" fmla="*/ 4273940 h 5116136"/>
              <a:gd name="connsiteX163" fmla="*/ 10535837 w 13061856"/>
              <a:gd name="connsiteY163" fmla="*/ 4269183 h 5116136"/>
              <a:gd name="connsiteX164" fmla="*/ 10503181 w 13061856"/>
              <a:gd name="connsiteY164" fmla="*/ 4256578 h 5116136"/>
              <a:gd name="connsiteX165" fmla="*/ 8993741 w 13061856"/>
              <a:gd name="connsiteY165" fmla="*/ 4256578 h 5116136"/>
              <a:gd name="connsiteX166" fmla="*/ 9016118 w 13061856"/>
              <a:gd name="connsiteY166" fmla="*/ 4256578 h 5116136"/>
              <a:gd name="connsiteX167" fmla="*/ 8978623 w 13061856"/>
              <a:gd name="connsiteY167" fmla="*/ 4263951 h 5116136"/>
              <a:gd name="connsiteX168" fmla="*/ 8993741 w 13061856"/>
              <a:gd name="connsiteY168" fmla="*/ 4256578 h 5116136"/>
              <a:gd name="connsiteX169" fmla="*/ 4821619 w 13061856"/>
              <a:gd name="connsiteY169" fmla="*/ 4252773 h 5116136"/>
              <a:gd name="connsiteX170" fmla="*/ 4822224 w 13061856"/>
              <a:gd name="connsiteY170" fmla="*/ 4257767 h 5116136"/>
              <a:gd name="connsiteX171" fmla="*/ 4831295 w 13061856"/>
              <a:gd name="connsiteY171" fmla="*/ 4258956 h 5116136"/>
              <a:gd name="connsiteX172" fmla="*/ 4824642 w 13061856"/>
              <a:gd name="connsiteY172" fmla="*/ 4253249 h 5116136"/>
              <a:gd name="connsiteX173" fmla="*/ 4821619 w 13061856"/>
              <a:gd name="connsiteY173" fmla="*/ 4252773 h 5116136"/>
              <a:gd name="connsiteX174" fmla="*/ 5101012 w 13061856"/>
              <a:gd name="connsiteY174" fmla="*/ 4248016 h 5116136"/>
              <a:gd name="connsiteX175" fmla="*/ 5085892 w 13061856"/>
              <a:gd name="connsiteY175" fmla="*/ 4260621 h 5116136"/>
              <a:gd name="connsiteX176" fmla="*/ 5120361 w 13061856"/>
              <a:gd name="connsiteY176" fmla="*/ 4253724 h 5116136"/>
              <a:gd name="connsiteX177" fmla="*/ 5101012 w 13061856"/>
              <a:gd name="connsiteY177" fmla="*/ 4248016 h 5116136"/>
              <a:gd name="connsiteX178" fmla="*/ 4659548 w 13061856"/>
              <a:gd name="connsiteY178" fmla="*/ 4246113 h 5116136"/>
              <a:gd name="connsiteX179" fmla="*/ 4631729 w 13061856"/>
              <a:gd name="connsiteY179" fmla="*/ 4263475 h 5116136"/>
              <a:gd name="connsiteX180" fmla="*/ 4650478 w 13061856"/>
              <a:gd name="connsiteY180" fmla="*/ 4274891 h 5116136"/>
              <a:gd name="connsiteX181" fmla="*/ 4659548 w 13061856"/>
              <a:gd name="connsiteY181" fmla="*/ 4246113 h 5116136"/>
              <a:gd name="connsiteX182" fmla="*/ 5067144 w 13061856"/>
              <a:gd name="connsiteY182" fmla="*/ 4238027 h 5116136"/>
              <a:gd name="connsiteX183" fmla="*/ 5057469 w 13061856"/>
              <a:gd name="connsiteY183" fmla="*/ 4254200 h 5116136"/>
              <a:gd name="connsiteX184" fmla="*/ 5076820 w 13061856"/>
              <a:gd name="connsiteY184" fmla="*/ 4254200 h 5116136"/>
              <a:gd name="connsiteX185" fmla="*/ 5067144 w 13061856"/>
              <a:gd name="connsiteY185" fmla="*/ 4238027 h 5116136"/>
              <a:gd name="connsiteX186" fmla="*/ 11037774 w 13061856"/>
              <a:gd name="connsiteY186" fmla="*/ 4222330 h 5116136"/>
              <a:gd name="connsiteX187" fmla="*/ 11066802 w 13061856"/>
              <a:gd name="connsiteY187" fmla="*/ 4241357 h 5116136"/>
              <a:gd name="connsiteX188" fmla="*/ 11063174 w 13061856"/>
              <a:gd name="connsiteY188" fmla="*/ 4271561 h 5116136"/>
              <a:gd name="connsiteX189" fmla="*/ 11048054 w 13061856"/>
              <a:gd name="connsiteY189" fmla="*/ 4290588 h 5116136"/>
              <a:gd name="connsiteX190" fmla="*/ 11023260 w 13061856"/>
              <a:gd name="connsiteY190" fmla="*/ 4278697 h 5116136"/>
              <a:gd name="connsiteX191" fmla="*/ 11037774 w 13061856"/>
              <a:gd name="connsiteY191" fmla="*/ 4222330 h 5116136"/>
              <a:gd name="connsiteX192" fmla="*/ 10488668 w 13061856"/>
              <a:gd name="connsiteY192" fmla="*/ 4219476 h 5116136"/>
              <a:gd name="connsiteX193" fmla="*/ 10453592 w 13061856"/>
              <a:gd name="connsiteY193" fmla="*/ 4232319 h 5116136"/>
              <a:gd name="connsiteX194" fmla="*/ 10481410 w 13061856"/>
              <a:gd name="connsiteY194" fmla="*/ 4256578 h 5116136"/>
              <a:gd name="connsiteX195" fmla="*/ 10488668 w 13061856"/>
              <a:gd name="connsiteY195" fmla="*/ 4219476 h 5116136"/>
              <a:gd name="connsiteX196" fmla="*/ 4807710 w 13061856"/>
              <a:gd name="connsiteY196" fmla="*/ 4212103 h 5116136"/>
              <a:gd name="connsiteX197" fmla="*/ 4797430 w 13061856"/>
              <a:gd name="connsiteY197" fmla="*/ 4224233 h 5116136"/>
              <a:gd name="connsiteX198" fmla="*/ 4827061 w 13061856"/>
              <a:gd name="connsiteY198" fmla="*/ 4212579 h 5116136"/>
              <a:gd name="connsiteX199" fmla="*/ 4807710 w 13061856"/>
              <a:gd name="connsiteY199" fmla="*/ 4212103 h 5116136"/>
              <a:gd name="connsiteX200" fmla="*/ 4608749 w 13061856"/>
              <a:gd name="connsiteY200" fmla="*/ 4209725 h 5116136"/>
              <a:gd name="connsiteX201" fmla="*/ 4588793 w 13061856"/>
              <a:gd name="connsiteY201" fmla="*/ 4216146 h 5116136"/>
              <a:gd name="connsiteX202" fmla="*/ 4592421 w 13061856"/>
              <a:gd name="connsiteY202" fmla="*/ 4240405 h 5116136"/>
              <a:gd name="connsiteX203" fmla="*/ 4606936 w 13061856"/>
              <a:gd name="connsiteY203" fmla="*/ 4239929 h 5116136"/>
              <a:gd name="connsiteX204" fmla="*/ 4608749 w 13061856"/>
              <a:gd name="connsiteY204" fmla="*/ 4209725 h 5116136"/>
              <a:gd name="connsiteX205" fmla="*/ 11398201 w 13061856"/>
              <a:gd name="connsiteY205" fmla="*/ 4204493 h 5116136"/>
              <a:gd name="connsiteX206" fmla="*/ 11453837 w 13061856"/>
              <a:gd name="connsiteY206" fmla="*/ 4259908 h 5116136"/>
              <a:gd name="connsiteX207" fmla="*/ 11429648 w 13061856"/>
              <a:gd name="connsiteY207" fmla="*/ 4217335 h 5116136"/>
              <a:gd name="connsiteX208" fmla="*/ 11459280 w 13061856"/>
              <a:gd name="connsiteY208" fmla="*/ 4254200 h 5116136"/>
              <a:gd name="connsiteX209" fmla="*/ 11529431 w 13061856"/>
              <a:gd name="connsiteY209" fmla="*/ 4266329 h 5116136"/>
              <a:gd name="connsiteX210" fmla="*/ 11489518 w 13061856"/>
              <a:gd name="connsiteY210" fmla="*/ 4279648 h 5116136"/>
              <a:gd name="connsiteX211" fmla="*/ 11498589 w 13061856"/>
              <a:gd name="connsiteY211" fmla="*/ 4329355 h 5116136"/>
              <a:gd name="connsiteX212" fmla="*/ 11458071 w 13061856"/>
              <a:gd name="connsiteY212" fmla="*/ 4272750 h 5116136"/>
              <a:gd name="connsiteX213" fmla="*/ 11439324 w 13061856"/>
              <a:gd name="connsiteY213" fmla="*/ 4303907 h 5116136"/>
              <a:gd name="connsiteX214" fmla="*/ 11392153 w 13061856"/>
              <a:gd name="connsiteY214" fmla="*/ 4273465 h 5116136"/>
              <a:gd name="connsiteX215" fmla="*/ 11408482 w 13061856"/>
              <a:gd name="connsiteY215" fmla="*/ 4248016 h 5116136"/>
              <a:gd name="connsiteX216" fmla="*/ 11359497 w 13061856"/>
              <a:gd name="connsiteY216" fmla="*/ 4248016 h 5116136"/>
              <a:gd name="connsiteX217" fmla="*/ 11398201 w 13061856"/>
              <a:gd name="connsiteY217" fmla="*/ 4204493 h 5116136"/>
              <a:gd name="connsiteX218" fmla="*/ 4754492 w 13061856"/>
              <a:gd name="connsiteY218" fmla="*/ 4199023 h 5116136"/>
              <a:gd name="connsiteX219" fmla="*/ 4735141 w 13061856"/>
              <a:gd name="connsiteY219" fmla="*/ 4223044 h 5116136"/>
              <a:gd name="connsiteX220" fmla="*/ 4769611 w 13061856"/>
              <a:gd name="connsiteY220" fmla="*/ 4199736 h 5116136"/>
              <a:gd name="connsiteX221" fmla="*/ 4754492 w 13061856"/>
              <a:gd name="connsiteY221" fmla="*/ 4199023 h 5116136"/>
              <a:gd name="connsiteX222" fmla="*/ 4643825 w 13061856"/>
              <a:gd name="connsiteY222" fmla="*/ 4183088 h 5116136"/>
              <a:gd name="connsiteX223" fmla="*/ 4626892 w 13061856"/>
              <a:gd name="connsiteY223" fmla="*/ 4183564 h 5116136"/>
              <a:gd name="connsiteX224" fmla="*/ 4606330 w 13061856"/>
              <a:gd name="connsiteY224" fmla="*/ 4199736 h 5116136"/>
              <a:gd name="connsiteX225" fmla="*/ 4635359 w 13061856"/>
              <a:gd name="connsiteY225" fmla="*/ 4204493 h 5116136"/>
              <a:gd name="connsiteX226" fmla="*/ 4643825 w 13061856"/>
              <a:gd name="connsiteY226" fmla="*/ 4183088 h 5116136"/>
              <a:gd name="connsiteX227" fmla="*/ 5194745 w 13061856"/>
              <a:gd name="connsiteY227" fmla="*/ 4175715 h 5116136"/>
              <a:gd name="connsiteX228" fmla="*/ 5154226 w 13061856"/>
              <a:gd name="connsiteY228" fmla="*/ 4202828 h 5116136"/>
              <a:gd name="connsiteX229" fmla="*/ 5244334 w 13061856"/>
              <a:gd name="connsiteY229" fmla="*/ 4184990 h 5116136"/>
              <a:gd name="connsiteX230" fmla="*/ 5194745 w 13061856"/>
              <a:gd name="connsiteY230" fmla="*/ 4175715 h 5116136"/>
              <a:gd name="connsiteX231" fmla="*/ 11598976 w 13061856"/>
              <a:gd name="connsiteY231" fmla="*/ 4166439 h 5116136"/>
              <a:gd name="connsiteX232" fmla="*/ 11606233 w 13061856"/>
              <a:gd name="connsiteY232" fmla="*/ 4219000 h 5116136"/>
              <a:gd name="connsiteX233" fmla="*/ 11598371 w 13061856"/>
              <a:gd name="connsiteY233" fmla="*/ 4212579 h 5116136"/>
              <a:gd name="connsiteX234" fmla="*/ 11585672 w 13061856"/>
              <a:gd name="connsiteY234" fmla="*/ 4219000 h 5116136"/>
              <a:gd name="connsiteX235" fmla="*/ 11598976 w 13061856"/>
              <a:gd name="connsiteY235" fmla="*/ 4166439 h 5116136"/>
              <a:gd name="connsiteX236" fmla="*/ 10870260 w 13061856"/>
              <a:gd name="connsiteY236" fmla="*/ 4157640 h 5116136"/>
              <a:gd name="connsiteX237" fmla="*/ 10878727 w 13061856"/>
              <a:gd name="connsiteY237" fmla="*/ 4160494 h 5116136"/>
              <a:gd name="connsiteX238" fmla="*/ 10864213 w 13061856"/>
              <a:gd name="connsiteY238" fmla="*/ 4183088 h 5116136"/>
              <a:gd name="connsiteX239" fmla="*/ 10870260 w 13061856"/>
              <a:gd name="connsiteY239" fmla="*/ 4157640 h 5116136"/>
              <a:gd name="connsiteX240" fmla="*/ 4697042 w 13061856"/>
              <a:gd name="connsiteY240" fmla="*/ 4132429 h 5116136"/>
              <a:gd name="connsiteX241" fmla="*/ 4698251 w 13061856"/>
              <a:gd name="connsiteY241" fmla="*/ 4156212 h 5116136"/>
              <a:gd name="connsiteX242" fmla="*/ 4688576 w 13061856"/>
              <a:gd name="connsiteY242" fmla="*/ 4155262 h 5116136"/>
              <a:gd name="connsiteX243" fmla="*/ 4687972 w 13061856"/>
              <a:gd name="connsiteY243" fmla="*/ 4165250 h 5116136"/>
              <a:gd name="connsiteX244" fmla="*/ 4706113 w 13061856"/>
              <a:gd name="connsiteY244" fmla="*/ 4140991 h 5116136"/>
              <a:gd name="connsiteX245" fmla="*/ 4697042 w 13061856"/>
              <a:gd name="connsiteY245" fmla="*/ 4132429 h 5116136"/>
              <a:gd name="connsiteX246" fmla="*/ 10732379 w 13061856"/>
              <a:gd name="connsiteY246" fmla="*/ 4128862 h 5116136"/>
              <a:gd name="connsiteX247" fmla="*/ 10738427 w 13061856"/>
              <a:gd name="connsiteY247" fmla="*/ 4170482 h 5116136"/>
              <a:gd name="connsiteX248" fmla="*/ 10732379 w 13061856"/>
              <a:gd name="connsiteY248" fmla="*/ 4128862 h 5116136"/>
              <a:gd name="connsiteX249" fmla="*/ 10481410 w 13061856"/>
              <a:gd name="connsiteY249" fmla="*/ 4119586 h 5116136"/>
              <a:gd name="connsiteX250" fmla="*/ 10524952 w 13061856"/>
              <a:gd name="connsiteY250" fmla="*/ 4140991 h 5116136"/>
              <a:gd name="connsiteX251" fmla="*/ 10474153 w 13061856"/>
              <a:gd name="connsiteY251" fmla="*/ 4128149 h 5116136"/>
              <a:gd name="connsiteX252" fmla="*/ 10481410 w 13061856"/>
              <a:gd name="connsiteY252" fmla="*/ 4119586 h 5116136"/>
              <a:gd name="connsiteX253" fmla="*/ 10374371 w 13061856"/>
              <a:gd name="connsiteY253" fmla="*/ 4114354 h 5116136"/>
              <a:gd name="connsiteX254" fmla="*/ 10348971 w 13061856"/>
              <a:gd name="connsiteY254" fmla="*/ 4140515 h 5116136"/>
              <a:gd name="connsiteX255" fmla="*/ 10374371 w 13061856"/>
              <a:gd name="connsiteY255" fmla="*/ 4114354 h 5116136"/>
              <a:gd name="connsiteX256" fmla="*/ 11562087 w 13061856"/>
              <a:gd name="connsiteY256" fmla="*/ 4113641 h 5116136"/>
              <a:gd name="connsiteX257" fmla="*/ 11556644 w 13061856"/>
              <a:gd name="connsiteY257" fmla="*/ 4162396 h 5116136"/>
              <a:gd name="connsiteX258" fmla="*/ 11550597 w 13061856"/>
              <a:gd name="connsiteY258" fmla="*/ 4150029 h 5116136"/>
              <a:gd name="connsiteX259" fmla="*/ 11562087 w 13061856"/>
              <a:gd name="connsiteY259" fmla="*/ 4113641 h 5116136"/>
              <a:gd name="connsiteX260" fmla="*/ 4796221 w 13061856"/>
              <a:gd name="connsiteY260" fmla="*/ 4101273 h 5116136"/>
              <a:gd name="connsiteX261" fmla="*/ 4790777 w 13061856"/>
              <a:gd name="connsiteY261" fmla="*/ 4106981 h 5116136"/>
              <a:gd name="connsiteX262" fmla="*/ 4816176 w 13061856"/>
              <a:gd name="connsiteY262" fmla="*/ 4101273 h 5116136"/>
              <a:gd name="connsiteX263" fmla="*/ 4780497 w 13061856"/>
              <a:gd name="connsiteY263" fmla="*/ 4120300 h 5116136"/>
              <a:gd name="connsiteX264" fmla="*/ 4796221 w 13061856"/>
              <a:gd name="connsiteY264" fmla="*/ 4101273 h 5116136"/>
              <a:gd name="connsiteX265" fmla="*/ 11011166 w 13061856"/>
              <a:gd name="connsiteY265" fmla="*/ 4091284 h 5116136"/>
              <a:gd name="connsiteX266" fmla="*/ 10976091 w 13061856"/>
              <a:gd name="connsiteY266" fmla="*/ 4094614 h 5116136"/>
              <a:gd name="connsiteX267" fmla="*/ 10980928 w 13061856"/>
              <a:gd name="connsiteY267" fmla="*/ 4130527 h 5116136"/>
              <a:gd name="connsiteX268" fmla="*/ 11009352 w 13061856"/>
              <a:gd name="connsiteY268" fmla="*/ 4137661 h 5116136"/>
              <a:gd name="connsiteX269" fmla="*/ 11034750 w 13061856"/>
              <a:gd name="connsiteY269" fmla="*/ 4117921 h 5116136"/>
              <a:gd name="connsiteX270" fmla="*/ 11011166 w 13061856"/>
              <a:gd name="connsiteY270" fmla="*/ 4091284 h 5116136"/>
              <a:gd name="connsiteX271" fmla="*/ 11648565 w 13061856"/>
              <a:gd name="connsiteY271" fmla="*/ 4090808 h 5116136"/>
              <a:gd name="connsiteX272" fmla="*/ 11640703 w 13061856"/>
              <a:gd name="connsiteY272" fmla="*/ 4139802 h 5116136"/>
              <a:gd name="connsiteX273" fmla="*/ 11687874 w 13061856"/>
              <a:gd name="connsiteY273" fmla="*/ 4116019 h 5116136"/>
              <a:gd name="connsiteX274" fmla="*/ 11648565 w 13061856"/>
              <a:gd name="connsiteY274" fmla="*/ 4090808 h 5116136"/>
              <a:gd name="connsiteX275" fmla="*/ 10635015 w 13061856"/>
              <a:gd name="connsiteY275" fmla="*/ 4087478 h 5116136"/>
              <a:gd name="connsiteX276" fmla="*/ 10653763 w 13061856"/>
              <a:gd name="connsiteY276" fmla="*/ 4101273 h 5116136"/>
              <a:gd name="connsiteX277" fmla="*/ 10624735 w 13061856"/>
              <a:gd name="connsiteY277" fmla="*/ 4088430 h 5116136"/>
              <a:gd name="connsiteX278" fmla="*/ 10635015 w 13061856"/>
              <a:gd name="connsiteY278" fmla="*/ 4087478 h 5116136"/>
              <a:gd name="connsiteX279" fmla="*/ 11604419 w 13061856"/>
              <a:gd name="connsiteY279" fmla="*/ 4080820 h 5116136"/>
              <a:gd name="connsiteX280" fmla="*/ 11614095 w 13061856"/>
              <a:gd name="connsiteY280" fmla="*/ 4081533 h 5116136"/>
              <a:gd name="connsiteX281" fmla="*/ 11617723 w 13061856"/>
              <a:gd name="connsiteY281" fmla="*/ 4106505 h 5116136"/>
              <a:gd name="connsiteX282" fmla="*/ 11612281 w 13061856"/>
              <a:gd name="connsiteY282" fmla="*/ 4112213 h 5116136"/>
              <a:gd name="connsiteX283" fmla="*/ 11602605 w 13061856"/>
              <a:gd name="connsiteY283" fmla="*/ 4111500 h 5116136"/>
              <a:gd name="connsiteX284" fmla="*/ 11608047 w 13061856"/>
              <a:gd name="connsiteY284" fmla="*/ 4105555 h 5116136"/>
              <a:gd name="connsiteX285" fmla="*/ 11598371 w 13061856"/>
              <a:gd name="connsiteY285" fmla="*/ 4092473 h 5116136"/>
              <a:gd name="connsiteX286" fmla="*/ 11604419 w 13061856"/>
              <a:gd name="connsiteY286" fmla="*/ 4080820 h 5116136"/>
              <a:gd name="connsiteX287" fmla="*/ 8685323 w 13061856"/>
              <a:gd name="connsiteY287" fmla="*/ 4080344 h 5116136"/>
              <a:gd name="connsiteX288" fmla="*/ 8688951 w 13061856"/>
              <a:gd name="connsiteY288" fmla="*/ 4092949 h 5116136"/>
              <a:gd name="connsiteX289" fmla="*/ 8696813 w 13061856"/>
              <a:gd name="connsiteY289" fmla="*/ 4083674 h 5116136"/>
              <a:gd name="connsiteX290" fmla="*/ 8685323 w 13061856"/>
              <a:gd name="connsiteY290" fmla="*/ 4080344 h 5116136"/>
              <a:gd name="connsiteX291" fmla="*/ 4820408 w 13061856"/>
              <a:gd name="connsiteY291" fmla="*/ 4073447 h 5116136"/>
              <a:gd name="connsiteX292" fmla="*/ 4755098 w 13061856"/>
              <a:gd name="connsiteY292" fmla="*/ 4127197 h 5116136"/>
              <a:gd name="connsiteX293" fmla="*/ 4738770 w 13061856"/>
              <a:gd name="connsiteY293" fmla="*/ 4126008 h 5116136"/>
              <a:gd name="connsiteX294" fmla="*/ 4726673 w 13061856"/>
              <a:gd name="connsiteY294" fmla="*/ 4158116 h 5116136"/>
              <a:gd name="connsiteX295" fmla="*/ 4745422 w 13061856"/>
              <a:gd name="connsiteY295" fmla="*/ 4169769 h 5116136"/>
              <a:gd name="connsiteX296" fmla="*/ 4875441 w 13061856"/>
              <a:gd name="connsiteY296" fmla="*/ 4125295 h 5116136"/>
              <a:gd name="connsiteX297" fmla="*/ 4828876 w 13061856"/>
              <a:gd name="connsiteY297" fmla="*/ 4101749 h 5116136"/>
              <a:gd name="connsiteX298" fmla="*/ 4856089 w 13061856"/>
              <a:gd name="connsiteY298" fmla="*/ 4084387 h 5116136"/>
              <a:gd name="connsiteX299" fmla="*/ 4820408 w 13061856"/>
              <a:gd name="connsiteY299" fmla="*/ 4073447 h 5116136"/>
              <a:gd name="connsiteX300" fmla="*/ 11557853 w 13061856"/>
              <a:gd name="connsiteY300" fmla="*/ 4054420 h 5116136"/>
              <a:gd name="connsiteX301" fmla="*/ 11598371 w 13061856"/>
              <a:gd name="connsiteY301" fmla="*/ 4104603 h 5116136"/>
              <a:gd name="connsiteX302" fmla="*/ 11533059 w 13061856"/>
              <a:gd name="connsiteY302" fmla="*/ 4103175 h 5116136"/>
              <a:gd name="connsiteX303" fmla="*/ 11527616 w 13061856"/>
              <a:gd name="connsiteY303" fmla="*/ 4072019 h 5116136"/>
              <a:gd name="connsiteX304" fmla="*/ 11557853 w 13061856"/>
              <a:gd name="connsiteY304" fmla="*/ 4054420 h 5116136"/>
              <a:gd name="connsiteX305" fmla="*/ 8768778 w 13061856"/>
              <a:gd name="connsiteY305" fmla="*/ 4048475 h 5116136"/>
              <a:gd name="connsiteX306" fmla="*/ 8751240 w 13061856"/>
              <a:gd name="connsiteY306" fmla="*/ 4066787 h 5116136"/>
              <a:gd name="connsiteX307" fmla="*/ 8768778 w 13061856"/>
              <a:gd name="connsiteY307" fmla="*/ 4048475 h 5116136"/>
              <a:gd name="connsiteX308" fmla="*/ 12717752 w 13061856"/>
              <a:gd name="connsiteY308" fmla="*/ 4041101 h 5116136"/>
              <a:gd name="connsiteX309" fmla="*/ 12755245 w 13061856"/>
              <a:gd name="connsiteY309" fmla="*/ 4093662 h 5116136"/>
              <a:gd name="connsiteX310" fmla="*/ 12723194 w 13061856"/>
              <a:gd name="connsiteY310" fmla="*/ 4086528 h 5116136"/>
              <a:gd name="connsiteX311" fmla="*/ 12717752 w 13061856"/>
              <a:gd name="connsiteY311" fmla="*/ 4041101 h 5116136"/>
              <a:gd name="connsiteX312" fmla="*/ 11008142 w 13061856"/>
              <a:gd name="connsiteY312" fmla="*/ 4038009 h 5116136"/>
              <a:gd name="connsiteX313" fmla="*/ 10996047 w 13061856"/>
              <a:gd name="connsiteY313" fmla="*/ 4044906 h 5116136"/>
              <a:gd name="connsiteX314" fmla="*/ 11027493 w 13061856"/>
              <a:gd name="connsiteY314" fmla="*/ 4039912 h 5116136"/>
              <a:gd name="connsiteX315" fmla="*/ 11008142 w 13061856"/>
              <a:gd name="connsiteY315" fmla="*/ 4038009 h 5116136"/>
              <a:gd name="connsiteX316" fmla="*/ 10717555 w 13061856"/>
              <a:gd name="connsiteY316" fmla="*/ 4036913 h 5116136"/>
              <a:gd name="connsiteX317" fmla="*/ 10717421 w 13061856"/>
              <a:gd name="connsiteY317" fmla="*/ 4040544 h 5116136"/>
              <a:gd name="connsiteX318" fmla="*/ 10717261 w 13061856"/>
              <a:gd name="connsiteY318" fmla="*/ 4037058 h 5116136"/>
              <a:gd name="connsiteX319" fmla="*/ 10564260 w 13061856"/>
              <a:gd name="connsiteY319" fmla="*/ 4031826 h 5116136"/>
              <a:gd name="connsiteX320" fmla="*/ 10552770 w 13061856"/>
              <a:gd name="connsiteY320" fmla="*/ 4054896 h 5116136"/>
              <a:gd name="connsiteX321" fmla="*/ 10569702 w 13061856"/>
              <a:gd name="connsiteY321" fmla="*/ 4061555 h 5116136"/>
              <a:gd name="connsiteX322" fmla="*/ 10564260 w 13061856"/>
              <a:gd name="connsiteY322" fmla="*/ 4031826 h 5116136"/>
              <a:gd name="connsiteX323" fmla="*/ 12676629 w 13061856"/>
              <a:gd name="connsiteY323" fmla="*/ 4022312 h 5116136"/>
              <a:gd name="connsiteX324" fmla="*/ 12701423 w 13061856"/>
              <a:gd name="connsiteY324" fmla="*/ 4050614 h 5116136"/>
              <a:gd name="connsiteX325" fmla="*/ 12665744 w 13061856"/>
              <a:gd name="connsiteY325" fmla="*/ 4027068 h 5116136"/>
              <a:gd name="connsiteX326" fmla="*/ 12676629 w 13061856"/>
              <a:gd name="connsiteY326" fmla="*/ 4022312 h 5116136"/>
              <a:gd name="connsiteX327" fmla="*/ 10430612 w 13061856"/>
              <a:gd name="connsiteY327" fmla="*/ 4012799 h 5116136"/>
              <a:gd name="connsiteX328" fmla="*/ 10405818 w 13061856"/>
              <a:gd name="connsiteY328" fmla="*/ 4024216 h 5116136"/>
              <a:gd name="connsiteX329" fmla="*/ 10429402 w 13061856"/>
              <a:gd name="connsiteY329" fmla="*/ 4029923 h 5116136"/>
              <a:gd name="connsiteX330" fmla="*/ 12157154 w 13061856"/>
              <a:gd name="connsiteY330" fmla="*/ 4008994 h 5116136"/>
              <a:gd name="connsiteX331" fmla="*/ 12182553 w 13061856"/>
              <a:gd name="connsiteY331" fmla="*/ 4027544 h 5116136"/>
              <a:gd name="connsiteX332" fmla="*/ 12162596 w 13061856"/>
              <a:gd name="connsiteY332" fmla="*/ 4039912 h 5116136"/>
              <a:gd name="connsiteX333" fmla="*/ 12171063 w 13061856"/>
              <a:gd name="connsiteY333" fmla="*/ 4064885 h 5116136"/>
              <a:gd name="connsiteX334" fmla="*/ 12150502 w 13061856"/>
              <a:gd name="connsiteY334" fmla="*/ 4082485 h 5116136"/>
              <a:gd name="connsiteX335" fmla="*/ 12145664 w 13061856"/>
              <a:gd name="connsiteY335" fmla="*/ 4126008 h 5116136"/>
              <a:gd name="connsiteX336" fmla="*/ 12176506 w 13061856"/>
              <a:gd name="connsiteY336" fmla="*/ 4132905 h 5116136"/>
              <a:gd name="connsiteX337" fmla="*/ 12135988 w 13061856"/>
              <a:gd name="connsiteY337" fmla="*/ 4169293 h 5116136"/>
              <a:gd name="connsiteX338" fmla="*/ 12105751 w 13061856"/>
              <a:gd name="connsiteY338" fmla="*/ 4062982 h 5116136"/>
              <a:gd name="connsiteX339" fmla="*/ 12126312 w 13061856"/>
              <a:gd name="connsiteY339" fmla="*/ 4088430 h 5116136"/>
              <a:gd name="connsiteX340" fmla="*/ 12118450 w 13061856"/>
              <a:gd name="connsiteY340" fmla="*/ 4063933 h 5116136"/>
              <a:gd name="connsiteX341" fmla="*/ 12136593 w 13061856"/>
              <a:gd name="connsiteY341" fmla="*/ 4075825 h 5116136"/>
              <a:gd name="connsiteX342" fmla="*/ 12157154 w 13061856"/>
              <a:gd name="connsiteY342" fmla="*/ 4008994 h 5116136"/>
              <a:gd name="connsiteX343" fmla="*/ 8716165 w 13061856"/>
              <a:gd name="connsiteY343" fmla="*/ 4006139 h 5116136"/>
              <a:gd name="connsiteX344" fmla="*/ 8688951 w 13061856"/>
              <a:gd name="connsiteY344" fmla="*/ 4016128 h 5116136"/>
              <a:gd name="connsiteX345" fmla="*/ 8701650 w 13061856"/>
              <a:gd name="connsiteY345" fmla="*/ 4035869 h 5116136"/>
              <a:gd name="connsiteX346" fmla="*/ 8704071 w 13061856"/>
              <a:gd name="connsiteY346" fmla="*/ 4033966 h 5116136"/>
              <a:gd name="connsiteX347" fmla="*/ 8706489 w 13061856"/>
              <a:gd name="connsiteY347" fmla="*/ 4020410 h 5116136"/>
              <a:gd name="connsiteX348" fmla="*/ 8713140 w 13061856"/>
              <a:gd name="connsiteY348" fmla="*/ 4034680 h 5116136"/>
              <a:gd name="connsiteX349" fmla="*/ 8750635 w 13061856"/>
              <a:gd name="connsiteY349" fmla="*/ 4037058 h 5116136"/>
              <a:gd name="connsiteX350" fmla="*/ 8716165 w 13061856"/>
              <a:gd name="connsiteY350" fmla="*/ 4006139 h 5116136"/>
              <a:gd name="connsiteX351" fmla="*/ 10445126 w 13061856"/>
              <a:gd name="connsiteY351" fmla="*/ 4005664 h 5116136"/>
              <a:gd name="connsiteX352" fmla="*/ 10434241 w 13061856"/>
              <a:gd name="connsiteY352" fmla="*/ 4036345 h 5116136"/>
              <a:gd name="connsiteX353" fmla="*/ 10469920 w 13061856"/>
              <a:gd name="connsiteY353" fmla="*/ 4005664 h 5116136"/>
              <a:gd name="connsiteX354" fmla="*/ 10637434 w 13061856"/>
              <a:gd name="connsiteY354" fmla="*/ 3999955 h 5116136"/>
              <a:gd name="connsiteX355" fmla="*/ 10674324 w 13061856"/>
              <a:gd name="connsiteY355" fmla="*/ 4008518 h 5116136"/>
              <a:gd name="connsiteX356" fmla="*/ 10651948 w 13061856"/>
              <a:gd name="connsiteY356" fmla="*/ 4035869 h 5116136"/>
              <a:gd name="connsiteX357" fmla="*/ 10631992 w 13061856"/>
              <a:gd name="connsiteY357" fmla="*/ 4019458 h 5116136"/>
              <a:gd name="connsiteX358" fmla="*/ 10614454 w 13061856"/>
              <a:gd name="connsiteY358" fmla="*/ 4012799 h 5116136"/>
              <a:gd name="connsiteX359" fmla="*/ 10625339 w 13061856"/>
              <a:gd name="connsiteY359" fmla="*/ 4000431 h 5116136"/>
              <a:gd name="connsiteX360" fmla="*/ 10637434 w 13061856"/>
              <a:gd name="connsiteY360" fmla="*/ 3999955 h 5116136"/>
              <a:gd name="connsiteX361" fmla="*/ 8652062 w 13061856"/>
              <a:gd name="connsiteY361" fmla="*/ 3999481 h 5116136"/>
              <a:gd name="connsiteX362" fmla="*/ 8618196 w 13061856"/>
              <a:gd name="connsiteY362" fmla="*/ 4033491 h 5116136"/>
              <a:gd name="connsiteX363" fmla="*/ 8649038 w 13061856"/>
              <a:gd name="connsiteY363" fmla="*/ 4072734 h 5116136"/>
              <a:gd name="connsiteX364" fmla="*/ 8650853 w 13061856"/>
              <a:gd name="connsiteY364" fmla="*/ 4062982 h 5116136"/>
              <a:gd name="connsiteX365" fmla="*/ 8667785 w 13061856"/>
              <a:gd name="connsiteY365" fmla="*/ 4070593 h 5116136"/>
              <a:gd name="connsiteX366" fmla="*/ 8678670 w 13061856"/>
              <a:gd name="connsiteY366" fmla="*/ 4058225 h 5116136"/>
              <a:gd name="connsiteX367" fmla="*/ 8684719 w 13061856"/>
              <a:gd name="connsiteY367" fmla="*/ 4076777 h 5116136"/>
              <a:gd name="connsiteX368" fmla="*/ 8719793 w 13061856"/>
              <a:gd name="connsiteY368" fmla="*/ 4072019 h 5116136"/>
              <a:gd name="connsiteX369" fmla="*/ 8711327 w 13061856"/>
              <a:gd name="connsiteY369" fmla="*/ 4047284 h 5116136"/>
              <a:gd name="connsiteX370" fmla="*/ 8711327 w 13061856"/>
              <a:gd name="connsiteY370" fmla="*/ 4047760 h 5116136"/>
              <a:gd name="connsiteX371" fmla="*/ 8710117 w 13061856"/>
              <a:gd name="connsiteY371" fmla="*/ 4046810 h 5116136"/>
              <a:gd name="connsiteX372" fmla="*/ 8694999 w 13061856"/>
              <a:gd name="connsiteY372" fmla="*/ 4042052 h 5116136"/>
              <a:gd name="connsiteX373" fmla="*/ 8698022 w 13061856"/>
              <a:gd name="connsiteY373" fmla="*/ 4039198 h 5116136"/>
              <a:gd name="connsiteX374" fmla="*/ 8685928 w 13061856"/>
              <a:gd name="connsiteY374" fmla="*/ 4032302 h 5116136"/>
              <a:gd name="connsiteX375" fmla="*/ 8685323 w 13061856"/>
              <a:gd name="connsiteY375" fmla="*/ 4041577 h 5116136"/>
              <a:gd name="connsiteX376" fmla="*/ 8675647 w 13061856"/>
              <a:gd name="connsiteY376" fmla="*/ 4028972 h 5116136"/>
              <a:gd name="connsiteX377" fmla="*/ 8665367 w 13061856"/>
              <a:gd name="connsiteY377" fmla="*/ 4024690 h 5116136"/>
              <a:gd name="connsiteX378" fmla="*/ 8670204 w 13061856"/>
              <a:gd name="connsiteY378" fmla="*/ 4021836 h 5116136"/>
              <a:gd name="connsiteX379" fmla="*/ 8652062 w 13061856"/>
              <a:gd name="connsiteY379" fmla="*/ 3999481 h 5116136"/>
              <a:gd name="connsiteX380" fmla="*/ 12129336 w 13061856"/>
              <a:gd name="connsiteY380" fmla="*/ 3998292 h 5116136"/>
              <a:gd name="connsiteX381" fmla="*/ 12146269 w 13061856"/>
              <a:gd name="connsiteY381" fmla="*/ 4008518 h 5116136"/>
              <a:gd name="connsiteX382" fmla="*/ 12116032 w 13061856"/>
              <a:gd name="connsiteY382" fmla="*/ 4018032 h 5116136"/>
              <a:gd name="connsiteX383" fmla="*/ 12129336 w 13061856"/>
              <a:gd name="connsiteY383" fmla="*/ 3998292 h 5116136"/>
              <a:gd name="connsiteX384" fmla="*/ 10479596 w 13061856"/>
              <a:gd name="connsiteY384" fmla="*/ 3994723 h 5116136"/>
              <a:gd name="connsiteX385" fmla="*/ 10465083 w 13061856"/>
              <a:gd name="connsiteY385" fmla="*/ 4037058 h 5116136"/>
              <a:gd name="connsiteX386" fmla="*/ 10490482 w 13061856"/>
              <a:gd name="connsiteY386" fmla="*/ 4061079 h 5116136"/>
              <a:gd name="connsiteX387" fmla="*/ 10520114 w 13061856"/>
              <a:gd name="connsiteY387" fmla="*/ 4043956 h 5116136"/>
              <a:gd name="connsiteX388" fmla="*/ 10519510 w 13061856"/>
              <a:gd name="connsiteY388" fmla="*/ 4096992 h 5116136"/>
              <a:gd name="connsiteX389" fmla="*/ 10384652 w 13061856"/>
              <a:gd name="connsiteY389" fmla="*/ 4103175 h 5116136"/>
              <a:gd name="connsiteX390" fmla="*/ 10394932 w 13061856"/>
              <a:gd name="connsiteY390" fmla="*/ 4128149 h 5116136"/>
              <a:gd name="connsiteX391" fmla="*/ 10359252 w 13061856"/>
              <a:gd name="connsiteY391" fmla="*/ 4170482 h 5116136"/>
              <a:gd name="connsiteX392" fmla="*/ 10388280 w 13061856"/>
              <a:gd name="connsiteY392" fmla="*/ 4201163 h 5116136"/>
              <a:gd name="connsiteX393" fmla="*/ 10418517 w 13061856"/>
              <a:gd name="connsiteY393" fmla="*/ 4219476 h 5116136"/>
              <a:gd name="connsiteX394" fmla="*/ 10408236 w 13061856"/>
              <a:gd name="connsiteY394" fmla="*/ 4188796 h 5116136"/>
              <a:gd name="connsiteX395" fmla="*/ 10502576 w 13061856"/>
              <a:gd name="connsiteY395" fmla="*/ 4188796 h 5116136"/>
              <a:gd name="connsiteX396" fmla="*/ 10498948 w 13061856"/>
              <a:gd name="connsiteY396" fmla="*/ 4206395 h 5116136"/>
              <a:gd name="connsiteX397" fmla="*/ 10523138 w 13061856"/>
              <a:gd name="connsiteY397" fmla="*/ 4200687 h 5116136"/>
              <a:gd name="connsiteX398" fmla="*/ 10526766 w 13061856"/>
              <a:gd name="connsiteY398" fmla="*/ 4219000 h 5116136"/>
              <a:gd name="connsiteX399" fmla="*/ 10532814 w 13061856"/>
              <a:gd name="connsiteY399" fmla="*/ 4201639 h 5116136"/>
              <a:gd name="connsiteX400" fmla="*/ 10552770 w 13061856"/>
              <a:gd name="connsiteY400" fmla="*/ 4219000 h 5116136"/>
              <a:gd name="connsiteX401" fmla="*/ 10566679 w 13061856"/>
              <a:gd name="connsiteY401" fmla="*/ 4188320 h 5116136"/>
              <a:gd name="connsiteX402" fmla="*/ 10528581 w 13061856"/>
              <a:gd name="connsiteY402" fmla="*/ 4188796 h 5116136"/>
              <a:gd name="connsiteX403" fmla="*/ 10527976 w 13061856"/>
              <a:gd name="connsiteY403" fmla="*/ 4159542 h 5116136"/>
              <a:gd name="connsiteX404" fmla="*/ 10547932 w 13061856"/>
              <a:gd name="connsiteY404" fmla="*/ 4147175 h 5116136"/>
              <a:gd name="connsiteX405" fmla="*/ 10509229 w 13061856"/>
              <a:gd name="connsiteY405" fmla="*/ 4110311 h 5116136"/>
              <a:gd name="connsiteX406" fmla="*/ 10552166 w 13061856"/>
              <a:gd name="connsiteY406" fmla="*/ 4109835 h 5116136"/>
              <a:gd name="connsiteX407" fmla="*/ 10529186 w 13061856"/>
              <a:gd name="connsiteY407" fmla="*/ 4092473 h 5116136"/>
              <a:gd name="connsiteX408" fmla="*/ 10558212 w 13061856"/>
              <a:gd name="connsiteY408" fmla="*/ 4092473 h 5116136"/>
              <a:gd name="connsiteX409" fmla="*/ 10564260 w 13061856"/>
              <a:gd name="connsiteY409" fmla="*/ 4067739 h 5116136"/>
              <a:gd name="connsiteX410" fmla="*/ 10538257 w 13061856"/>
              <a:gd name="connsiteY410" fmla="*/ 4061079 h 5116136"/>
              <a:gd name="connsiteX411" fmla="*/ 10534023 w 13061856"/>
              <a:gd name="connsiteY411" fmla="*/ 4013275 h 5116136"/>
              <a:gd name="connsiteX412" fmla="*/ 10489272 w 13061856"/>
              <a:gd name="connsiteY412" fmla="*/ 4043241 h 5116136"/>
              <a:gd name="connsiteX413" fmla="*/ 10495924 w 13061856"/>
              <a:gd name="connsiteY413" fmla="*/ 4012085 h 5116136"/>
              <a:gd name="connsiteX414" fmla="*/ 10479596 w 13061856"/>
              <a:gd name="connsiteY414" fmla="*/ 3994723 h 5116136"/>
              <a:gd name="connsiteX415" fmla="*/ 11738067 w 13061856"/>
              <a:gd name="connsiteY415" fmla="*/ 3994249 h 5116136"/>
              <a:gd name="connsiteX416" fmla="*/ 11742300 w 13061856"/>
              <a:gd name="connsiteY416" fmla="*/ 4047760 h 5116136"/>
              <a:gd name="connsiteX417" fmla="*/ 11726576 w 13061856"/>
              <a:gd name="connsiteY417" fmla="*/ 4023740 h 5116136"/>
              <a:gd name="connsiteX418" fmla="*/ 11705410 w 13061856"/>
              <a:gd name="connsiteY418" fmla="*/ 4046810 h 5116136"/>
              <a:gd name="connsiteX419" fmla="*/ 11728391 w 13061856"/>
              <a:gd name="connsiteY419" fmla="*/ 3995199 h 5116136"/>
              <a:gd name="connsiteX420" fmla="*/ 11738067 w 13061856"/>
              <a:gd name="connsiteY420" fmla="*/ 3994249 h 5116136"/>
              <a:gd name="connsiteX421" fmla="*/ 3743966 w 13061856"/>
              <a:gd name="connsiteY421" fmla="*/ 3953578 h 5116136"/>
              <a:gd name="connsiteX422" fmla="*/ 3768156 w 13061856"/>
              <a:gd name="connsiteY422" fmla="*/ 3960238 h 5116136"/>
              <a:gd name="connsiteX423" fmla="*/ 3771785 w 13061856"/>
              <a:gd name="connsiteY423" fmla="*/ 3984972 h 5116136"/>
              <a:gd name="connsiteX424" fmla="*/ 3742758 w 13061856"/>
              <a:gd name="connsiteY424" fmla="*/ 4015178 h 5116136"/>
              <a:gd name="connsiteX425" fmla="*/ 3724614 w 13061856"/>
              <a:gd name="connsiteY425" fmla="*/ 3991156 h 5116136"/>
              <a:gd name="connsiteX426" fmla="*/ 3724009 w 13061856"/>
              <a:gd name="connsiteY426" fmla="*/ 3954292 h 5116136"/>
              <a:gd name="connsiteX427" fmla="*/ 3743966 w 13061856"/>
              <a:gd name="connsiteY427" fmla="*/ 3953578 h 5116136"/>
              <a:gd name="connsiteX428" fmla="*/ 11797332 w 13061856"/>
              <a:gd name="connsiteY428" fmla="*/ 3935265 h 5116136"/>
              <a:gd name="connsiteX429" fmla="*/ 11837245 w 13061856"/>
              <a:gd name="connsiteY429" fmla="*/ 3950724 h 5116136"/>
              <a:gd name="connsiteX430" fmla="*/ 11842083 w 13061856"/>
              <a:gd name="connsiteY430" fmla="*/ 3999481 h 5116136"/>
              <a:gd name="connsiteX431" fmla="*/ 11831803 w 13061856"/>
              <a:gd name="connsiteY431" fmla="*/ 4000431 h 5116136"/>
              <a:gd name="connsiteX432" fmla="*/ 11822731 w 13061856"/>
              <a:gd name="connsiteY432" fmla="*/ 4026118 h 5116136"/>
              <a:gd name="connsiteX433" fmla="*/ 11782818 w 13061856"/>
              <a:gd name="connsiteY433" fmla="*/ 3994249 h 5116136"/>
              <a:gd name="connsiteX434" fmla="*/ 11812451 w 13061856"/>
              <a:gd name="connsiteY434" fmla="*/ 3980691 h 5116136"/>
              <a:gd name="connsiteX435" fmla="*/ 11796727 w 13061856"/>
              <a:gd name="connsiteY435" fmla="*/ 3939308 h 5116136"/>
              <a:gd name="connsiteX436" fmla="*/ 11797332 w 13061856"/>
              <a:gd name="connsiteY436" fmla="*/ 3935265 h 5116136"/>
              <a:gd name="connsiteX437" fmla="*/ 11754395 w 13061856"/>
              <a:gd name="connsiteY437" fmla="*/ 3930033 h 5116136"/>
              <a:gd name="connsiteX438" fmla="*/ 11765885 w 13061856"/>
              <a:gd name="connsiteY438" fmla="*/ 3930509 h 5116136"/>
              <a:gd name="connsiteX439" fmla="*/ 11770723 w 13061856"/>
              <a:gd name="connsiteY439" fmla="*/ 3941449 h 5116136"/>
              <a:gd name="connsiteX440" fmla="*/ 11743510 w 13061856"/>
              <a:gd name="connsiteY440" fmla="*/ 3951438 h 5116136"/>
              <a:gd name="connsiteX441" fmla="*/ 11754395 w 13061856"/>
              <a:gd name="connsiteY441" fmla="*/ 3930033 h 5116136"/>
              <a:gd name="connsiteX442" fmla="*/ 11230083 w 13061856"/>
              <a:gd name="connsiteY442" fmla="*/ 3917903 h 5116136"/>
              <a:gd name="connsiteX443" fmla="*/ 11259111 w 13061856"/>
              <a:gd name="connsiteY443" fmla="*/ 3925276 h 5116136"/>
              <a:gd name="connsiteX444" fmla="*/ 11207103 w 13061856"/>
              <a:gd name="connsiteY444" fmla="*/ 3925276 h 5116136"/>
              <a:gd name="connsiteX445" fmla="*/ 11230083 w 13061856"/>
              <a:gd name="connsiteY445" fmla="*/ 3917903 h 5116136"/>
              <a:gd name="connsiteX446" fmla="*/ 11326237 w 13061856"/>
              <a:gd name="connsiteY446" fmla="*/ 3915525 h 5116136"/>
              <a:gd name="connsiteX447" fmla="*/ 11295999 w 13061856"/>
              <a:gd name="connsiteY447" fmla="*/ 3924800 h 5116136"/>
              <a:gd name="connsiteX448" fmla="*/ 11326237 w 13061856"/>
              <a:gd name="connsiteY448" fmla="*/ 3915525 h 5116136"/>
              <a:gd name="connsiteX449" fmla="*/ 11493146 w 13061856"/>
              <a:gd name="connsiteY449" fmla="*/ 3901731 h 5116136"/>
              <a:gd name="connsiteX450" fmla="*/ 11501008 w 13061856"/>
              <a:gd name="connsiteY450" fmla="*/ 3945016 h 5116136"/>
              <a:gd name="connsiteX451" fmla="*/ 11485889 w 13061856"/>
              <a:gd name="connsiteY451" fmla="*/ 3990680 h 5116136"/>
              <a:gd name="connsiteX452" fmla="*/ 11467142 w 13061856"/>
              <a:gd name="connsiteY452" fmla="*/ 3927655 h 5116136"/>
              <a:gd name="connsiteX453" fmla="*/ 11493146 w 13061856"/>
              <a:gd name="connsiteY453" fmla="*/ 3901731 h 5116136"/>
              <a:gd name="connsiteX454" fmla="*/ 8551070 w 13061856"/>
              <a:gd name="connsiteY454" fmla="*/ 3883180 h 5116136"/>
              <a:gd name="connsiteX455" fmla="*/ 8511762 w 13061856"/>
              <a:gd name="connsiteY455" fmla="*/ 3908628 h 5116136"/>
              <a:gd name="connsiteX456" fmla="*/ 8526276 w 13061856"/>
              <a:gd name="connsiteY456" fmla="*/ 3951913 h 5116136"/>
              <a:gd name="connsiteX457" fmla="*/ 8507529 w 13061856"/>
              <a:gd name="connsiteY457" fmla="*/ 3952627 h 5116136"/>
              <a:gd name="connsiteX458" fmla="*/ 8531114 w 13061856"/>
              <a:gd name="connsiteY458" fmla="*/ 3998292 h 5116136"/>
              <a:gd name="connsiteX459" fmla="*/ 8537161 w 13061856"/>
              <a:gd name="connsiteY459" fmla="*/ 3980691 h 5116136"/>
              <a:gd name="connsiteX460" fmla="*/ 8650249 w 13061856"/>
              <a:gd name="connsiteY460" fmla="*/ 3996388 h 5116136"/>
              <a:gd name="connsiteX461" fmla="*/ 8647224 w 13061856"/>
              <a:gd name="connsiteY461" fmla="*/ 3992345 h 5116136"/>
              <a:gd name="connsiteX462" fmla="*/ 8667180 w 13061856"/>
              <a:gd name="connsiteY462" fmla="*/ 3980216 h 5116136"/>
              <a:gd name="connsiteX463" fmla="*/ 8661134 w 13061856"/>
              <a:gd name="connsiteY463" fmla="*/ 3961665 h 5116136"/>
              <a:gd name="connsiteX464" fmla="*/ 8658714 w 13061856"/>
              <a:gd name="connsiteY464" fmla="*/ 3963567 h 5116136"/>
              <a:gd name="connsiteX465" fmla="*/ 8630897 w 13061856"/>
              <a:gd name="connsiteY465" fmla="*/ 3975459 h 5116136"/>
              <a:gd name="connsiteX466" fmla="*/ 8644805 w 13061856"/>
              <a:gd name="connsiteY466" fmla="*/ 3969275 h 5116136"/>
              <a:gd name="connsiteX467" fmla="*/ 8617591 w 13061856"/>
              <a:gd name="connsiteY467" fmla="*/ 3968325 h 5116136"/>
              <a:gd name="connsiteX468" fmla="*/ 8621825 w 13061856"/>
              <a:gd name="connsiteY468" fmla="*/ 3954292 h 5116136"/>
              <a:gd name="connsiteX469" fmla="*/ 8545627 w 13061856"/>
              <a:gd name="connsiteY469" fmla="*/ 3945729 h 5116136"/>
              <a:gd name="connsiteX470" fmla="*/ 8527485 w 13061856"/>
              <a:gd name="connsiteY470" fmla="*/ 3964519 h 5116136"/>
              <a:gd name="connsiteX471" fmla="*/ 8536556 w 13061856"/>
              <a:gd name="connsiteY471" fmla="*/ 3934789 h 5116136"/>
              <a:gd name="connsiteX472" fmla="*/ 8580703 w 13061856"/>
              <a:gd name="connsiteY472" fmla="*/ 3928130 h 5116136"/>
              <a:gd name="connsiteX473" fmla="*/ 8620616 w 13061856"/>
              <a:gd name="connsiteY473" fmla="*/ 3941449 h 5116136"/>
              <a:gd name="connsiteX474" fmla="*/ 8602473 w 13061856"/>
              <a:gd name="connsiteY474" fmla="*/ 3939308 h 5116136"/>
              <a:gd name="connsiteX475" fmla="*/ 8636338 w 13061856"/>
              <a:gd name="connsiteY475" fmla="*/ 3932411 h 5116136"/>
              <a:gd name="connsiteX476" fmla="*/ 8558327 w 13061856"/>
              <a:gd name="connsiteY476" fmla="*/ 3913384 h 5116136"/>
              <a:gd name="connsiteX477" fmla="*/ 8561956 w 13061856"/>
              <a:gd name="connsiteY477" fmla="*/ 3886034 h 5116136"/>
              <a:gd name="connsiteX478" fmla="*/ 8551070 w 13061856"/>
              <a:gd name="connsiteY478" fmla="*/ 3883180 h 5116136"/>
              <a:gd name="connsiteX479" fmla="*/ 11548782 w 13061856"/>
              <a:gd name="connsiteY479" fmla="*/ 3849170 h 5116136"/>
              <a:gd name="connsiteX480" fmla="*/ 11530036 w 13061856"/>
              <a:gd name="connsiteY480" fmla="*/ 3864629 h 5116136"/>
              <a:gd name="connsiteX481" fmla="*/ 11575996 w 13061856"/>
              <a:gd name="connsiteY481" fmla="*/ 3853213 h 5116136"/>
              <a:gd name="connsiteX482" fmla="*/ 11548782 w 13061856"/>
              <a:gd name="connsiteY482" fmla="*/ 3849170 h 5116136"/>
              <a:gd name="connsiteX483" fmla="*/ 11714482 w 13061856"/>
              <a:gd name="connsiteY483" fmla="*/ 3828715 h 5116136"/>
              <a:gd name="connsiteX484" fmla="*/ 11695130 w 13061856"/>
              <a:gd name="connsiteY484" fmla="*/ 3829428 h 5116136"/>
              <a:gd name="connsiteX485" fmla="*/ 11703596 w 13061856"/>
              <a:gd name="connsiteY485" fmla="*/ 3891266 h 5116136"/>
              <a:gd name="connsiteX486" fmla="*/ 11724762 w 13061856"/>
              <a:gd name="connsiteY486" fmla="*/ 3891266 h 5116136"/>
              <a:gd name="connsiteX487" fmla="*/ 11714482 w 13061856"/>
              <a:gd name="connsiteY487" fmla="*/ 3828715 h 5116136"/>
              <a:gd name="connsiteX488" fmla="*/ 11178680 w 13061856"/>
              <a:gd name="connsiteY488" fmla="*/ 3826574 h 5116136"/>
              <a:gd name="connsiteX489" fmla="*/ 11178075 w 13061856"/>
              <a:gd name="connsiteY489" fmla="*/ 3827289 h 5116136"/>
              <a:gd name="connsiteX490" fmla="*/ 11186541 w 13061856"/>
              <a:gd name="connsiteY490" fmla="*/ 3828239 h 5116136"/>
              <a:gd name="connsiteX491" fmla="*/ 11178680 w 13061856"/>
              <a:gd name="connsiteY491" fmla="*/ 3826574 h 5116136"/>
              <a:gd name="connsiteX492" fmla="*/ 12391190 w 13061856"/>
              <a:gd name="connsiteY492" fmla="*/ 3821342 h 5116136"/>
              <a:gd name="connsiteX493" fmla="*/ 12408123 w 13061856"/>
              <a:gd name="connsiteY493" fmla="*/ 3826574 h 5116136"/>
              <a:gd name="connsiteX494" fmla="*/ 12388166 w 13061856"/>
              <a:gd name="connsiteY494" fmla="*/ 3847267 h 5116136"/>
              <a:gd name="connsiteX495" fmla="*/ 12389980 w 13061856"/>
              <a:gd name="connsiteY495" fmla="*/ 3827289 h 5116136"/>
              <a:gd name="connsiteX496" fmla="*/ 12391190 w 13061856"/>
              <a:gd name="connsiteY496" fmla="*/ 3821342 h 5116136"/>
              <a:gd name="connsiteX497" fmla="*/ 3838910 w 13061856"/>
              <a:gd name="connsiteY497" fmla="*/ 3778057 h 5116136"/>
              <a:gd name="connsiteX498" fmla="*/ 3838306 w 13061856"/>
              <a:gd name="connsiteY498" fmla="*/ 3784241 h 5116136"/>
              <a:gd name="connsiteX499" fmla="*/ 3947765 w 13061856"/>
              <a:gd name="connsiteY499" fmla="*/ 3808024 h 5116136"/>
              <a:gd name="connsiteX500" fmla="*/ 3834074 w 13061856"/>
              <a:gd name="connsiteY500" fmla="*/ 3820866 h 5116136"/>
              <a:gd name="connsiteX501" fmla="*/ 3830444 w 13061856"/>
              <a:gd name="connsiteY501" fmla="*/ 3801841 h 5116136"/>
              <a:gd name="connsiteX502" fmla="*/ 3777832 w 13061856"/>
              <a:gd name="connsiteY502" fmla="*/ 3784954 h 5116136"/>
              <a:gd name="connsiteX503" fmla="*/ 3800207 w 13061856"/>
              <a:gd name="connsiteY503" fmla="*/ 3778532 h 5116136"/>
              <a:gd name="connsiteX504" fmla="*/ 3838910 w 13061856"/>
              <a:gd name="connsiteY504" fmla="*/ 3778057 h 5116136"/>
              <a:gd name="connsiteX505" fmla="*/ 4221108 w 13061856"/>
              <a:gd name="connsiteY505" fmla="*/ 3724306 h 5116136"/>
              <a:gd name="connsiteX506" fmla="*/ 4242880 w 13061856"/>
              <a:gd name="connsiteY506" fmla="*/ 3724782 h 5116136"/>
              <a:gd name="connsiteX507" fmla="*/ 4227762 w 13061856"/>
              <a:gd name="connsiteY507" fmla="*/ 3739766 h 5116136"/>
              <a:gd name="connsiteX508" fmla="*/ 4175754 w 13061856"/>
              <a:gd name="connsiteY508" fmla="*/ 3733582 h 5116136"/>
              <a:gd name="connsiteX509" fmla="*/ 4209014 w 13061856"/>
              <a:gd name="connsiteY509" fmla="*/ 3734058 h 5116136"/>
              <a:gd name="connsiteX510" fmla="*/ 4204176 w 13061856"/>
              <a:gd name="connsiteY510" fmla="*/ 3731680 h 5116136"/>
              <a:gd name="connsiteX511" fmla="*/ 4221108 w 13061856"/>
              <a:gd name="connsiteY511" fmla="*/ 3724306 h 5116136"/>
              <a:gd name="connsiteX512" fmla="*/ 11809426 w 13061856"/>
              <a:gd name="connsiteY512" fmla="*/ 3720263 h 5116136"/>
              <a:gd name="connsiteX513" fmla="*/ 11809426 w 13061856"/>
              <a:gd name="connsiteY513" fmla="*/ 3764025 h 5116136"/>
              <a:gd name="connsiteX514" fmla="*/ 11863249 w 13061856"/>
              <a:gd name="connsiteY514" fmla="*/ 3782814 h 5116136"/>
              <a:gd name="connsiteX515" fmla="*/ 11860225 w 13061856"/>
              <a:gd name="connsiteY515" fmla="*/ 3758317 h 5116136"/>
              <a:gd name="connsiteX516" fmla="*/ 11828778 w 13061856"/>
              <a:gd name="connsiteY516" fmla="*/ 3757841 h 5116136"/>
              <a:gd name="connsiteX517" fmla="*/ 11809426 w 13061856"/>
              <a:gd name="connsiteY517" fmla="*/ 3720263 h 5116136"/>
              <a:gd name="connsiteX518" fmla="*/ 3408334 w 13061856"/>
              <a:gd name="connsiteY518" fmla="*/ 3697193 h 5116136"/>
              <a:gd name="connsiteX519" fmla="*/ 3460946 w 13061856"/>
              <a:gd name="connsiteY519" fmla="*/ 3704804 h 5116136"/>
              <a:gd name="connsiteX520" fmla="*/ 3457318 w 13061856"/>
              <a:gd name="connsiteY520" fmla="*/ 3727161 h 5116136"/>
              <a:gd name="connsiteX521" fmla="*/ 3396239 w 13061856"/>
              <a:gd name="connsiteY521" fmla="*/ 3705280 h 5116136"/>
              <a:gd name="connsiteX522" fmla="*/ 3408334 w 13061856"/>
              <a:gd name="connsiteY522" fmla="*/ 3697193 h 5116136"/>
              <a:gd name="connsiteX523" fmla="*/ 4148539 w 13061856"/>
              <a:gd name="connsiteY523" fmla="*/ 3685064 h 5116136"/>
              <a:gd name="connsiteX524" fmla="*/ 4185428 w 13061856"/>
              <a:gd name="connsiteY524" fmla="*/ 3690772 h 5116136"/>
              <a:gd name="connsiteX525" fmla="*/ 4148539 w 13061856"/>
              <a:gd name="connsiteY525" fmla="*/ 3685064 h 5116136"/>
              <a:gd name="connsiteX526" fmla="*/ 11861434 w 13061856"/>
              <a:gd name="connsiteY526" fmla="*/ 3659379 h 5116136"/>
              <a:gd name="connsiteX527" fmla="*/ 11875949 w 13061856"/>
              <a:gd name="connsiteY527" fmla="*/ 3696718 h 5116136"/>
              <a:gd name="connsiteX528" fmla="*/ 11875344 w 13061856"/>
              <a:gd name="connsiteY528" fmla="*/ 3660805 h 5116136"/>
              <a:gd name="connsiteX529" fmla="*/ 2301654 w 13061856"/>
              <a:gd name="connsiteY529" fmla="*/ 3607531 h 5116136"/>
              <a:gd name="connsiteX530" fmla="*/ 2276859 w 13061856"/>
              <a:gd name="connsiteY530" fmla="*/ 3636546 h 5116136"/>
              <a:gd name="connsiteX531" fmla="*/ 2174657 w 13061856"/>
              <a:gd name="connsiteY531" fmla="*/ 3613952 h 5116136"/>
              <a:gd name="connsiteX532" fmla="*/ 2301654 w 13061856"/>
              <a:gd name="connsiteY532" fmla="*/ 3607531 h 5116136"/>
              <a:gd name="connsiteX533" fmla="*/ 2209732 w 13061856"/>
              <a:gd name="connsiteY533" fmla="*/ 3583747 h 5116136"/>
              <a:gd name="connsiteX534" fmla="*/ 2220618 w 13061856"/>
              <a:gd name="connsiteY534" fmla="*/ 3588504 h 5116136"/>
              <a:gd name="connsiteX535" fmla="*/ 2175867 w 13061856"/>
              <a:gd name="connsiteY535" fmla="*/ 3590882 h 5116136"/>
              <a:gd name="connsiteX536" fmla="*/ 2200661 w 13061856"/>
              <a:gd name="connsiteY536" fmla="*/ 3585650 h 5116136"/>
              <a:gd name="connsiteX537" fmla="*/ 2209732 w 13061856"/>
              <a:gd name="connsiteY537" fmla="*/ 3583747 h 5116136"/>
              <a:gd name="connsiteX538" fmla="*/ 12616759 w 13061856"/>
              <a:gd name="connsiteY538" fmla="*/ 3581368 h 5116136"/>
              <a:gd name="connsiteX539" fmla="*/ 12643972 w 13061856"/>
              <a:gd name="connsiteY539" fmla="*/ 3631790 h 5116136"/>
              <a:gd name="connsiteX540" fmla="*/ 12584708 w 13061856"/>
              <a:gd name="connsiteY540" fmla="*/ 3624893 h 5116136"/>
              <a:gd name="connsiteX541" fmla="*/ 12594384 w 13061856"/>
              <a:gd name="connsiteY541" fmla="*/ 3585650 h 5116136"/>
              <a:gd name="connsiteX542" fmla="*/ 12610711 w 13061856"/>
              <a:gd name="connsiteY542" fmla="*/ 3599445 h 5116136"/>
              <a:gd name="connsiteX543" fmla="*/ 12603455 w 13061856"/>
              <a:gd name="connsiteY543" fmla="*/ 3592547 h 5116136"/>
              <a:gd name="connsiteX544" fmla="*/ 12616759 w 13061856"/>
              <a:gd name="connsiteY544" fmla="*/ 3581368 h 5116136"/>
              <a:gd name="connsiteX545" fmla="*/ 2073060 w 13061856"/>
              <a:gd name="connsiteY545" fmla="*/ 3566623 h 5116136"/>
              <a:gd name="connsiteX546" fmla="*/ 2027705 w 13061856"/>
              <a:gd name="connsiteY546" fmla="*/ 3580892 h 5116136"/>
              <a:gd name="connsiteX547" fmla="*/ 2073060 w 13061856"/>
              <a:gd name="connsiteY547" fmla="*/ 3566623 h 5116136"/>
              <a:gd name="connsiteX548" fmla="*/ 2376037 w 13061856"/>
              <a:gd name="connsiteY548" fmla="*/ 3560915 h 5116136"/>
              <a:gd name="connsiteX549" fmla="*/ 2400227 w 13061856"/>
              <a:gd name="connsiteY549" fmla="*/ 3567099 h 5116136"/>
              <a:gd name="connsiteX550" fmla="*/ 2369991 w 13061856"/>
              <a:gd name="connsiteY550" fmla="*/ 3578514 h 5116136"/>
              <a:gd name="connsiteX551" fmla="*/ 2376037 w 13061856"/>
              <a:gd name="connsiteY551" fmla="*/ 3560915 h 5116136"/>
              <a:gd name="connsiteX552" fmla="*/ 1849306 w 13061856"/>
              <a:gd name="connsiteY552" fmla="*/ 3549736 h 5116136"/>
              <a:gd name="connsiteX553" fmla="*/ 1865029 w 13061856"/>
              <a:gd name="connsiteY553" fmla="*/ 3569477 h 5116136"/>
              <a:gd name="connsiteX554" fmla="*/ 1828140 w 13061856"/>
              <a:gd name="connsiteY554" fmla="*/ 3561391 h 5116136"/>
              <a:gd name="connsiteX555" fmla="*/ 1849306 w 13061856"/>
              <a:gd name="connsiteY555" fmla="*/ 3549736 h 5116136"/>
              <a:gd name="connsiteX556" fmla="*/ 3896967 w 13061856"/>
              <a:gd name="connsiteY556" fmla="*/ 3539272 h 5116136"/>
              <a:gd name="connsiteX557" fmla="*/ 3925995 w 13061856"/>
              <a:gd name="connsiteY557" fmla="*/ 3549736 h 5116136"/>
              <a:gd name="connsiteX558" fmla="*/ 3904224 w 13061856"/>
              <a:gd name="connsiteY558" fmla="*/ 3553305 h 5116136"/>
              <a:gd name="connsiteX559" fmla="*/ 3903618 w 13061856"/>
              <a:gd name="connsiteY559" fmla="*/ 3562342 h 5116136"/>
              <a:gd name="connsiteX560" fmla="*/ 3896967 w 13061856"/>
              <a:gd name="connsiteY560" fmla="*/ 3539272 h 5116136"/>
              <a:gd name="connsiteX561" fmla="*/ 3999169 w 13061856"/>
              <a:gd name="connsiteY561" fmla="*/ 3530710 h 5116136"/>
              <a:gd name="connsiteX562" fmla="*/ 3993726 w 13061856"/>
              <a:gd name="connsiteY562" fmla="*/ 3544029 h 5116136"/>
              <a:gd name="connsiteX563" fmla="*/ 4013683 w 13061856"/>
              <a:gd name="connsiteY563" fmla="*/ 3531661 h 5116136"/>
              <a:gd name="connsiteX564" fmla="*/ 3999169 w 13061856"/>
              <a:gd name="connsiteY564" fmla="*/ 3530710 h 5116136"/>
              <a:gd name="connsiteX565" fmla="*/ 3168251 w 13061856"/>
              <a:gd name="connsiteY565" fmla="*/ 3524527 h 5116136"/>
              <a:gd name="connsiteX566" fmla="*/ 3145876 w 13061856"/>
              <a:gd name="connsiteY566" fmla="*/ 3536418 h 5116136"/>
              <a:gd name="connsiteX567" fmla="*/ 3168251 w 13061856"/>
              <a:gd name="connsiteY567" fmla="*/ 3524527 h 5116136"/>
              <a:gd name="connsiteX568" fmla="*/ 3724614 w 13061856"/>
              <a:gd name="connsiteY568" fmla="*/ 3523099 h 5116136"/>
              <a:gd name="connsiteX569" fmla="*/ 3748805 w 13061856"/>
              <a:gd name="connsiteY569" fmla="*/ 3533089 h 5116136"/>
              <a:gd name="connsiteX570" fmla="*/ 3718567 w 13061856"/>
              <a:gd name="connsiteY570" fmla="*/ 3533089 h 5116136"/>
              <a:gd name="connsiteX571" fmla="*/ 3724614 w 13061856"/>
              <a:gd name="connsiteY571" fmla="*/ 3523099 h 5116136"/>
              <a:gd name="connsiteX572" fmla="*/ 12202510 w 13061856"/>
              <a:gd name="connsiteY572" fmla="*/ 3514537 h 5116136"/>
              <a:gd name="connsiteX573" fmla="*/ 12191020 w 13061856"/>
              <a:gd name="connsiteY573" fmla="*/ 3515013 h 5116136"/>
              <a:gd name="connsiteX574" fmla="*/ 12196463 w 13061856"/>
              <a:gd name="connsiteY574" fmla="*/ 3545693 h 5116136"/>
              <a:gd name="connsiteX575" fmla="*/ 12226699 w 13061856"/>
              <a:gd name="connsiteY575" fmla="*/ 3528331 h 5116136"/>
              <a:gd name="connsiteX576" fmla="*/ 12202510 w 13061856"/>
              <a:gd name="connsiteY576" fmla="*/ 3514537 h 5116136"/>
              <a:gd name="connsiteX577" fmla="*/ 3838910 w 13061856"/>
              <a:gd name="connsiteY577" fmla="*/ 3501694 h 5116136"/>
              <a:gd name="connsiteX578" fmla="*/ 3818349 w 13061856"/>
              <a:gd name="connsiteY578" fmla="*/ 3525003 h 5116136"/>
              <a:gd name="connsiteX579" fmla="*/ 3838910 w 13061856"/>
              <a:gd name="connsiteY579" fmla="*/ 3501694 h 5116136"/>
              <a:gd name="connsiteX580" fmla="*/ 3689540 w 13061856"/>
              <a:gd name="connsiteY580" fmla="*/ 3501218 h 5116136"/>
              <a:gd name="connsiteX581" fmla="*/ 3693772 w 13061856"/>
              <a:gd name="connsiteY581" fmla="*/ 3538796 h 5116136"/>
              <a:gd name="connsiteX582" fmla="*/ 3689540 w 13061856"/>
              <a:gd name="connsiteY582" fmla="*/ 3501218 h 5116136"/>
              <a:gd name="connsiteX583" fmla="*/ 2327053 w 13061856"/>
              <a:gd name="connsiteY583" fmla="*/ 3499553 h 5116136"/>
              <a:gd name="connsiteX584" fmla="*/ 2343381 w 13061856"/>
              <a:gd name="connsiteY584" fmla="*/ 3519295 h 5116136"/>
              <a:gd name="connsiteX585" fmla="*/ 2321610 w 13061856"/>
              <a:gd name="connsiteY585" fmla="*/ 3519295 h 5116136"/>
              <a:gd name="connsiteX586" fmla="*/ 2327053 w 13061856"/>
              <a:gd name="connsiteY586" fmla="*/ 3499553 h 5116136"/>
              <a:gd name="connsiteX587" fmla="*/ 12181344 w 13061856"/>
              <a:gd name="connsiteY587" fmla="*/ 3456031 h 5116136"/>
              <a:gd name="connsiteX588" fmla="*/ 12172272 w 13061856"/>
              <a:gd name="connsiteY588" fmla="*/ 3473868 h 5116136"/>
              <a:gd name="connsiteX589" fmla="*/ 12191020 w 13061856"/>
              <a:gd name="connsiteY589" fmla="*/ 3473392 h 5116136"/>
              <a:gd name="connsiteX590" fmla="*/ 12181344 w 13061856"/>
              <a:gd name="connsiteY590" fmla="*/ 3456031 h 5116136"/>
              <a:gd name="connsiteX591" fmla="*/ 3663535 w 13061856"/>
              <a:gd name="connsiteY591" fmla="*/ 3454366 h 5116136"/>
              <a:gd name="connsiteX592" fmla="*/ 3652046 w 13061856"/>
              <a:gd name="connsiteY592" fmla="*/ 3459598 h 5116136"/>
              <a:gd name="connsiteX593" fmla="*/ 3656280 w 13061856"/>
              <a:gd name="connsiteY593" fmla="*/ 3471727 h 5116136"/>
              <a:gd name="connsiteX594" fmla="*/ 3633903 w 13061856"/>
              <a:gd name="connsiteY594" fmla="*/ 3472440 h 5116136"/>
              <a:gd name="connsiteX595" fmla="*/ 3663535 w 13061856"/>
              <a:gd name="connsiteY595" fmla="*/ 3454366 h 5116136"/>
              <a:gd name="connsiteX596" fmla="*/ 3502069 w 13061856"/>
              <a:gd name="connsiteY596" fmla="*/ 3452701 h 5116136"/>
              <a:gd name="connsiteX597" fmla="*/ 3516584 w 13061856"/>
              <a:gd name="connsiteY597" fmla="*/ 3468873 h 5116136"/>
              <a:gd name="connsiteX598" fmla="*/ 3496626 w 13061856"/>
              <a:gd name="connsiteY598" fmla="*/ 3469588 h 5116136"/>
              <a:gd name="connsiteX599" fmla="*/ 3502069 w 13061856"/>
              <a:gd name="connsiteY599" fmla="*/ 3452701 h 5116136"/>
              <a:gd name="connsiteX600" fmla="*/ 12327087 w 13061856"/>
              <a:gd name="connsiteY600" fmla="*/ 3442712 h 5116136"/>
              <a:gd name="connsiteX601" fmla="*/ 12317411 w 13061856"/>
              <a:gd name="connsiteY601" fmla="*/ 3456744 h 5116136"/>
              <a:gd name="connsiteX602" fmla="*/ 12335553 w 13061856"/>
              <a:gd name="connsiteY602" fmla="*/ 3462452 h 5116136"/>
              <a:gd name="connsiteX603" fmla="*/ 12304712 w 13061856"/>
              <a:gd name="connsiteY603" fmla="*/ 3497175 h 5116136"/>
              <a:gd name="connsiteX604" fmla="*/ 12335553 w 13061856"/>
              <a:gd name="connsiteY604" fmla="*/ 3504073 h 5116136"/>
              <a:gd name="connsiteX605" fmla="*/ 12375467 w 13061856"/>
              <a:gd name="connsiteY605" fmla="*/ 3487187 h 5116136"/>
              <a:gd name="connsiteX606" fmla="*/ 12351276 w 13061856"/>
              <a:gd name="connsiteY606" fmla="*/ 3444138 h 5116136"/>
              <a:gd name="connsiteX607" fmla="*/ 12327087 w 13061856"/>
              <a:gd name="connsiteY607" fmla="*/ 3442712 h 5116136"/>
              <a:gd name="connsiteX608" fmla="*/ 3601247 w 13061856"/>
              <a:gd name="connsiteY608" fmla="*/ 3438906 h 5116136"/>
              <a:gd name="connsiteX609" fmla="*/ 3598828 w 13061856"/>
              <a:gd name="connsiteY609" fmla="*/ 3444138 h 5116136"/>
              <a:gd name="connsiteX610" fmla="*/ 3618179 w 13061856"/>
              <a:gd name="connsiteY610" fmla="*/ 3460787 h 5116136"/>
              <a:gd name="connsiteX611" fmla="*/ 3581895 w 13061856"/>
              <a:gd name="connsiteY611" fmla="*/ 3447944 h 5116136"/>
              <a:gd name="connsiteX612" fmla="*/ 3601247 w 13061856"/>
              <a:gd name="connsiteY612" fmla="*/ 3438906 h 5116136"/>
              <a:gd name="connsiteX613" fmla="*/ 2813872 w 13061856"/>
              <a:gd name="connsiteY613" fmla="*/ 3408226 h 5116136"/>
              <a:gd name="connsiteX614" fmla="*/ 2864065 w 13061856"/>
              <a:gd name="connsiteY614" fmla="*/ 3455555 h 5116136"/>
              <a:gd name="connsiteX615" fmla="*/ 2881603 w 13061856"/>
              <a:gd name="connsiteY615" fmla="*/ 3437480 h 5116136"/>
              <a:gd name="connsiteX616" fmla="*/ 2926958 w 13061856"/>
              <a:gd name="connsiteY616" fmla="*/ 3455079 h 5116136"/>
              <a:gd name="connsiteX617" fmla="*/ 2942076 w 13061856"/>
              <a:gd name="connsiteY617" fmla="*/ 3472440 h 5116136"/>
              <a:gd name="connsiteX618" fmla="*/ 2931797 w 13061856"/>
              <a:gd name="connsiteY618" fmla="*/ 3494797 h 5116136"/>
              <a:gd name="connsiteX619" fmla="*/ 2954172 w 13061856"/>
              <a:gd name="connsiteY619" fmla="*/ 3506927 h 5116136"/>
              <a:gd name="connsiteX620" fmla="*/ 2943287 w 13061856"/>
              <a:gd name="connsiteY620" fmla="*/ 3510970 h 5116136"/>
              <a:gd name="connsiteX621" fmla="*/ 3131362 w 13061856"/>
              <a:gd name="connsiteY621" fmla="*/ 3528331 h 5116136"/>
              <a:gd name="connsiteX622" fmla="*/ 3137409 w 13061856"/>
              <a:gd name="connsiteY622" fmla="*/ 3550927 h 5116136"/>
              <a:gd name="connsiteX623" fmla="*/ 2852575 w 13061856"/>
              <a:gd name="connsiteY623" fmla="*/ 3534040 h 5116136"/>
              <a:gd name="connsiteX624" fmla="*/ 2807824 w 13061856"/>
              <a:gd name="connsiteY624" fmla="*/ 3505738 h 5116136"/>
              <a:gd name="connsiteX625" fmla="*/ 2842294 w 13061856"/>
              <a:gd name="connsiteY625" fmla="*/ 3502408 h 5116136"/>
              <a:gd name="connsiteX626" fmla="*/ 2861647 w 13061856"/>
              <a:gd name="connsiteY626" fmla="*/ 3489089 h 5116136"/>
              <a:gd name="connsiteX627" fmla="*/ 2825966 w 13061856"/>
              <a:gd name="connsiteY627" fmla="*/ 3472440 h 5116136"/>
              <a:gd name="connsiteX628" fmla="*/ 2813872 w 13061856"/>
              <a:gd name="connsiteY628" fmla="*/ 3408226 h 5116136"/>
              <a:gd name="connsiteX629" fmla="*/ 2793688 w 13061856"/>
              <a:gd name="connsiteY629" fmla="*/ 3405700 h 5116136"/>
              <a:gd name="connsiteX630" fmla="*/ 2799358 w 13061856"/>
              <a:gd name="connsiteY630" fmla="*/ 3411080 h 5116136"/>
              <a:gd name="connsiteX631" fmla="*/ 2773353 w 13061856"/>
              <a:gd name="connsiteY631" fmla="*/ 3416788 h 5116136"/>
              <a:gd name="connsiteX632" fmla="*/ 2786658 w 13061856"/>
              <a:gd name="connsiteY632" fmla="*/ 3405848 h 5116136"/>
              <a:gd name="connsiteX633" fmla="*/ 2793688 w 13061856"/>
              <a:gd name="connsiteY633" fmla="*/ 3405700 h 5116136"/>
              <a:gd name="connsiteX634" fmla="*/ 506776 w 13061856"/>
              <a:gd name="connsiteY634" fmla="*/ 3388723 h 5116136"/>
              <a:gd name="connsiteX635" fmla="*/ 512823 w 13061856"/>
              <a:gd name="connsiteY635" fmla="*/ 3419642 h 5116136"/>
              <a:gd name="connsiteX636" fmla="*/ 506776 w 13061856"/>
              <a:gd name="connsiteY636" fmla="*/ 3388723 h 5116136"/>
              <a:gd name="connsiteX637" fmla="*/ 270321 w 13061856"/>
              <a:gd name="connsiteY637" fmla="*/ 3351384 h 5116136"/>
              <a:gd name="connsiteX638" fmla="*/ 305397 w 13061856"/>
              <a:gd name="connsiteY638" fmla="*/ 3379211 h 5116136"/>
              <a:gd name="connsiteX639" fmla="*/ 327772 w 13061856"/>
              <a:gd name="connsiteY639" fmla="*/ 3368746 h 5116136"/>
              <a:gd name="connsiteX640" fmla="*/ 350752 w 13061856"/>
              <a:gd name="connsiteY640" fmla="*/ 3388723 h 5116136"/>
              <a:gd name="connsiteX641" fmla="*/ 241294 w 13061856"/>
              <a:gd name="connsiteY641" fmla="*/ 3352811 h 5116136"/>
              <a:gd name="connsiteX642" fmla="*/ 270321 w 13061856"/>
              <a:gd name="connsiteY642" fmla="*/ 3351384 h 5116136"/>
              <a:gd name="connsiteX643" fmla="*/ 3616366 w 13061856"/>
              <a:gd name="connsiteY643" fmla="*/ 3350909 h 5116136"/>
              <a:gd name="connsiteX644" fmla="*/ 3600642 w 13061856"/>
              <a:gd name="connsiteY644" fmla="*/ 3363751 h 5116136"/>
              <a:gd name="connsiteX645" fmla="*/ 3627251 w 13061856"/>
              <a:gd name="connsiteY645" fmla="*/ 3368270 h 5116136"/>
              <a:gd name="connsiteX646" fmla="*/ 3616366 w 13061856"/>
              <a:gd name="connsiteY646" fmla="*/ 3350909 h 5116136"/>
              <a:gd name="connsiteX647" fmla="*/ 3664746 w 13061856"/>
              <a:gd name="connsiteY647" fmla="*/ 3327839 h 5116136"/>
              <a:gd name="connsiteX648" fmla="*/ 3705263 w 13061856"/>
              <a:gd name="connsiteY648" fmla="*/ 3361373 h 5116136"/>
              <a:gd name="connsiteX649" fmla="*/ 3702239 w 13061856"/>
              <a:gd name="connsiteY649" fmla="*/ 3350909 h 5116136"/>
              <a:gd name="connsiteX650" fmla="*/ 3731267 w 13061856"/>
              <a:gd name="connsiteY650" fmla="*/ 3345200 h 5116136"/>
              <a:gd name="connsiteX651" fmla="*/ 3664746 w 13061856"/>
              <a:gd name="connsiteY651" fmla="*/ 3327839 h 5116136"/>
              <a:gd name="connsiteX652" fmla="*/ 2657243 w 13061856"/>
              <a:gd name="connsiteY652" fmla="*/ 3308812 h 5116136"/>
              <a:gd name="connsiteX653" fmla="*/ 2705018 w 13061856"/>
              <a:gd name="connsiteY653" fmla="*/ 3329978 h 5116136"/>
              <a:gd name="connsiteX654" fmla="*/ 2679013 w 13061856"/>
              <a:gd name="connsiteY654" fmla="*/ 3326174 h 5116136"/>
              <a:gd name="connsiteX655" fmla="*/ 2664499 w 13061856"/>
              <a:gd name="connsiteY655" fmla="*/ 3342346 h 5116136"/>
              <a:gd name="connsiteX656" fmla="*/ 2657243 w 13061856"/>
              <a:gd name="connsiteY656" fmla="*/ 3308812 h 5116136"/>
              <a:gd name="connsiteX657" fmla="*/ 2522385 w 13061856"/>
              <a:gd name="connsiteY657" fmla="*/ 3285029 h 5116136"/>
              <a:gd name="connsiteX658" fmla="*/ 2707436 w 13061856"/>
              <a:gd name="connsiteY658" fmla="*/ 3407037 h 5116136"/>
              <a:gd name="connsiteX659" fmla="*/ 2521175 w 13061856"/>
              <a:gd name="connsiteY659" fmla="*/ 3394907 h 5116136"/>
              <a:gd name="connsiteX660" fmla="*/ 2530247 w 13061856"/>
              <a:gd name="connsiteY660" fmla="*/ 3360184 h 5116136"/>
              <a:gd name="connsiteX661" fmla="*/ 2489729 w 13061856"/>
              <a:gd name="connsiteY661" fmla="*/ 3307623 h 5116136"/>
              <a:gd name="connsiteX662" fmla="*/ 2530851 w 13061856"/>
              <a:gd name="connsiteY662" fmla="*/ 3309288 h 5116136"/>
              <a:gd name="connsiteX663" fmla="*/ 2522385 w 13061856"/>
              <a:gd name="connsiteY663" fmla="*/ 3285029 h 5116136"/>
              <a:gd name="connsiteX664" fmla="*/ 3015856 w 13061856"/>
              <a:gd name="connsiteY664" fmla="*/ 3242457 h 5116136"/>
              <a:gd name="connsiteX665" fmla="*/ 3035813 w 13061856"/>
              <a:gd name="connsiteY665" fmla="*/ 3253397 h 5116136"/>
              <a:gd name="connsiteX666" fmla="*/ 2998318 w 13061856"/>
              <a:gd name="connsiteY666" fmla="*/ 3258629 h 5116136"/>
              <a:gd name="connsiteX667" fmla="*/ 3015856 w 13061856"/>
              <a:gd name="connsiteY667" fmla="*/ 3242457 h 5116136"/>
              <a:gd name="connsiteX668" fmla="*/ 2457677 w 13061856"/>
              <a:gd name="connsiteY668" fmla="*/ 3234846 h 5116136"/>
              <a:gd name="connsiteX669" fmla="*/ 2477634 w 13061856"/>
              <a:gd name="connsiteY669" fmla="*/ 3240078 h 5116136"/>
              <a:gd name="connsiteX670" fmla="*/ 2463121 w 13061856"/>
              <a:gd name="connsiteY670" fmla="*/ 3276467 h 5116136"/>
              <a:gd name="connsiteX671" fmla="*/ 2488519 w 13061856"/>
              <a:gd name="connsiteY671" fmla="*/ 3258629 h 5116136"/>
              <a:gd name="connsiteX672" fmla="*/ 2506057 w 13061856"/>
              <a:gd name="connsiteY672" fmla="*/ 3282175 h 5116136"/>
              <a:gd name="connsiteX673" fmla="*/ 2467353 w 13061856"/>
              <a:gd name="connsiteY673" fmla="*/ 3292639 h 5116136"/>
              <a:gd name="connsiteX674" fmla="*/ 2449211 w 13061856"/>
              <a:gd name="connsiteY674" fmla="*/ 3235321 h 5116136"/>
              <a:gd name="connsiteX675" fmla="*/ 2457677 w 13061856"/>
              <a:gd name="connsiteY675" fmla="*/ 3234846 h 5116136"/>
              <a:gd name="connsiteX676" fmla="*/ 3168855 w 13061856"/>
              <a:gd name="connsiteY676" fmla="*/ 3219863 h 5116136"/>
              <a:gd name="connsiteX677" fmla="*/ 3193651 w 13061856"/>
              <a:gd name="connsiteY677" fmla="*/ 3219863 h 5116136"/>
              <a:gd name="connsiteX678" fmla="*/ 3183370 w 13061856"/>
              <a:gd name="connsiteY678" fmla="*/ 3226045 h 5116136"/>
              <a:gd name="connsiteX679" fmla="*/ 3188207 w 13061856"/>
              <a:gd name="connsiteY679" fmla="*/ 3233657 h 5116136"/>
              <a:gd name="connsiteX680" fmla="*/ 3168855 w 13061856"/>
              <a:gd name="connsiteY680" fmla="*/ 3219863 h 5116136"/>
              <a:gd name="connsiteX681" fmla="*/ 2382613 w 13061856"/>
              <a:gd name="connsiteY681" fmla="*/ 3217276 h 5116136"/>
              <a:gd name="connsiteX682" fmla="*/ 2389342 w 13061856"/>
              <a:gd name="connsiteY682" fmla="*/ 3217959 h 5116136"/>
              <a:gd name="connsiteX683" fmla="*/ 2434093 w 13061856"/>
              <a:gd name="connsiteY683" fmla="*/ 3237224 h 5116136"/>
              <a:gd name="connsiteX684" fmla="*/ 2425626 w 13061856"/>
              <a:gd name="connsiteY684" fmla="*/ 3276467 h 5116136"/>
              <a:gd name="connsiteX685" fmla="*/ 2375432 w 13061856"/>
              <a:gd name="connsiteY685" fmla="*/ 3220337 h 5116136"/>
              <a:gd name="connsiteX686" fmla="*/ 2382613 w 13061856"/>
              <a:gd name="connsiteY686" fmla="*/ 3217276 h 5116136"/>
              <a:gd name="connsiteX687" fmla="*/ 3110800 w 13061856"/>
              <a:gd name="connsiteY687" fmla="*/ 3203690 h 5116136"/>
              <a:gd name="connsiteX688" fmla="*/ 3107172 w 13061856"/>
              <a:gd name="connsiteY688" fmla="*/ 3242932 h 5116136"/>
              <a:gd name="connsiteX689" fmla="*/ 3092053 w 13061856"/>
              <a:gd name="connsiteY689" fmla="*/ 3237700 h 5116136"/>
              <a:gd name="connsiteX690" fmla="*/ 3110800 w 13061856"/>
              <a:gd name="connsiteY690" fmla="*/ 3203690 h 5116136"/>
              <a:gd name="connsiteX691" fmla="*/ 3110800 w 13061856"/>
              <a:gd name="connsiteY691" fmla="*/ 3201786 h 5116136"/>
              <a:gd name="connsiteX692" fmla="*/ 3112615 w 13061856"/>
              <a:gd name="connsiteY692" fmla="*/ 3202976 h 5116136"/>
              <a:gd name="connsiteX693" fmla="*/ 3110800 w 13061856"/>
              <a:gd name="connsiteY693" fmla="*/ 3203690 h 5116136"/>
              <a:gd name="connsiteX694" fmla="*/ 3110800 w 13061856"/>
              <a:gd name="connsiteY694" fmla="*/ 3201786 h 5116136"/>
              <a:gd name="connsiteX695" fmla="*/ 3106567 w 13061856"/>
              <a:gd name="connsiteY695" fmla="*/ 3175388 h 5116136"/>
              <a:gd name="connsiteX696" fmla="*/ 3110800 w 13061856"/>
              <a:gd name="connsiteY696" fmla="*/ 3201786 h 5116136"/>
              <a:gd name="connsiteX697" fmla="*/ 3076329 w 13061856"/>
              <a:gd name="connsiteY697" fmla="*/ 3186327 h 5116136"/>
              <a:gd name="connsiteX698" fmla="*/ 3106567 w 13061856"/>
              <a:gd name="connsiteY698" fmla="*/ 3175388 h 5116136"/>
              <a:gd name="connsiteX699" fmla="*/ 153606 w 13061856"/>
              <a:gd name="connsiteY699" fmla="*/ 3162068 h 5116136"/>
              <a:gd name="connsiteX700" fmla="*/ 348938 w 13061856"/>
              <a:gd name="connsiteY700" fmla="*/ 3215581 h 5116136"/>
              <a:gd name="connsiteX701" fmla="*/ 359219 w 13061856"/>
              <a:gd name="connsiteY701" fmla="*/ 3201786 h 5116136"/>
              <a:gd name="connsiteX702" fmla="*/ 405783 w 13061856"/>
              <a:gd name="connsiteY702" fmla="*/ 3220337 h 5116136"/>
              <a:gd name="connsiteX703" fmla="*/ 499519 w 13061856"/>
              <a:gd name="connsiteY703" fmla="*/ 3248639 h 5116136"/>
              <a:gd name="connsiteX704" fmla="*/ 625305 w 13061856"/>
              <a:gd name="connsiteY704" fmla="*/ 3308812 h 5116136"/>
              <a:gd name="connsiteX705" fmla="*/ 659172 w 13061856"/>
              <a:gd name="connsiteY705" fmla="*/ 3338066 h 5116136"/>
              <a:gd name="connsiteX706" fmla="*/ 671871 w 13061856"/>
              <a:gd name="connsiteY706" fmla="*/ 3327126 h 5116136"/>
              <a:gd name="connsiteX707" fmla="*/ 653728 w 13061856"/>
              <a:gd name="connsiteY707" fmla="*/ 3356141 h 5116136"/>
              <a:gd name="connsiteX708" fmla="*/ 639215 w 13061856"/>
              <a:gd name="connsiteY708" fmla="*/ 3356617 h 5116136"/>
              <a:gd name="connsiteX709" fmla="*/ 641029 w 13061856"/>
              <a:gd name="connsiteY709" fmla="*/ 3326650 h 5116136"/>
              <a:gd name="connsiteX710" fmla="*/ 621072 w 13061856"/>
              <a:gd name="connsiteY710" fmla="*/ 3333071 h 5116136"/>
              <a:gd name="connsiteX711" fmla="*/ 616838 w 13061856"/>
              <a:gd name="connsiteY711" fmla="*/ 3332358 h 5116136"/>
              <a:gd name="connsiteX712" fmla="*/ 598697 w 13061856"/>
              <a:gd name="connsiteY712" fmla="*/ 3351384 h 5116136"/>
              <a:gd name="connsiteX713" fmla="*/ 479562 w 13061856"/>
              <a:gd name="connsiteY713" fmla="*/ 3310477 h 5116136"/>
              <a:gd name="connsiteX714" fmla="*/ 434811 w 13061856"/>
              <a:gd name="connsiteY714" fmla="*/ 3298348 h 5116136"/>
              <a:gd name="connsiteX715" fmla="*/ 372523 w 13061856"/>
              <a:gd name="connsiteY715" fmla="*/ 3303580 h 5116136"/>
              <a:gd name="connsiteX716" fmla="*/ 364056 w 13061856"/>
              <a:gd name="connsiteY716" fmla="*/ 3286218 h 5116136"/>
              <a:gd name="connsiteX717" fmla="*/ 151791 w 13061856"/>
              <a:gd name="connsiteY717" fmla="*/ 3239364 h 5116136"/>
              <a:gd name="connsiteX718" fmla="*/ 172353 w 13061856"/>
              <a:gd name="connsiteY718" fmla="*/ 3217009 h 5116136"/>
              <a:gd name="connsiteX719" fmla="*/ 157234 w 13061856"/>
              <a:gd name="connsiteY719" fmla="*/ 3190846 h 5116136"/>
              <a:gd name="connsiteX720" fmla="*/ 153606 w 13061856"/>
              <a:gd name="connsiteY720" fmla="*/ 3208922 h 5116136"/>
              <a:gd name="connsiteX721" fmla="*/ 109460 w 13061856"/>
              <a:gd name="connsiteY721" fmla="*/ 3180620 h 5116136"/>
              <a:gd name="connsiteX722" fmla="*/ 153606 w 13061856"/>
              <a:gd name="connsiteY722" fmla="*/ 3162068 h 5116136"/>
              <a:gd name="connsiteX723" fmla="*/ 2904583 w 13061856"/>
              <a:gd name="connsiteY723" fmla="*/ 3137572 h 5116136"/>
              <a:gd name="connsiteX724" fmla="*/ 2911841 w 13061856"/>
              <a:gd name="connsiteY724" fmla="*/ 3138761 h 5116136"/>
              <a:gd name="connsiteX725" fmla="*/ 2920306 w 13061856"/>
              <a:gd name="connsiteY725" fmla="*/ 3154934 h 5116136"/>
              <a:gd name="connsiteX726" fmla="*/ 2900955 w 13061856"/>
              <a:gd name="connsiteY726" fmla="*/ 3142328 h 5116136"/>
              <a:gd name="connsiteX727" fmla="*/ 2904583 w 13061856"/>
              <a:gd name="connsiteY727" fmla="*/ 3137572 h 5116136"/>
              <a:gd name="connsiteX728" fmla="*/ 2980175 w 13061856"/>
              <a:gd name="connsiteY728" fmla="*/ 3082633 h 5116136"/>
              <a:gd name="connsiteX729" fmla="*/ 2972920 w 13061856"/>
              <a:gd name="connsiteY729" fmla="*/ 3084059 h 5116136"/>
              <a:gd name="connsiteX730" fmla="*/ 2970500 w 13061856"/>
              <a:gd name="connsiteY730" fmla="*/ 3095475 h 5116136"/>
              <a:gd name="connsiteX731" fmla="*/ 2994084 w 13061856"/>
              <a:gd name="connsiteY731" fmla="*/ 3101183 h 5116136"/>
              <a:gd name="connsiteX732" fmla="*/ 2980175 w 13061856"/>
              <a:gd name="connsiteY732" fmla="*/ 3082633 h 5116136"/>
              <a:gd name="connsiteX733" fmla="*/ 3288595 w 13061856"/>
              <a:gd name="connsiteY733" fmla="*/ 3071216 h 5116136"/>
              <a:gd name="connsiteX734" fmla="*/ 3263800 w 13061856"/>
              <a:gd name="connsiteY734" fmla="*/ 3082633 h 5116136"/>
              <a:gd name="connsiteX735" fmla="*/ 3288595 w 13061856"/>
              <a:gd name="connsiteY735" fmla="*/ 3071216 h 5116136"/>
              <a:gd name="connsiteX736" fmla="*/ 1514883 w 13061856"/>
              <a:gd name="connsiteY736" fmla="*/ 3059087 h 5116136"/>
              <a:gd name="connsiteX737" fmla="*/ 1526373 w 13061856"/>
              <a:gd name="connsiteY737" fmla="*/ 3076449 h 5116136"/>
              <a:gd name="connsiteX738" fmla="*/ 1501578 w 13061856"/>
              <a:gd name="connsiteY738" fmla="*/ 3075973 h 5116136"/>
              <a:gd name="connsiteX739" fmla="*/ 1514883 w 13061856"/>
              <a:gd name="connsiteY739" fmla="*/ 3059087 h 5116136"/>
              <a:gd name="connsiteX740" fmla="*/ 12455292 w 13061856"/>
              <a:gd name="connsiteY740" fmla="*/ 3054568 h 5116136"/>
              <a:gd name="connsiteX741" fmla="*/ 12424450 w 13061856"/>
              <a:gd name="connsiteY741" fmla="*/ 3091432 h 5116136"/>
              <a:gd name="connsiteX742" fmla="*/ 12450455 w 13061856"/>
              <a:gd name="connsiteY742" fmla="*/ 3109507 h 5116136"/>
              <a:gd name="connsiteX743" fmla="*/ 12415380 w 13061856"/>
              <a:gd name="connsiteY743" fmla="*/ 3128534 h 5116136"/>
              <a:gd name="connsiteX744" fmla="*/ 12449245 w 13061856"/>
              <a:gd name="connsiteY744" fmla="*/ 3127107 h 5116136"/>
              <a:gd name="connsiteX745" fmla="*/ 12448641 w 13061856"/>
              <a:gd name="connsiteY745" fmla="*/ 3176814 h 5116136"/>
              <a:gd name="connsiteX746" fmla="*/ 12483111 w 13061856"/>
              <a:gd name="connsiteY746" fmla="*/ 3157788 h 5116136"/>
              <a:gd name="connsiteX747" fmla="*/ 12455292 w 13061856"/>
              <a:gd name="connsiteY747" fmla="*/ 3054568 h 5116136"/>
              <a:gd name="connsiteX748" fmla="*/ 12155945 w 13061856"/>
              <a:gd name="connsiteY748" fmla="*/ 3035778 h 5116136"/>
              <a:gd name="connsiteX749" fmla="*/ 12142640 w 13061856"/>
              <a:gd name="connsiteY749" fmla="*/ 3059087 h 5116136"/>
              <a:gd name="connsiteX750" fmla="*/ 12134779 w 13061856"/>
              <a:gd name="connsiteY750" fmla="*/ 3047671 h 5116136"/>
              <a:gd name="connsiteX751" fmla="*/ 12155945 w 13061856"/>
              <a:gd name="connsiteY751" fmla="*/ 3035778 h 5116136"/>
              <a:gd name="connsiteX752" fmla="*/ 3018879 w 13061856"/>
              <a:gd name="connsiteY752" fmla="*/ 3035778 h 5116136"/>
              <a:gd name="connsiteX753" fmla="*/ 3046092 w 13061856"/>
              <a:gd name="connsiteY753" fmla="*/ 3066460 h 5116136"/>
              <a:gd name="connsiteX754" fmla="*/ 3018879 w 13061856"/>
              <a:gd name="connsiteY754" fmla="*/ 3035778 h 5116136"/>
              <a:gd name="connsiteX755" fmla="*/ 2897326 w 13061856"/>
              <a:gd name="connsiteY755" fmla="*/ 3031498 h 5116136"/>
              <a:gd name="connsiteX756" fmla="*/ 2882207 w 13061856"/>
              <a:gd name="connsiteY756" fmla="*/ 3042438 h 5116136"/>
              <a:gd name="connsiteX757" fmla="*/ 2872532 w 13061856"/>
              <a:gd name="connsiteY757" fmla="*/ 3031974 h 5116136"/>
              <a:gd name="connsiteX758" fmla="*/ 2903978 w 13061856"/>
              <a:gd name="connsiteY758" fmla="*/ 3036730 h 5116136"/>
              <a:gd name="connsiteX759" fmla="*/ 2897326 w 13061856"/>
              <a:gd name="connsiteY759" fmla="*/ 3031498 h 5116136"/>
              <a:gd name="connsiteX760" fmla="*/ 891997 w 13061856"/>
              <a:gd name="connsiteY760" fmla="*/ 3016277 h 5116136"/>
              <a:gd name="connsiteX761" fmla="*/ 982105 w 13061856"/>
              <a:gd name="connsiteY761" fmla="*/ 3027692 h 5116136"/>
              <a:gd name="connsiteX762" fmla="*/ 1000246 w 13061856"/>
              <a:gd name="connsiteY762" fmla="*/ 3033876 h 5116136"/>
              <a:gd name="connsiteX763" fmla="*/ 1004480 w 13061856"/>
              <a:gd name="connsiteY763" fmla="*/ 3052190 h 5116136"/>
              <a:gd name="connsiteX764" fmla="*/ 1097610 w 13061856"/>
              <a:gd name="connsiteY764" fmla="*/ 3074070 h 5116136"/>
              <a:gd name="connsiteX765" fmla="*/ 1093982 w 13061856"/>
              <a:gd name="connsiteY765" fmla="*/ 3097140 h 5116136"/>
              <a:gd name="connsiteX766" fmla="*/ 976056 w 13061856"/>
              <a:gd name="connsiteY766" fmla="*/ 3091432 h 5116136"/>
              <a:gd name="connsiteX767" fmla="*/ 967590 w 13061856"/>
              <a:gd name="connsiteY767" fmla="*/ 3068838 h 5116136"/>
              <a:gd name="connsiteX768" fmla="*/ 921630 w 13061856"/>
              <a:gd name="connsiteY768" fmla="*/ 3086913 h 5116136"/>
              <a:gd name="connsiteX769" fmla="*/ 908325 w 13061856"/>
              <a:gd name="connsiteY769" fmla="*/ 3033876 h 5116136"/>
              <a:gd name="connsiteX770" fmla="*/ 893207 w 13061856"/>
              <a:gd name="connsiteY770" fmla="*/ 3046244 h 5116136"/>
              <a:gd name="connsiteX771" fmla="*/ 891997 w 13061856"/>
              <a:gd name="connsiteY771" fmla="*/ 3016277 h 5116136"/>
              <a:gd name="connsiteX772" fmla="*/ 2530851 w 13061856"/>
              <a:gd name="connsiteY772" fmla="*/ 3009380 h 5116136"/>
              <a:gd name="connsiteX773" fmla="*/ 2565322 w 13061856"/>
              <a:gd name="connsiteY773" fmla="*/ 3027218 h 5116136"/>
              <a:gd name="connsiteX774" fmla="*/ 2553831 w 13061856"/>
              <a:gd name="connsiteY774" fmla="*/ 3058374 h 5116136"/>
              <a:gd name="connsiteX775" fmla="*/ 2531456 w 13061856"/>
              <a:gd name="connsiteY775" fmla="*/ 3035304 h 5116136"/>
              <a:gd name="connsiteX776" fmla="*/ 2501824 w 13061856"/>
              <a:gd name="connsiteY776" fmla="*/ 3047671 h 5116136"/>
              <a:gd name="connsiteX777" fmla="*/ 2493358 w 13061856"/>
              <a:gd name="connsiteY777" fmla="*/ 3034352 h 5116136"/>
              <a:gd name="connsiteX778" fmla="*/ 2530851 w 13061856"/>
              <a:gd name="connsiteY778" fmla="*/ 3009380 h 5116136"/>
              <a:gd name="connsiteX779" fmla="*/ 2354871 w 13061856"/>
              <a:gd name="connsiteY779" fmla="*/ 2994396 h 5116136"/>
              <a:gd name="connsiteX780" fmla="*/ 2370595 w 13061856"/>
              <a:gd name="connsiteY780" fmla="*/ 2995110 h 5116136"/>
              <a:gd name="connsiteX781" fmla="*/ 2386318 w 13061856"/>
              <a:gd name="connsiteY781" fmla="*/ 3017466 h 5116136"/>
              <a:gd name="connsiteX782" fmla="*/ 2412927 w 13061856"/>
              <a:gd name="connsiteY782" fmla="*/ 3012234 h 5116136"/>
              <a:gd name="connsiteX783" fmla="*/ 2423812 w 13061856"/>
              <a:gd name="connsiteY783" fmla="*/ 3030072 h 5116136"/>
              <a:gd name="connsiteX784" fmla="*/ 2411717 w 13061856"/>
              <a:gd name="connsiteY784" fmla="*/ 3023888 h 5116136"/>
              <a:gd name="connsiteX785" fmla="*/ 2376037 w 13061856"/>
              <a:gd name="connsiteY785" fmla="*/ 3030072 h 5116136"/>
              <a:gd name="connsiteX786" fmla="*/ 2369991 w 13061856"/>
              <a:gd name="connsiteY786" fmla="*/ 3006526 h 5116136"/>
              <a:gd name="connsiteX787" fmla="*/ 2366966 w 13061856"/>
              <a:gd name="connsiteY787" fmla="*/ 3018179 h 5116136"/>
              <a:gd name="connsiteX788" fmla="*/ 2351243 w 13061856"/>
              <a:gd name="connsiteY788" fmla="*/ 3001294 h 5116136"/>
              <a:gd name="connsiteX789" fmla="*/ 2354871 w 13061856"/>
              <a:gd name="connsiteY789" fmla="*/ 2994396 h 5116136"/>
              <a:gd name="connsiteX790" fmla="*/ 12180134 w 13061856"/>
              <a:gd name="connsiteY790" fmla="*/ 2990829 h 5116136"/>
              <a:gd name="connsiteX791" fmla="*/ 12161387 w 13061856"/>
              <a:gd name="connsiteY791" fmla="*/ 2991304 h 5116136"/>
              <a:gd name="connsiteX792" fmla="*/ 12135988 w 13061856"/>
              <a:gd name="connsiteY792" fmla="*/ 3015088 h 5116136"/>
              <a:gd name="connsiteX793" fmla="*/ 12152316 w 13061856"/>
              <a:gd name="connsiteY793" fmla="*/ 3022699 h 5116136"/>
              <a:gd name="connsiteX794" fmla="*/ 12047091 w 13061856"/>
              <a:gd name="connsiteY794" fmla="*/ 3015801 h 5116136"/>
              <a:gd name="connsiteX795" fmla="*/ 12085794 w 13061856"/>
              <a:gd name="connsiteY795" fmla="*/ 3058374 h 5116136"/>
              <a:gd name="connsiteX796" fmla="*/ 12086399 w 13061856"/>
              <a:gd name="connsiteY796" fmla="*/ 3034828 h 5116136"/>
              <a:gd name="connsiteX797" fmla="*/ 12122683 w 13061856"/>
              <a:gd name="connsiteY797" fmla="*/ 3040060 h 5116136"/>
              <a:gd name="connsiteX798" fmla="*/ 12295036 w 13061856"/>
              <a:gd name="connsiteY798" fmla="*/ 3090243 h 5116136"/>
              <a:gd name="connsiteX799" fmla="*/ 12281731 w 13061856"/>
              <a:gd name="connsiteY799" fmla="*/ 3029596 h 5116136"/>
              <a:gd name="connsiteX800" fmla="*/ 12266612 w 13061856"/>
              <a:gd name="connsiteY800" fmla="*/ 3040536 h 5116136"/>
              <a:gd name="connsiteX801" fmla="*/ 12257541 w 13061856"/>
              <a:gd name="connsiteY801" fmla="*/ 2992256 h 5116136"/>
              <a:gd name="connsiteX802" fmla="*/ 12180134 w 13061856"/>
              <a:gd name="connsiteY802" fmla="*/ 2990829 h 5116136"/>
              <a:gd name="connsiteX803" fmla="*/ 12747988 w 13061856"/>
              <a:gd name="connsiteY803" fmla="*/ 2986072 h 5116136"/>
              <a:gd name="connsiteX804" fmla="*/ 12762502 w 13061856"/>
              <a:gd name="connsiteY804" fmla="*/ 2995586 h 5116136"/>
              <a:gd name="connsiteX805" fmla="*/ 12738918 w 13061856"/>
              <a:gd name="connsiteY805" fmla="*/ 3004148 h 5116136"/>
              <a:gd name="connsiteX806" fmla="*/ 12747988 w 13061856"/>
              <a:gd name="connsiteY806" fmla="*/ 2986072 h 5116136"/>
              <a:gd name="connsiteX807" fmla="*/ 2294624 w 13061856"/>
              <a:gd name="connsiteY807" fmla="*/ 2981595 h 5116136"/>
              <a:gd name="connsiteX808" fmla="*/ 2341567 w 13061856"/>
              <a:gd name="connsiteY808" fmla="*/ 2992731 h 5116136"/>
              <a:gd name="connsiteX809" fmla="*/ 2319191 w 13061856"/>
              <a:gd name="connsiteY809" fmla="*/ 3015088 h 5116136"/>
              <a:gd name="connsiteX810" fmla="*/ 2278069 w 13061856"/>
              <a:gd name="connsiteY810" fmla="*/ 2981791 h 5116136"/>
              <a:gd name="connsiteX811" fmla="*/ 2294624 w 13061856"/>
              <a:gd name="connsiteY811" fmla="*/ 2981595 h 5116136"/>
              <a:gd name="connsiteX812" fmla="*/ 1980535 w 13061856"/>
              <a:gd name="connsiteY812" fmla="*/ 2981078 h 5116136"/>
              <a:gd name="connsiteX813" fmla="*/ 2004725 w 13061856"/>
              <a:gd name="connsiteY813" fmla="*/ 2987023 h 5116136"/>
              <a:gd name="connsiteX814" fmla="*/ 2009563 w 13061856"/>
              <a:gd name="connsiteY814" fmla="*/ 2993683 h 5116136"/>
              <a:gd name="connsiteX815" fmla="*/ 2008353 w 13061856"/>
              <a:gd name="connsiteY815" fmla="*/ 3006050 h 5116136"/>
              <a:gd name="connsiteX816" fmla="*/ 1979325 w 13061856"/>
              <a:gd name="connsiteY816" fmla="*/ 3005337 h 5116136"/>
              <a:gd name="connsiteX817" fmla="*/ 1980535 w 13061856"/>
              <a:gd name="connsiteY817" fmla="*/ 2981078 h 5116136"/>
              <a:gd name="connsiteX818" fmla="*/ 12282336 w 13061856"/>
              <a:gd name="connsiteY818" fmla="*/ 2974657 h 5116136"/>
              <a:gd name="connsiteX819" fmla="*/ 12296850 w 13061856"/>
              <a:gd name="connsiteY819" fmla="*/ 3017466 h 5116136"/>
              <a:gd name="connsiteX820" fmla="*/ 12275684 w 13061856"/>
              <a:gd name="connsiteY820" fmla="*/ 3011758 h 5116136"/>
              <a:gd name="connsiteX821" fmla="*/ 12310758 w 13061856"/>
              <a:gd name="connsiteY821" fmla="*/ 3028644 h 5116136"/>
              <a:gd name="connsiteX822" fmla="*/ 12329506 w 13061856"/>
              <a:gd name="connsiteY822" fmla="*/ 3071692 h 5116136"/>
              <a:gd name="connsiteX823" fmla="*/ 12386352 w 13061856"/>
              <a:gd name="connsiteY823" fmla="*/ 3054568 h 5116136"/>
              <a:gd name="connsiteX824" fmla="*/ 12415380 w 13061856"/>
              <a:gd name="connsiteY824" fmla="*/ 3085011 h 5116136"/>
              <a:gd name="connsiteX825" fmla="*/ 12415985 w 13061856"/>
              <a:gd name="connsiteY825" fmla="*/ 3029596 h 5116136"/>
              <a:gd name="connsiteX826" fmla="*/ 12396633 w 13061856"/>
              <a:gd name="connsiteY826" fmla="*/ 2994396 h 5116136"/>
              <a:gd name="connsiteX827" fmla="*/ 12282336 w 13061856"/>
              <a:gd name="connsiteY827" fmla="*/ 2974657 h 5116136"/>
              <a:gd name="connsiteX828" fmla="*/ 2222433 w 13061856"/>
              <a:gd name="connsiteY828" fmla="*/ 2972992 h 5116136"/>
              <a:gd name="connsiteX829" fmla="*/ 2241179 w 13061856"/>
              <a:gd name="connsiteY829" fmla="*/ 2972992 h 5116136"/>
              <a:gd name="connsiteX830" fmla="*/ 2210942 w 13061856"/>
              <a:gd name="connsiteY830" fmla="*/ 2981791 h 5116136"/>
              <a:gd name="connsiteX831" fmla="*/ 2222433 w 13061856"/>
              <a:gd name="connsiteY831" fmla="*/ 2972992 h 5116136"/>
              <a:gd name="connsiteX832" fmla="*/ 1534234 w 13061856"/>
              <a:gd name="connsiteY832" fmla="*/ 2967284 h 5116136"/>
              <a:gd name="connsiteX833" fmla="*/ 1530001 w 13061856"/>
              <a:gd name="connsiteY833" fmla="*/ 2996061 h 5116136"/>
              <a:gd name="connsiteX834" fmla="*/ 1494926 w 13061856"/>
              <a:gd name="connsiteY834" fmla="*/ 3012947 h 5116136"/>
              <a:gd name="connsiteX835" fmla="*/ 1515488 w 13061856"/>
              <a:gd name="connsiteY835" fmla="*/ 2977510 h 5116136"/>
              <a:gd name="connsiteX836" fmla="*/ 1534234 w 13061856"/>
              <a:gd name="connsiteY836" fmla="*/ 2967284 h 5116136"/>
              <a:gd name="connsiteX837" fmla="*/ 2174657 w 13061856"/>
              <a:gd name="connsiteY837" fmla="*/ 2966571 h 5116136"/>
              <a:gd name="connsiteX838" fmla="*/ 2203684 w 13061856"/>
              <a:gd name="connsiteY838" fmla="*/ 2978937 h 5116136"/>
              <a:gd name="connsiteX839" fmla="*/ 2177681 w 13061856"/>
              <a:gd name="connsiteY839" fmla="*/ 2990353 h 5116136"/>
              <a:gd name="connsiteX840" fmla="*/ 2174657 w 13061856"/>
              <a:gd name="connsiteY840" fmla="*/ 2966571 h 5116136"/>
              <a:gd name="connsiteX841" fmla="*/ 1907361 w 13061856"/>
              <a:gd name="connsiteY841" fmla="*/ 2962526 h 5116136"/>
              <a:gd name="connsiteX842" fmla="*/ 1906151 w 13061856"/>
              <a:gd name="connsiteY842" fmla="*/ 2971803 h 5116136"/>
              <a:gd name="connsiteX843" fmla="*/ 1875914 w 13061856"/>
              <a:gd name="connsiteY843" fmla="*/ 2990353 h 5116136"/>
              <a:gd name="connsiteX844" fmla="*/ 1907361 w 13061856"/>
              <a:gd name="connsiteY844" fmla="*/ 2962526 h 5116136"/>
              <a:gd name="connsiteX845" fmla="*/ 1920060 w 13061856"/>
              <a:gd name="connsiteY845" fmla="*/ 2959673 h 5116136"/>
              <a:gd name="connsiteX846" fmla="*/ 1930341 w 13061856"/>
              <a:gd name="connsiteY846" fmla="*/ 2980364 h 5116136"/>
              <a:gd name="connsiteX847" fmla="*/ 1922480 w 13061856"/>
              <a:gd name="connsiteY847" fmla="*/ 2971327 h 5116136"/>
              <a:gd name="connsiteX848" fmla="*/ 1917641 w 13061856"/>
              <a:gd name="connsiteY848" fmla="*/ 2975846 h 5116136"/>
              <a:gd name="connsiteX849" fmla="*/ 1913409 w 13061856"/>
              <a:gd name="connsiteY849" fmla="*/ 2964905 h 5116136"/>
              <a:gd name="connsiteX850" fmla="*/ 1920060 w 13061856"/>
              <a:gd name="connsiteY850" fmla="*/ 2959673 h 5116136"/>
              <a:gd name="connsiteX851" fmla="*/ 2145025 w 13061856"/>
              <a:gd name="connsiteY851" fmla="*/ 2958008 h 5116136"/>
              <a:gd name="connsiteX852" fmla="*/ 2166796 w 13061856"/>
              <a:gd name="connsiteY852" fmla="*/ 2969423 h 5116136"/>
              <a:gd name="connsiteX853" fmla="*/ 2145025 w 13061856"/>
              <a:gd name="connsiteY853" fmla="*/ 2958008 h 5116136"/>
              <a:gd name="connsiteX854" fmla="*/ 1559029 w 13061856"/>
              <a:gd name="connsiteY854" fmla="*/ 2935413 h 5116136"/>
              <a:gd name="connsiteX855" fmla="*/ 1580195 w 13061856"/>
              <a:gd name="connsiteY855" fmla="*/ 2953965 h 5116136"/>
              <a:gd name="connsiteX856" fmla="*/ 1560239 w 13061856"/>
              <a:gd name="connsiteY856" fmla="*/ 2954440 h 5116136"/>
              <a:gd name="connsiteX857" fmla="*/ 1990815 w 13061856"/>
              <a:gd name="connsiteY857" fmla="*/ 2926852 h 5116136"/>
              <a:gd name="connsiteX858" fmla="*/ 2115997 w 13061856"/>
              <a:gd name="connsiteY858" fmla="*/ 2958008 h 5116136"/>
              <a:gd name="connsiteX859" fmla="*/ 2063989 w 13061856"/>
              <a:gd name="connsiteY859" fmla="*/ 2969423 h 5116136"/>
              <a:gd name="connsiteX860" fmla="*/ 1990815 w 13061856"/>
              <a:gd name="connsiteY860" fmla="*/ 2926852 h 5116136"/>
              <a:gd name="connsiteX861" fmla="*/ 1882567 w 13061856"/>
              <a:gd name="connsiteY861" fmla="*/ 2905922 h 5116136"/>
              <a:gd name="connsiteX862" fmla="*/ 1895266 w 13061856"/>
              <a:gd name="connsiteY862" fmla="*/ 2906636 h 5116136"/>
              <a:gd name="connsiteX863" fmla="*/ 1909175 w 13061856"/>
              <a:gd name="connsiteY863" fmla="*/ 2924949 h 5116136"/>
              <a:gd name="connsiteX864" fmla="*/ 1886799 w 13061856"/>
              <a:gd name="connsiteY864" fmla="*/ 2932084 h 5116136"/>
              <a:gd name="connsiteX865" fmla="*/ 1875309 w 13061856"/>
              <a:gd name="connsiteY865" fmla="*/ 2913534 h 5116136"/>
              <a:gd name="connsiteX866" fmla="*/ 1882567 w 13061856"/>
              <a:gd name="connsiteY866" fmla="*/ 2905922 h 5116136"/>
              <a:gd name="connsiteX867" fmla="*/ 1643088 w 13061856"/>
              <a:gd name="connsiteY867" fmla="*/ 2860734 h 5116136"/>
              <a:gd name="connsiteX868" fmla="*/ 1666068 w 13061856"/>
              <a:gd name="connsiteY868" fmla="*/ 2878809 h 5116136"/>
              <a:gd name="connsiteX869" fmla="*/ 1643088 w 13061856"/>
              <a:gd name="connsiteY869" fmla="*/ 2860734 h 5116136"/>
              <a:gd name="connsiteX870" fmla="*/ 901068 w 13061856"/>
              <a:gd name="connsiteY870" fmla="*/ 2755136 h 5116136"/>
              <a:gd name="connsiteX871" fmla="*/ 891997 w 13061856"/>
              <a:gd name="connsiteY871" fmla="*/ 2763222 h 5116136"/>
              <a:gd name="connsiteX872" fmla="*/ 935539 w 13061856"/>
              <a:gd name="connsiteY872" fmla="*/ 2768455 h 5116136"/>
              <a:gd name="connsiteX873" fmla="*/ 901068 w 13061856"/>
              <a:gd name="connsiteY873" fmla="*/ 2755136 h 5116136"/>
              <a:gd name="connsiteX874" fmla="*/ 9445485 w 13061856"/>
              <a:gd name="connsiteY874" fmla="*/ 2733731 h 5116136"/>
              <a:gd name="connsiteX875" fmla="*/ 9441252 w 13061856"/>
              <a:gd name="connsiteY875" fmla="*/ 2765124 h 5116136"/>
              <a:gd name="connsiteX876" fmla="*/ 9445485 w 13061856"/>
              <a:gd name="connsiteY876" fmla="*/ 2733731 h 5116136"/>
              <a:gd name="connsiteX877" fmla="*/ 529151 w 13061856"/>
              <a:gd name="connsiteY877" fmla="*/ 2700197 h 5116136"/>
              <a:gd name="connsiteX878" fmla="*/ 518870 w 13061856"/>
              <a:gd name="connsiteY878" fmla="*/ 2705429 h 5116136"/>
              <a:gd name="connsiteX879" fmla="*/ 558179 w 13061856"/>
              <a:gd name="connsiteY879" fmla="*/ 2730164 h 5116136"/>
              <a:gd name="connsiteX880" fmla="*/ 556970 w 13061856"/>
              <a:gd name="connsiteY880" fmla="*/ 2706380 h 5116136"/>
              <a:gd name="connsiteX881" fmla="*/ 538223 w 13061856"/>
              <a:gd name="connsiteY881" fmla="*/ 2701386 h 5116136"/>
              <a:gd name="connsiteX882" fmla="*/ 529151 w 13061856"/>
              <a:gd name="connsiteY882" fmla="*/ 2700197 h 5116136"/>
              <a:gd name="connsiteX883" fmla="*/ 841878 w 13061856"/>
              <a:gd name="connsiteY883" fmla="*/ 2697610 h 5116136"/>
              <a:gd name="connsiteX884" fmla="*/ 830918 w 13061856"/>
              <a:gd name="connsiteY884" fmla="*/ 2697818 h 5116136"/>
              <a:gd name="connsiteX885" fmla="*/ 815800 w 13061856"/>
              <a:gd name="connsiteY885" fmla="*/ 2710661 h 5116136"/>
              <a:gd name="connsiteX886" fmla="*/ 846038 w 13061856"/>
              <a:gd name="connsiteY886" fmla="*/ 2699721 h 5116136"/>
              <a:gd name="connsiteX887" fmla="*/ 841878 w 13061856"/>
              <a:gd name="connsiteY887" fmla="*/ 2697610 h 5116136"/>
              <a:gd name="connsiteX888" fmla="*/ 367080 w 13061856"/>
              <a:gd name="connsiteY888" fmla="*/ 2660478 h 5116136"/>
              <a:gd name="connsiteX889" fmla="*/ 339867 w 13061856"/>
              <a:gd name="connsiteY889" fmla="*/ 2678077 h 5116136"/>
              <a:gd name="connsiteX890" fmla="*/ 367080 w 13061856"/>
              <a:gd name="connsiteY890" fmla="*/ 2660478 h 5116136"/>
              <a:gd name="connsiteX891" fmla="*/ 12760688 w 13061856"/>
              <a:gd name="connsiteY891" fmla="*/ 2658100 h 5116136"/>
              <a:gd name="connsiteX892" fmla="*/ 12758268 w 13061856"/>
              <a:gd name="connsiteY892" fmla="*/ 2694964 h 5116136"/>
              <a:gd name="connsiteX893" fmla="*/ 12697190 w 13061856"/>
              <a:gd name="connsiteY893" fmla="*/ 2695678 h 5116136"/>
              <a:gd name="connsiteX894" fmla="*/ 12721984 w 13061856"/>
              <a:gd name="connsiteY894" fmla="*/ 2659051 h 5116136"/>
              <a:gd name="connsiteX895" fmla="*/ 12760688 w 13061856"/>
              <a:gd name="connsiteY895" fmla="*/ 2658100 h 5116136"/>
              <a:gd name="connsiteX896" fmla="*/ 3615761 w 13061856"/>
              <a:gd name="connsiteY896" fmla="*/ 2648825 h 5116136"/>
              <a:gd name="connsiteX897" fmla="*/ 3597013 w 13061856"/>
              <a:gd name="connsiteY897" fmla="*/ 2672845 h 5116136"/>
              <a:gd name="connsiteX898" fmla="*/ 3616366 w 13061856"/>
              <a:gd name="connsiteY898" fmla="*/ 2672369 h 5116136"/>
              <a:gd name="connsiteX899" fmla="*/ 1399377 w 13061856"/>
              <a:gd name="connsiteY899" fmla="*/ 2635506 h 5116136"/>
              <a:gd name="connsiteX900" fmla="*/ 1427800 w 13061856"/>
              <a:gd name="connsiteY900" fmla="*/ 2640263 h 5116136"/>
              <a:gd name="connsiteX901" fmla="*/ 1399377 w 13061856"/>
              <a:gd name="connsiteY901" fmla="*/ 2635506 h 5116136"/>
              <a:gd name="connsiteX902" fmla="*/ 1265729 w 13061856"/>
              <a:gd name="connsiteY902" fmla="*/ 2618143 h 5116136"/>
              <a:gd name="connsiteX903" fmla="*/ 1256053 w 13061856"/>
              <a:gd name="connsiteY903" fmla="*/ 2653342 h 5116136"/>
              <a:gd name="connsiteX904" fmla="*/ 1289918 w 13061856"/>
              <a:gd name="connsiteY904" fmla="*/ 2652154 h 5116136"/>
              <a:gd name="connsiteX905" fmla="*/ 1265729 w 13061856"/>
              <a:gd name="connsiteY905" fmla="*/ 2618143 h 5116136"/>
              <a:gd name="connsiteX906" fmla="*/ 12729846 w 13061856"/>
              <a:gd name="connsiteY906" fmla="*/ 2615289 h 5116136"/>
              <a:gd name="connsiteX907" fmla="*/ 12737707 w 13061856"/>
              <a:gd name="connsiteY907" fmla="*/ 2615765 h 5116136"/>
              <a:gd name="connsiteX908" fmla="*/ 12728031 w 13061856"/>
              <a:gd name="connsiteY908" fmla="*/ 2649300 h 5116136"/>
              <a:gd name="connsiteX909" fmla="*/ 12718961 w 13061856"/>
              <a:gd name="connsiteY909" fmla="*/ 2644067 h 5116136"/>
              <a:gd name="connsiteX910" fmla="*/ 12716541 w 13061856"/>
              <a:gd name="connsiteY910" fmla="*/ 2629322 h 5116136"/>
              <a:gd name="connsiteX911" fmla="*/ 12723798 w 13061856"/>
              <a:gd name="connsiteY911" fmla="*/ 2635981 h 5116136"/>
              <a:gd name="connsiteX912" fmla="*/ 12729846 w 13061856"/>
              <a:gd name="connsiteY912" fmla="*/ 2615289 h 5116136"/>
              <a:gd name="connsiteX913" fmla="*/ 3388982 w 13061856"/>
              <a:gd name="connsiteY913" fmla="*/ 2613626 h 5116136"/>
              <a:gd name="connsiteX914" fmla="*/ 3380517 w 13061856"/>
              <a:gd name="connsiteY914" fmla="*/ 2636457 h 5116136"/>
              <a:gd name="connsiteX915" fmla="*/ 3416801 w 13061856"/>
              <a:gd name="connsiteY915" fmla="*/ 2637884 h 5116136"/>
              <a:gd name="connsiteX916" fmla="*/ 3388982 w 13061856"/>
              <a:gd name="connsiteY916" fmla="*/ 2613626 h 5116136"/>
              <a:gd name="connsiteX917" fmla="*/ 1290523 w 13061856"/>
              <a:gd name="connsiteY917" fmla="*/ 2606490 h 5116136"/>
              <a:gd name="connsiteX918" fmla="*/ 1299594 w 13061856"/>
              <a:gd name="connsiteY918" fmla="*/ 2652868 h 5116136"/>
              <a:gd name="connsiteX919" fmla="*/ 1388491 w 13061856"/>
              <a:gd name="connsiteY919" fmla="*/ 2652868 h 5116136"/>
              <a:gd name="connsiteX920" fmla="*/ 1290523 w 13061856"/>
              <a:gd name="connsiteY920" fmla="*/ 2606490 h 5116136"/>
              <a:gd name="connsiteX921" fmla="*/ 2644543 w 13061856"/>
              <a:gd name="connsiteY921" fmla="*/ 2599831 h 5116136"/>
              <a:gd name="connsiteX922" fmla="*/ 2623377 w 13061856"/>
              <a:gd name="connsiteY922" fmla="*/ 2601496 h 5116136"/>
              <a:gd name="connsiteX923" fmla="*/ 2656033 w 13061856"/>
              <a:gd name="connsiteY923" fmla="*/ 2624566 h 5116136"/>
              <a:gd name="connsiteX924" fmla="*/ 2654824 w 13061856"/>
              <a:gd name="connsiteY924" fmla="*/ 2600069 h 5116136"/>
              <a:gd name="connsiteX925" fmla="*/ 2644543 w 13061856"/>
              <a:gd name="connsiteY925" fmla="*/ 2599831 h 5116136"/>
              <a:gd name="connsiteX926" fmla="*/ 1165946 w 13061856"/>
              <a:gd name="connsiteY926" fmla="*/ 2599592 h 5116136"/>
              <a:gd name="connsiteX927" fmla="*/ 1128452 w 13061856"/>
              <a:gd name="connsiteY927" fmla="*/ 2618858 h 5116136"/>
              <a:gd name="connsiteX928" fmla="*/ 1142361 w 13061856"/>
              <a:gd name="connsiteY928" fmla="*/ 2629798 h 5116136"/>
              <a:gd name="connsiteX929" fmla="*/ 1165946 w 13061856"/>
              <a:gd name="connsiteY929" fmla="*/ 2599592 h 5116136"/>
              <a:gd name="connsiteX930" fmla="*/ 784354 w 13061856"/>
              <a:gd name="connsiteY930" fmla="*/ 2595073 h 5116136"/>
              <a:gd name="connsiteX931" fmla="*/ 812775 w 13061856"/>
              <a:gd name="connsiteY931" fmla="*/ 2601496 h 5116136"/>
              <a:gd name="connsiteX932" fmla="*/ 784354 w 13061856"/>
              <a:gd name="connsiteY932" fmla="*/ 2595073 h 5116136"/>
              <a:gd name="connsiteX933" fmla="*/ 1029274 w 13061856"/>
              <a:gd name="connsiteY933" fmla="*/ 2593885 h 5116136"/>
              <a:gd name="connsiteX934" fmla="*/ 1020808 w 13061856"/>
              <a:gd name="connsiteY934" fmla="*/ 2619333 h 5116136"/>
              <a:gd name="connsiteX935" fmla="*/ 1048626 w 13061856"/>
              <a:gd name="connsiteY935" fmla="*/ 2635506 h 5116136"/>
              <a:gd name="connsiteX936" fmla="*/ 1115752 w 13061856"/>
              <a:gd name="connsiteY936" fmla="*/ 2635506 h 5116136"/>
              <a:gd name="connsiteX937" fmla="*/ 1114542 w 13061856"/>
              <a:gd name="connsiteY937" fmla="*/ 2611246 h 5116136"/>
              <a:gd name="connsiteX938" fmla="*/ 1109101 w 13061856"/>
              <a:gd name="connsiteY938" fmla="*/ 2624566 h 5116136"/>
              <a:gd name="connsiteX939" fmla="*/ 1067978 w 13061856"/>
              <a:gd name="connsiteY939" fmla="*/ 2623138 h 5116136"/>
              <a:gd name="connsiteX940" fmla="*/ 1066768 w 13061856"/>
              <a:gd name="connsiteY940" fmla="*/ 2607203 h 5116136"/>
              <a:gd name="connsiteX941" fmla="*/ 1029274 w 13061856"/>
              <a:gd name="connsiteY941" fmla="*/ 2593885 h 5116136"/>
              <a:gd name="connsiteX942" fmla="*/ 2617934 w 13061856"/>
              <a:gd name="connsiteY942" fmla="*/ 2577237 h 5116136"/>
              <a:gd name="connsiteX943" fmla="*/ 2619144 w 13061856"/>
              <a:gd name="connsiteY943" fmla="*/ 2601496 h 5116136"/>
              <a:gd name="connsiteX944" fmla="*/ 469886 w 13061856"/>
              <a:gd name="connsiteY944" fmla="*/ 2575096 h 5116136"/>
              <a:gd name="connsiteX945" fmla="*/ 488634 w 13061856"/>
              <a:gd name="connsiteY945" fmla="*/ 2607679 h 5116136"/>
              <a:gd name="connsiteX946" fmla="*/ 464444 w 13061856"/>
              <a:gd name="connsiteY946" fmla="*/ 2577712 h 5116136"/>
              <a:gd name="connsiteX947" fmla="*/ 469886 w 13061856"/>
              <a:gd name="connsiteY947" fmla="*/ 2575096 h 5116136"/>
              <a:gd name="connsiteX948" fmla="*/ 723274 w 13061856"/>
              <a:gd name="connsiteY948" fmla="*/ 2572004 h 5116136"/>
              <a:gd name="connsiteX949" fmla="*/ 723274 w 13061856"/>
              <a:gd name="connsiteY949" fmla="*/ 2613626 h 5116136"/>
              <a:gd name="connsiteX950" fmla="*/ 769234 w 13061856"/>
              <a:gd name="connsiteY950" fmla="*/ 2613626 h 5116136"/>
              <a:gd name="connsiteX951" fmla="*/ 746254 w 13061856"/>
              <a:gd name="connsiteY951" fmla="*/ 2595788 h 5116136"/>
              <a:gd name="connsiteX952" fmla="*/ 761373 w 13061856"/>
              <a:gd name="connsiteY952" fmla="*/ 2578663 h 5116136"/>
              <a:gd name="connsiteX953" fmla="*/ 723274 w 13061856"/>
              <a:gd name="connsiteY953" fmla="*/ 2572004 h 5116136"/>
              <a:gd name="connsiteX954" fmla="*/ 1415705 w 13061856"/>
              <a:gd name="connsiteY954" fmla="*/ 2556307 h 5116136"/>
              <a:gd name="connsiteX955" fmla="*/ 1403006 w 13061856"/>
              <a:gd name="connsiteY955" fmla="*/ 2570577 h 5116136"/>
              <a:gd name="connsiteX956" fmla="*/ 1432033 w 13061856"/>
              <a:gd name="connsiteY956" fmla="*/ 2559161 h 5116136"/>
              <a:gd name="connsiteX957" fmla="*/ 1415705 w 13061856"/>
              <a:gd name="connsiteY957" fmla="*/ 2556307 h 5116136"/>
              <a:gd name="connsiteX958" fmla="*/ 525523 w 13061856"/>
              <a:gd name="connsiteY958" fmla="*/ 2532763 h 5116136"/>
              <a:gd name="connsiteX959" fmla="*/ 568460 w 13061856"/>
              <a:gd name="connsiteY959" fmla="*/ 2544177 h 5116136"/>
              <a:gd name="connsiteX960" fmla="*/ 569669 w 13061856"/>
              <a:gd name="connsiteY960" fmla="*/ 2566772 h 5116136"/>
              <a:gd name="connsiteX961" fmla="*/ 555156 w 13061856"/>
              <a:gd name="connsiteY961" fmla="*/ 2567247 h 5116136"/>
              <a:gd name="connsiteX962" fmla="*/ 578136 w 13061856"/>
              <a:gd name="connsiteY962" fmla="*/ 2588176 h 5116136"/>
              <a:gd name="connsiteX963" fmla="*/ 578740 w 13061856"/>
              <a:gd name="connsiteY963" fmla="*/ 2616954 h 5116136"/>
              <a:gd name="connsiteX964" fmla="*/ 555156 w 13061856"/>
              <a:gd name="connsiteY964" fmla="*/ 2577237 h 5116136"/>
              <a:gd name="connsiteX965" fmla="*/ 539432 w 13061856"/>
              <a:gd name="connsiteY965" fmla="*/ 2588652 h 5116136"/>
              <a:gd name="connsiteX966" fmla="*/ 555156 w 13061856"/>
              <a:gd name="connsiteY966" fmla="*/ 2605301 h 5116136"/>
              <a:gd name="connsiteX967" fmla="*/ 535199 w 13061856"/>
              <a:gd name="connsiteY967" fmla="*/ 2628371 h 5116136"/>
              <a:gd name="connsiteX968" fmla="*/ 540642 w 13061856"/>
              <a:gd name="connsiteY968" fmla="*/ 2611722 h 5116136"/>
              <a:gd name="connsiteX969" fmla="*/ 518266 w 13061856"/>
              <a:gd name="connsiteY969" fmla="*/ 2588652 h 5116136"/>
              <a:gd name="connsiteX970" fmla="*/ 512823 w 13061856"/>
              <a:gd name="connsiteY970" fmla="*/ 2605301 h 5116136"/>
              <a:gd name="connsiteX971" fmla="*/ 450535 w 13061856"/>
              <a:gd name="connsiteY971" fmla="*/ 2560350 h 5116136"/>
              <a:gd name="connsiteX972" fmla="*/ 507985 w 13061856"/>
              <a:gd name="connsiteY972" fmla="*/ 2561539 h 5116136"/>
              <a:gd name="connsiteX973" fmla="*/ 484400 w 13061856"/>
              <a:gd name="connsiteY973" fmla="*/ 2555594 h 5116136"/>
              <a:gd name="connsiteX974" fmla="*/ 560598 w 13061856"/>
              <a:gd name="connsiteY974" fmla="*/ 2556307 h 5116136"/>
              <a:gd name="connsiteX975" fmla="*/ 516452 w 13061856"/>
              <a:gd name="connsiteY975" fmla="*/ 2533713 h 5116136"/>
              <a:gd name="connsiteX976" fmla="*/ 525523 w 13061856"/>
              <a:gd name="connsiteY976" fmla="*/ 2532763 h 5116136"/>
              <a:gd name="connsiteX977" fmla="*/ 727980 w 13061856"/>
              <a:gd name="connsiteY977" fmla="*/ 2526192 h 5116136"/>
              <a:gd name="connsiteX978" fmla="*/ 739601 w 13061856"/>
              <a:gd name="connsiteY978" fmla="*/ 2527529 h 5116136"/>
              <a:gd name="connsiteX979" fmla="*/ 697875 w 13061856"/>
              <a:gd name="connsiteY979" fmla="*/ 2527529 h 5116136"/>
              <a:gd name="connsiteX980" fmla="*/ 727980 w 13061856"/>
              <a:gd name="connsiteY980" fmla="*/ 2526192 h 5116136"/>
              <a:gd name="connsiteX981" fmla="*/ 742021 w 13061856"/>
              <a:gd name="connsiteY981" fmla="*/ 2526102 h 5116136"/>
              <a:gd name="connsiteX982" fmla="*/ 743231 w 13061856"/>
              <a:gd name="connsiteY982" fmla="*/ 2527529 h 5116136"/>
              <a:gd name="connsiteX983" fmla="*/ 739601 w 13061856"/>
              <a:gd name="connsiteY983" fmla="*/ 2527529 h 5116136"/>
              <a:gd name="connsiteX984" fmla="*/ 742021 w 13061856"/>
              <a:gd name="connsiteY984" fmla="*/ 2526102 h 5116136"/>
              <a:gd name="connsiteX985" fmla="*/ 2504848 w 13061856"/>
              <a:gd name="connsiteY985" fmla="*/ 2522773 h 5116136"/>
              <a:gd name="connsiteX986" fmla="*/ 2494567 w 13061856"/>
              <a:gd name="connsiteY986" fmla="*/ 2555118 h 5116136"/>
              <a:gd name="connsiteX987" fmla="*/ 2482471 w 13061856"/>
              <a:gd name="connsiteY987" fmla="*/ 2533713 h 5116136"/>
              <a:gd name="connsiteX988" fmla="*/ 2504848 w 13061856"/>
              <a:gd name="connsiteY988" fmla="*/ 2522773 h 5116136"/>
              <a:gd name="connsiteX989" fmla="*/ 1338903 w 13061856"/>
              <a:gd name="connsiteY989" fmla="*/ 2513021 h 5116136"/>
              <a:gd name="connsiteX990" fmla="*/ 1323179 w 13061856"/>
              <a:gd name="connsiteY990" fmla="*/ 2515399 h 5116136"/>
              <a:gd name="connsiteX991" fmla="*/ 1338903 w 13061856"/>
              <a:gd name="connsiteY991" fmla="*/ 2513021 h 5116136"/>
              <a:gd name="connsiteX992" fmla="*/ 2407483 w 13061856"/>
              <a:gd name="connsiteY992" fmla="*/ 2510167 h 5116136"/>
              <a:gd name="connsiteX993" fmla="*/ 2437721 w 13061856"/>
              <a:gd name="connsiteY993" fmla="*/ 2534189 h 5116136"/>
              <a:gd name="connsiteX994" fmla="*/ 2425021 w 13061856"/>
              <a:gd name="connsiteY994" fmla="*/ 2547031 h 5116136"/>
              <a:gd name="connsiteX995" fmla="*/ 2423812 w 13061856"/>
              <a:gd name="connsiteY995" fmla="*/ 2523248 h 5116136"/>
              <a:gd name="connsiteX996" fmla="*/ 2334310 w 13061856"/>
              <a:gd name="connsiteY996" fmla="*/ 2551075 h 5116136"/>
              <a:gd name="connsiteX997" fmla="*/ 2376641 w 13061856"/>
              <a:gd name="connsiteY997" fmla="*/ 2534902 h 5116136"/>
              <a:gd name="connsiteX998" fmla="*/ 2362733 w 13061856"/>
              <a:gd name="connsiteY998" fmla="*/ 2518254 h 5116136"/>
              <a:gd name="connsiteX999" fmla="*/ 2407483 w 13061856"/>
              <a:gd name="connsiteY999" fmla="*/ 2510167 h 5116136"/>
              <a:gd name="connsiteX1000" fmla="*/ 1596523 w 13061856"/>
              <a:gd name="connsiteY1000" fmla="*/ 2507789 h 5116136"/>
              <a:gd name="connsiteX1001" fmla="*/ 1597733 w 13061856"/>
              <a:gd name="connsiteY1001" fmla="*/ 2529670 h 5116136"/>
              <a:gd name="connsiteX1002" fmla="*/ 1616479 w 13061856"/>
              <a:gd name="connsiteY1002" fmla="*/ 2537043 h 5116136"/>
              <a:gd name="connsiteX1003" fmla="*/ 1596523 w 13061856"/>
              <a:gd name="connsiteY1003" fmla="*/ 2507789 h 5116136"/>
              <a:gd name="connsiteX1004" fmla="*/ 1543910 w 13061856"/>
              <a:gd name="connsiteY1004" fmla="*/ 2503746 h 5116136"/>
              <a:gd name="connsiteX1005" fmla="*/ 1508230 w 13061856"/>
              <a:gd name="connsiteY1005" fmla="*/ 2536091 h 5116136"/>
              <a:gd name="connsiteX1006" fmla="*/ 1567496 w 13061856"/>
              <a:gd name="connsiteY1006" fmla="*/ 2547031 h 5116136"/>
              <a:gd name="connsiteX1007" fmla="*/ 1591686 w 13061856"/>
              <a:gd name="connsiteY1007" fmla="*/ 2507313 h 5116136"/>
              <a:gd name="connsiteX1008" fmla="*/ 1543910 w 13061856"/>
              <a:gd name="connsiteY1008" fmla="*/ 2503746 h 5116136"/>
              <a:gd name="connsiteX1009" fmla="*/ 723879 w 13061856"/>
              <a:gd name="connsiteY1009" fmla="*/ 2501131 h 5116136"/>
              <a:gd name="connsiteX1010" fmla="*/ 750487 w 13061856"/>
              <a:gd name="connsiteY1010" fmla="*/ 2520394 h 5116136"/>
              <a:gd name="connsiteX1011" fmla="*/ 742021 w 13061856"/>
              <a:gd name="connsiteY1011" fmla="*/ 2526102 h 5116136"/>
              <a:gd name="connsiteX1012" fmla="*/ 724484 w 13061856"/>
              <a:gd name="connsiteY1012" fmla="*/ 2504459 h 5116136"/>
              <a:gd name="connsiteX1013" fmla="*/ 723879 w 13061856"/>
              <a:gd name="connsiteY1013" fmla="*/ 2501131 h 5116136"/>
              <a:gd name="connsiteX1014" fmla="*/ 270321 w 13061856"/>
              <a:gd name="connsiteY1014" fmla="*/ 2494471 h 5116136"/>
              <a:gd name="connsiteX1015" fmla="*/ 296325 w 13061856"/>
              <a:gd name="connsiteY1015" fmla="*/ 2520394 h 5116136"/>
              <a:gd name="connsiteX1016" fmla="*/ 261249 w 13061856"/>
              <a:gd name="connsiteY1016" fmla="*/ 2497325 h 5116136"/>
              <a:gd name="connsiteX1017" fmla="*/ 270321 w 13061856"/>
              <a:gd name="connsiteY1017" fmla="*/ 2494471 h 5116136"/>
              <a:gd name="connsiteX1018" fmla="*/ 1034113 w 13061856"/>
              <a:gd name="connsiteY1018" fmla="*/ 2467358 h 5116136"/>
              <a:gd name="connsiteX1019" fmla="*/ 1039554 w 13061856"/>
              <a:gd name="connsiteY1019" fmla="*/ 2495422 h 5116136"/>
              <a:gd name="connsiteX1020" fmla="*/ 1058302 w 13061856"/>
              <a:gd name="connsiteY1020" fmla="*/ 2473542 h 5116136"/>
              <a:gd name="connsiteX1021" fmla="*/ 1034113 w 13061856"/>
              <a:gd name="connsiteY1021" fmla="*/ 2467358 h 5116136"/>
              <a:gd name="connsiteX1022" fmla="*/ 1020203 w 13061856"/>
              <a:gd name="connsiteY1022" fmla="*/ 2466169 h 5116136"/>
              <a:gd name="connsiteX1023" fmla="*/ 988151 w 13061856"/>
              <a:gd name="connsiteY1023" fmla="*/ 2473542 h 5116136"/>
              <a:gd name="connsiteX1024" fmla="*/ 1020203 w 13061856"/>
              <a:gd name="connsiteY1024" fmla="*/ 2466169 h 5116136"/>
              <a:gd name="connsiteX1025" fmla="*/ 1166551 w 13061856"/>
              <a:gd name="connsiteY1025" fmla="*/ 2460936 h 5116136"/>
              <a:gd name="connsiteX1026" fmla="*/ 1072816 w 13061856"/>
              <a:gd name="connsiteY1026" fmla="*/ 2473066 h 5116136"/>
              <a:gd name="connsiteX1027" fmla="*/ 1099424 w 13061856"/>
              <a:gd name="connsiteY1027" fmla="*/ 2496849 h 5116136"/>
              <a:gd name="connsiteX1028" fmla="*/ 1182275 w 13061856"/>
              <a:gd name="connsiteY1028" fmla="*/ 2484006 h 5116136"/>
              <a:gd name="connsiteX1029" fmla="*/ 1205859 w 13061856"/>
              <a:gd name="connsiteY1029" fmla="*/ 2490190 h 5116136"/>
              <a:gd name="connsiteX1030" fmla="*/ 1166551 w 13061856"/>
              <a:gd name="connsiteY1030" fmla="*/ 2460936 h 5116136"/>
              <a:gd name="connsiteX1031" fmla="*/ 9072 w 13061856"/>
              <a:gd name="connsiteY1031" fmla="*/ 2458558 h 5116136"/>
              <a:gd name="connsiteX1032" fmla="*/ 33866 w 13061856"/>
              <a:gd name="connsiteY1032" fmla="*/ 2468547 h 5116136"/>
              <a:gd name="connsiteX1033" fmla="*/ 10886 w 13061856"/>
              <a:gd name="connsiteY1033" fmla="*/ 2481152 h 5116136"/>
              <a:gd name="connsiteX1034" fmla="*/ 19353 w 13061856"/>
              <a:gd name="connsiteY1034" fmla="*/ 2504459 h 5116136"/>
              <a:gd name="connsiteX1035" fmla="*/ 32658 w 13061856"/>
              <a:gd name="connsiteY1035" fmla="*/ 2480676 h 5116136"/>
              <a:gd name="connsiteX1036" fmla="*/ 65918 w 13061856"/>
              <a:gd name="connsiteY1036" fmla="*/ 2492092 h 5116136"/>
              <a:gd name="connsiteX1037" fmla="*/ 76803 w 13061856"/>
              <a:gd name="connsiteY1037" fmla="*/ 2474255 h 5116136"/>
              <a:gd name="connsiteX1038" fmla="*/ 246131 w 13061856"/>
              <a:gd name="connsiteY1038" fmla="*/ 2503033 h 5116136"/>
              <a:gd name="connsiteX1039" fmla="*/ 272135 w 13061856"/>
              <a:gd name="connsiteY1039" fmla="*/ 2562728 h 5116136"/>
              <a:gd name="connsiteX1040" fmla="*/ 253389 w 13061856"/>
              <a:gd name="connsiteY1040" fmla="*/ 2551075 h 5116136"/>
              <a:gd name="connsiteX1041" fmla="*/ 252179 w 13061856"/>
              <a:gd name="connsiteY1041" fmla="*/ 2532763 h 5116136"/>
              <a:gd name="connsiteX1042" fmla="*/ 232827 w 13061856"/>
              <a:gd name="connsiteY1042" fmla="*/ 2526816 h 5116136"/>
              <a:gd name="connsiteX1043" fmla="*/ 243713 w 13061856"/>
              <a:gd name="connsiteY1043" fmla="*/ 2552264 h 5116136"/>
              <a:gd name="connsiteX1044" fmla="*/ 191100 w 13061856"/>
              <a:gd name="connsiteY1044" fmla="*/ 2575810 h 5116136"/>
              <a:gd name="connsiteX1045" fmla="*/ 199567 w 13061856"/>
              <a:gd name="connsiteY1045" fmla="*/ 2521583 h 5116136"/>
              <a:gd name="connsiteX1046" fmla="*/ 171143 w 13061856"/>
              <a:gd name="connsiteY1046" fmla="*/ 2508978 h 5116136"/>
              <a:gd name="connsiteX1047" fmla="*/ 185052 w 13061856"/>
              <a:gd name="connsiteY1047" fmla="*/ 2516351 h 5116136"/>
              <a:gd name="connsiteX1048" fmla="*/ 67732 w 13061856"/>
              <a:gd name="connsiteY1048" fmla="*/ 2541323 h 5116136"/>
              <a:gd name="connsiteX1049" fmla="*/ 66523 w 13061856"/>
              <a:gd name="connsiteY1049" fmla="*/ 2522773 h 5116136"/>
              <a:gd name="connsiteX1050" fmla="*/ 96761 w 13061856"/>
              <a:gd name="connsiteY1050" fmla="*/ 2504935 h 5116136"/>
              <a:gd name="connsiteX1051" fmla="*/ 81037 w 13061856"/>
              <a:gd name="connsiteY1051" fmla="*/ 2486860 h 5116136"/>
              <a:gd name="connsiteX1052" fmla="*/ 79827 w 13061856"/>
              <a:gd name="connsiteY1052" fmla="*/ 2493519 h 5116136"/>
              <a:gd name="connsiteX1053" fmla="*/ 0 w 13061856"/>
              <a:gd name="connsiteY1053" fmla="*/ 2504935 h 5116136"/>
              <a:gd name="connsiteX1054" fmla="*/ 4839 w 13061856"/>
              <a:gd name="connsiteY1054" fmla="*/ 2462125 h 5116136"/>
              <a:gd name="connsiteX1055" fmla="*/ 9072 w 13061856"/>
              <a:gd name="connsiteY1055" fmla="*/ 2458558 h 5116136"/>
              <a:gd name="connsiteX1056" fmla="*/ 916791 w 13061856"/>
              <a:gd name="connsiteY1056" fmla="*/ 2453802 h 5116136"/>
              <a:gd name="connsiteX1057" fmla="*/ 907116 w 13061856"/>
              <a:gd name="connsiteY1057" fmla="*/ 2456893 h 5116136"/>
              <a:gd name="connsiteX1058" fmla="*/ 944610 w 13061856"/>
              <a:gd name="connsiteY1058" fmla="*/ 2479963 h 5116136"/>
              <a:gd name="connsiteX1059" fmla="*/ 916791 w 13061856"/>
              <a:gd name="connsiteY1059" fmla="*/ 2453802 h 5116136"/>
              <a:gd name="connsiteX1060" fmla="*/ 1159295 w 13061856"/>
              <a:gd name="connsiteY1060" fmla="*/ 2436201 h 5116136"/>
              <a:gd name="connsiteX1061" fmla="*/ 1142966 w 13061856"/>
              <a:gd name="connsiteY1061" fmla="*/ 2449520 h 5116136"/>
              <a:gd name="connsiteX1062" fmla="*/ 1182275 w 13061856"/>
              <a:gd name="connsiteY1062" fmla="*/ 2444764 h 5116136"/>
              <a:gd name="connsiteX1063" fmla="*/ 1159295 w 13061856"/>
              <a:gd name="connsiteY1063" fmla="*/ 2436201 h 5116136"/>
              <a:gd name="connsiteX1064" fmla="*/ 1253030 w 13061856"/>
              <a:gd name="connsiteY1064" fmla="*/ 2435250 h 5116136"/>
              <a:gd name="connsiteX1065" fmla="*/ 1251819 w 13061856"/>
              <a:gd name="connsiteY1065" fmla="*/ 2438342 h 5116136"/>
              <a:gd name="connsiteX1066" fmla="*/ 1242143 w 13061856"/>
              <a:gd name="connsiteY1066" fmla="*/ 2449520 h 5116136"/>
              <a:gd name="connsiteX1067" fmla="*/ 1230049 w 13061856"/>
              <a:gd name="connsiteY1067" fmla="*/ 2454752 h 5116136"/>
              <a:gd name="connsiteX1068" fmla="*/ 1260285 w 13061856"/>
              <a:gd name="connsiteY1068" fmla="*/ 2460936 h 5116136"/>
              <a:gd name="connsiteX1069" fmla="*/ 1265124 w 13061856"/>
              <a:gd name="connsiteY1069" fmla="*/ 2455704 h 5116136"/>
              <a:gd name="connsiteX1070" fmla="*/ 1253030 w 13061856"/>
              <a:gd name="connsiteY1070" fmla="*/ 2435250 h 5116136"/>
              <a:gd name="connsiteX1071" fmla="*/ 1405425 w 13061856"/>
              <a:gd name="connsiteY1071" fmla="*/ 2420267 h 5116136"/>
              <a:gd name="connsiteX1072" fmla="*/ 1425381 w 13061856"/>
              <a:gd name="connsiteY1072" fmla="*/ 2421694 h 5116136"/>
              <a:gd name="connsiteX1073" fmla="*/ 1364302 w 13061856"/>
              <a:gd name="connsiteY1073" fmla="*/ 2443575 h 5116136"/>
              <a:gd name="connsiteX1074" fmla="*/ 1405425 w 13061856"/>
              <a:gd name="connsiteY1074" fmla="*/ 2420267 h 5116136"/>
              <a:gd name="connsiteX1075" fmla="*/ 12650625 w 13061856"/>
              <a:gd name="connsiteY1075" fmla="*/ 2393154 h 5116136"/>
              <a:gd name="connsiteX1076" fmla="*/ 12671790 w 13061856"/>
              <a:gd name="connsiteY1076" fmla="*/ 2423359 h 5116136"/>
              <a:gd name="connsiteX1077" fmla="*/ 12640949 w 13061856"/>
              <a:gd name="connsiteY1077" fmla="*/ 2397911 h 5116136"/>
              <a:gd name="connsiteX1078" fmla="*/ 12650625 w 13061856"/>
              <a:gd name="connsiteY1078" fmla="*/ 2393154 h 5116136"/>
              <a:gd name="connsiteX1079" fmla="*/ 427554 w 13061856"/>
              <a:gd name="connsiteY1079" fmla="*/ 2389825 h 5116136"/>
              <a:gd name="connsiteX1080" fmla="*/ 448720 w 13061856"/>
              <a:gd name="connsiteY1080" fmla="*/ 2389825 h 5116136"/>
              <a:gd name="connsiteX1081" fmla="*/ 428764 w 13061856"/>
              <a:gd name="connsiteY1081" fmla="*/ 2406472 h 5116136"/>
              <a:gd name="connsiteX1082" fmla="*/ 427554 w 13061856"/>
              <a:gd name="connsiteY1082" fmla="*/ 2389825 h 5116136"/>
              <a:gd name="connsiteX1083" fmla="*/ 140906 w 13061856"/>
              <a:gd name="connsiteY1083" fmla="*/ 2387446 h 5116136"/>
              <a:gd name="connsiteX1084" fmla="*/ 139697 w 13061856"/>
              <a:gd name="connsiteY1084" fmla="*/ 2403143 h 5116136"/>
              <a:gd name="connsiteX1085" fmla="*/ 189890 w 13061856"/>
              <a:gd name="connsiteY1085" fmla="*/ 2435012 h 5116136"/>
              <a:gd name="connsiteX1086" fmla="*/ 131835 w 13061856"/>
              <a:gd name="connsiteY1086" fmla="*/ 2413132 h 5116136"/>
              <a:gd name="connsiteX1087" fmla="*/ 132439 w 13061856"/>
              <a:gd name="connsiteY1087" fmla="*/ 2400765 h 5116136"/>
              <a:gd name="connsiteX1088" fmla="*/ 140906 w 13061856"/>
              <a:gd name="connsiteY1088" fmla="*/ 2387446 h 5116136"/>
              <a:gd name="connsiteX1089" fmla="*/ 1251214 w 13061856"/>
              <a:gd name="connsiteY1089" fmla="*/ 2383403 h 5116136"/>
              <a:gd name="connsiteX1090" fmla="*/ 1242749 w 13061856"/>
              <a:gd name="connsiteY1090" fmla="*/ 2386495 h 5116136"/>
              <a:gd name="connsiteX1091" fmla="*/ 1247586 w 13061856"/>
              <a:gd name="connsiteY1091" fmla="*/ 2396959 h 5116136"/>
              <a:gd name="connsiteX1092" fmla="*/ 1223397 w 13061856"/>
              <a:gd name="connsiteY1092" fmla="*/ 2402667 h 5116136"/>
              <a:gd name="connsiteX1093" fmla="*/ 1254239 w 13061856"/>
              <a:gd name="connsiteY1093" fmla="*/ 2385305 h 5116136"/>
              <a:gd name="connsiteX1094" fmla="*/ 1251214 w 13061856"/>
              <a:gd name="connsiteY1094" fmla="*/ 2383403 h 5116136"/>
              <a:gd name="connsiteX1095" fmla="*/ 2122045 w 13061856"/>
              <a:gd name="connsiteY1095" fmla="*/ 2378884 h 5116136"/>
              <a:gd name="connsiteX1096" fmla="*/ 2112369 w 13061856"/>
              <a:gd name="connsiteY1096" fmla="*/ 2391014 h 5116136"/>
              <a:gd name="connsiteX1097" fmla="*/ 2142002 w 13061856"/>
              <a:gd name="connsiteY1097" fmla="*/ 2380073 h 5116136"/>
              <a:gd name="connsiteX1098" fmla="*/ 2122045 w 13061856"/>
              <a:gd name="connsiteY1098" fmla="*/ 2378884 h 5116136"/>
              <a:gd name="connsiteX1099" fmla="*/ 793423 w 13061856"/>
              <a:gd name="connsiteY1099" fmla="*/ 2376030 h 5116136"/>
              <a:gd name="connsiteX1100" fmla="*/ 817009 w 13061856"/>
              <a:gd name="connsiteY1100" fmla="*/ 2400765 h 5116136"/>
              <a:gd name="connsiteX1101" fmla="*/ 801890 w 13061856"/>
              <a:gd name="connsiteY1101" fmla="*/ 2401241 h 5116136"/>
              <a:gd name="connsiteX1102" fmla="*/ 793423 w 13061856"/>
              <a:gd name="connsiteY1102" fmla="*/ 2376030 h 5116136"/>
              <a:gd name="connsiteX1103" fmla="*/ 1835396 w 13061856"/>
              <a:gd name="connsiteY1103" fmla="*/ 2362474 h 5116136"/>
              <a:gd name="connsiteX1104" fmla="*/ 1820278 w 13061856"/>
              <a:gd name="connsiteY1104" fmla="*/ 2374365 h 5116136"/>
              <a:gd name="connsiteX1105" fmla="*/ 1848702 w 13061856"/>
              <a:gd name="connsiteY1105" fmla="*/ 2380549 h 5116136"/>
              <a:gd name="connsiteX1106" fmla="*/ 1835396 w 13061856"/>
              <a:gd name="connsiteY1106" fmla="*/ 2362474 h 5116136"/>
              <a:gd name="connsiteX1107" fmla="*/ 2029519 w 13061856"/>
              <a:gd name="connsiteY1107" fmla="*/ 2361522 h 5116136"/>
              <a:gd name="connsiteX1108" fmla="*/ 2016820 w 13061856"/>
              <a:gd name="connsiteY1108" fmla="*/ 2372939 h 5116136"/>
              <a:gd name="connsiteX1109" fmla="*/ 2051894 w 13061856"/>
              <a:gd name="connsiteY1109" fmla="*/ 2361998 h 5116136"/>
              <a:gd name="connsiteX1110" fmla="*/ 2029519 w 13061856"/>
              <a:gd name="connsiteY1110" fmla="*/ 2361522 h 5116136"/>
              <a:gd name="connsiteX1111" fmla="*/ 1994444 w 13061856"/>
              <a:gd name="connsiteY1111" fmla="*/ 2357479 h 5116136"/>
              <a:gd name="connsiteX1112" fmla="*/ 1993840 w 13061856"/>
              <a:gd name="connsiteY1112" fmla="*/ 2403143 h 5116136"/>
              <a:gd name="connsiteX1113" fmla="*/ 1929131 w 13061856"/>
              <a:gd name="connsiteY1113" fmla="*/ 2408851 h 5116136"/>
              <a:gd name="connsiteX1114" fmla="*/ 1920060 w 13061856"/>
              <a:gd name="connsiteY1114" fmla="*/ 2390300 h 5116136"/>
              <a:gd name="connsiteX1115" fmla="*/ 1880148 w 13061856"/>
              <a:gd name="connsiteY1115" fmla="*/ 2421218 h 5116136"/>
              <a:gd name="connsiteX1116" fmla="*/ 1923690 w 13061856"/>
              <a:gd name="connsiteY1116" fmla="*/ 2454752 h 5116136"/>
              <a:gd name="connsiteX1117" fmla="*/ 1933365 w 13061856"/>
              <a:gd name="connsiteY1117" fmla="*/ 2419316 h 5116136"/>
              <a:gd name="connsiteX1118" fmla="*/ 1967231 w 13061856"/>
              <a:gd name="connsiteY1118" fmla="*/ 2449996 h 5116136"/>
              <a:gd name="connsiteX1119" fmla="*/ 1938203 w 13061856"/>
              <a:gd name="connsiteY1119" fmla="*/ 2449996 h 5116136"/>
              <a:gd name="connsiteX1120" fmla="*/ 1979930 w 13061856"/>
              <a:gd name="connsiteY1120" fmla="*/ 2473066 h 5116136"/>
              <a:gd name="connsiteX1121" fmla="*/ 2023471 w 13061856"/>
              <a:gd name="connsiteY1121" fmla="*/ 2437153 h 5116136"/>
              <a:gd name="connsiteX1122" fmla="*/ 2060362 w 13061856"/>
              <a:gd name="connsiteY1122" fmla="*/ 2460460 h 5116136"/>
              <a:gd name="connsiteX1123" fmla="*/ 2057338 w 13061856"/>
              <a:gd name="connsiteY1123" fmla="*/ 2477822 h 5116136"/>
              <a:gd name="connsiteX1124" fmla="*/ 2193405 w 13061856"/>
              <a:gd name="connsiteY1124" fmla="*/ 2483530 h 5116136"/>
              <a:gd name="connsiteX1125" fmla="*/ 2146840 w 13061856"/>
              <a:gd name="connsiteY1125" fmla="*/ 2501605 h 5116136"/>
              <a:gd name="connsiteX1126" fmla="*/ 1961787 w 13061856"/>
              <a:gd name="connsiteY1126" fmla="*/ 2495422 h 5116136"/>
              <a:gd name="connsiteX1127" fmla="*/ 1965416 w 13061856"/>
              <a:gd name="connsiteY1127" fmla="*/ 2483530 h 5116136"/>
              <a:gd name="connsiteX1128" fmla="*/ 1942436 w 13061856"/>
              <a:gd name="connsiteY1128" fmla="*/ 2501605 h 5116136"/>
              <a:gd name="connsiteX1129" fmla="*/ 1886195 w 13061856"/>
              <a:gd name="connsiteY1129" fmla="*/ 2484482 h 5116136"/>
              <a:gd name="connsiteX1130" fmla="*/ 1929131 w 13061856"/>
              <a:gd name="connsiteY1130" fmla="*/ 2530383 h 5116136"/>
              <a:gd name="connsiteX1131" fmla="*/ 1998677 w 13061856"/>
              <a:gd name="connsiteY1131" fmla="*/ 2530383 h 5116136"/>
              <a:gd name="connsiteX1132" fmla="*/ 2004119 w 13061856"/>
              <a:gd name="connsiteY1132" fmla="*/ 2554642 h 5116136"/>
              <a:gd name="connsiteX1133" fmla="*/ 2107532 w 13061856"/>
              <a:gd name="connsiteY1133" fmla="*/ 2559161 h 5116136"/>
              <a:gd name="connsiteX1134" fmla="*/ 2158934 w 13061856"/>
              <a:gd name="connsiteY1134" fmla="*/ 2583420 h 5116136"/>
              <a:gd name="connsiteX1135" fmla="*/ 2297421 w 13061856"/>
              <a:gd name="connsiteY1135" fmla="*/ 2605301 h 5116136"/>
              <a:gd name="connsiteX1136" fmla="*/ 2314958 w 13061856"/>
              <a:gd name="connsiteY1136" fmla="*/ 2589128 h 5116136"/>
              <a:gd name="connsiteX1137" fmla="*/ 2400832 w 13061856"/>
              <a:gd name="connsiteY1137" fmla="*/ 2588652 h 5116136"/>
              <a:gd name="connsiteX1138" fmla="*/ 2423812 w 13061856"/>
              <a:gd name="connsiteY1138" fmla="*/ 2612436 h 5116136"/>
              <a:gd name="connsiteX1139" fmla="*/ 2508476 w 13061856"/>
              <a:gd name="connsiteY1139" fmla="*/ 2593885 h 5116136"/>
              <a:gd name="connsiteX1140" fmla="*/ 2612492 w 13061856"/>
              <a:gd name="connsiteY1140" fmla="*/ 2543227 h 5116136"/>
              <a:gd name="connsiteX1141" fmla="*/ 2636681 w 13061856"/>
              <a:gd name="connsiteY1141" fmla="*/ 2549410 h 5116136"/>
              <a:gd name="connsiteX1142" fmla="*/ 2637891 w 13061856"/>
              <a:gd name="connsiteY1142" fmla="*/ 2564869 h 5116136"/>
              <a:gd name="connsiteX1143" fmla="*/ 2712880 w 13061856"/>
              <a:gd name="connsiteY1143" fmla="*/ 2559874 h 5116136"/>
              <a:gd name="connsiteX1144" fmla="*/ 2694132 w 13061856"/>
              <a:gd name="connsiteY1144" fmla="*/ 2548221 h 5116136"/>
              <a:gd name="connsiteX1145" fmla="*/ 2722556 w 13061856"/>
              <a:gd name="connsiteY1145" fmla="*/ 2554642 h 5116136"/>
              <a:gd name="connsiteX1146" fmla="*/ 2735860 w 13061856"/>
              <a:gd name="connsiteY1146" fmla="*/ 2532048 h 5116136"/>
              <a:gd name="connsiteX1147" fmla="*/ 2661476 w 13061856"/>
              <a:gd name="connsiteY1147" fmla="*/ 2531335 h 5116136"/>
              <a:gd name="connsiteX1148" fmla="*/ 2582255 w 13061856"/>
              <a:gd name="connsiteY1148" fmla="*/ 2536567 h 5116136"/>
              <a:gd name="connsiteX1149" fmla="*/ 2574997 w 13061856"/>
              <a:gd name="connsiteY1149" fmla="*/ 2523962 h 5116136"/>
              <a:gd name="connsiteX1150" fmla="*/ 2590722 w 13061856"/>
              <a:gd name="connsiteY1150" fmla="*/ 2513497 h 5116136"/>
              <a:gd name="connsiteX1151" fmla="*/ 2452840 w 13061856"/>
              <a:gd name="connsiteY1151" fmla="*/ 2484006 h 5116136"/>
              <a:gd name="connsiteX1152" fmla="*/ 2420183 w 13061856"/>
              <a:gd name="connsiteY1152" fmla="*/ 2500655 h 5116136"/>
              <a:gd name="connsiteX1153" fmla="*/ 2383294 w 13061856"/>
              <a:gd name="connsiteY1153" fmla="*/ 2489714 h 5116136"/>
              <a:gd name="connsiteX1154" fmla="*/ 2245413 w 13061856"/>
              <a:gd name="connsiteY1154" fmla="*/ 2456180 h 5116136"/>
              <a:gd name="connsiteX1155" fmla="*/ 2227270 w 13061856"/>
              <a:gd name="connsiteY1155" fmla="*/ 2478298 h 5116136"/>
              <a:gd name="connsiteX1156" fmla="*/ 2230899 w 13061856"/>
              <a:gd name="connsiteY1156" fmla="*/ 2455228 h 5116136"/>
              <a:gd name="connsiteX1157" fmla="*/ 2193405 w 13061856"/>
              <a:gd name="connsiteY1157" fmla="*/ 2437866 h 5116136"/>
              <a:gd name="connsiteX1158" fmla="*/ 2191591 w 13061856"/>
              <a:gd name="connsiteY1158" fmla="*/ 2467358 h 5116136"/>
              <a:gd name="connsiteX1159" fmla="*/ 2168610 w 13061856"/>
              <a:gd name="connsiteY1159" fmla="*/ 2461412 h 5116136"/>
              <a:gd name="connsiteX1160" fmla="*/ 2183729 w 13061856"/>
              <a:gd name="connsiteY1160" fmla="*/ 2442861 h 5116136"/>
              <a:gd name="connsiteX1161" fmla="*/ 2146234 w 13061856"/>
              <a:gd name="connsiteY1161" fmla="*/ 2425737 h 5116136"/>
              <a:gd name="connsiteX1162" fmla="*/ 2154701 w 13061856"/>
              <a:gd name="connsiteY1162" fmla="*/ 2448094 h 5116136"/>
              <a:gd name="connsiteX1163" fmla="*/ 2117207 w 13061856"/>
              <a:gd name="connsiteY1163" fmla="*/ 2431445 h 5116136"/>
              <a:gd name="connsiteX1164" fmla="*/ 2147444 w 13061856"/>
              <a:gd name="connsiteY1164" fmla="*/ 2414083 h 5116136"/>
              <a:gd name="connsiteX1165" fmla="*/ 2114183 w 13061856"/>
              <a:gd name="connsiteY1165" fmla="*/ 2408851 h 5116136"/>
              <a:gd name="connsiteX1166" fmla="*/ 2074270 w 13061856"/>
              <a:gd name="connsiteY1166" fmla="*/ 2419792 h 5116136"/>
              <a:gd name="connsiteX1167" fmla="*/ 2080922 w 13061856"/>
              <a:gd name="connsiteY1167" fmla="*/ 2437866 h 5116136"/>
              <a:gd name="connsiteX1168" fmla="*/ 2061570 w 13061856"/>
              <a:gd name="connsiteY1168" fmla="*/ 2444288 h 5116136"/>
              <a:gd name="connsiteX1169" fmla="*/ 2047058 w 13061856"/>
              <a:gd name="connsiteY1169" fmla="*/ 2403619 h 5116136"/>
              <a:gd name="connsiteX1170" fmla="*/ 2065803 w 13061856"/>
              <a:gd name="connsiteY1170" fmla="*/ 2403143 h 5116136"/>
              <a:gd name="connsiteX1171" fmla="*/ 1998677 w 13061856"/>
              <a:gd name="connsiteY1171" fmla="*/ 2403143 h 5116136"/>
              <a:gd name="connsiteX1172" fmla="*/ 2004119 w 13061856"/>
              <a:gd name="connsiteY1172" fmla="*/ 2391727 h 5116136"/>
              <a:gd name="connsiteX1173" fmla="*/ 2027705 w 13061856"/>
              <a:gd name="connsiteY1173" fmla="*/ 2403619 h 5116136"/>
              <a:gd name="connsiteX1174" fmla="*/ 1994444 w 13061856"/>
              <a:gd name="connsiteY1174" fmla="*/ 2357479 h 5116136"/>
              <a:gd name="connsiteX1175" fmla="*/ 1941832 w 13061856"/>
              <a:gd name="connsiteY1175" fmla="*/ 2356290 h 5116136"/>
              <a:gd name="connsiteX1176" fmla="*/ 1929131 w 13061856"/>
              <a:gd name="connsiteY1176" fmla="*/ 2367231 h 5116136"/>
              <a:gd name="connsiteX1177" fmla="*/ 1952111 w 13061856"/>
              <a:gd name="connsiteY1177" fmla="*/ 2379599 h 5116136"/>
              <a:gd name="connsiteX1178" fmla="*/ 1941832 w 13061856"/>
              <a:gd name="connsiteY1178" fmla="*/ 2356290 h 5116136"/>
              <a:gd name="connsiteX1179" fmla="*/ 1214930 w 13061856"/>
              <a:gd name="connsiteY1179" fmla="*/ 2349393 h 5116136"/>
              <a:gd name="connsiteX1180" fmla="*/ 1204045 w 13061856"/>
              <a:gd name="connsiteY1180" fmla="*/ 2351058 h 5116136"/>
              <a:gd name="connsiteX1181" fmla="*/ 1205255 w 13061856"/>
              <a:gd name="connsiteY1181" fmla="*/ 2369133 h 5116136"/>
              <a:gd name="connsiteX1182" fmla="*/ 1196183 w 13061856"/>
              <a:gd name="connsiteY1182" fmla="*/ 2368658 h 5116136"/>
              <a:gd name="connsiteX1183" fmla="*/ 1224001 w 13061856"/>
              <a:gd name="connsiteY1183" fmla="*/ 2380549 h 5116136"/>
              <a:gd name="connsiteX1184" fmla="*/ 1214930 w 13061856"/>
              <a:gd name="connsiteY1184" fmla="*/ 2349393 h 5116136"/>
              <a:gd name="connsiteX1185" fmla="*/ 1814835 w 13061856"/>
              <a:gd name="connsiteY1185" fmla="*/ 2343685 h 5116136"/>
              <a:gd name="connsiteX1186" fmla="*/ 1780969 w 13061856"/>
              <a:gd name="connsiteY1186" fmla="*/ 2351058 h 5116136"/>
              <a:gd name="connsiteX1187" fmla="*/ 1814835 w 13061856"/>
              <a:gd name="connsiteY1187" fmla="*/ 2343685 h 5116136"/>
              <a:gd name="connsiteX1188" fmla="*/ 1937598 w 13061856"/>
              <a:gd name="connsiteY1188" fmla="*/ 2338453 h 5116136"/>
              <a:gd name="connsiteX1189" fmla="*/ 1905547 w 13061856"/>
              <a:gd name="connsiteY1189" fmla="*/ 2351534 h 5116136"/>
              <a:gd name="connsiteX1190" fmla="*/ 1937598 w 13061856"/>
              <a:gd name="connsiteY1190" fmla="*/ 2338453 h 5116136"/>
              <a:gd name="connsiteX1191" fmla="*/ 1952584 w 13061856"/>
              <a:gd name="connsiteY1191" fmla="*/ 2333544 h 5116136"/>
              <a:gd name="connsiteX1192" fmla="*/ 1946670 w 13061856"/>
              <a:gd name="connsiteY1192" fmla="*/ 2333696 h 5116136"/>
              <a:gd name="connsiteX1193" fmla="*/ 1941832 w 13061856"/>
              <a:gd name="connsiteY1193" fmla="*/ 2344874 h 5116136"/>
              <a:gd name="connsiteX1194" fmla="*/ 1966021 w 13061856"/>
              <a:gd name="connsiteY1194" fmla="*/ 2378884 h 5116136"/>
              <a:gd name="connsiteX1195" fmla="*/ 1971464 w 13061856"/>
              <a:gd name="connsiteY1195" fmla="*/ 2345350 h 5116136"/>
              <a:gd name="connsiteX1196" fmla="*/ 1952584 w 13061856"/>
              <a:gd name="connsiteY1196" fmla="*/ 2333544 h 5116136"/>
              <a:gd name="connsiteX1197" fmla="*/ 12569589 w 13061856"/>
              <a:gd name="connsiteY1197" fmla="*/ 2319426 h 5116136"/>
              <a:gd name="connsiteX1198" fmla="*/ 12562332 w 13061856"/>
              <a:gd name="connsiteY1198" fmla="*/ 2379599 h 5116136"/>
              <a:gd name="connsiteX1199" fmla="*/ 12563542 w 13061856"/>
              <a:gd name="connsiteY1199" fmla="*/ 2322756 h 5116136"/>
              <a:gd name="connsiteX1200" fmla="*/ 12569589 w 13061856"/>
              <a:gd name="connsiteY1200" fmla="*/ 2319426 h 5116136"/>
              <a:gd name="connsiteX1201" fmla="*/ 1635226 w 13061856"/>
              <a:gd name="connsiteY1201" fmla="*/ 2286843 h 5116136"/>
              <a:gd name="connsiteX1202" fmla="*/ 1626760 w 13061856"/>
              <a:gd name="connsiteY1202" fmla="*/ 2316096 h 5116136"/>
              <a:gd name="connsiteX1203" fmla="*/ 1635226 w 13061856"/>
              <a:gd name="connsiteY1203" fmla="*/ 2286843 h 5116136"/>
              <a:gd name="connsiteX1204" fmla="*/ 1470736 w 13061856"/>
              <a:gd name="connsiteY1204" fmla="*/ 2274951 h 5116136"/>
              <a:gd name="connsiteX1205" fmla="*/ 1470131 w 13061856"/>
              <a:gd name="connsiteY1205" fmla="*/ 2286843 h 5116136"/>
              <a:gd name="connsiteX1206" fmla="*/ 1433243 w 13061856"/>
              <a:gd name="connsiteY1206" fmla="*/ 2281611 h 5116136"/>
              <a:gd name="connsiteX1207" fmla="*/ 1470736 w 13061856"/>
              <a:gd name="connsiteY1207" fmla="*/ 2274951 h 5116136"/>
              <a:gd name="connsiteX1208" fmla="*/ 1001455 w 13061856"/>
              <a:gd name="connsiteY1208" fmla="*/ 2246649 h 5116136"/>
              <a:gd name="connsiteX1209" fmla="*/ 988756 w 13061856"/>
              <a:gd name="connsiteY1209" fmla="*/ 2263298 h 5116136"/>
              <a:gd name="connsiteX1210" fmla="*/ 1025041 w 13061856"/>
              <a:gd name="connsiteY1210" fmla="*/ 2252357 h 5116136"/>
              <a:gd name="connsiteX1211" fmla="*/ 1001455 w 13061856"/>
              <a:gd name="connsiteY1211" fmla="*/ 2246649 h 5116136"/>
              <a:gd name="connsiteX1212" fmla="*/ 12530886 w 13061856"/>
              <a:gd name="connsiteY1212" fmla="*/ 2245936 h 5116136"/>
              <a:gd name="connsiteX1213" fmla="*/ 12536933 w 13061856"/>
              <a:gd name="connsiteY1213" fmla="*/ 2269719 h 5116136"/>
              <a:gd name="connsiteX1214" fmla="*/ 12510929 w 13061856"/>
              <a:gd name="connsiteY1214" fmla="*/ 2281135 h 5116136"/>
              <a:gd name="connsiteX1215" fmla="*/ 12507300 w 13061856"/>
              <a:gd name="connsiteY1215" fmla="*/ 2251644 h 5116136"/>
              <a:gd name="connsiteX1216" fmla="*/ 12530886 w 13061856"/>
              <a:gd name="connsiteY1216" fmla="*/ 2245936 h 5116136"/>
              <a:gd name="connsiteX1217" fmla="*/ 1776737 w 13061856"/>
              <a:gd name="connsiteY1217" fmla="*/ 2217633 h 5116136"/>
              <a:gd name="connsiteX1218" fmla="*/ 1777946 w 13061856"/>
              <a:gd name="connsiteY1218" fmla="*/ 2233806 h 5116136"/>
              <a:gd name="connsiteX1219" fmla="*/ 1776737 w 13061856"/>
              <a:gd name="connsiteY1219" fmla="*/ 2217633 h 5116136"/>
              <a:gd name="connsiteX1220" fmla="*/ 1818464 w 13061856"/>
              <a:gd name="connsiteY1220" fmla="*/ 2210022 h 5116136"/>
              <a:gd name="connsiteX1221" fmla="*/ 1820278 w 13061856"/>
              <a:gd name="connsiteY1221" fmla="*/ 2247125 h 5116136"/>
              <a:gd name="connsiteX1222" fmla="*/ 1824511 w 13061856"/>
              <a:gd name="connsiteY1222" fmla="*/ 2211926 h 5116136"/>
              <a:gd name="connsiteX1223" fmla="*/ 1818464 w 13061856"/>
              <a:gd name="connsiteY1223" fmla="*/ 2210022 h 5116136"/>
              <a:gd name="connsiteX1224" fmla="*/ 1724729 w 13061856"/>
              <a:gd name="connsiteY1224" fmla="*/ 2199082 h 5116136"/>
              <a:gd name="connsiteX1225" fmla="*/ 1693282 w 13061856"/>
              <a:gd name="connsiteY1225" fmla="*/ 2200272 h 5116136"/>
              <a:gd name="connsiteX1226" fmla="*/ 1622527 w 13061856"/>
              <a:gd name="connsiteY1226" fmla="*/ 2269719 h 5116136"/>
              <a:gd name="connsiteX1227" fmla="*/ 1663650 w 13061856"/>
              <a:gd name="connsiteY1227" fmla="*/ 2251644 h 5116136"/>
              <a:gd name="connsiteX1228" fmla="*/ 1705982 w 13061856"/>
              <a:gd name="connsiteY1228" fmla="*/ 2269243 h 5116136"/>
              <a:gd name="connsiteX1229" fmla="*/ 1761617 w 13061856"/>
              <a:gd name="connsiteY1229" fmla="*/ 2226195 h 5116136"/>
              <a:gd name="connsiteX1230" fmla="*/ 1772503 w 13061856"/>
              <a:gd name="connsiteY1230" fmla="*/ 2241417 h 5116136"/>
              <a:gd name="connsiteX1231" fmla="*/ 1767665 w 13061856"/>
              <a:gd name="connsiteY1231" fmla="*/ 2210735 h 5116136"/>
              <a:gd name="connsiteX1232" fmla="*/ 1687235 w 13061856"/>
              <a:gd name="connsiteY1232" fmla="*/ 2221677 h 5116136"/>
              <a:gd name="connsiteX1233" fmla="*/ 1724729 w 13061856"/>
              <a:gd name="connsiteY1233" fmla="*/ 2199082 h 5116136"/>
              <a:gd name="connsiteX1234" fmla="*/ 553340 w 13061856"/>
              <a:gd name="connsiteY1234" fmla="*/ 2189806 h 5116136"/>
              <a:gd name="connsiteX1235" fmla="*/ 627121 w 13061856"/>
              <a:gd name="connsiteY1235" fmla="*/ 2208358 h 5116136"/>
              <a:gd name="connsiteX1236" fmla="*/ 553340 w 13061856"/>
              <a:gd name="connsiteY1236" fmla="*/ 2208358 h 5116136"/>
              <a:gd name="connsiteX1237" fmla="*/ 553340 w 13061856"/>
              <a:gd name="connsiteY1237" fmla="*/ 2189806 h 5116136"/>
              <a:gd name="connsiteX1238" fmla="*/ 1740452 w 13061856"/>
              <a:gd name="connsiteY1238" fmla="*/ 2176488 h 5116136"/>
              <a:gd name="connsiteX1239" fmla="*/ 1738637 w 13061856"/>
              <a:gd name="connsiteY1239" fmla="*/ 2200272 h 5116136"/>
              <a:gd name="connsiteX1240" fmla="*/ 1823907 w 13061856"/>
              <a:gd name="connsiteY1240" fmla="*/ 2181720 h 5116136"/>
              <a:gd name="connsiteX1241" fmla="*/ 1740452 w 13061856"/>
              <a:gd name="connsiteY1241" fmla="*/ 2176488 h 5116136"/>
              <a:gd name="connsiteX1242" fmla="*/ 1677558 w 13061856"/>
              <a:gd name="connsiteY1242" fmla="*/ 2171256 h 5116136"/>
              <a:gd name="connsiteX1243" fmla="*/ 1656997 w 13061856"/>
              <a:gd name="connsiteY1243" fmla="*/ 2186952 h 5116136"/>
              <a:gd name="connsiteX1244" fmla="*/ 1677558 w 13061856"/>
              <a:gd name="connsiteY1244" fmla="*/ 2171256 h 5116136"/>
              <a:gd name="connsiteX1245" fmla="*/ 1011736 w 13061856"/>
              <a:gd name="connsiteY1245" fmla="*/ 2159839 h 5116136"/>
              <a:gd name="connsiteX1246" fmla="*/ 967590 w 13061856"/>
              <a:gd name="connsiteY1246" fmla="*/ 2166262 h 5116136"/>
              <a:gd name="connsiteX1247" fmla="*/ 962752 w 13061856"/>
              <a:gd name="connsiteY1247" fmla="*/ 2205504 h 5116136"/>
              <a:gd name="connsiteX1248" fmla="*/ 1016574 w 13061856"/>
              <a:gd name="connsiteY1248" fmla="*/ 2230001 h 5116136"/>
              <a:gd name="connsiteX1249" fmla="*/ 1011736 w 13061856"/>
              <a:gd name="connsiteY1249" fmla="*/ 2159839 h 5116136"/>
              <a:gd name="connsiteX1250" fmla="*/ 1869263 w 13061856"/>
              <a:gd name="connsiteY1250" fmla="*/ 2158174 h 5116136"/>
              <a:gd name="connsiteX1251" fmla="*/ 1863215 w 13061856"/>
              <a:gd name="connsiteY1251" fmla="*/ 2171256 h 5116136"/>
              <a:gd name="connsiteX1252" fmla="*/ 1885590 w 13061856"/>
              <a:gd name="connsiteY1252" fmla="*/ 2159363 h 5116136"/>
              <a:gd name="connsiteX1253" fmla="*/ 1869263 w 13061856"/>
              <a:gd name="connsiteY1253" fmla="*/ 2158174 h 5116136"/>
              <a:gd name="connsiteX1254" fmla="*/ 658566 w 13061856"/>
              <a:gd name="connsiteY1254" fmla="*/ 2155559 h 5116136"/>
              <a:gd name="connsiteX1255" fmla="*/ 654333 w 13061856"/>
              <a:gd name="connsiteY1255" fmla="*/ 2159839 h 5116136"/>
              <a:gd name="connsiteX1256" fmla="*/ 625305 w 13061856"/>
              <a:gd name="connsiteY1256" fmla="*/ 2189806 h 5116136"/>
              <a:gd name="connsiteX1257" fmla="*/ 658566 w 13061856"/>
              <a:gd name="connsiteY1257" fmla="*/ 2155559 h 5116136"/>
              <a:gd name="connsiteX1258" fmla="*/ 1513674 w 13061856"/>
              <a:gd name="connsiteY1258" fmla="*/ 2139148 h 5116136"/>
              <a:gd name="connsiteX1259" fmla="*/ 1500369 w 13061856"/>
              <a:gd name="connsiteY1259" fmla="*/ 2169115 h 5116136"/>
              <a:gd name="connsiteX1260" fmla="*/ 1528188 w 13061856"/>
              <a:gd name="connsiteY1260" fmla="*/ 2181245 h 5116136"/>
              <a:gd name="connsiteX1261" fmla="*/ 1513674 w 13061856"/>
              <a:gd name="connsiteY1261" fmla="*/ 2139148 h 5116136"/>
              <a:gd name="connsiteX1262" fmla="*/ 12554102 w 13061856"/>
              <a:gd name="connsiteY1262" fmla="*/ 2136792 h 5116136"/>
              <a:gd name="connsiteX1263" fmla="*/ 12547818 w 13061856"/>
              <a:gd name="connsiteY1263" fmla="*/ 2137245 h 5116136"/>
              <a:gd name="connsiteX1264" fmla="*/ 12539351 w 13061856"/>
              <a:gd name="connsiteY1264" fmla="*/ 2146521 h 5116136"/>
              <a:gd name="connsiteX1265" fmla="*/ 12579869 w 13061856"/>
              <a:gd name="connsiteY1265" fmla="*/ 2142478 h 5116136"/>
              <a:gd name="connsiteX1266" fmla="*/ 12554102 w 13061856"/>
              <a:gd name="connsiteY1266" fmla="*/ 2136792 h 5116136"/>
              <a:gd name="connsiteX1267" fmla="*/ 1946670 w 13061856"/>
              <a:gd name="connsiteY1267" fmla="*/ 2131063 h 5116136"/>
              <a:gd name="connsiteX1268" fmla="*/ 1920060 w 13061856"/>
              <a:gd name="connsiteY1268" fmla="*/ 2142478 h 5116136"/>
              <a:gd name="connsiteX1269" fmla="*/ 1972674 w 13061856"/>
              <a:gd name="connsiteY1269" fmla="*/ 2147235 h 5116136"/>
              <a:gd name="connsiteX1270" fmla="*/ 1946670 w 13061856"/>
              <a:gd name="connsiteY1270" fmla="*/ 2131063 h 5116136"/>
              <a:gd name="connsiteX1271" fmla="*/ 12480692 w 13061856"/>
              <a:gd name="connsiteY1271" fmla="*/ 2124165 h 5116136"/>
              <a:gd name="connsiteX1272" fmla="*/ 12470411 w 13061856"/>
              <a:gd name="connsiteY1272" fmla="*/ 2128683 h 5116136"/>
              <a:gd name="connsiteX1273" fmla="*/ 12464968 w 13061856"/>
              <a:gd name="connsiteY1273" fmla="*/ 2145808 h 5116136"/>
              <a:gd name="connsiteX1274" fmla="*/ 12399051 w 13061856"/>
              <a:gd name="connsiteY1274" fmla="*/ 2158650 h 5116136"/>
              <a:gd name="connsiteX1275" fmla="*/ 12471016 w 13061856"/>
              <a:gd name="connsiteY1275" fmla="*/ 2164596 h 5116136"/>
              <a:gd name="connsiteX1276" fmla="*/ 12440779 w 13061856"/>
              <a:gd name="connsiteY1276" fmla="*/ 2183624 h 5116136"/>
              <a:gd name="connsiteX1277" fmla="*/ 12415380 w 13061856"/>
              <a:gd name="connsiteY1277" fmla="*/ 2165547 h 5116136"/>
              <a:gd name="connsiteX1278" fmla="*/ 12440779 w 13061856"/>
              <a:gd name="connsiteY1278" fmla="*/ 2183624 h 5116136"/>
              <a:gd name="connsiteX1279" fmla="*/ 12533305 w 13061856"/>
              <a:gd name="connsiteY1279" fmla="*/ 2207883 h 5116136"/>
              <a:gd name="connsiteX1280" fmla="*/ 12479483 w 13061856"/>
              <a:gd name="connsiteY1280" fmla="*/ 2176964 h 5116136"/>
              <a:gd name="connsiteX1281" fmla="*/ 12474644 w 13061856"/>
              <a:gd name="connsiteY1281" fmla="*/ 2141527 h 5116136"/>
              <a:gd name="connsiteX1282" fmla="*/ 12515767 w 13061856"/>
              <a:gd name="connsiteY1282" fmla="*/ 2140575 h 5116136"/>
              <a:gd name="connsiteX1283" fmla="*/ 12493391 w 13061856"/>
              <a:gd name="connsiteY1283" fmla="*/ 2127494 h 5116136"/>
              <a:gd name="connsiteX1284" fmla="*/ 12480692 w 13061856"/>
              <a:gd name="connsiteY1284" fmla="*/ 2124165 h 5116136"/>
              <a:gd name="connsiteX1285" fmla="*/ 1677558 w 13061856"/>
              <a:gd name="connsiteY1285" fmla="*/ 2119884 h 5116136"/>
              <a:gd name="connsiteX1286" fmla="*/ 1658206 w 13061856"/>
              <a:gd name="connsiteY1286" fmla="*/ 2142002 h 5116136"/>
              <a:gd name="connsiteX1287" fmla="*/ 1634622 w 13061856"/>
              <a:gd name="connsiteY1287" fmla="*/ 2136295 h 5116136"/>
              <a:gd name="connsiteX1288" fmla="*/ 1626155 w 13061856"/>
              <a:gd name="connsiteY1288" fmla="*/ 2159363 h 5116136"/>
              <a:gd name="connsiteX1289" fmla="*/ 1677558 w 13061856"/>
              <a:gd name="connsiteY1289" fmla="*/ 2135343 h 5116136"/>
              <a:gd name="connsiteX1290" fmla="*/ 1634622 w 13061856"/>
              <a:gd name="connsiteY1290" fmla="*/ 2175537 h 5116136"/>
              <a:gd name="connsiteX1291" fmla="*/ 1659416 w 13061856"/>
              <a:gd name="connsiteY1291" fmla="*/ 2211211 h 5116136"/>
              <a:gd name="connsiteX1292" fmla="*/ 1701749 w 13061856"/>
              <a:gd name="connsiteY1292" fmla="*/ 2181245 h 5116136"/>
              <a:gd name="connsiteX1293" fmla="*/ 1725333 w 13061856"/>
              <a:gd name="connsiteY1293" fmla="*/ 2187428 h 5116136"/>
              <a:gd name="connsiteX1294" fmla="*/ 1712634 w 13061856"/>
              <a:gd name="connsiteY1294" fmla="*/ 2164596 h 5116136"/>
              <a:gd name="connsiteX1295" fmla="*/ 1684211 w 13061856"/>
              <a:gd name="connsiteY1295" fmla="*/ 2158174 h 5116136"/>
              <a:gd name="connsiteX1296" fmla="*/ 1692073 w 13061856"/>
              <a:gd name="connsiteY1296" fmla="*/ 2140575 h 5116136"/>
              <a:gd name="connsiteX1297" fmla="*/ 1721100 w 13061856"/>
              <a:gd name="connsiteY1297" fmla="*/ 2135343 h 5116136"/>
              <a:gd name="connsiteX1298" fmla="*/ 1677558 w 13061856"/>
              <a:gd name="connsiteY1298" fmla="*/ 2119884 h 5116136"/>
              <a:gd name="connsiteX1299" fmla="*/ 12809067 w 13061856"/>
              <a:gd name="connsiteY1299" fmla="*/ 2110132 h 5116136"/>
              <a:gd name="connsiteX1300" fmla="*/ 12784878 w 13061856"/>
              <a:gd name="connsiteY1300" fmla="*/ 2136769 h 5116136"/>
              <a:gd name="connsiteX1301" fmla="*/ 12809067 w 13061856"/>
              <a:gd name="connsiteY1301" fmla="*/ 2110132 h 5116136"/>
              <a:gd name="connsiteX1302" fmla="*/ 1736824 w 13061856"/>
              <a:gd name="connsiteY1302" fmla="*/ 2108943 h 5116136"/>
              <a:gd name="connsiteX1303" fmla="*/ 1702958 w 13061856"/>
              <a:gd name="connsiteY1303" fmla="*/ 2118219 h 5116136"/>
              <a:gd name="connsiteX1304" fmla="*/ 1744685 w 13061856"/>
              <a:gd name="connsiteY1304" fmla="*/ 2147710 h 5116136"/>
              <a:gd name="connsiteX1305" fmla="*/ 1736219 w 13061856"/>
              <a:gd name="connsiteY1305" fmla="*/ 2125116 h 5116136"/>
              <a:gd name="connsiteX1306" fmla="*/ 1744081 w 13061856"/>
              <a:gd name="connsiteY1306" fmla="*/ 2117743 h 5116136"/>
              <a:gd name="connsiteX1307" fmla="*/ 1801531 w 13061856"/>
              <a:gd name="connsiteY1307" fmla="*/ 2152466 h 5116136"/>
              <a:gd name="connsiteX1308" fmla="*/ 1834187 w 13061856"/>
              <a:gd name="connsiteY1308" fmla="*/ 2134867 h 5116136"/>
              <a:gd name="connsiteX1309" fmla="*/ 1845072 w 13061856"/>
              <a:gd name="connsiteY1309" fmla="*/ 2154132 h 5116136"/>
              <a:gd name="connsiteX1310" fmla="*/ 1863819 w 13061856"/>
              <a:gd name="connsiteY1310" fmla="*/ 2118219 h 5116136"/>
              <a:gd name="connsiteX1311" fmla="*/ 1854748 w 13061856"/>
              <a:gd name="connsiteY1311" fmla="*/ 2112986 h 5116136"/>
              <a:gd name="connsiteX1312" fmla="*/ 1736824 w 13061856"/>
              <a:gd name="connsiteY1312" fmla="*/ 2108943 h 5116136"/>
              <a:gd name="connsiteX1313" fmla="*/ 2515734 w 13061856"/>
              <a:gd name="connsiteY1313" fmla="*/ 2106089 h 5116136"/>
              <a:gd name="connsiteX1314" fmla="*/ 2506662 w 13061856"/>
              <a:gd name="connsiteY1314" fmla="*/ 2134867 h 5116136"/>
              <a:gd name="connsiteX1315" fmla="*/ 2515734 w 13061856"/>
              <a:gd name="connsiteY1315" fmla="*/ 2106089 h 5116136"/>
              <a:gd name="connsiteX1316" fmla="*/ 1437476 w 13061856"/>
              <a:gd name="connsiteY1316" fmla="*/ 2106089 h 5116136"/>
              <a:gd name="connsiteX1317" fmla="*/ 1465294 w 13061856"/>
              <a:gd name="connsiteY1317" fmla="*/ 2116554 h 5116136"/>
              <a:gd name="connsiteX1318" fmla="*/ 1436871 w 13061856"/>
              <a:gd name="connsiteY1318" fmla="*/ 2121549 h 5116136"/>
              <a:gd name="connsiteX1319" fmla="*/ 1441710 w 13061856"/>
              <a:gd name="connsiteY1319" fmla="*/ 2158174 h 5116136"/>
              <a:gd name="connsiteX1320" fmla="*/ 1423567 w 13061856"/>
              <a:gd name="connsiteY1320" fmla="*/ 2140575 h 5116136"/>
              <a:gd name="connsiteX1321" fmla="*/ 1437476 w 13061856"/>
              <a:gd name="connsiteY1321" fmla="*/ 2106089 h 5116136"/>
              <a:gd name="connsiteX1322" fmla="*/ 2544155 w 13061856"/>
              <a:gd name="connsiteY1322" fmla="*/ 2100857 h 5116136"/>
              <a:gd name="connsiteX1323" fmla="*/ 2526014 w 13061856"/>
              <a:gd name="connsiteY1323" fmla="*/ 2136769 h 5116136"/>
              <a:gd name="connsiteX1324" fmla="*/ 2590722 w 13061856"/>
              <a:gd name="connsiteY1324" fmla="*/ 2130348 h 5116136"/>
              <a:gd name="connsiteX1325" fmla="*/ 2587698 w 13061856"/>
              <a:gd name="connsiteY1325" fmla="*/ 2106565 h 5116136"/>
              <a:gd name="connsiteX1326" fmla="*/ 2529038 w 13061856"/>
              <a:gd name="connsiteY1326" fmla="*/ 2119408 h 5116136"/>
              <a:gd name="connsiteX1327" fmla="*/ 2544155 w 13061856"/>
              <a:gd name="connsiteY1327" fmla="*/ 2100857 h 5116136"/>
              <a:gd name="connsiteX1328" fmla="*/ 1419937 w 13061856"/>
              <a:gd name="connsiteY1328" fmla="*/ 2098003 h 5116136"/>
              <a:gd name="connsiteX1329" fmla="*/ 1428405 w 13061856"/>
              <a:gd name="connsiteY1329" fmla="*/ 2106089 h 5116136"/>
              <a:gd name="connsiteX1330" fmla="*/ 1423567 w 13061856"/>
              <a:gd name="connsiteY1330" fmla="*/ 2105613 h 5116136"/>
              <a:gd name="connsiteX1331" fmla="*/ 1399377 w 13061856"/>
              <a:gd name="connsiteY1331" fmla="*/ 2133915 h 5116136"/>
              <a:gd name="connsiteX1332" fmla="*/ 1399377 w 13061856"/>
              <a:gd name="connsiteY1332" fmla="*/ 2099905 h 5116136"/>
              <a:gd name="connsiteX1333" fmla="*/ 1419937 w 13061856"/>
              <a:gd name="connsiteY1333" fmla="*/ 2098003 h 5116136"/>
              <a:gd name="connsiteX1334" fmla="*/ 12838095 w 13061856"/>
              <a:gd name="connsiteY1334" fmla="*/ 2095863 h 5116136"/>
              <a:gd name="connsiteX1335" fmla="*/ 12844143 w 13061856"/>
              <a:gd name="connsiteY1335" fmla="*/ 2100381 h 5116136"/>
              <a:gd name="connsiteX1336" fmla="*/ 12813906 w 13061856"/>
              <a:gd name="connsiteY1336" fmla="*/ 2116554 h 5116136"/>
              <a:gd name="connsiteX1337" fmla="*/ 12814510 w 13061856"/>
              <a:gd name="connsiteY1337" fmla="*/ 2099905 h 5116136"/>
              <a:gd name="connsiteX1338" fmla="*/ 12832047 w 13061856"/>
              <a:gd name="connsiteY1338" fmla="*/ 2097527 h 5116136"/>
              <a:gd name="connsiteX1339" fmla="*/ 12838095 w 13061856"/>
              <a:gd name="connsiteY1339" fmla="*/ 2095863 h 5116136"/>
              <a:gd name="connsiteX1340" fmla="*/ 1877728 w 13061856"/>
              <a:gd name="connsiteY1340" fmla="*/ 2077787 h 5116136"/>
              <a:gd name="connsiteX1341" fmla="*/ 1910989 w 13061856"/>
              <a:gd name="connsiteY1341" fmla="*/ 2096101 h 5116136"/>
              <a:gd name="connsiteX1342" fmla="*/ 1877728 w 13061856"/>
              <a:gd name="connsiteY1342" fmla="*/ 2077787 h 5116136"/>
              <a:gd name="connsiteX1343" fmla="*/ 1844467 w 13061856"/>
              <a:gd name="connsiteY1343" fmla="*/ 2069701 h 5116136"/>
              <a:gd name="connsiteX1344" fmla="*/ 1814835 w 13061856"/>
              <a:gd name="connsiteY1344" fmla="*/ 2089917 h 5116136"/>
              <a:gd name="connsiteX1345" fmla="*/ 1868052 w 13061856"/>
              <a:gd name="connsiteY1345" fmla="*/ 2088966 h 5116136"/>
              <a:gd name="connsiteX1346" fmla="*/ 1844467 w 13061856"/>
              <a:gd name="connsiteY1346" fmla="*/ 2069701 h 5116136"/>
              <a:gd name="connsiteX1347" fmla="*/ 1348579 w 13061856"/>
              <a:gd name="connsiteY1347" fmla="*/ 2068036 h 5116136"/>
              <a:gd name="connsiteX1348" fmla="*/ 1329227 w 13061856"/>
              <a:gd name="connsiteY1348" fmla="*/ 2108943 h 5116136"/>
              <a:gd name="connsiteX1349" fmla="*/ 1295361 w 13061856"/>
              <a:gd name="connsiteY1349" fmla="*/ 2099192 h 5116136"/>
              <a:gd name="connsiteX1350" fmla="*/ 1348579 w 13061856"/>
              <a:gd name="connsiteY1350" fmla="*/ 2068036 h 5116136"/>
              <a:gd name="connsiteX1351" fmla="*/ 12394213 w 13061856"/>
              <a:gd name="connsiteY1351" fmla="*/ 2055906 h 5116136"/>
              <a:gd name="connsiteX1352" fmla="*/ 12380304 w 13061856"/>
              <a:gd name="connsiteY1352" fmla="*/ 2068036 h 5116136"/>
              <a:gd name="connsiteX1353" fmla="*/ 12406309 w 13061856"/>
              <a:gd name="connsiteY1353" fmla="*/ 2073744 h 5116136"/>
              <a:gd name="connsiteX1354" fmla="*/ 12394213 w 13061856"/>
              <a:gd name="connsiteY1354" fmla="*/ 2055906 h 5116136"/>
              <a:gd name="connsiteX1355" fmla="*/ 1915827 w 13061856"/>
              <a:gd name="connsiteY1355" fmla="*/ 2054479 h 5116136"/>
              <a:gd name="connsiteX1356" fmla="*/ 1915827 w 13061856"/>
              <a:gd name="connsiteY1356" fmla="*/ 2100381 h 5116136"/>
              <a:gd name="connsiteX1357" fmla="*/ 1980535 w 13061856"/>
              <a:gd name="connsiteY1357" fmla="*/ 2090392 h 5116136"/>
              <a:gd name="connsiteX1358" fmla="*/ 1949088 w 13061856"/>
              <a:gd name="connsiteY1358" fmla="*/ 2095625 h 5116136"/>
              <a:gd name="connsiteX1359" fmla="*/ 1957555 w 13061856"/>
              <a:gd name="connsiteY1359" fmla="*/ 2084208 h 5116136"/>
              <a:gd name="connsiteX1360" fmla="*/ 1933365 w 13061856"/>
              <a:gd name="connsiteY1360" fmla="*/ 2072555 h 5116136"/>
              <a:gd name="connsiteX1361" fmla="*/ 1935180 w 13061856"/>
              <a:gd name="connsiteY1361" fmla="*/ 2090392 h 5116136"/>
              <a:gd name="connsiteX1362" fmla="*/ 1925503 w 13061856"/>
              <a:gd name="connsiteY1362" fmla="*/ 2089441 h 5116136"/>
              <a:gd name="connsiteX1363" fmla="*/ 1915827 w 13061856"/>
              <a:gd name="connsiteY1363" fmla="*/ 2054479 h 5116136"/>
              <a:gd name="connsiteX1364" fmla="*/ 3094472 w 13061856"/>
              <a:gd name="connsiteY1364" fmla="*/ 2043064 h 5116136"/>
              <a:gd name="connsiteX1365" fmla="*/ 3089030 w 13061856"/>
              <a:gd name="connsiteY1365" fmla="*/ 2068036 h 5116136"/>
              <a:gd name="connsiteX1366" fmla="*/ 3102334 w 13061856"/>
              <a:gd name="connsiteY1366" fmla="*/ 2043540 h 5116136"/>
              <a:gd name="connsiteX1367" fmla="*/ 3094472 w 13061856"/>
              <a:gd name="connsiteY1367" fmla="*/ 2043064 h 5116136"/>
              <a:gd name="connsiteX1368" fmla="*/ 1635831 w 13061856"/>
              <a:gd name="connsiteY1368" fmla="*/ 2040685 h 5116136"/>
              <a:gd name="connsiteX1369" fmla="*/ 1623736 w 13061856"/>
              <a:gd name="connsiteY1369" fmla="*/ 2043540 h 5116136"/>
              <a:gd name="connsiteX1370" fmla="*/ 1603176 w 13061856"/>
              <a:gd name="connsiteY1370" fmla="*/ 2059712 h 5116136"/>
              <a:gd name="connsiteX1371" fmla="*/ 1644902 w 13061856"/>
              <a:gd name="connsiteY1371" fmla="*/ 2043540 h 5116136"/>
              <a:gd name="connsiteX1372" fmla="*/ 1635831 w 13061856"/>
              <a:gd name="connsiteY1372" fmla="*/ 2040685 h 5116136"/>
              <a:gd name="connsiteX1373" fmla="*/ 536409 w 13061856"/>
              <a:gd name="connsiteY1373" fmla="*/ 2039734 h 5116136"/>
              <a:gd name="connsiteX1374" fmla="*/ 576322 w 13061856"/>
              <a:gd name="connsiteY1374" fmla="*/ 2060425 h 5116136"/>
              <a:gd name="connsiteX1375" fmla="*/ 531570 w 13061856"/>
              <a:gd name="connsiteY1375" fmla="*/ 2048296 h 5116136"/>
              <a:gd name="connsiteX1376" fmla="*/ 536409 w 13061856"/>
              <a:gd name="connsiteY1376" fmla="*/ 2039734 h 5116136"/>
              <a:gd name="connsiteX1377" fmla="*/ 3018879 w 13061856"/>
              <a:gd name="connsiteY1377" fmla="*/ 2038307 h 5116136"/>
              <a:gd name="connsiteX1378" fmla="*/ 3050326 w 13061856"/>
              <a:gd name="connsiteY1378" fmla="*/ 2078976 h 5116136"/>
              <a:gd name="connsiteX1379" fmla="*/ 3018879 w 13061856"/>
              <a:gd name="connsiteY1379" fmla="*/ 2038307 h 5116136"/>
              <a:gd name="connsiteX1380" fmla="*/ 1597127 w 13061856"/>
              <a:gd name="connsiteY1380" fmla="*/ 2037356 h 5116136"/>
              <a:gd name="connsiteX1381" fmla="*/ 1565076 w 13061856"/>
              <a:gd name="connsiteY1381" fmla="*/ 2054479 h 5116136"/>
              <a:gd name="connsiteX1382" fmla="*/ 1578986 w 13061856"/>
              <a:gd name="connsiteY1382" fmla="*/ 2059712 h 5116136"/>
              <a:gd name="connsiteX1383" fmla="*/ 1597127 w 13061856"/>
              <a:gd name="connsiteY1383" fmla="*/ 2037356 h 5116136"/>
              <a:gd name="connsiteX1384" fmla="*/ 1514883 w 13061856"/>
              <a:gd name="connsiteY1384" fmla="*/ 2036166 h 5116136"/>
              <a:gd name="connsiteX1385" fmla="*/ 1498555 w 13061856"/>
              <a:gd name="connsiteY1385" fmla="*/ 2036880 h 5116136"/>
              <a:gd name="connsiteX1386" fmla="*/ 1483436 w 13061856"/>
              <a:gd name="connsiteY1386" fmla="*/ 2047820 h 5116136"/>
              <a:gd name="connsiteX1387" fmla="*/ 1560239 w 13061856"/>
              <a:gd name="connsiteY1387" fmla="*/ 2048296 h 5116136"/>
              <a:gd name="connsiteX1388" fmla="*/ 1514883 w 13061856"/>
              <a:gd name="connsiteY1388" fmla="*/ 2036166 h 5116136"/>
              <a:gd name="connsiteX1389" fmla="*/ 2532060 w 13061856"/>
              <a:gd name="connsiteY1389" fmla="*/ 2034501 h 5116136"/>
              <a:gd name="connsiteX1390" fmla="*/ 2555040 w 13061856"/>
              <a:gd name="connsiteY1390" fmla="*/ 2047820 h 5116136"/>
              <a:gd name="connsiteX1391" fmla="*/ 2545365 w 13061856"/>
              <a:gd name="connsiteY1391" fmla="*/ 2042588 h 5116136"/>
              <a:gd name="connsiteX1392" fmla="*/ 2535084 w 13061856"/>
              <a:gd name="connsiteY1392" fmla="*/ 2054479 h 5116136"/>
              <a:gd name="connsiteX1393" fmla="*/ 2525408 w 13061856"/>
              <a:gd name="connsiteY1393" fmla="*/ 2043064 h 5116136"/>
              <a:gd name="connsiteX1394" fmla="*/ 2532060 w 13061856"/>
              <a:gd name="connsiteY1394" fmla="*/ 2034501 h 5116136"/>
              <a:gd name="connsiteX1395" fmla="*/ 2985619 w 13061856"/>
              <a:gd name="connsiteY1395" fmla="*/ 2031647 h 5116136"/>
              <a:gd name="connsiteX1396" fmla="*/ 2984410 w 13061856"/>
              <a:gd name="connsiteY1396" fmla="*/ 2055430 h 5116136"/>
              <a:gd name="connsiteX1397" fmla="*/ 3014647 w 13061856"/>
              <a:gd name="connsiteY1397" fmla="*/ 2032123 h 5116136"/>
              <a:gd name="connsiteX1398" fmla="*/ 1360069 w 13061856"/>
              <a:gd name="connsiteY1398" fmla="*/ 2019518 h 5116136"/>
              <a:gd name="connsiteX1399" fmla="*/ 1356440 w 13061856"/>
              <a:gd name="connsiteY1399" fmla="*/ 2042588 h 5116136"/>
              <a:gd name="connsiteX1400" fmla="*/ 1384258 w 13061856"/>
              <a:gd name="connsiteY1400" fmla="*/ 2066847 h 5116136"/>
              <a:gd name="connsiteX1401" fmla="*/ 1408447 w 13061856"/>
              <a:gd name="connsiteY1401" fmla="*/ 2055430 h 5116136"/>
              <a:gd name="connsiteX1402" fmla="*/ 1408447 w 13061856"/>
              <a:gd name="connsiteY1402" fmla="*/ 2025226 h 5116136"/>
              <a:gd name="connsiteX1403" fmla="*/ 1360069 w 13061856"/>
              <a:gd name="connsiteY1403" fmla="*/ 2019518 h 5116136"/>
              <a:gd name="connsiteX1404" fmla="*/ 2321005 w 13061856"/>
              <a:gd name="connsiteY1404" fmla="*/ 2010005 h 5116136"/>
              <a:gd name="connsiteX1405" fmla="*/ 2339148 w 13061856"/>
              <a:gd name="connsiteY1405" fmla="*/ 2044253 h 5116136"/>
              <a:gd name="connsiteX1406" fmla="*/ 2321610 w 13061856"/>
              <a:gd name="connsiteY1406" fmla="*/ 2033312 h 5116136"/>
              <a:gd name="connsiteX1407" fmla="*/ 2321005 w 13061856"/>
              <a:gd name="connsiteY1407" fmla="*/ 2010005 h 5116136"/>
              <a:gd name="connsiteX1408" fmla="*/ 2874345 w 13061856"/>
              <a:gd name="connsiteY1408" fmla="*/ 2008578 h 5116136"/>
              <a:gd name="connsiteX1409" fmla="*/ 2850761 w 13061856"/>
              <a:gd name="connsiteY1409" fmla="*/ 2024513 h 5116136"/>
              <a:gd name="connsiteX1410" fmla="*/ 2874345 w 13061856"/>
              <a:gd name="connsiteY1410" fmla="*/ 2008578 h 5116136"/>
              <a:gd name="connsiteX1411" fmla="*/ 2732835 w 13061856"/>
              <a:gd name="connsiteY1411" fmla="*/ 2008578 h 5116136"/>
              <a:gd name="connsiteX1412" fmla="*/ 2737674 w 13061856"/>
              <a:gd name="connsiteY1412" fmla="*/ 2009053 h 5116136"/>
              <a:gd name="connsiteX1413" fmla="*/ 2756421 w 13061856"/>
              <a:gd name="connsiteY1413" fmla="*/ 2032599 h 5116136"/>
              <a:gd name="connsiteX1414" fmla="*/ 2762468 w 13061856"/>
              <a:gd name="connsiteY1414" fmla="*/ 2051626 h 5116136"/>
              <a:gd name="connsiteX1415" fmla="*/ 2733441 w 13061856"/>
              <a:gd name="connsiteY1415" fmla="*/ 2051150 h 5116136"/>
              <a:gd name="connsiteX1416" fmla="*/ 2732835 w 13061856"/>
              <a:gd name="connsiteY1416" fmla="*/ 2008578 h 5116136"/>
              <a:gd name="connsiteX1417" fmla="*/ 12207348 w 13061856"/>
              <a:gd name="connsiteY1417" fmla="*/ 2005723 h 5116136"/>
              <a:gd name="connsiteX1418" fmla="*/ 12193438 w 13061856"/>
              <a:gd name="connsiteY1418" fmla="*/ 2018329 h 5116136"/>
              <a:gd name="connsiteX1419" fmla="*/ 12217023 w 13061856"/>
              <a:gd name="connsiteY1419" fmla="*/ 2024037 h 5116136"/>
              <a:gd name="connsiteX1420" fmla="*/ 12207348 w 13061856"/>
              <a:gd name="connsiteY1420" fmla="*/ 2005723 h 5116136"/>
              <a:gd name="connsiteX1421" fmla="*/ 1404820 w 13061856"/>
              <a:gd name="connsiteY1421" fmla="*/ 2001443 h 5116136"/>
              <a:gd name="connsiteX1422" fmla="*/ 1427195 w 13061856"/>
              <a:gd name="connsiteY1422" fmla="*/ 2030934 h 5116136"/>
              <a:gd name="connsiteX1423" fmla="*/ 1414496 w 13061856"/>
              <a:gd name="connsiteY1423" fmla="*/ 2043540 h 5116136"/>
              <a:gd name="connsiteX1424" fmla="*/ 1450781 w 13061856"/>
              <a:gd name="connsiteY1424" fmla="*/ 2036880 h 5116136"/>
              <a:gd name="connsiteX1425" fmla="*/ 1465899 w 13061856"/>
              <a:gd name="connsiteY1425" fmla="*/ 2059712 h 5116136"/>
              <a:gd name="connsiteX1426" fmla="*/ 1432033 w 13061856"/>
              <a:gd name="connsiteY1426" fmla="*/ 2025226 h 5116136"/>
              <a:gd name="connsiteX1427" fmla="*/ 1442314 w 13061856"/>
              <a:gd name="connsiteY1427" fmla="*/ 2014286 h 5116136"/>
              <a:gd name="connsiteX1428" fmla="*/ 1404820 w 13061856"/>
              <a:gd name="connsiteY1428" fmla="*/ 2001443 h 5116136"/>
              <a:gd name="connsiteX1429" fmla="*/ 2823547 w 13061856"/>
              <a:gd name="connsiteY1429" fmla="*/ 1998113 h 5116136"/>
              <a:gd name="connsiteX1430" fmla="*/ 2829594 w 13061856"/>
              <a:gd name="connsiteY1430" fmla="*/ 2034976 h 5116136"/>
              <a:gd name="connsiteX1431" fmla="*/ 2818709 w 13061856"/>
              <a:gd name="connsiteY1431" fmla="*/ 2034501 h 5116136"/>
              <a:gd name="connsiteX1432" fmla="*/ 2823547 w 13061856"/>
              <a:gd name="connsiteY1432" fmla="*/ 1998113 h 5116136"/>
              <a:gd name="connsiteX1433" fmla="*/ 1375792 w 13061856"/>
              <a:gd name="connsiteY1433" fmla="*/ 1996687 h 5116136"/>
              <a:gd name="connsiteX1434" fmla="*/ 1370349 w 13061856"/>
              <a:gd name="connsiteY1434" fmla="*/ 2014286 h 5116136"/>
              <a:gd name="connsiteX1435" fmla="*/ 1398771 w 13061856"/>
              <a:gd name="connsiteY1435" fmla="*/ 2018805 h 5116136"/>
              <a:gd name="connsiteX1436" fmla="*/ 1375792 w 13061856"/>
              <a:gd name="connsiteY1436" fmla="*/ 1996687 h 5116136"/>
              <a:gd name="connsiteX1437" fmla="*/ 2951752 w 13061856"/>
              <a:gd name="connsiteY1437" fmla="*/ 1996209 h 5116136"/>
              <a:gd name="connsiteX1438" fmla="*/ 2973524 w 13061856"/>
              <a:gd name="connsiteY1438" fmla="*/ 2015236 h 5116136"/>
              <a:gd name="connsiteX1439" fmla="*/ 2951752 w 13061856"/>
              <a:gd name="connsiteY1439" fmla="*/ 1996209 h 5116136"/>
              <a:gd name="connsiteX1440" fmla="*/ 2238760 w 13061856"/>
              <a:gd name="connsiteY1440" fmla="*/ 1994070 h 5116136"/>
              <a:gd name="connsiteX1441" fmla="*/ 2242389 w 13061856"/>
              <a:gd name="connsiteY1441" fmla="*/ 1995259 h 5116136"/>
              <a:gd name="connsiteX1442" fmla="*/ 2251460 w 13061856"/>
              <a:gd name="connsiteY1442" fmla="*/ 2018329 h 5116136"/>
              <a:gd name="connsiteX1443" fmla="*/ 2229689 w 13061856"/>
              <a:gd name="connsiteY1443" fmla="*/ 2012383 h 5116136"/>
              <a:gd name="connsiteX1444" fmla="*/ 2234527 w 13061856"/>
              <a:gd name="connsiteY1444" fmla="*/ 2006675 h 5116136"/>
              <a:gd name="connsiteX1445" fmla="*/ 2238760 w 13061856"/>
              <a:gd name="connsiteY1445" fmla="*/ 1994070 h 5116136"/>
              <a:gd name="connsiteX1446" fmla="*/ 2299840 w 13061856"/>
              <a:gd name="connsiteY1446" fmla="*/ 1987886 h 5116136"/>
              <a:gd name="connsiteX1447" fmla="*/ 2319797 w 13061856"/>
              <a:gd name="connsiteY1447" fmla="*/ 1993833 h 5116136"/>
              <a:gd name="connsiteX1448" fmla="*/ 2304677 w 13061856"/>
              <a:gd name="connsiteY1448" fmla="*/ 2001443 h 5116136"/>
              <a:gd name="connsiteX1449" fmla="*/ 2301654 w 13061856"/>
              <a:gd name="connsiteY1449" fmla="*/ 2020470 h 5116136"/>
              <a:gd name="connsiteX1450" fmla="*/ 2290768 w 13061856"/>
              <a:gd name="connsiteY1450" fmla="*/ 1989312 h 5116136"/>
              <a:gd name="connsiteX1451" fmla="*/ 2299840 w 13061856"/>
              <a:gd name="connsiteY1451" fmla="*/ 1987886 h 5116136"/>
              <a:gd name="connsiteX1452" fmla="*/ 2374223 w 13061856"/>
              <a:gd name="connsiteY1452" fmla="*/ 1987649 h 5116136"/>
              <a:gd name="connsiteX1453" fmla="*/ 2392971 w 13061856"/>
              <a:gd name="connsiteY1453" fmla="*/ 2015949 h 5116136"/>
              <a:gd name="connsiteX1454" fmla="*/ 2364547 w 13061856"/>
              <a:gd name="connsiteY1454" fmla="*/ 1992405 h 5116136"/>
              <a:gd name="connsiteX1455" fmla="*/ 2374223 w 13061856"/>
              <a:gd name="connsiteY1455" fmla="*/ 1987649 h 5116136"/>
              <a:gd name="connsiteX1456" fmla="*/ 1854143 w 13061856"/>
              <a:gd name="connsiteY1456" fmla="*/ 1986935 h 5116136"/>
              <a:gd name="connsiteX1457" fmla="*/ 1866843 w 13061856"/>
              <a:gd name="connsiteY1457" fmla="*/ 1987173 h 5116136"/>
              <a:gd name="connsiteX1458" fmla="*/ 1856562 w 13061856"/>
              <a:gd name="connsiteY1458" fmla="*/ 2013097 h 5116136"/>
              <a:gd name="connsiteX1459" fmla="*/ 1836001 w 13061856"/>
              <a:gd name="connsiteY1459" fmla="*/ 2007864 h 5116136"/>
              <a:gd name="connsiteX1460" fmla="*/ 1854143 w 13061856"/>
              <a:gd name="connsiteY1460" fmla="*/ 1986935 h 5116136"/>
              <a:gd name="connsiteX1461" fmla="*/ 2994084 w 13061856"/>
              <a:gd name="connsiteY1461" fmla="*/ 1985746 h 5116136"/>
              <a:gd name="connsiteX1462" fmla="*/ 3033393 w 13061856"/>
              <a:gd name="connsiteY1462" fmla="*/ 2003345 h 5116136"/>
              <a:gd name="connsiteX1463" fmla="*/ 2981989 w 13061856"/>
              <a:gd name="connsiteY1463" fmla="*/ 1991692 h 5116136"/>
              <a:gd name="connsiteX1464" fmla="*/ 2994084 w 13061856"/>
              <a:gd name="connsiteY1464" fmla="*/ 1985746 h 5116136"/>
              <a:gd name="connsiteX1465" fmla="*/ 2788472 w 13061856"/>
              <a:gd name="connsiteY1465" fmla="*/ 1982415 h 5116136"/>
              <a:gd name="connsiteX1466" fmla="*/ 2784238 w 13061856"/>
              <a:gd name="connsiteY1466" fmla="*/ 2013097 h 5116136"/>
              <a:gd name="connsiteX1467" fmla="*/ 2771539 w 13061856"/>
              <a:gd name="connsiteY1467" fmla="*/ 2007864 h 5116136"/>
              <a:gd name="connsiteX1468" fmla="*/ 2788472 w 13061856"/>
              <a:gd name="connsiteY1468" fmla="*/ 1982415 h 5116136"/>
              <a:gd name="connsiteX1469" fmla="*/ 1432033 w 13061856"/>
              <a:gd name="connsiteY1469" fmla="*/ 1980038 h 5116136"/>
              <a:gd name="connsiteX1470" fmla="*/ 1421752 w 13061856"/>
              <a:gd name="connsiteY1470" fmla="*/ 1990979 h 5116136"/>
              <a:gd name="connsiteX1471" fmla="*/ 1461060 w 13061856"/>
              <a:gd name="connsiteY1471" fmla="*/ 2025702 h 5116136"/>
              <a:gd name="connsiteX1472" fmla="*/ 1476180 w 13061856"/>
              <a:gd name="connsiteY1472" fmla="*/ 2013097 h 5116136"/>
              <a:gd name="connsiteX1473" fmla="*/ 1432033 w 13061856"/>
              <a:gd name="connsiteY1473" fmla="*/ 1980038 h 5116136"/>
              <a:gd name="connsiteX1474" fmla="*/ 532174 w 13061856"/>
              <a:gd name="connsiteY1474" fmla="*/ 1978373 h 5116136"/>
              <a:gd name="connsiteX1475" fmla="*/ 550317 w 13061856"/>
              <a:gd name="connsiteY1475" fmla="*/ 1978373 h 5116136"/>
              <a:gd name="connsiteX1476" fmla="*/ 535199 w 13061856"/>
              <a:gd name="connsiteY1476" fmla="*/ 1990979 h 5116136"/>
              <a:gd name="connsiteX1477" fmla="*/ 601721 w 13061856"/>
              <a:gd name="connsiteY1477" fmla="*/ 1996687 h 5116136"/>
              <a:gd name="connsiteX1478" fmla="*/ 520684 w 13061856"/>
              <a:gd name="connsiteY1478" fmla="*/ 1985746 h 5116136"/>
              <a:gd name="connsiteX1479" fmla="*/ 532174 w 13061856"/>
              <a:gd name="connsiteY1479" fmla="*/ 1978373 h 5116136"/>
              <a:gd name="connsiteX1480" fmla="*/ 2223037 w 13061856"/>
              <a:gd name="connsiteY1480" fmla="*/ 1977183 h 5116136"/>
              <a:gd name="connsiteX1481" fmla="*/ 2218199 w 13061856"/>
              <a:gd name="connsiteY1481" fmla="*/ 2014762 h 5116136"/>
              <a:gd name="connsiteX1482" fmla="*/ 2223037 w 13061856"/>
              <a:gd name="connsiteY1482" fmla="*/ 1977183 h 5116136"/>
              <a:gd name="connsiteX1483" fmla="*/ 11767094 w 13061856"/>
              <a:gd name="connsiteY1483" fmla="*/ 1974091 h 5116136"/>
              <a:gd name="connsiteX1484" fmla="*/ 11758023 w 13061856"/>
              <a:gd name="connsiteY1484" fmla="*/ 1975519 h 5116136"/>
              <a:gd name="connsiteX1485" fmla="*/ 11743510 w 13061856"/>
              <a:gd name="connsiteY1485" fmla="*/ 1989312 h 5116136"/>
              <a:gd name="connsiteX1486" fmla="*/ 11773142 w 13061856"/>
              <a:gd name="connsiteY1486" fmla="*/ 1977897 h 5116136"/>
              <a:gd name="connsiteX1487" fmla="*/ 11767094 w 13061856"/>
              <a:gd name="connsiteY1487" fmla="*/ 1974091 h 5116136"/>
              <a:gd name="connsiteX1488" fmla="*/ 12201168 w 13061856"/>
              <a:gd name="connsiteY1488" fmla="*/ 1972995 h 5116136"/>
              <a:gd name="connsiteX1489" fmla="*/ 12194043 w 13061856"/>
              <a:gd name="connsiteY1489" fmla="*/ 1973141 h 5116136"/>
              <a:gd name="connsiteX1490" fmla="*/ 12187392 w 13061856"/>
              <a:gd name="connsiteY1490" fmla="*/ 1993833 h 5116136"/>
              <a:gd name="connsiteX1491" fmla="*/ 12201168 w 13061856"/>
              <a:gd name="connsiteY1491" fmla="*/ 1972995 h 5116136"/>
              <a:gd name="connsiteX1492" fmla="*/ 2168610 w 13061856"/>
              <a:gd name="connsiteY1492" fmla="*/ 1972665 h 5116136"/>
              <a:gd name="connsiteX1493" fmla="*/ 2178286 w 13061856"/>
              <a:gd name="connsiteY1493" fmla="*/ 1996687 h 5116136"/>
              <a:gd name="connsiteX1494" fmla="*/ 2189171 w 13061856"/>
              <a:gd name="connsiteY1494" fmla="*/ 1991692 h 5116136"/>
              <a:gd name="connsiteX1495" fmla="*/ 2164982 w 13061856"/>
              <a:gd name="connsiteY1495" fmla="*/ 1978849 h 5116136"/>
              <a:gd name="connsiteX1496" fmla="*/ 2168610 w 13061856"/>
              <a:gd name="connsiteY1496" fmla="*/ 1972665 h 5116136"/>
              <a:gd name="connsiteX1497" fmla="*/ 1024435 w 13061856"/>
              <a:gd name="connsiteY1497" fmla="*/ 1972665 h 5116136"/>
              <a:gd name="connsiteX1498" fmla="*/ 987546 w 13061856"/>
              <a:gd name="connsiteY1498" fmla="*/ 1983604 h 5116136"/>
              <a:gd name="connsiteX1499" fmla="*/ 1024435 w 13061856"/>
              <a:gd name="connsiteY1499" fmla="*/ 1972665 h 5116136"/>
              <a:gd name="connsiteX1500" fmla="*/ 2715298 w 13061856"/>
              <a:gd name="connsiteY1500" fmla="*/ 1970286 h 5116136"/>
              <a:gd name="connsiteX1501" fmla="*/ 2743722 w 13061856"/>
              <a:gd name="connsiteY1501" fmla="*/ 2001443 h 5116136"/>
              <a:gd name="connsiteX1502" fmla="*/ 2711669 w 13061856"/>
              <a:gd name="connsiteY1502" fmla="*/ 1991692 h 5116136"/>
              <a:gd name="connsiteX1503" fmla="*/ 2715298 w 13061856"/>
              <a:gd name="connsiteY1503" fmla="*/ 1970286 h 5116136"/>
              <a:gd name="connsiteX1504" fmla="*/ 3387167 w 13061856"/>
              <a:gd name="connsiteY1504" fmla="*/ 1970048 h 5116136"/>
              <a:gd name="connsiteX1505" fmla="*/ 3378096 w 13061856"/>
              <a:gd name="connsiteY1505" fmla="*/ 1970763 h 5116136"/>
              <a:gd name="connsiteX1506" fmla="*/ 3373259 w 13061856"/>
              <a:gd name="connsiteY1506" fmla="*/ 1981227 h 5116136"/>
              <a:gd name="connsiteX1507" fmla="*/ 3403496 w 13061856"/>
              <a:gd name="connsiteY1507" fmla="*/ 1991692 h 5116136"/>
              <a:gd name="connsiteX1508" fmla="*/ 3387167 w 13061856"/>
              <a:gd name="connsiteY1508" fmla="*/ 1970048 h 5116136"/>
              <a:gd name="connsiteX1509" fmla="*/ 11982383 w 13061856"/>
              <a:gd name="connsiteY1509" fmla="*/ 1967909 h 5116136"/>
              <a:gd name="connsiteX1510" fmla="*/ 11972707 w 13061856"/>
              <a:gd name="connsiteY1510" fmla="*/ 1973141 h 5116136"/>
              <a:gd name="connsiteX1511" fmla="*/ 11973312 w 13061856"/>
              <a:gd name="connsiteY1511" fmla="*/ 1997637 h 5116136"/>
              <a:gd name="connsiteX1512" fmla="*/ 11982383 w 13061856"/>
              <a:gd name="connsiteY1512" fmla="*/ 1967909 h 5116136"/>
              <a:gd name="connsiteX1513" fmla="*/ 1257263 w 13061856"/>
              <a:gd name="connsiteY1513" fmla="*/ 1967909 h 5116136"/>
              <a:gd name="connsiteX1514" fmla="*/ 1279638 w 13061856"/>
              <a:gd name="connsiteY1514" fmla="*/ 1973617 h 5116136"/>
              <a:gd name="connsiteX1515" fmla="*/ 1292941 w 13061856"/>
              <a:gd name="connsiteY1515" fmla="*/ 2011432 h 5116136"/>
              <a:gd name="connsiteX1516" fmla="*/ 1269962 w 13061856"/>
              <a:gd name="connsiteY1516" fmla="*/ 2016664 h 5116136"/>
              <a:gd name="connsiteX1517" fmla="*/ 1249400 w 13061856"/>
              <a:gd name="connsiteY1517" fmla="*/ 1994546 h 5116136"/>
              <a:gd name="connsiteX1518" fmla="*/ 1257263 w 13061856"/>
              <a:gd name="connsiteY1518" fmla="*/ 1967909 h 5116136"/>
              <a:gd name="connsiteX1519" fmla="*/ 2340962 w 13061856"/>
              <a:gd name="connsiteY1519" fmla="*/ 1965768 h 5116136"/>
              <a:gd name="connsiteX1520" fmla="*/ 2354871 w 13061856"/>
              <a:gd name="connsiteY1520" fmla="*/ 1992405 h 5116136"/>
              <a:gd name="connsiteX1521" fmla="*/ 2330077 w 13061856"/>
              <a:gd name="connsiteY1521" fmla="*/ 1992405 h 5116136"/>
              <a:gd name="connsiteX1522" fmla="*/ 2328868 w 13061856"/>
              <a:gd name="connsiteY1522" fmla="*/ 1966244 h 5116136"/>
              <a:gd name="connsiteX1523" fmla="*/ 2340962 w 13061856"/>
              <a:gd name="connsiteY1523" fmla="*/ 1965768 h 5116136"/>
              <a:gd name="connsiteX1524" fmla="*/ 12413565 w 13061856"/>
              <a:gd name="connsiteY1524" fmla="*/ 1962201 h 5116136"/>
              <a:gd name="connsiteX1525" fmla="*/ 12442593 w 13061856"/>
              <a:gd name="connsiteY1525" fmla="*/ 1975519 h 5116136"/>
              <a:gd name="connsiteX1526" fmla="*/ 12411751 w 13061856"/>
              <a:gd name="connsiteY1526" fmla="*/ 1990501 h 5116136"/>
              <a:gd name="connsiteX1527" fmla="*/ 2134140 w 13061856"/>
              <a:gd name="connsiteY1527" fmla="*/ 1956967 h 5116136"/>
              <a:gd name="connsiteX1528" fmla="*/ 2130512 w 13061856"/>
              <a:gd name="connsiteY1528" fmla="*/ 1976707 h 5116136"/>
              <a:gd name="connsiteX1529" fmla="*/ 2113578 w 13061856"/>
              <a:gd name="connsiteY1529" fmla="*/ 1966957 h 5116136"/>
              <a:gd name="connsiteX1530" fmla="*/ 2134140 w 13061856"/>
              <a:gd name="connsiteY1530" fmla="*/ 1956967 h 5116136"/>
              <a:gd name="connsiteX1531" fmla="*/ 3199093 w 13061856"/>
              <a:gd name="connsiteY1531" fmla="*/ 1956491 h 5116136"/>
              <a:gd name="connsiteX1532" fmla="*/ 3180345 w 13061856"/>
              <a:gd name="connsiteY1532" fmla="*/ 1986459 h 5116136"/>
              <a:gd name="connsiteX1533" fmla="*/ 3199697 w 13061856"/>
              <a:gd name="connsiteY1533" fmla="*/ 1986459 h 5116136"/>
              <a:gd name="connsiteX1534" fmla="*/ 3199093 w 13061856"/>
              <a:gd name="connsiteY1534" fmla="*/ 1956491 h 5116136"/>
              <a:gd name="connsiteX1535" fmla="*/ 2821733 w 13061856"/>
              <a:gd name="connsiteY1535" fmla="*/ 1956491 h 5116136"/>
              <a:gd name="connsiteX1536" fmla="*/ 2850156 w 13061856"/>
              <a:gd name="connsiteY1536" fmla="*/ 1956967 h 5116136"/>
              <a:gd name="connsiteX1537" fmla="*/ 2807219 w 13061856"/>
              <a:gd name="connsiteY1537" fmla="*/ 1970286 h 5116136"/>
              <a:gd name="connsiteX1538" fmla="*/ 2821733 w 13061856"/>
              <a:gd name="connsiteY1538" fmla="*/ 1956491 h 5116136"/>
              <a:gd name="connsiteX1539" fmla="*/ 1650951 w 13061856"/>
              <a:gd name="connsiteY1539" fmla="*/ 1952211 h 5116136"/>
              <a:gd name="connsiteX1540" fmla="*/ 1637041 w 13061856"/>
              <a:gd name="connsiteY1540" fmla="*/ 1972189 h 5116136"/>
              <a:gd name="connsiteX1541" fmla="*/ 1656392 w 13061856"/>
              <a:gd name="connsiteY1541" fmla="*/ 1983604 h 5116136"/>
              <a:gd name="connsiteX1542" fmla="*/ 1646112 w 13061856"/>
              <a:gd name="connsiteY1542" fmla="*/ 1995259 h 5116136"/>
              <a:gd name="connsiteX1543" fmla="*/ 1627364 w 13061856"/>
              <a:gd name="connsiteY1543" fmla="*/ 1970763 h 5116136"/>
              <a:gd name="connsiteX1544" fmla="*/ 1650951 w 13061856"/>
              <a:gd name="connsiteY1544" fmla="*/ 1952211 h 5116136"/>
              <a:gd name="connsiteX1545" fmla="*/ 885950 w 13061856"/>
              <a:gd name="connsiteY1545" fmla="*/ 1950784 h 5116136"/>
              <a:gd name="connsiteX1546" fmla="*/ 853293 w 13061856"/>
              <a:gd name="connsiteY1546" fmla="*/ 1959822 h 5116136"/>
              <a:gd name="connsiteX1547" fmla="*/ 916187 w 13061856"/>
              <a:gd name="connsiteY1547" fmla="*/ 1965055 h 5116136"/>
              <a:gd name="connsiteX1548" fmla="*/ 885950 w 13061856"/>
              <a:gd name="connsiteY1548" fmla="*/ 1950784 h 5116136"/>
              <a:gd name="connsiteX1549" fmla="*/ 3048512 w 13061856"/>
              <a:gd name="connsiteY1549" fmla="*/ 1949357 h 5116136"/>
              <a:gd name="connsiteX1550" fmla="*/ 3079353 w 13061856"/>
              <a:gd name="connsiteY1550" fmla="*/ 1984081 h 5116136"/>
              <a:gd name="connsiteX1551" fmla="*/ 3043673 w 13061856"/>
              <a:gd name="connsiteY1551" fmla="*/ 1990501 h 5116136"/>
              <a:gd name="connsiteX1552" fmla="*/ 3048512 w 13061856"/>
              <a:gd name="connsiteY1552" fmla="*/ 1949357 h 5116136"/>
              <a:gd name="connsiteX1553" fmla="*/ 2645148 w 13061856"/>
              <a:gd name="connsiteY1553" fmla="*/ 1948168 h 5116136"/>
              <a:gd name="connsiteX1554" fmla="*/ 2645753 w 13061856"/>
              <a:gd name="connsiteY1554" fmla="*/ 1950070 h 5116136"/>
              <a:gd name="connsiteX1555" fmla="*/ 2645753 w 13061856"/>
              <a:gd name="connsiteY1555" fmla="*/ 1950784 h 5116136"/>
              <a:gd name="connsiteX1556" fmla="*/ 2645148 w 13061856"/>
              <a:gd name="connsiteY1556" fmla="*/ 1948168 h 5116136"/>
              <a:gd name="connsiteX1557" fmla="*/ 12432312 w 13061856"/>
              <a:gd name="connsiteY1557" fmla="*/ 1947930 h 5116136"/>
              <a:gd name="connsiteX1558" fmla="*/ 12466177 w 13061856"/>
              <a:gd name="connsiteY1558" fmla="*/ 1952925 h 5116136"/>
              <a:gd name="connsiteX1559" fmla="*/ 12472225 w 13061856"/>
              <a:gd name="connsiteY1559" fmla="*/ 1977183 h 5116136"/>
              <a:gd name="connsiteX1560" fmla="*/ 12428079 w 13061856"/>
              <a:gd name="connsiteY1560" fmla="*/ 1959822 h 5116136"/>
              <a:gd name="connsiteX1561" fmla="*/ 12432312 w 13061856"/>
              <a:gd name="connsiteY1561" fmla="*/ 1947930 h 5116136"/>
              <a:gd name="connsiteX1562" fmla="*/ 2723765 w 13061856"/>
              <a:gd name="connsiteY1562" fmla="*/ 1941985 h 5116136"/>
              <a:gd name="connsiteX1563" fmla="*/ 2739488 w 13061856"/>
              <a:gd name="connsiteY1563" fmla="*/ 1944839 h 5116136"/>
              <a:gd name="connsiteX1564" fmla="*/ 2711669 w 13061856"/>
              <a:gd name="connsiteY1564" fmla="*/ 1958871 h 5116136"/>
              <a:gd name="connsiteX1565" fmla="*/ 2723765 w 13061856"/>
              <a:gd name="connsiteY1565" fmla="*/ 1941985 h 5116136"/>
              <a:gd name="connsiteX1566" fmla="*/ 12697190 w 13061856"/>
              <a:gd name="connsiteY1566" fmla="*/ 1940796 h 5116136"/>
              <a:gd name="connsiteX1567" fmla="*/ 12791530 w 13061856"/>
              <a:gd name="connsiteY1567" fmla="*/ 1982415 h 5116136"/>
              <a:gd name="connsiteX1568" fmla="*/ 12659696 w 13061856"/>
              <a:gd name="connsiteY1568" fmla="*/ 1945552 h 5116136"/>
              <a:gd name="connsiteX1569" fmla="*/ 12697190 w 13061856"/>
              <a:gd name="connsiteY1569" fmla="*/ 1940796 h 5116136"/>
              <a:gd name="connsiteX1570" fmla="*/ 966985 w 13061856"/>
              <a:gd name="connsiteY1570" fmla="*/ 1940796 h 5116136"/>
              <a:gd name="connsiteX1571" fmla="*/ 947634 w 13061856"/>
              <a:gd name="connsiteY1571" fmla="*/ 1954114 h 5116136"/>
              <a:gd name="connsiteX1572" fmla="*/ 981499 w 13061856"/>
              <a:gd name="connsiteY1572" fmla="*/ 1958871 h 5116136"/>
              <a:gd name="connsiteX1573" fmla="*/ 966985 w 13061856"/>
              <a:gd name="connsiteY1573" fmla="*/ 1940796 h 5116136"/>
              <a:gd name="connsiteX1574" fmla="*/ 2149863 w 13061856"/>
              <a:gd name="connsiteY1574" fmla="*/ 1940320 h 5116136"/>
              <a:gd name="connsiteX1575" fmla="*/ 2180100 w 13061856"/>
              <a:gd name="connsiteY1575" fmla="*/ 1967433 h 5116136"/>
              <a:gd name="connsiteX1576" fmla="*/ 2143211 w 13061856"/>
              <a:gd name="connsiteY1576" fmla="*/ 1962201 h 5116136"/>
              <a:gd name="connsiteX1577" fmla="*/ 2149863 w 13061856"/>
              <a:gd name="connsiteY1577" fmla="*/ 1940320 h 5116136"/>
              <a:gd name="connsiteX1578" fmla="*/ 2980780 w 13061856"/>
              <a:gd name="connsiteY1578" fmla="*/ 1939607 h 5116136"/>
              <a:gd name="connsiteX1579" fmla="*/ 2992270 w 13061856"/>
              <a:gd name="connsiteY1579" fmla="*/ 1950070 h 5116136"/>
              <a:gd name="connsiteX1580" fmla="*/ 2961429 w 13061856"/>
              <a:gd name="connsiteY1580" fmla="*/ 1960297 h 5116136"/>
              <a:gd name="connsiteX1581" fmla="*/ 2980780 w 13061856"/>
              <a:gd name="connsiteY1581" fmla="*/ 1939607 h 5116136"/>
              <a:gd name="connsiteX1582" fmla="*/ 2339148 w 13061856"/>
              <a:gd name="connsiteY1582" fmla="*/ 1937940 h 5116136"/>
              <a:gd name="connsiteX1583" fmla="*/ 2322820 w 13061856"/>
              <a:gd name="connsiteY1583" fmla="*/ 1958871 h 5116136"/>
              <a:gd name="connsiteX1584" fmla="*/ 2339148 w 13061856"/>
              <a:gd name="connsiteY1584" fmla="*/ 1937940 h 5116136"/>
              <a:gd name="connsiteX1585" fmla="*/ 2933611 w 13061856"/>
              <a:gd name="connsiteY1585" fmla="*/ 1933423 h 5116136"/>
              <a:gd name="connsiteX1586" fmla="*/ 2938448 w 13061856"/>
              <a:gd name="connsiteY1586" fmla="*/ 1977183 h 5116136"/>
              <a:gd name="connsiteX1587" fmla="*/ 2933611 w 13061856"/>
              <a:gd name="connsiteY1587" fmla="*/ 1933423 h 5116136"/>
              <a:gd name="connsiteX1588" fmla="*/ 2237551 w 13061856"/>
              <a:gd name="connsiteY1588" fmla="*/ 1932234 h 5116136"/>
              <a:gd name="connsiteX1589" fmla="*/ 2300444 w 13061856"/>
              <a:gd name="connsiteY1589" fmla="*/ 1944839 h 5116136"/>
              <a:gd name="connsiteX1590" fmla="*/ 2279883 w 13061856"/>
              <a:gd name="connsiteY1590" fmla="*/ 1963151 h 5116136"/>
              <a:gd name="connsiteX1591" fmla="*/ 2219409 w 13061856"/>
              <a:gd name="connsiteY1591" fmla="*/ 1937940 h 5116136"/>
              <a:gd name="connsiteX1592" fmla="*/ 2237551 w 13061856"/>
              <a:gd name="connsiteY1592" fmla="*/ 1932234 h 5116136"/>
              <a:gd name="connsiteX1593" fmla="*/ 2471586 w 13061856"/>
              <a:gd name="connsiteY1593" fmla="*/ 1924622 h 5116136"/>
              <a:gd name="connsiteX1594" fmla="*/ 2494567 w 13061856"/>
              <a:gd name="connsiteY1594" fmla="*/ 1934374 h 5116136"/>
              <a:gd name="connsiteX1595" fmla="*/ 2454050 w 13061856"/>
              <a:gd name="connsiteY1595" fmla="*/ 1941272 h 5116136"/>
              <a:gd name="connsiteX1596" fmla="*/ 2471586 w 13061856"/>
              <a:gd name="connsiteY1596" fmla="*/ 1924622 h 5116136"/>
              <a:gd name="connsiteX1597" fmla="*/ 1569310 w 13061856"/>
              <a:gd name="connsiteY1597" fmla="*/ 1921055 h 5116136"/>
              <a:gd name="connsiteX1598" fmla="*/ 1567496 w 13061856"/>
              <a:gd name="connsiteY1598" fmla="*/ 1943173 h 5116136"/>
              <a:gd name="connsiteX1599" fmla="*/ 1584428 w 13061856"/>
              <a:gd name="connsiteY1599" fmla="*/ 1922482 h 5116136"/>
              <a:gd name="connsiteX1600" fmla="*/ 1585033 w 13061856"/>
              <a:gd name="connsiteY1600" fmla="*/ 1959822 h 5116136"/>
              <a:gd name="connsiteX1601" fmla="*/ 1557215 w 13061856"/>
              <a:gd name="connsiteY1601" fmla="*/ 1938418 h 5116136"/>
              <a:gd name="connsiteX1602" fmla="*/ 1569310 w 13061856"/>
              <a:gd name="connsiteY1602" fmla="*/ 1921055 h 5116136"/>
              <a:gd name="connsiteX1603" fmla="*/ 2639100 w 13061856"/>
              <a:gd name="connsiteY1603" fmla="*/ 1920580 h 5116136"/>
              <a:gd name="connsiteX1604" fmla="*/ 2669942 w 13061856"/>
              <a:gd name="connsiteY1604" fmla="*/ 1927477 h 5116136"/>
              <a:gd name="connsiteX1605" fmla="*/ 2686875 w 13061856"/>
              <a:gd name="connsiteY1605" fmla="*/ 1956491 h 5116136"/>
              <a:gd name="connsiteX1606" fmla="*/ 2645753 w 13061856"/>
              <a:gd name="connsiteY1606" fmla="*/ 1950070 h 5116136"/>
              <a:gd name="connsiteX1607" fmla="*/ 2639100 w 13061856"/>
              <a:gd name="connsiteY1607" fmla="*/ 1920580 h 5116136"/>
              <a:gd name="connsiteX1608" fmla="*/ 764397 w 13061856"/>
              <a:gd name="connsiteY1608" fmla="*/ 1920104 h 5116136"/>
              <a:gd name="connsiteX1609" fmla="*/ 739601 w 13061856"/>
              <a:gd name="connsiteY1609" fmla="*/ 1959822 h 5116136"/>
              <a:gd name="connsiteX1610" fmla="*/ 787377 w 13061856"/>
              <a:gd name="connsiteY1610" fmla="*/ 1930330 h 5116136"/>
              <a:gd name="connsiteX1611" fmla="*/ 764397 w 13061856"/>
              <a:gd name="connsiteY1611" fmla="*/ 1920104 h 5116136"/>
              <a:gd name="connsiteX1612" fmla="*/ 2183125 w 13061856"/>
              <a:gd name="connsiteY1612" fmla="*/ 1917249 h 5116136"/>
              <a:gd name="connsiteX1613" fmla="*/ 2210337 w 13061856"/>
              <a:gd name="connsiteY1613" fmla="*/ 1921769 h 5116136"/>
              <a:gd name="connsiteX1614" fmla="*/ 2204290 w 13061856"/>
              <a:gd name="connsiteY1614" fmla="*/ 1938418 h 5116136"/>
              <a:gd name="connsiteX1615" fmla="*/ 2175867 w 13061856"/>
              <a:gd name="connsiteY1615" fmla="*/ 1920580 h 5116136"/>
              <a:gd name="connsiteX1616" fmla="*/ 2183125 w 13061856"/>
              <a:gd name="connsiteY1616" fmla="*/ 1917249 h 5116136"/>
              <a:gd name="connsiteX1617" fmla="*/ 3103543 w 13061856"/>
              <a:gd name="connsiteY1617" fmla="*/ 1915346 h 5116136"/>
              <a:gd name="connsiteX1618" fmla="*/ 3090844 w 13061856"/>
              <a:gd name="connsiteY1618" fmla="*/ 1921055 h 5116136"/>
              <a:gd name="connsiteX1619" fmla="*/ 3099310 w 13061856"/>
              <a:gd name="connsiteY1619" fmla="*/ 1940320 h 5116136"/>
              <a:gd name="connsiteX1620" fmla="*/ 3119267 w 13061856"/>
              <a:gd name="connsiteY1620" fmla="*/ 1921769 h 5116136"/>
              <a:gd name="connsiteX1621" fmla="*/ 3103543 w 13061856"/>
              <a:gd name="connsiteY1621" fmla="*/ 1915346 h 5116136"/>
              <a:gd name="connsiteX1622" fmla="*/ 1528792 w 13061856"/>
              <a:gd name="connsiteY1622" fmla="*/ 1911541 h 5116136"/>
              <a:gd name="connsiteX1623" fmla="*/ 1538468 w 13061856"/>
              <a:gd name="connsiteY1623" fmla="*/ 1969810 h 5116136"/>
              <a:gd name="connsiteX1624" fmla="*/ 1528792 w 13061856"/>
              <a:gd name="connsiteY1624" fmla="*/ 1911541 h 5116136"/>
              <a:gd name="connsiteX1625" fmla="*/ 3151318 w 13061856"/>
              <a:gd name="connsiteY1625" fmla="*/ 1910590 h 5116136"/>
              <a:gd name="connsiteX1626" fmla="*/ 3131362 w 13061856"/>
              <a:gd name="connsiteY1626" fmla="*/ 1917249 h 5116136"/>
              <a:gd name="connsiteX1627" fmla="*/ 3142246 w 13061856"/>
              <a:gd name="connsiteY1627" fmla="*/ 1945552 h 5116136"/>
              <a:gd name="connsiteX1628" fmla="*/ 3198488 w 13061856"/>
              <a:gd name="connsiteY1628" fmla="*/ 1922958 h 5116136"/>
              <a:gd name="connsiteX1629" fmla="*/ 3151318 w 13061856"/>
              <a:gd name="connsiteY1629" fmla="*/ 1910590 h 5116136"/>
              <a:gd name="connsiteX1630" fmla="*/ 12617364 w 13061856"/>
              <a:gd name="connsiteY1630" fmla="*/ 1909638 h 5116136"/>
              <a:gd name="connsiteX1631" fmla="*/ 12611316 w 13061856"/>
              <a:gd name="connsiteY1631" fmla="*/ 1933898 h 5116136"/>
              <a:gd name="connsiteX1632" fmla="*/ 12594384 w 13061856"/>
              <a:gd name="connsiteY1632" fmla="*/ 1922482 h 5116136"/>
              <a:gd name="connsiteX1633" fmla="*/ 12617364 w 13061856"/>
              <a:gd name="connsiteY1633" fmla="*/ 1909638 h 5116136"/>
              <a:gd name="connsiteX1634" fmla="*/ 12174691 w 13061856"/>
              <a:gd name="connsiteY1634" fmla="*/ 1906071 h 5116136"/>
              <a:gd name="connsiteX1635" fmla="*/ 12184367 w 13061856"/>
              <a:gd name="connsiteY1635" fmla="*/ 1908449 h 5116136"/>
              <a:gd name="connsiteX1636" fmla="*/ 12176506 w 13061856"/>
              <a:gd name="connsiteY1636" fmla="*/ 1936277 h 5116136"/>
              <a:gd name="connsiteX1637" fmla="*/ 12175296 w 13061856"/>
              <a:gd name="connsiteY1637" fmla="*/ 1912968 h 5116136"/>
              <a:gd name="connsiteX1638" fmla="*/ 12147478 w 13061856"/>
              <a:gd name="connsiteY1638" fmla="*/ 1924622 h 5116136"/>
              <a:gd name="connsiteX1639" fmla="*/ 12163806 w 13061856"/>
              <a:gd name="connsiteY1639" fmla="*/ 1907736 h 5116136"/>
              <a:gd name="connsiteX1640" fmla="*/ 12174691 w 13061856"/>
              <a:gd name="connsiteY1640" fmla="*/ 1906071 h 5116136"/>
              <a:gd name="connsiteX1641" fmla="*/ 2020448 w 13061856"/>
              <a:gd name="connsiteY1641" fmla="*/ 1900363 h 5116136"/>
              <a:gd name="connsiteX1642" fmla="*/ 2041009 w 13061856"/>
              <a:gd name="connsiteY1642" fmla="*/ 1900363 h 5116136"/>
              <a:gd name="connsiteX1643" fmla="*/ 2035567 w 13061856"/>
              <a:gd name="connsiteY1643" fmla="*/ 1923909 h 5116136"/>
              <a:gd name="connsiteX1644" fmla="*/ 2020448 w 13061856"/>
              <a:gd name="connsiteY1644" fmla="*/ 1900363 h 5116136"/>
              <a:gd name="connsiteX1645" fmla="*/ 1638854 w 13061856"/>
              <a:gd name="connsiteY1645" fmla="*/ 1900363 h 5116136"/>
              <a:gd name="connsiteX1646" fmla="*/ 1655788 w 13061856"/>
              <a:gd name="connsiteY1646" fmla="*/ 1902028 h 5116136"/>
              <a:gd name="connsiteX1647" fmla="*/ 1651555 w 13061856"/>
              <a:gd name="connsiteY1647" fmla="*/ 1944124 h 5116136"/>
              <a:gd name="connsiteX1648" fmla="*/ 1638854 w 13061856"/>
              <a:gd name="connsiteY1648" fmla="*/ 1945552 h 5116136"/>
              <a:gd name="connsiteX1649" fmla="*/ 1638854 w 13061856"/>
              <a:gd name="connsiteY1649" fmla="*/ 1939131 h 5116136"/>
              <a:gd name="connsiteX1650" fmla="*/ 1625551 w 13061856"/>
              <a:gd name="connsiteY1650" fmla="*/ 1914395 h 5116136"/>
              <a:gd name="connsiteX1651" fmla="*/ 1638854 w 13061856"/>
              <a:gd name="connsiteY1651" fmla="*/ 1900363 h 5116136"/>
              <a:gd name="connsiteX1652" fmla="*/ 2584069 w 13061856"/>
              <a:gd name="connsiteY1652" fmla="*/ 1894893 h 5116136"/>
              <a:gd name="connsiteX1653" fmla="*/ 2597373 w 13061856"/>
              <a:gd name="connsiteY1653" fmla="*/ 1913444 h 5116136"/>
              <a:gd name="connsiteX1654" fmla="*/ 2574997 w 13061856"/>
              <a:gd name="connsiteY1654" fmla="*/ 1907260 h 5116136"/>
              <a:gd name="connsiteX1655" fmla="*/ 2578022 w 13061856"/>
              <a:gd name="connsiteY1655" fmla="*/ 1895844 h 5116136"/>
              <a:gd name="connsiteX1656" fmla="*/ 2584069 w 13061856"/>
              <a:gd name="connsiteY1656" fmla="*/ 1894893 h 5116136"/>
              <a:gd name="connsiteX1657" fmla="*/ 2224851 w 13061856"/>
              <a:gd name="connsiteY1657" fmla="*/ 1891087 h 5116136"/>
              <a:gd name="connsiteX1658" fmla="*/ 2245413 w 13061856"/>
              <a:gd name="connsiteY1658" fmla="*/ 1898698 h 5116136"/>
              <a:gd name="connsiteX1659" fmla="*/ 2236341 w 13061856"/>
              <a:gd name="connsiteY1659" fmla="*/ 1919628 h 5116136"/>
              <a:gd name="connsiteX1660" fmla="*/ 2224851 w 13061856"/>
              <a:gd name="connsiteY1660" fmla="*/ 1891087 h 5116136"/>
              <a:gd name="connsiteX1661" fmla="*/ 2057943 w 13061856"/>
              <a:gd name="connsiteY1661" fmla="*/ 1891087 h 5116136"/>
              <a:gd name="connsiteX1662" fmla="*/ 2080922 w 13061856"/>
              <a:gd name="connsiteY1662" fmla="*/ 1891087 h 5116136"/>
              <a:gd name="connsiteX1663" fmla="*/ 2062175 w 13061856"/>
              <a:gd name="connsiteY1663" fmla="*/ 1895131 h 5116136"/>
              <a:gd name="connsiteX1664" fmla="*/ 2072456 w 13061856"/>
              <a:gd name="connsiteY1664" fmla="*/ 1919628 h 5116136"/>
              <a:gd name="connsiteX1665" fmla="*/ 2049476 w 13061856"/>
              <a:gd name="connsiteY1665" fmla="*/ 1913444 h 5116136"/>
              <a:gd name="connsiteX1666" fmla="*/ 2057943 w 13061856"/>
              <a:gd name="connsiteY1666" fmla="*/ 1891087 h 5116136"/>
              <a:gd name="connsiteX1667" fmla="*/ 1769479 w 13061856"/>
              <a:gd name="connsiteY1667" fmla="*/ 1891087 h 5116136"/>
              <a:gd name="connsiteX1668" fmla="*/ 1782179 w 13061856"/>
              <a:gd name="connsiteY1668" fmla="*/ 1892277 h 5116136"/>
              <a:gd name="connsiteX1669" fmla="*/ 1796693 w 13061856"/>
              <a:gd name="connsiteY1669" fmla="*/ 1910114 h 5116136"/>
              <a:gd name="connsiteX1670" fmla="*/ 1760408 w 13061856"/>
              <a:gd name="connsiteY1670" fmla="*/ 1896320 h 5116136"/>
              <a:gd name="connsiteX1671" fmla="*/ 1769479 w 13061856"/>
              <a:gd name="connsiteY1671" fmla="*/ 1891087 h 5116136"/>
              <a:gd name="connsiteX1672" fmla="*/ 2269603 w 13061856"/>
              <a:gd name="connsiteY1672" fmla="*/ 1887520 h 5116136"/>
              <a:gd name="connsiteX1673" fmla="*/ 2286534 w 13061856"/>
              <a:gd name="connsiteY1673" fmla="*/ 1888233 h 5116136"/>
              <a:gd name="connsiteX1674" fmla="*/ 2287140 w 13061856"/>
              <a:gd name="connsiteY1674" fmla="*/ 1921769 h 5116136"/>
              <a:gd name="connsiteX1675" fmla="*/ 2270207 w 13061856"/>
              <a:gd name="connsiteY1675" fmla="*/ 1925812 h 5116136"/>
              <a:gd name="connsiteX1676" fmla="*/ 2281093 w 13061856"/>
              <a:gd name="connsiteY1676" fmla="*/ 1921055 h 5116136"/>
              <a:gd name="connsiteX1677" fmla="*/ 2264160 w 13061856"/>
              <a:gd name="connsiteY1677" fmla="*/ 1899174 h 5116136"/>
              <a:gd name="connsiteX1678" fmla="*/ 2269603 w 13061856"/>
              <a:gd name="connsiteY1678" fmla="*/ 1887520 h 5116136"/>
              <a:gd name="connsiteX1679" fmla="*/ 563622 w 13061856"/>
              <a:gd name="connsiteY1679" fmla="*/ 1878482 h 5116136"/>
              <a:gd name="connsiteX1680" fmla="*/ 550317 w 13061856"/>
              <a:gd name="connsiteY1680" fmla="*/ 1895844 h 5116136"/>
              <a:gd name="connsiteX1681" fmla="*/ 587812 w 13061856"/>
              <a:gd name="connsiteY1681" fmla="*/ 1885379 h 5116136"/>
              <a:gd name="connsiteX1682" fmla="*/ 563622 w 13061856"/>
              <a:gd name="connsiteY1682" fmla="*/ 1878482 h 5116136"/>
              <a:gd name="connsiteX1683" fmla="*/ 11822731 w 13061856"/>
              <a:gd name="connsiteY1683" fmla="*/ 1876104 h 5116136"/>
              <a:gd name="connsiteX1684" fmla="*/ 11859620 w 13061856"/>
              <a:gd name="connsiteY1684" fmla="*/ 1892752 h 5116136"/>
              <a:gd name="connsiteX1685" fmla="*/ 11806403 w 13061856"/>
              <a:gd name="connsiteY1685" fmla="*/ 1920104 h 5116136"/>
              <a:gd name="connsiteX1686" fmla="*/ 11799750 w 13061856"/>
              <a:gd name="connsiteY1686" fmla="*/ 1897509 h 5116136"/>
              <a:gd name="connsiteX1687" fmla="*/ 11807008 w 13061856"/>
              <a:gd name="connsiteY1687" fmla="*/ 1909162 h 5116136"/>
              <a:gd name="connsiteX1688" fmla="*/ 11833617 w 13061856"/>
              <a:gd name="connsiteY1688" fmla="*/ 1892752 h 5116136"/>
              <a:gd name="connsiteX1689" fmla="*/ 11816079 w 13061856"/>
              <a:gd name="connsiteY1689" fmla="*/ 1885379 h 5116136"/>
              <a:gd name="connsiteX1690" fmla="*/ 11822731 w 13061856"/>
              <a:gd name="connsiteY1690" fmla="*/ 1876104 h 5116136"/>
              <a:gd name="connsiteX1691" fmla="*/ 1903128 w 13061856"/>
              <a:gd name="connsiteY1691" fmla="*/ 1876104 h 5116136"/>
              <a:gd name="connsiteX1692" fmla="*/ 1898289 w 13061856"/>
              <a:gd name="connsiteY1692" fmla="*/ 1910114 h 5116136"/>
              <a:gd name="connsiteX1693" fmla="*/ 1878333 w 13061856"/>
              <a:gd name="connsiteY1693" fmla="*/ 1910590 h 5116136"/>
              <a:gd name="connsiteX1694" fmla="*/ 1903128 w 13061856"/>
              <a:gd name="connsiteY1694" fmla="*/ 1876104 h 5116136"/>
              <a:gd name="connsiteX1695" fmla="*/ 2035567 w 13061856"/>
              <a:gd name="connsiteY1695" fmla="*/ 1875867 h 5116136"/>
              <a:gd name="connsiteX1696" fmla="*/ 2044033 w 13061856"/>
              <a:gd name="connsiteY1696" fmla="*/ 1881812 h 5116136"/>
              <a:gd name="connsiteX1697" fmla="*/ 2008353 w 13061856"/>
              <a:gd name="connsiteY1697" fmla="*/ 1893466 h 5116136"/>
              <a:gd name="connsiteX1698" fmla="*/ 2023471 w 13061856"/>
              <a:gd name="connsiteY1698" fmla="*/ 1876104 h 5116136"/>
              <a:gd name="connsiteX1699" fmla="*/ 2035567 w 13061856"/>
              <a:gd name="connsiteY1699" fmla="*/ 1875867 h 5116136"/>
              <a:gd name="connsiteX1700" fmla="*/ 12274474 w 13061856"/>
              <a:gd name="connsiteY1700" fmla="*/ 1874202 h 5116136"/>
              <a:gd name="connsiteX1701" fmla="*/ 12289592 w 13061856"/>
              <a:gd name="connsiteY1701" fmla="*/ 1912492 h 5116136"/>
              <a:gd name="connsiteX1702" fmla="*/ 12252704 w 13061856"/>
              <a:gd name="connsiteY1702" fmla="*/ 1911541 h 5116136"/>
              <a:gd name="connsiteX1703" fmla="*/ 12274474 w 13061856"/>
              <a:gd name="connsiteY1703" fmla="*/ 1874202 h 5116136"/>
              <a:gd name="connsiteX1704" fmla="*/ 1530606 w 13061856"/>
              <a:gd name="connsiteY1704" fmla="*/ 1873488 h 5116136"/>
              <a:gd name="connsiteX1705" fmla="*/ 1548749 w 13061856"/>
              <a:gd name="connsiteY1705" fmla="*/ 1885855 h 5116136"/>
              <a:gd name="connsiteX1706" fmla="*/ 1515488 w 13061856"/>
              <a:gd name="connsiteY1706" fmla="*/ 1885379 h 5116136"/>
              <a:gd name="connsiteX1707" fmla="*/ 1519721 w 13061856"/>
              <a:gd name="connsiteY1707" fmla="*/ 1873726 h 5116136"/>
              <a:gd name="connsiteX1708" fmla="*/ 1530606 w 13061856"/>
              <a:gd name="connsiteY1708" fmla="*/ 1873488 h 5116136"/>
              <a:gd name="connsiteX1709" fmla="*/ 1673930 w 13061856"/>
              <a:gd name="connsiteY1709" fmla="*/ 1873250 h 5116136"/>
              <a:gd name="connsiteX1710" fmla="*/ 1669696 w 13061856"/>
              <a:gd name="connsiteY1710" fmla="*/ 1898698 h 5116136"/>
              <a:gd name="connsiteX1711" fmla="*/ 1649741 w 13061856"/>
              <a:gd name="connsiteY1711" fmla="*/ 1885855 h 5116136"/>
              <a:gd name="connsiteX1712" fmla="*/ 1673930 w 13061856"/>
              <a:gd name="connsiteY1712" fmla="*/ 1873250 h 5116136"/>
              <a:gd name="connsiteX1713" fmla="*/ 1622610 w 13061856"/>
              <a:gd name="connsiteY1713" fmla="*/ 1868625 h 5116136"/>
              <a:gd name="connsiteX1714" fmla="*/ 1634622 w 13061856"/>
              <a:gd name="connsiteY1714" fmla="*/ 1887520 h 5116136"/>
              <a:gd name="connsiteX1715" fmla="*/ 1622905 w 13061856"/>
              <a:gd name="connsiteY1715" fmla="*/ 1882525 h 5116136"/>
              <a:gd name="connsiteX1716" fmla="*/ 1924898 w 13061856"/>
              <a:gd name="connsiteY1716" fmla="*/ 1865639 h 5116136"/>
              <a:gd name="connsiteX1717" fmla="*/ 1947274 w 13061856"/>
              <a:gd name="connsiteY1717" fmla="*/ 1880860 h 5116136"/>
              <a:gd name="connsiteX1718" fmla="*/ 1917037 w 13061856"/>
              <a:gd name="connsiteY1718" fmla="*/ 1889422 h 5116136"/>
              <a:gd name="connsiteX1719" fmla="*/ 1924898 w 13061856"/>
              <a:gd name="connsiteY1719" fmla="*/ 1865639 h 5116136"/>
              <a:gd name="connsiteX1720" fmla="*/ 1622527 w 13061856"/>
              <a:gd name="connsiteY1720" fmla="*/ 1864688 h 5116136"/>
              <a:gd name="connsiteX1721" fmla="*/ 1622610 w 13061856"/>
              <a:gd name="connsiteY1721" fmla="*/ 1868625 h 5116136"/>
              <a:gd name="connsiteX1722" fmla="*/ 1620554 w 13061856"/>
              <a:gd name="connsiteY1722" fmla="*/ 1865390 h 5116136"/>
              <a:gd name="connsiteX1723" fmla="*/ 2603421 w 13061856"/>
              <a:gd name="connsiteY1723" fmla="*/ 1856601 h 5116136"/>
              <a:gd name="connsiteX1724" fmla="*/ 2638496 w 13061856"/>
              <a:gd name="connsiteY1724" fmla="*/ 1891087 h 5116136"/>
              <a:gd name="connsiteX1725" fmla="*/ 2619144 w 13061856"/>
              <a:gd name="connsiteY1725" fmla="*/ 1925335 h 5116136"/>
              <a:gd name="connsiteX1726" fmla="*/ 2603421 w 13061856"/>
              <a:gd name="connsiteY1726" fmla="*/ 1856601 h 5116136"/>
              <a:gd name="connsiteX1727" fmla="*/ 2783634 w 13061856"/>
              <a:gd name="connsiteY1727" fmla="*/ 1853510 h 5116136"/>
              <a:gd name="connsiteX1728" fmla="*/ 2822338 w 13061856"/>
              <a:gd name="connsiteY1728" fmla="*/ 1931043 h 5116136"/>
              <a:gd name="connsiteX1729" fmla="*/ 2783634 w 13061856"/>
              <a:gd name="connsiteY1729" fmla="*/ 1935563 h 5116136"/>
              <a:gd name="connsiteX1730" fmla="*/ 2764886 w 13061856"/>
              <a:gd name="connsiteY1730" fmla="*/ 1923909 h 5116136"/>
              <a:gd name="connsiteX1731" fmla="*/ 2740092 w 13061856"/>
              <a:gd name="connsiteY1731" fmla="*/ 1905358 h 5116136"/>
              <a:gd name="connsiteX1732" fmla="*/ 2741302 w 13061856"/>
              <a:gd name="connsiteY1732" fmla="*/ 1923909 h 5116136"/>
              <a:gd name="connsiteX1733" fmla="*/ 2721345 w 13061856"/>
              <a:gd name="connsiteY1733" fmla="*/ 1893942 h 5116136"/>
              <a:gd name="connsiteX1734" fmla="*/ 2714089 w 13061856"/>
              <a:gd name="connsiteY1734" fmla="*/ 1901552 h 5116136"/>
              <a:gd name="connsiteX1735" fmla="*/ 2717112 w 13061856"/>
              <a:gd name="connsiteY1735" fmla="*/ 1929855 h 5116136"/>
              <a:gd name="connsiteX1736" fmla="*/ 2698365 w 13061856"/>
              <a:gd name="connsiteY1736" fmla="*/ 1923909 h 5116136"/>
              <a:gd name="connsiteX1737" fmla="*/ 2685666 w 13061856"/>
              <a:gd name="connsiteY1737" fmla="*/ 1895131 h 5116136"/>
              <a:gd name="connsiteX1738" fmla="*/ 2646962 w 13061856"/>
              <a:gd name="connsiteY1738" fmla="*/ 1905358 h 5116136"/>
              <a:gd name="connsiteX1739" fmla="*/ 2643334 w 13061856"/>
              <a:gd name="connsiteY1739" fmla="*/ 1889422 h 5116136"/>
              <a:gd name="connsiteX1740" fmla="*/ 2661476 w 13061856"/>
              <a:gd name="connsiteY1740" fmla="*/ 1865164 h 5116136"/>
              <a:gd name="connsiteX1741" fmla="*/ 2662081 w 13061856"/>
              <a:gd name="connsiteY1741" fmla="*/ 1888709 h 5116136"/>
              <a:gd name="connsiteX1742" fmla="*/ 2750373 w 13061856"/>
              <a:gd name="connsiteY1742" fmla="*/ 1894655 h 5116136"/>
              <a:gd name="connsiteX1743" fmla="*/ 2779401 w 13061856"/>
              <a:gd name="connsiteY1743" fmla="*/ 1883001 h 5116136"/>
              <a:gd name="connsiteX1744" fmla="*/ 2783634 w 13061856"/>
              <a:gd name="connsiteY1744" fmla="*/ 1853510 h 5116136"/>
              <a:gd name="connsiteX1745" fmla="*/ 1611642 w 13061856"/>
              <a:gd name="connsiteY1745" fmla="*/ 1851369 h 5116136"/>
              <a:gd name="connsiteX1746" fmla="*/ 1620554 w 13061856"/>
              <a:gd name="connsiteY1746" fmla="*/ 1865390 h 5116136"/>
              <a:gd name="connsiteX1747" fmla="*/ 1590476 w 13061856"/>
              <a:gd name="connsiteY1747" fmla="*/ 1876104 h 5116136"/>
              <a:gd name="connsiteX1748" fmla="*/ 1611642 w 13061856"/>
              <a:gd name="connsiteY1748" fmla="*/ 1851369 h 5116136"/>
              <a:gd name="connsiteX1749" fmla="*/ 468677 w 13061856"/>
              <a:gd name="connsiteY1749" fmla="*/ 1848991 h 5116136"/>
              <a:gd name="connsiteX1750" fmla="*/ 521289 w 13061856"/>
              <a:gd name="connsiteY1750" fmla="*/ 1855175 h 5116136"/>
              <a:gd name="connsiteX1751" fmla="*/ 512823 w 13061856"/>
              <a:gd name="connsiteY1751" fmla="*/ 1884666 h 5116136"/>
              <a:gd name="connsiteX1752" fmla="*/ 543664 w 13061856"/>
              <a:gd name="connsiteY1752" fmla="*/ 1885379 h 5116136"/>
              <a:gd name="connsiteX1753" fmla="*/ 541246 w 13061856"/>
              <a:gd name="connsiteY1753" fmla="*/ 1855175 h 5116136"/>
              <a:gd name="connsiteX1754" fmla="*/ 596278 w 13061856"/>
              <a:gd name="connsiteY1754" fmla="*/ 1862309 h 5116136"/>
              <a:gd name="connsiteX1755" fmla="*/ 630143 w 13061856"/>
              <a:gd name="connsiteY1755" fmla="*/ 1896796 h 5116136"/>
              <a:gd name="connsiteX1756" fmla="*/ 658566 w 13061856"/>
              <a:gd name="connsiteY1756" fmla="*/ 1873250 h 5116136"/>
              <a:gd name="connsiteX1757" fmla="*/ 748673 w 13061856"/>
              <a:gd name="connsiteY1757" fmla="*/ 1891087 h 5116136"/>
              <a:gd name="connsiteX1758" fmla="*/ 768025 w 13061856"/>
              <a:gd name="connsiteY1758" fmla="*/ 1884666 h 5116136"/>
              <a:gd name="connsiteX1759" fmla="*/ 791005 w 13061856"/>
              <a:gd name="connsiteY1759" fmla="*/ 1906784 h 5116136"/>
              <a:gd name="connsiteX1760" fmla="*/ 811567 w 13061856"/>
              <a:gd name="connsiteY1760" fmla="*/ 1890612 h 5116136"/>
              <a:gd name="connsiteX1761" fmla="*/ 849666 w 13061856"/>
              <a:gd name="connsiteY1761" fmla="*/ 1901552 h 5116136"/>
              <a:gd name="connsiteX1762" fmla="*/ 836362 w 13061856"/>
              <a:gd name="connsiteY1762" fmla="*/ 1884666 h 5116136"/>
              <a:gd name="connsiteX1763" fmla="*/ 863574 w 13061856"/>
              <a:gd name="connsiteY1763" fmla="*/ 1906784 h 5116136"/>
              <a:gd name="connsiteX1764" fmla="*/ 872646 w 13061856"/>
              <a:gd name="connsiteY1764" fmla="*/ 1883714 h 5116136"/>
              <a:gd name="connsiteX1765" fmla="*/ 977870 w 13061856"/>
              <a:gd name="connsiteY1765" fmla="*/ 1896320 h 5116136"/>
              <a:gd name="connsiteX1766" fmla="*/ 1002666 w 13061856"/>
              <a:gd name="connsiteY1766" fmla="*/ 1930330 h 5116136"/>
              <a:gd name="connsiteX1767" fmla="*/ 1035322 w 13061856"/>
              <a:gd name="connsiteY1767" fmla="*/ 1937464 h 5116136"/>
              <a:gd name="connsiteX1768" fmla="*/ 1101843 w 13061856"/>
              <a:gd name="connsiteY1768" fmla="*/ 1919628 h 5116136"/>
              <a:gd name="connsiteX1769" fmla="*/ 1126032 w 13061856"/>
              <a:gd name="connsiteY1769" fmla="*/ 1925335 h 5116136"/>
              <a:gd name="connsiteX1770" fmla="*/ 1176831 w 13061856"/>
              <a:gd name="connsiteY1770" fmla="*/ 1959346 h 5116136"/>
              <a:gd name="connsiteX1771" fmla="*/ 1106076 w 13061856"/>
              <a:gd name="connsiteY1771" fmla="*/ 1977183 h 5116136"/>
              <a:gd name="connsiteX1772" fmla="*/ 1109705 w 13061856"/>
              <a:gd name="connsiteY1772" fmla="*/ 1954114 h 5116136"/>
              <a:gd name="connsiteX1773" fmla="*/ 1024435 w 13061856"/>
              <a:gd name="connsiteY1773" fmla="*/ 1960297 h 5116136"/>
              <a:gd name="connsiteX1774" fmla="*/ 1119381 w 13061856"/>
              <a:gd name="connsiteY1774" fmla="*/ 1994546 h 5116136"/>
              <a:gd name="connsiteX1775" fmla="*/ 1096400 w 13061856"/>
              <a:gd name="connsiteY1775" fmla="*/ 2018805 h 5116136"/>
              <a:gd name="connsiteX1776" fmla="*/ 1034717 w 13061856"/>
              <a:gd name="connsiteY1776" fmla="*/ 1995259 h 5116136"/>
              <a:gd name="connsiteX1777" fmla="*/ 1015365 w 13061856"/>
              <a:gd name="connsiteY1777" fmla="*/ 2001443 h 5116136"/>
              <a:gd name="connsiteX1778" fmla="*/ 1024435 w 13061856"/>
              <a:gd name="connsiteY1778" fmla="*/ 2006675 h 5116136"/>
              <a:gd name="connsiteX1779" fmla="*/ 977266 w 13061856"/>
              <a:gd name="connsiteY1779" fmla="*/ 1988124 h 5116136"/>
              <a:gd name="connsiteX1780" fmla="*/ 910140 w 13061856"/>
              <a:gd name="connsiteY1780" fmla="*/ 2018805 h 5116136"/>
              <a:gd name="connsiteX1781" fmla="*/ 930095 w 13061856"/>
              <a:gd name="connsiteY1781" fmla="*/ 2006199 h 5116136"/>
              <a:gd name="connsiteX1782" fmla="*/ 902278 w 13061856"/>
              <a:gd name="connsiteY1782" fmla="*/ 1990027 h 5116136"/>
              <a:gd name="connsiteX1783" fmla="*/ 816403 w 13061856"/>
              <a:gd name="connsiteY1783" fmla="*/ 2018805 h 5116136"/>
              <a:gd name="connsiteX1784" fmla="*/ 797658 w 13061856"/>
              <a:gd name="connsiteY1784" fmla="*/ 2000967 h 5116136"/>
              <a:gd name="connsiteX1785" fmla="*/ 768025 w 13061856"/>
              <a:gd name="connsiteY1785" fmla="*/ 2018329 h 5116136"/>
              <a:gd name="connsiteX1786" fmla="*/ 791005 w 13061856"/>
              <a:gd name="connsiteY1786" fmla="*/ 1994546 h 5116136"/>
              <a:gd name="connsiteX1787" fmla="*/ 738393 w 13061856"/>
              <a:gd name="connsiteY1787" fmla="*/ 1984081 h 5116136"/>
              <a:gd name="connsiteX1788" fmla="*/ 729321 w 13061856"/>
              <a:gd name="connsiteY1788" fmla="*/ 2013097 h 5116136"/>
              <a:gd name="connsiteX1789" fmla="*/ 706945 w 13061856"/>
              <a:gd name="connsiteY1789" fmla="*/ 1983604 h 5116136"/>
              <a:gd name="connsiteX1790" fmla="*/ 673685 w 13061856"/>
              <a:gd name="connsiteY1790" fmla="*/ 1978373 h 5116136"/>
              <a:gd name="connsiteX1791" fmla="*/ 658566 w 13061856"/>
              <a:gd name="connsiteY1791" fmla="*/ 1995259 h 5116136"/>
              <a:gd name="connsiteX1792" fmla="*/ 702109 w 13061856"/>
              <a:gd name="connsiteY1792" fmla="*/ 1994546 h 5116136"/>
              <a:gd name="connsiteX1793" fmla="*/ 638611 w 13061856"/>
              <a:gd name="connsiteY1793" fmla="*/ 1995734 h 5116136"/>
              <a:gd name="connsiteX1794" fmla="*/ 664009 w 13061856"/>
              <a:gd name="connsiteY1794" fmla="*/ 1983604 h 5116136"/>
              <a:gd name="connsiteX1795" fmla="*/ 601721 w 13061856"/>
              <a:gd name="connsiteY1795" fmla="*/ 1978373 h 5116136"/>
              <a:gd name="connsiteX1796" fmla="*/ 539432 w 13061856"/>
              <a:gd name="connsiteY1796" fmla="*/ 1973141 h 5116136"/>
              <a:gd name="connsiteX1797" fmla="*/ 540642 w 13061856"/>
              <a:gd name="connsiteY1797" fmla="*/ 1948882 h 5116136"/>
              <a:gd name="connsiteX1798" fmla="*/ 634981 w 13061856"/>
              <a:gd name="connsiteY1798" fmla="*/ 1937464 h 5116136"/>
              <a:gd name="connsiteX1799" fmla="*/ 711783 w 13061856"/>
              <a:gd name="connsiteY1799" fmla="*/ 1943648 h 5116136"/>
              <a:gd name="connsiteX1800" fmla="*/ 705736 w 13061856"/>
              <a:gd name="connsiteY1800" fmla="*/ 1925335 h 5116136"/>
              <a:gd name="connsiteX1801" fmla="*/ 653728 w 13061856"/>
              <a:gd name="connsiteY1801" fmla="*/ 1942698 h 5116136"/>
              <a:gd name="connsiteX1802" fmla="*/ 654938 w 13061856"/>
              <a:gd name="connsiteY1802" fmla="*/ 1925335 h 5116136"/>
              <a:gd name="connsiteX1803" fmla="*/ 598697 w 13061856"/>
              <a:gd name="connsiteY1803" fmla="*/ 1947930 h 5116136"/>
              <a:gd name="connsiteX1804" fmla="*/ 554550 w 13061856"/>
              <a:gd name="connsiteY1804" fmla="*/ 1914395 h 5116136"/>
              <a:gd name="connsiteX1805" fmla="*/ 487424 w 13061856"/>
              <a:gd name="connsiteY1805" fmla="*/ 1942698 h 5116136"/>
              <a:gd name="connsiteX1806" fmla="*/ 491052 w 13061856"/>
              <a:gd name="connsiteY1806" fmla="*/ 1961249 h 5116136"/>
              <a:gd name="connsiteX1807" fmla="*/ 510404 w 13061856"/>
              <a:gd name="connsiteY1807" fmla="*/ 1960297 h 5116136"/>
              <a:gd name="connsiteX1808" fmla="*/ 431788 w 13061856"/>
              <a:gd name="connsiteY1808" fmla="*/ 1949357 h 5116136"/>
              <a:gd name="connsiteX1809" fmla="*/ 406388 w 13061856"/>
              <a:gd name="connsiteY1809" fmla="*/ 1973617 h 5116136"/>
              <a:gd name="connsiteX1810" fmla="*/ 402760 w 13061856"/>
              <a:gd name="connsiteY1810" fmla="*/ 1943173 h 5116136"/>
              <a:gd name="connsiteX1811" fmla="*/ 468677 w 13061856"/>
              <a:gd name="connsiteY1811" fmla="*/ 1943173 h 5116136"/>
              <a:gd name="connsiteX1812" fmla="*/ 416064 w 13061856"/>
              <a:gd name="connsiteY1812" fmla="*/ 1926288 h 5116136"/>
              <a:gd name="connsiteX1813" fmla="*/ 413041 w 13061856"/>
              <a:gd name="connsiteY1813" fmla="*/ 1902028 h 5116136"/>
              <a:gd name="connsiteX1814" fmla="*/ 364661 w 13061856"/>
              <a:gd name="connsiteY1814" fmla="*/ 1896320 h 5116136"/>
              <a:gd name="connsiteX1815" fmla="*/ 363452 w 13061856"/>
              <a:gd name="connsiteY1815" fmla="*/ 1873726 h 5116136"/>
              <a:gd name="connsiteX1816" fmla="*/ 406388 w 13061856"/>
              <a:gd name="connsiteY1816" fmla="*/ 1885855 h 5116136"/>
              <a:gd name="connsiteX1817" fmla="*/ 407597 w 13061856"/>
              <a:gd name="connsiteY1817" fmla="*/ 1861834 h 5116136"/>
              <a:gd name="connsiteX1818" fmla="*/ 448720 w 13061856"/>
              <a:gd name="connsiteY1818" fmla="*/ 1860883 h 5116136"/>
              <a:gd name="connsiteX1819" fmla="*/ 420902 w 13061856"/>
              <a:gd name="connsiteY1819" fmla="*/ 1884666 h 5116136"/>
              <a:gd name="connsiteX1820" fmla="*/ 439649 w 13061856"/>
              <a:gd name="connsiteY1820" fmla="*/ 1902504 h 5116136"/>
              <a:gd name="connsiteX1821" fmla="*/ 469281 w 13061856"/>
              <a:gd name="connsiteY1821" fmla="*/ 1878958 h 5116136"/>
              <a:gd name="connsiteX1822" fmla="*/ 468677 w 13061856"/>
              <a:gd name="connsiteY1822" fmla="*/ 1848991 h 5116136"/>
              <a:gd name="connsiteX1823" fmla="*/ 1712030 w 13061856"/>
              <a:gd name="connsiteY1823" fmla="*/ 1847089 h 5116136"/>
              <a:gd name="connsiteX1824" fmla="*/ 1712030 w 13061856"/>
              <a:gd name="connsiteY1824" fmla="*/ 1853034 h 5116136"/>
              <a:gd name="connsiteX1825" fmla="*/ 1717472 w 13061856"/>
              <a:gd name="connsiteY1825" fmla="*/ 1869920 h 5116136"/>
              <a:gd name="connsiteX1826" fmla="*/ 1699329 w 13061856"/>
              <a:gd name="connsiteY1826" fmla="*/ 1868018 h 5116136"/>
              <a:gd name="connsiteX1827" fmla="*/ 1712030 w 13061856"/>
              <a:gd name="connsiteY1827" fmla="*/ 1847089 h 5116136"/>
              <a:gd name="connsiteX1828" fmla="*/ 1536654 w 13061856"/>
              <a:gd name="connsiteY1828" fmla="*/ 1846137 h 5116136"/>
              <a:gd name="connsiteX1829" fmla="*/ 1554190 w 13061856"/>
              <a:gd name="connsiteY1829" fmla="*/ 1858742 h 5116136"/>
              <a:gd name="connsiteX1830" fmla="*/ 1536654 w 13061856"/>
              <a:gd name="connsiteY1830" fmla="*/ 1846137 h 5116136"/>
              <a:gd name="connsiteX1831" fmla="*/ 1681792 w 13061856"/>
              <a:gd name="connsiteY1831" fmla="*/ 1843046 h 5116136"/>
              <a:gd name="connsiteX1832" fmla="*/ 1678163 w 13061856"/>
              <a:gd name="connsiteY1832" fmla="*/ 1860883 h 5116136"/>
              <a:gd name="connsiteX1833" fmla="*/ 1650951 w 13061856"/>
              <a:gd name="connsiteY1833" fmla="*/ 1857077 h 5116136"/>
              <a:gd name="connsiteX1834" fmla="*/ 1681792 w 13061856"/>
              <a:gd name="connsiteY1834" fmla="*/ 1843046 h 5116136"/>
              <a:gd name="connsiteX1835" fmla="*/ 295720 w 13061856"/>
              <a:gd name="connsiteY1835" fmla="*/ 1843046 h 5116136"/>
              <a:gd name="connsiteX1836" fmla="*/ 313258 w 13061856"/>
              <a:gd name="connsiteY1836" fmla="*/ 1853510 h 5116136"/>
              <a:gd name="connsiteX1837" fmla="*/ 333819 w 13061856"/>
              <a:gd name="connsiteY1837" fmla="*/ 1883001 h 5116136"/>
              <a:gd name="connsiteX1838" fmla="*/ 307211 w 13061856"/>
              <a:gd name="connsiteY1838" fmla="*/ 1876580 h 5116136"/>
              <a:gd name="connsiteX1839" fmla="*/ 293905 w 13061856"/>
              <a:gd name="connsiteY1839" fmla="*/ 1910590 h 5116136"/>
              <a:gd name="connsiteX1840" fmla="*/ 273950 w 13061856"/>
              <a:gd name="connsiteY1840" fmla="*/ 1883714 h 5116136"/>
              <a:gd name="connsiteX1841" fmla="*/ 300558 w 13061856"/>
              <a:gd name="connsiteY1841" fmla="*/ 1878006 h 5116136"/>
              <a:gd name="connsiteX1842" fmla="*/ 287254 w 13061856"/>
              <a:gd name="connsiteY1842" fmla="*/ 1843759 h 5116136"/>
              <a:gd name="connsiteX1843" fmla="*/ 295720 w 13061856"/>
              <a:gd name="connsiteY1843" fmla="*/ 1843046 h 5116136"/>
              <a:gd name="connsiteX1844" fmla="*/ 1562658 w 13061856"/>
              <a:gd name="connsiteY1844" fmla="*/ 1842570 h 5116136"/>
              <a:gd name="connsiteX1845" fmla="*/ 1575963 w 13061856"/>
              <a:gd name="connsiteY1845" fmla="*/ 1853510 h 5116136"/>
              <a:gd name="connsiteX1846" fmla="*/ 1580195 w 13061856"/>
              <a:gd name="connsiteY1846" fmla="*/ 1842570 h 5116136"/>
              <a:gd name="connsiteX1847" fmla="*/ 1584428 w 13061856"/>
              <a:gd name="connsiteY1847" fmla="*/ 1858029 h 5116136"/>
              <a:gd name="connsiteX1848" fmla="*/ 1579590 w 13061856"/>
              <a:gd name="connsiteY1848" fmla="*/ 1863737 h 5116136"/>
              <a:gd name="connsiteX1849" fmla="*/ 1562658 w 13061856"/>
              <a:gd name="connsiteY1849" fmla="*/ 1842570 h 5116136"/>
              <a:gd name="connsiteX1850" fmla="*/ 2948729 w 13061856"/>
              <a:gd name="connsiteY1850" fmla="*/ 1839716 h 5116136"/>
              <a:gd name="connsiteX1851" fmla="*/ 2981385 w 13061856"/>
              <a:gd name="connsiteY1851" fmla="*/ 1864688 h 5116136"/>
              <a:gd name="connsiteX1852" fmla="*/ 2948729 w 13061856"/>
              <a:gd name="connsiteY1852" fmla="*/ 1839716 h 5116136"/>
              <a:gd name="connsiteX1853" fmla="*/ 1347369 w 13061856"/>
              <a:gd name="connsiteY1853" fmla="*/ 1834483 h 5116136"/>
              <a:gd name="connsiteX1854" fmla="*/ 1317132 w 13061856"/>
              <a:gd name="connsiteY1854" fmla="*/ 1845424 h 5116136"/>
              <a:gd name="connsiteX1855" fmla="*/ 1347369 w 13061856"/>
              <a:gd name="connsiteY1855" fmla="*/ 1834483 h 5116136"/>
              <a:gd name="connsiteX1856" fmla="*/ 12419008 w 13061856"/>
              <a:gd name="connsiteY1856" fmla="*/ 1818787 h 5116136"/>
              <a:gd name="connsiteX1857" fmla="*/ 12393004 w 13061856"/>
              <a:gd name="connsiteY1857" fmla="*/ 1866115 h 5116136"/>
              <a:gd name="connsiteX1858" fmla="*/ 12361557 w 13061856"/>
              <a:gd name="connsiteY1858" fmla="*/ 1833294 h 5116136"/>
              <a:gd name="connsiteX1859" fmla="*/ 12419008 w 13061856"/>
              <a:gd name="connsiteY1859" fmla="*/ 1818787 h 5116136"/>
              <a:gd name="connsiteX1860" fmla="*/ 83758 w 13061856"/>
              <a:gd name="connsiteY1860" fmla="*/ 1816883 h 5116136"/>
              <a:gd name="connsiteX1861" fmla="*/ 95551 w 13061856"/>
              <a:gd name="connsiteY1861" fmla="*/ 1817122 h 5116136"/>
              <a:gd name="connsiteX1862" fmla="*/ 110669 w 13061856"/>
              <a:gd name="connsiteY1862" fmla="*/ 1834483 h 5116136"/>
              <a:gd name="connsiteX1863" fmla="*/ 79222 w 13061856"/>
              <a:gd name="connsiteY1863" fmla="*/ 1818787 h 5116136"/>
              <a:gd name="connsiteX1864" fmla="*/ 83758 w 13061856"/>
              <a:gd name="connsiteY1864" fmla="*/ 1816883 h 5116136"/>
              <a:gd name="connsiteX1865" fmla="*/ 2647567 w 13061856"/>
              <a:gd name="connsiteY1865" fmla="*/ 1810700 h 5116136"/>
              <a:gd name="connsiteX1866" fmla="*/ 2629426 w 13061856"/>
              <a:gd name="connsiteY1866" fmla="*/ 1832105 h 5116136"/>
              <a:gd name="connsiteX1867" fmla="*/ 2647567 w 13061856"/>
              <a:gd name="connsiteY1867" fmla="*/ 1810700 h 5116136"/>
              <a:gd name="connsiteX1868" fmla="*/ 2997109 w 13061856"/>
              <a:gd name="connsiteY1868" fmla="*/ 1801425 h 5116136"/>
              <a:gd name="connsiteX1869" fmla="*/ 2986223 w 13061856"/>
              <a:gd name="connsiteY1869" fmla="*/ 1811413 h 5116136"/>
              <a:gd name="connsiteX1870" fmla="*/ 3010413 w 13061856"/>
              <a:gd name="connsiteY1870" fmla="*/ 1811413 h 5116136"/>
              <a:gd name="connsiteX1871" fmla="*/ 2997109 w 13061856"/>
              <a:gd name="connsiteY1871" fmla="*/ 1801425 h 5116136"/>
              <a:gd name="connsiteX1872" fmla="*/ 1335878 w 13061856"/>
              <a:gd name="connsiteY1872" fmla="*/ 1790484 h 5116136"/>
              <a:gd name="connsiteX1873" fmla="*/ 1341927 w 13061856"/>
              <a:gd name="connsiteY1873" fmla="*/ 1804992 h 5116136"/>
              <a:gd name="connsiteX1874" fmla="*/ 1335878 w 13061856"/>
              <a:gd name="connsiteY1874" fmla="*/ 1825445 h 5116136"/>
              <a:gd name="connsiteX1875" fmla="*/ 1283265 w 13061856"/>
              <a:gd name="connsiteY1875" fmla="*/ 1792863 h 5116136"/>
              <a:gd name="connsiteX1876" fmla="*/ 1322574 w 13061856"/>
              <a:gd name="connsiteY1876" fmla="*/ 1817122 h 5116136"/>
              <a:gd name="connsiteX1877" fmla="*/ 1335878 w 13061856"/>
              <a:gd name="connsiteY1877" fmla="*/ 1790484 h 5116136"/>
              <a:gd name="connsiteX1878" fmla="*/ 11930980 w 13061856"/>
              <a:gd name="connsiteY1878" fmla="*/ 1783825 h 5116136"/>
              <a:gd name="connsiteX1879" fmla="*/ 11950937 w 13061856"/>
              <a:gd name="connsiteY1879" fmla="*/ 1809035 h 5116136"/>
              <a:gd name="connsiteX1880" fmla="*/ 11949727 w 13061856"/>
              <a:gd name="connsiteY1880" fmla="*/ 1785252 h 5116136"/>
              <a:gd name="connsiteX1881" fmla="*/ 2678409 w 13061856"/>
              <a:gd name="connsiteY1881" fmla="*/ 1782873 h 5116136"/>
              <a:gd name="connsiteX1882" fmla="*/ 2689899 w 13061856"/>
              <a:gd name="connsiteY1882" fmla="*/ 1804516 h 5116136"/>
              <a:gd name="connsiteX1883" fmla="*/ 2653614 w 13061856"/>
              <a:gd name="connsiteY1883" fmla="*/ 1798095 h 5116136"/>
              <a:gd name="connsiteX1884" fmla="*/ 2678409 w 13061856"/>
              <a:gd name="connsiteY1884" fmla="*/ 1782873 h 5116136"/>
              <a:gd name="connsiteX1885" fmla="*/ 1530001 w 13061856"/>
              <a:gd name="connsiteY1885" fmla="*/ 1781922 h 5116136"/>
              <a:gd name="connsiteX1886" fmla="*/ 1478598 w 13061856"/>
              <a:gd name="connsiteY1886" fmla="*/ 1799284 h 5116136"/>
              <a:gd name="connsiteX1887" fmla="*/ 1530001 w 13061856"/>
              <a:gd name="connsiteY1887" fmla="*/ 1781922 h 5116136"/>
              <a:gd name="connsiteX1888" fmla="*/ 1568100 w 13061856"/>
              <a:gd name="connsiteY1888" fmla="*/ 1781446 h 5116136"/>
              <a:gd name="connsiteX1889" fmla="*/ 1596523 w 13061856"/>
              <a:gd name="connsiteY1889" fmla="*/ 1787630 h 5116136"/>
              <a:gd name="connsiteX1890" fmla="*/ 1568100 w 13061856"/>
              <a:gd name="connsiteY1890" fmla="*/ 1781446 h 5116136"/>
              <a:gd name="connsiteX1891" fmla="*/ 2070037 w 13061856"/>
              <a:gd name="connsiteY1891" fmla="*/ 1774312 h 5116136"/>
              <a:gd name="connsiteX1892" fmla="*/ 2102088 w 13061856"/>
              <a:gd name="connsiteY1892" fmla="*/ 1779544 h 5116136"/>
              <a:gd name="connsiteX1893" fmla="*/ 2034356 w 13061856"/>
              <a:gd name="connsiteY1893" fmla="*/ 1793339 h 5116136"/>
              <a:gd name="connsiteX1894" fmla="*/ 2070037 w 13061856"/>
              <a:gd name="connsiteY1894" fmla="*/ 1774312 h 5116136"/>
              <a:gd name="connsiteX1895" fmla="*/ 2697760 w 13061856"/>
              <a:gd name="connsiteY1895" fmla="*/ 1772884 h 5116136"/>
              <a:gd name="connsiteX1896" fmla="*/ 2705018 w 13061856"/>
              <a:gd name="connsiteY1896" fmla="*/ 1773836 h 5116136"/>
              <a:gd name="connsiteX1897" fmla="*/ 2708646 w 13061856"/>
              <a:gd name="connsiteY1897" fmla="*/ 1789533 h 5116136"/>
              <a:gd name="connsiteX1898" fmla="*/ 2693528 w 13061856"/>
              <a:gd name="connsiteY1898" fmla="*/ 1796193 h 5116136"/>
              <a:gd name="connsiteX1899" fmla="*/ 2697760 w 13061856"/>
              <a:gd name="connsiteY1899" fmla="*/ 1772884 h 5116136"/>
              <a:gd name="connsiteX1900" fmla="*/ 11838454 w 13061856"/>
              <a:gd name="connsiteY1900" fmla="*/ 1771458 h 5116136"/>
              <a:gd name="connsiteX1901" fmla="*/ 11832407 w 13061856"/>
              <a:gd name="connsiteY1901" fmla="*/ 1788820 h 5116136"/>
              <a:gd name="connsiteX1902" fmla="*/ 11791285 w 13061856"/>
              <a:gd name="connsiteY1902" fmla="*/ 1783825 h 5116136"/>
              <a:gd name="connsiteX1903" fmla="*/ 11790680 w 13061856"/>
              <a:gd name="connsiteY1903" fmla="*/ 1807370 h 5116136"/>
              <a:gd name="connsiteX1904" fmla="*/ 11810637 w 13061856"/>
              <a:gd name="connsiteY1904" fmla="*/ 1820689 h 5116136"/>
              <a:gd name="connsiteX1905" fmla="*/ 11779795 w 13061856"/>
              <a:gd name="connsiteY1905" fmla="*/ 1814268 h 5116136"/>
              <a:gd name="connsiteX1906" fmla="*/ 11749557 w 13061856"/>
              <a:gd name="connsiteY1906" fmla="*/ 1843046 h 5116136"/>
              <a:gd name="connsiteX1907" fmla="*/ 11775561 w 13061856"/>
              <a:gd name="connsiteY1907" fmla="*/ 1849467 h 5116136"/>
              <a:gd name="connsiteX1908" fmla="*/ 11764676 w 13061856"/>
              <a:gd name="connsiteY1908" fmla="*/ 1880147 h 5116136"/>
              <a:gd name="connsiteX1909" fmla="*/ 11785842 w 13061856"/>
              <a:gd name="connsiteY1909" fmla="*/ 1888233 h 5116136"/>
              <a:gd name="connsiteX1910" fmla="*/ 11784027 w 13061856"/>
              <a:gd name="connsiteY1910" fmla="*/ 1868018 h 5116136"/>
              <a:gd name="connsiteX1911" fmla="*/ 11794913 w 13061856"/>
              <a:gd name="connsiteY1911" fmla="*/ 1898698 h 5116136"/>
              <a:gd name="connsiteX1912" fmla="*/ 11774352 w 13061856"/>
              <a:gd name="connsiteY1912" fmla="*/ 1904882 h 5116136"/>
              <a:gd name="connsiteX1913" fmla="*/ 11741091 w 13061856"/>
              <a:gd name="connsiteY1913" fmla="*/ 1868494 h 5116136"/>
              <a:gd name="connsiteX1914" fmla="*/ 11750767 w 13061856"/>
              <a:gd name="connsiteY1914" fmla="*/ 1904882 h 5116136"/>
              <a:gd name="connsiteX1915" fmla="*/ 11788865 w 13061856"/>
              <a:gd name="connsiteY1915" fmla="*/ 1912016 h 5116136"/>
              <a:gd name="connsiteX1916" fmla="*/ 11789471 w 13061856"/>
              <a:gd name="connsiteY1916" fmla="*/ 1947930 h 5116136"/>
              <a:gd name="connsiteX1917" fmla="*/ 11889857 w 13061856"/>
              <a:gd name="connsiteY1917" fmla="*/ 1960297 h 5116136"/>
              <a:gd name="connsiteX1918" fmla="*/ 11878972 w 13061856"/>
              <a:gd name="connsiteY1918" fmla="*/ 1973141 h 5116136"/>
              <a:gd name="connsiteX1919" fmla="*/ 11900743 w 13061856"/>
              <a:gd name="connsiteY1919" fmla="*/ 1937464 h 5116136"/>
              <a:gd name="connsiteX1920" fmla="*/ 11885020 w 13061856"/>
              <a:gd name="connsiteY1920" fmla="*/ 1918200 h 5116136"/>
              <a:gd name="connsiteX1921" fmla="*/ 11823941 w 13061856"/>
              <a:gd name="connsiteY1921" fmla="*/ 1928666 h 5116136"/>
              <a:gd name="connsiteX1922" fmla="*/ 11888648 w 13061856"/>
              <a:gd name="connsiteY1922" fmla="*/ 1887044 h 5116136"/>
              <a:gd name="connsiteX1923" fmla="*/ 11889857 w 13061856"/>
              <a:gd name="connsiteY1923" fmla="*/ 1918676 h 5116136"/>
              <a:gd name="connsiteX1924" fmla="*/ 11934003 w 13061856"/>
              <a:gd name="connsiteY1924" fmla="*/ 1901076 h 5116136"/>
              <a:gd name="connsiteX1925" fmla="*/ 11904977 w 13061856"/>
              <a:gd name="connsiteY1925" fmla="*/ 1900363 h 5116136"/>
              <a:gd name="connsiteX1926" fmla="*/ 11914653 w 13061856"/>
              <a:gd name="connsiteY1926" fmla="*/ 1863261 h 5116136"/>
              <a:gd name="connsiteX1927" fmla="*/ 11840268 w 13061856"/>
              <a:gd name="connsiteY1927" fmla="*/ 1857077 h 5116136"/>
              <a:gd name="connsiteX1928" fmla="*/ 11901347 w 13061856"/>
              <a:gd name="connsiteY1928" fmla="*/ 1838526 h 5116136"/>
              <a:gd name="connsiteX1929" fmla="*/ 11885625 w 13061856"/>
              <a:gd name="connsiteY1929" fmla="*/ 1815457 h 5116136"/>
              <a:gd name="connsiteX1930" fmla="*/ 11846316 w 13061856"/>
              <a:gd name="connsiteY1930" fmla="*/ 1790009 h 5116136"/>
              <a:gd name="connsiteX1931" fmla="*/ 11926143 w 13061856"/>
              <a:gd name="connsiteY1931" fmla="*/ 1826873 h 5116136"/>
              <a:gd name="connsiteX1932" fmla="*/ 11909814 w 13061856"/>
              <a:gd name="connsiteY1932" fmla="*/ 1771932 h 5116136"/>
              <a:gd name="connsiteX1933" fmla="*/ 11906186 w 13061856"/>
              <a:gd name="connsiteY1933" fmla="*/ 1797619 h 5116136"/>
              <a:gd name="connsiteX1934" fmla="*/ 11838454 w 13061856"/>
              <a:gd name="connsiteY1934" fmla="*/ 1771458 h 5116136"/>
              <a:gd name="connsiteX1935" fmla="*/ 2440744 w 13061856"/>
              <a:gd name="connsiteY1935" fmla="*/ 1768604 h 5116136"/>
              <a:gd name="connsiteX1936" fmla="*/ 2458887 w 13061856"/>
              <a:gd name="connsiteY1936" fmla="*/ 1777641 h 5116136"/>
              <a:gd name="connsiteX1937" fmla="*/ 2429255 w 13061856"/>
              <a:gd name="connsiteY1937" fmla="*/ 1786679 h 5116136"/>
              <a:gd name="connsiteX1938" fmla="*/ 2428650 w 13061856"/>
              <a:gd name="connsiteY1938" fmla="*/ 1780970 h 5116136"/>
              <a:gd name="connsiteX1939" fmla="*/ 2383294 w 13061856"/>
              <a:gd name="connsiteY1939" fmla="*/ 1798571 h 5116136"/>
              <a:gd name="connsiteX1940" fmla="*/ 2393575 w 13061856"/>
              <a:gd name="connsiteY1940" fmla="*/ 1793339 h 5116136"/>
              <a:gd name="connsiteX1941" fmla="*/ 2389342 w 13061856"/>
              <a:gd name="connsiteY1941" fmla="*/ 1780970 h 5116136"/>
              <a:gd name="connsiteX1942" fmla="*/ 2428650 w 13061856"/>
              <a:gd name="connsiteY1942" fmla="*/ 1780019 h 5116136"/>
              <a:gd name="connsiteX1943" fmla="*/ 2440744 w 13061856"/>
              <a:gd name="connsiteY1943" fmla="*/ 1768604 h 5116136"/>
              <a:gd name="connsiteX1944" fmla="*/ 2879183 w 13061856"/>
              <a:gd name="connsiteY1944" fmla="*/ 1766226 h 5116136"/>
              <a:gd name="connsiteX1945" fmla="*/ 2895512 w 13061856"/>
              <a:gd name="connsiteY1945" fmla="*/ 1772647 h 5116136"/>
              <a:gd name="connsiteX1946" fmla="*/ 2874950 w 13061856"/>
              <a:gd name="connsiteY1946" fmla="*/ 1777166 h 5116136"/>
              <a:gd name="connsiteX1947" fmla="*/ 2879183 w 13061856"/>
              <a:gd name="connsiteY1947" fmla="*/ 1766226 h 5116136"/>
              <a:gd name="connsiteX1948" fmla="*/ 3114429 w 13061856"/>
              <a:gd name="connsiteY1948" fmla="*/ 1758852 h 5116136"/>
              <a:gd name="connsiteX1949" fmla="*/ 3078144 w 13061856"/>
              <a:gd name="connsiteY1949" fmla="*/ 1771458 h 5116136"/>
              <a:gd name="connsiteX1950" fmla="*/ 3114429 w 13061856"/>
              <a:gd name="connsiteY1950" fmla="*/ 1758852 h 5116136"/>
              <a:gd name="connsiteX1951" fmla="*/ 3048512 w 13061856"/>
              <a:gd name="connsiteY1951" fmla="*/ 1753620 h 5116136"/>
              <a:gd name="connsiteX1952" fmla="*/ 3038231 w 13061856"/>
              <a:gd name="connsiteY1952" fmla="*/ 1754096 h 5116136"/>
              <a:gd name="connsiteX1953" fmla="*/ 3038836 w 13061856"/>
              <a:gd name="connsiteY1953" fmla="*/ 1781922 h 5116136"/>
              <a:gd name="connsiteX1954" fmla="*/ 3063025 w 13061856"/>
              <a:gd name="connsiteY1954" fmla="*/ 1771932 h 5116136"/>
              <a:gd name="connsiteX1955" fmla="*/ 3048512 w 13061856"/>
              <a:gd name="connsiteY1955" fmla="*/ 1753620 h 5116136"/>
              <a:gd name="connsiteX1956" fmla="*/ 1924898 w 13061856"/>
              <a:gd name="connsiteY1956" fmla="*/ 1752906 h 5116136"/>
              <a:gd name="connsiteX1957" fmla="*/ 1886799 w 13061856"/>
              <a:gd name="connsiteY1957" fmla="*/ 1768604 h 5116136"/>
              <a:gd name="connsiteX1958" fmla="*/ 1924898 w 13061856"/>
              <a:gd name="connsiteY1958" fmla="*/ 1752906 h 5116136"/>
              <a:gd name="connsiteX1959" fmla="*/ 2351243 w 13061856"/>
              <a:gd name="connsiteY1959" fmla="*/ 1746484 h 5116136"/>
              <a:gd name="connsiteX1960" fmla="*/ 2385713 w 13061856"/>
              <a:gd name="connsiteY1960" fmla="*/ 1763846 h 5116136"/>
              <a:gd name="connsiteX1961" fmla="*/ 2351243 w 13061856"/>
              <a:gd name="connsiteY1961" fmla="*/ 1746484 h 5116136"/>
              <a:gd name="connsiteX1962" fmla="*/ 2767306 w 13061856"/>
              <a:gd name="connsiteY1962" fmla="*/ 1741252 h 5116136"/>
              <a:gd name="connsiteX1963" fmla="*/ 2766701 w 13061856"/>
              <a:gd name="connsiteY1963" fmla="*/ 1753620 h 5116136"/>
              <a:gd name="connsiteX1964" fmla="*/ 2786658 w 13061856"/>
              <a:gd name="connsiteY1964" fmla="*/ 1765750 h 5116136"/>
              <a:gd name="connsiteX1965" fmla="*/ 2778192 w 13061856"/>
              <a:gd name="connsiteY1965" fmla="*/ 1782873 h 5116136"/>
              <a:gd name="connsiteX1966" fmla="*/ 2752188 w 13061856"/>
              <a:gd name="connsiteY1966" fmla="*/ 1776690 h 5116136"/>
              <a:gd name="connsiteX1967" fmla="*/ 2767306 w 13061856"/>
              <a:gd name="connsiteY1967" fmla="*/ 1741252 h 5116136"/>
              <a:gd name="connsiteX1968" fmla="*/ 2928167 w 13061856"/>
              <a:gd name="connsiteY1968" fmla="*/ 1736972 h 5116136"/>
              <a:gd name="connsiteX1969" fmla="*/ 2937843 w 13061856"/>
              <a:gd name="connsiteY1969" fmla="*/ 1780970 h 5116136"/>
              <a:gd name="connsiteX1970" fmla="*/ 2928167 w 13061856"/>
              <a:gd name="connsiteY1970" fmla="*/ 1736972 h 5116136"/>
              <a:gd name="connsiteX1971" fmla="*/ 2585278 w 13061856"/>
              <a:gd name="connsiteY1971" fmla="*/ 1736972 h 5116136"/>
              <a:gd name="connsiteX1972" fmla="*/ 2564717 w 13061856"/>
              <a:gd name="connsiteY1972" fmla="*/ 1760042 h 5116136"/>
              <a:gd name="connsiteX1973" fmla="*/ 2603421 w 13061856"/>
              <a:gd name="connsiteY1973" fmla="*/ 1759328 h 5116136"/>
              <a:gd name="connsiteX1974" fmla="*/ 2585278 w 13061856"/>
              <a:gd name="connsiteY1974" fmla="*/ 1736972 h 5116136"/>
              <a:gd name="connsiteX1975" fmla="*/ 2164982 w 13061856"/>
              <a:gd name="connsiteY1975" fmla="*/ 1732690 h 5116136"/>
              <a:gd name="connsiteX1976" fmla="*/ 2176472 w 13061856"/>
              <a:gd name="connsiteY1976" fmla="*/ 1771932 h 5116136"/>
              <a:gd name="connsiteX1977" fmla="*/ 2163168 w 13061856"/>
              <a:gd name="connsiteY1977" fmla="*/ 1752906 h 5116136"/>
              <a:gd name="connsiteX1978" fmla="*/ 2155306 w 13061856"/>
              <a:gd name="connsiteY1978" fmla="*/ 1752431 h 5116136"/>
              <a:gd name="connsiteX1979" fmla="*/ 2155911 w 13061856"/>
              <a:gd name="connsiteY1979" fmla="*/ 1772647 h 5116136"/>
              <a:gd name="connsiteX1980" fmla="*/ 2139583 w 13061856"/>
              <a:gd name="connsiteY1980" fmla="*/ 1773836 h 5116136"/>
              <a:gd name="connsiteX1981" fmla="*/ 2147444 w 13061856"/>
              <a:gd name="connsiteY1981" fmla="*/ 1740302 h 5116136"/>
              <a:gd name="connsiteX1982" fmla="*/ 2164982 w 13061856"/>
              <a:gd name="connsiteY1982" fmla="*/ 1732690 h 5116136"/>
              <a:gd name="connsiteX1983" fmla="*/ 12657277 w 13061856"/>
              <a:gd name="connsiteY1983" fmla="*/ 1729361 h 5116136"/>
              <a:gd name="connsiteX1984" fmla="*/ 12626435 w 13061856"/>
              <a:gd name="connsiteY1984" fmla="*/ 1745058 h 5116136"/>
              <a:gd name="connsiteX1985" fmla="*/ 12657277 w 13061856"/>
              <a:gd name="connsiteY1985" fmla="*/ 1729361 h 5116136"/>
              <a:gd name="connsiteX1986" fmla="*/ 917396 w 13061856"/>
              <a:gd name="connsiteY1986" fmla="*/ 1727458 h 5116136"/>
              <a:gd name="connsiteX1987" fmla="*/ 886554 w 13061856"/>
              <a:gd name="connsiteY1987" fmla="*/ 1739350 h 5116136"/>
              <a:gd name="connsiteX1988" fmla="*/ 917396 w 13061856"/>
              <a:gd name="connsiteY1988" fmla="*/ 1727458 h 5116136"/>
              <a:gd name="connsiteX1989" fmla="*/ 521289 w 13061856"/>
              <a:gd name="connsiteY1989" fmla="*/ 1726983 h 5116136"/>
              <a:gd name="connsiteX1990" fmla="*/ 519475 w 13061856"/>
              <a:gd name="connsiteY1990" fmla="*/ 1747912 h 5116136"/>
              <a:gd name="connsiteX1991" fmla="*/ 2981989 w 13061856"/>
              <a:gd name="connsiteY1991" fmla="*/ 1725793 h 5116136"/>
              <a:gd name="connsiteX1992" fmla="*/ 2977757 w 13061856"/>
              <a:gd name="connsiteY1992" fmla="*/ 1752906 h 5116136"/>
              <a:gd name="connsiteX1993" fmla="*/ 2981989 w 13061856"/>
              <a:gd name="connsiteY1993" fmla="*/ 1725793 h 5116136"/>
              <a:gd name="connsiteX1994" fmla="*/ 1562053 w 13061856"/>
              <a:gd name="connsiteY1994" fmla="*/ 1724129 h 5116136"/>
              <a:gd name="connsiteX1995" fmla="*/ 1629784 w 13061856"/>
              <a:gd name="connsiteY1995" fmla="*/ 1753620 h 5116136"/>
              <a:gd name="connsiteX1996" fmla="*/ 1628575 w 13061856"/>
              <a:gd name="connsiteY1996" fmla="*/ 1780970 h 5116136"/>
              <a:gd name="connsiteX1997" fmla="*/ 1657602 w 13061856"/>
              <a:gd name="connsiteY1997" fmla="*/ 1781446 h 5116136"/>
              <a:gd name="connsiteX1998" fmla="*/ 1637645 w 13061856"/>
              <a:gd name="connsiteY1998" fmla="*/ 1748388 h 5116136"/>
              <a:gd name="connsiteX1999" fmla="*/ 1662440 w 13061856"/>
              <a:gd name="connsiteY1999" fmla="*/ 1769554 h 5116136"/>
              <a:gd name="connsiteX2000" fmla="*/ 1689048 w 13061856"/>
              <a:gd name="connsiteY2000" fmla="*/ 1764561 h 5116136"/>
              <a:gd name="connsiteX2001" fmla="*/ 1690258 w 13061856"/>
              <a:gd name="connsiteY2001" fmla="*/ 1794052 h 5116136"/>
              <a:gd name="connsiteX2002" fmla="*/ 1728357 w 13061856"/>
              <a:gd name="connsiteY2002" fmla="*/ 1790959 h 5116136"/>
              <a:gd name="connsiteX2003" fmla="*/ 1727752 w 13061856"/>
              <a:gd name="connsiteY2003" fmla="*/ 1769554 h 5116136"/>
              <a:gd name="connsiteX2004" fmla="*/ 1756780 w 13061856"/>
              <a:gd name="connsiteY2004" fmla="*/ 1770506 h 5116136"/>
              <a:gd name="connsiteX2005" fmla="*/ 1738033 w 13061856"/>
              <a:gd name="connsiteY2005" fmla="*/ 1794052 h 5116136"/>
              <a:gd name="connsiteX2006" fmla="*/ 1814835 w 13061856"/>
              <a:gd name="connsiteY2006" fmla="*/ 1798571 h 5116136"/>
              <a:gd name="connsiteX2007" fmla="*/ 1790041 w 13061856"/>
              <a:gd name="connsiteY2007" fmla="*/ 1815933 h 5116136"/>
              <a:gd name="connsiteX2008" fmla="*/ 1793669 w 13061856"/>
              <a:gd name="connsiteY2008" fmla="*/ 1834007 h 5116136"/>
              <a:gd name="connsiteX2009" fmla="*/ 1843258 w 13061856"/>
              <a:gd name="connsiteY2009" fmla="*/ 1804992 h 5116136"/>
              <a:gd name="connsiteX2010" fmla="*/ 1856562 w 13061856"/>
              <a:gd name="connsiteY2010" fmla="*/ 1821641 h 5116136"/>
              <a:gd name="connsiteX2011" fmla="*/ 1903128 w 13061856"/>
              <a:gd name="connsiteY2011" fmla="*/ 1810224 h 5116136"/>
              <a:gd name="connsiteX2012" fmla="*/ 2003515 w 13061856"/>
              <a:gd name="connsiteY2012" fmla="*/ 1775738 h 5116136"/>
              <a:gd name="connsiteX2013" fmla="*/ 2004119 w 13061856"/>
              <a:gd name="connsiteY2013" fmla="*/ 1804992 h 5116136"/>
              <a:gd name="connsiteX2014" fmla="*/ 2070037 w 13061856"/>
              <a:gd name="connsiteY2014" fmla="*/ 1834483 h 5116136"/>
              <a:gd name="connsiteX2015" fmla="*/ 2092412 w 13061856"/>
              <a:gd name="connsiteY2015" fmla="*/ 1816408 h 5116136"/>
              <a:gd name="connsiteX2016" fmla="*/ 2083946 w 13061856"/>
              <a:gd name="connsiteY2016" fmla="*/ 1839716 h 5116136"/>
              <a:gd name="connsiteX2017" fmla="*/ 2206105 w 13061856"/>
              <a:gd name="connsiteY2017" fmla="*/ 1846137 h 5116136"/>
              <a:gd name="connsiteX2018" fmla="*/ 2235737 w 13061856"/>
              <a:gd name="connsiteY2018" fmla="*/ 1828775 h 5116136"/>
              <a:gd name="connsiteX2019" fmla="*/ 2248436 w 13061856"/>
              <a:gd name="connsiteY2019" fmla="*/ 1857553 h 5116136"/>
              <a:gd name="connsiteX2020" fmla="*/ 2140791 w 13061856"/>
              <a:gd name="connsiteY2020" fmla="*/ 1897509 h 5116136"/>
              <a:gd name="connsiteX2021" fmla="*/ 2134744 w 13061856"/>
              <a:gd name="connsiteY2021" fmla="*/ 1875152 h 5116136"/>
              <a:gd name="connsiteX2022" fmla="*/ 2163168 w 13061856"/>
              <a:gd name="connsiteY2022" fmla="*/ 1879434 h 5116136"/>
              <a:gd name="connsiteX2023" fmla="*/ 2083342 w 13061856"/>
              <a:gd name="connsiteY2023" fmla="*/ 1851369 h 5116136"/>
              <a:gd name="connsiteX2024" fmla="*/ 2091808 w 13061856"/>
              <a:gd name="connsiteY2024" fmla="*/ 1861834 h 5116136"/>
              <a:gd name="connsiteX2025" fmla="*/ 2065803 w 13061856"/>
              <a:gd name="connsiteY2025" fmla="*/ 1868969 h 5116136"/>
              <a:gd name="connsiteX2026" fmla="*/ 2074270 w 13061856"/>
              <a:gd name="connsiteY2026" fmla="*/ 1846613 h 5116136"/>
              <a:gd name="connsiteX2027" fmla="*/ 2068828 w 13061856"/>
              <a:gd name="connsiteY2027" fmla="*/ 1851845 h 5116136"/>
              <a:gd name="connsiteX2028" fmla="*/ 1993234 w 13061856"/>
              <a:gd name="connsiteY2028" fmla="*/ 1868969 h 5116136"/>
              <a:gd name="connsiteX2029" fmla="*/ 1975697 w 13061856"/>
              <a:gd name="connsiteY2029" fmla="*/ 1839716 h 5116136"/>
              <a:gd name="connsiteX2030" fmla="*/ 1776132 w 13061856"/>
              <a:gd name="connsiteY2030" fmla="*/ 1844235 h 5116136"/>
              <a:gd name="connsiteX2031" fmla="*/ 1784598 w 13061856"/>
              <a:gd name="connsiteY2031" fmla="*/ 1821641 h 5116136"/>
              <a:gd name="connsiteX2032" fmla="*/ 1695096 w 13061856"/>
              <a:gd name="connsiteY2032" fmla="*/ 1833294 h 5116136"/>
              <a:gd name="connsiteX2033" fmla="*/ 1689654 w 13061856"/>
              <a:gd name="connsiteY2033" fmla="*/ 1805468 h 5116136"/>
              <a:gd name="connsiteX2034" fmla="*/ 1648530 w 13061856"/>
              <a:gd name="connsiteY2034" fmla="*/ 1798095 h 5116136"/>
              <a:gd name="connsiteX2035" fmla="*/ 1676349 w 13061856"/>
              <a:gd name="connsiteY2035" fmla="*/ 1828299 h 5116136"/>
              <a:gd name="connsiteX2036" fmla="*/ 1643693 w 13061856"/>
              <a:gd name="connsiteY2036" fmla="*/ 1805468 h 5116136"/>
              <a:gd name="connsiteX2037" fmla="*/ 1614061 w 13061856"/>
              <a:gd name="connsiteY2037" fmla="*/ 1816408 h 5116136"/>
              <a:gd name="connsiteX2038" fmla="*/ 1615270 w 13061856"/>
              <a:gd name="connsiteY2038" fmla="*/ 1840191 h 5116136"/>
              <a:gd name="connsiteX2039" fmla="*/ 1610432 w 13061856"/>
              <a:gd name="connsiteY2039" fmla="*/ 1834959 h 5116136"/>
              <a:gd name="connsiteX2040" fmla="*/ 1586242 w 13061856"/>
              <a:gd name="connsiteY2040" fmla="*/ 1828775 h 5116136"/>
              <a:gd name="connsiteX2041" fmla="*/ 1611642 w 13061856"/>
              <a:gd name="connsiteY2041" fmla="*/ 1815933 h 5116136"/>
              <a:gd name="connsiteX2042" fmla="*/ 1548749 w 13061856"/>
              <a:gd name="connsiteY2042" fmla="*/ 1826873 h 5116136"/>
              <a:gd name="connsiteX2043" fmla="*/ 1519721 w 13061856"/>
              <a:gd name="connsiteY2043" fmla="*/ 1834483 h 5116136"/>
              <a:gd name="connsiteX2044" fmla="*/ 1528792 w 13061856"/>
              <a:gd name="connsiteY2044" fmla="*/ 1844948 h 5116136"/>
              <a:gd name="connsiteX2045" fmla="*/ 1477994 w 13061856"/>
              <a:gd name="connsiteY2045" fmla="*/ 1849943 h 5116136"/>
              <a:gd name="connsiteX2046" fmla="*/ 1476784 w 13061856"/>
              <a:gd name="connsiteY2046" fmla="*/ 1832581 h 5116136"/>
              <a:gd name="connsiteX2047" fmla="*/ 1514883 w 13061856"/>
              <a:gd name="connsiteY2047" fmla="*/ 1834007 h 5116136"/>
              <a:gd name="connsiteX2048" fmla="*/ 1382444 w 13061856"/>
              <a:gd name="connsiteY2048" fmla="*/ 1792863 h 5116136"/>
              <a:gd name="connsiteX2049" fmla="*/ 1359464 w 13061856"/>
              <a:gd name="connsiteY2049" fmla="*/ 1775738 h 5116136"/>
              <a:gd name="connsiteX2050" fmla="*/ 1369140 w 13061856"/>
              <a:gd name="connsiteY2050" fmla="*/ 1781922 h 5116136"/>
              <a:gd name="connsiteX2051" fmla="*/ 1363092 w 13061856"/>
              <a:gd name="connsiteY2051" fmla="*/ 1799284 h 5116136"/>
              <a:gd name="connsiteX2052" fmla="*/ 1382444 w 13061856"/>
              <a:gd name="connsiteY2052" fmla="*/ 1792863 h 5116136"/>
              <a:gd name="connsiteX2053" fmla="*/ 1400587 w 13061856"/>
              <a:gd name="connsiteY2053" fmla="*/ 1810224 h 5116136"/>
              <a:gd name="connsiteX2054" fmla="*/ 1387886 w 13061856"/>
              <a:gd name="connsiteY2054" fmla="*/ 1826873 h 5116136"/>
              <a:gd name="connsiteX2055" fmla="*/ 1381839 w 13061856"/>
              <a:gd name="connsiteY2055" fmla="*/ 1810700 h 5116136"/>
              <a:gd name="connsiteX2056" fmla="*/ 1354626 w 13061856"/>
              <a:gd name="connsiteY2056" fmla="*/ 1821641 h 5116136"/>
              <a:gd name="connsiteX2057" fmla="*/ 1335274 w 13061856"/>
              <a:gd name="connsiteY2057" fmla="*/ 1781446 h 5116136"/>
              <a:gd name="connsiteX2058" fmla="*/ 1345554 w 13061856"/>
              <a:gd name="connsiteY2058" fmla="*/ 1770506 h 5116136"/>
              <a:gd name="connsiteX2059" fmla="*/ 1321365 w 13061856"/>
              <a:gd name="connsiteY2059" fmla="*/ 1763372 h 5116136"/>
              <a:gd name="connsiteX2060" fmla="*/ 1320155 w 13061856"/>
              <a:gd name="connsiteY2060" fmla="*/ 1752431 h 5116136"/>
              <a:gd name="connsiteX2061" fmla="*/ 1363092 w 13061856"/>
              <a:gd name="connsiteY2061" fmla="*/ 1752431 h 5116136"/>
              <a:gd name="connsiteX2062" fmla="*/ 1392725 w 13061856"/>
              <a:gd name="connsiteY2062" fmla="*/ 1776214 h 5116136"/>
              <a:gd name="connsiteX2063" fmla="*/ 1421148 w 13061856"/>
              <a:gd name="connsiteY2063" fmla="*/ 1752906 h 5116136"/>
              <a:gd name="connsiteX2064" fmla="*/ 1425381 w 13061856"/>
              <a:gd name="connsiteY2064" fmla="*/ 1763372 h 5116136"/>
              <a:gd name="connsiteX2065" fmla="*/ 1428405 w 13061856"/>
              <a:gd name="connsiteY2065" fmla="*/ 1742204 h 5116136"/>
              <a:gd name="connsiteX2066" fmla="*/ 1444732 w 13061856"/>
              <a:gd name="connsiteY2066" fmla="*/ 1753620 h 5116136"/>
              <a:gd name="connsiteX2067" fmla="*/ 1433847 w 13061856"/>
              <a:gd name="connsiteY2067" fmla="*/ 1776214 h 5116136"/>
              <a:gd name="connsiteX2068" fmla="*/ 1545119 w 13061856"/>
              <a:gd name="connsiteY2068" fmla="*/ 1730312 h 5116136"/>
              <a:gd name="connsiteX2069" fmla="*/ 1552982 w 13061856"/>
              <a:gd name="connsiteY2069" fmla="*/ 1752906 h 5116136"/>
              <a:gd name="connsiteX2070" fmla="*/ 1582009 w 13061856"/>
              <a:gd name="connsiteY2070" fmla="*/ 1753620 h 5116136"/>
              <a:gd name="connsiteX2071" fmla="*/ 1562053 w 13061856"/>
              <a:gd name="connsiteY2071" fmla="*/ 1724129 h 5116136"/>
              <a:gd name="connsiteX2072" fmla="*/ 1530001 w 13061856"/>
              <a:gd name="connsiteY2072" fmla="*/ 1724129 h 5116136"/>
              <a:gd name="connsiteX2073" fmla="*/ 1539678 w 13061856"/>
              <a:gd name="connsiteY2073" fmla="*/ 1727934 h 5116136"/>
              <a:gd name="connsiteX2074" fmla="*/ 1508835 w 13061856"/>
              <a:gd name="connsiteY2074" fmla="*/ 1746010 h 5116136"/>
              <a:gd name="connsiteX2075" fmla="*/ 1530001 w 13061856"/>
              <a:gd name="connsiteY2075" fmla="*/ 1724129 h 5116136"/>
              <a:gd name="connsiteX2076" fmla="*/ 11797332 w 13061856"/>
              <a:gd name="connsiteY2076" fmla="*/ 1722225 h 5116136"/>
              <a:gd name="connsiteX2077" fmla="*/ 11777375 w 13061856"/>
              <a:gd name="connsiteY2077" fmla="*/ 1740776 h 5116136"/>
              <a:gd name="connsiteX2078" fmla="*/ 11811241 w 13061856"/>
              <a:gd name="connsiteY2078" fmla="*/ 1771458 h 5116136"/>
              <a:gd name="connsiteX2079" fmla="*/ 11851154 w 13061856"/>
              <a:gd name="connsiteY2079" fmla="*/ 1752906 h 5116136"/>
              <a:gd name="connsiteX2080" fmla="*/ 11825755 w 13061856"/>
              <a:gd name="connsiteY2080" fmla="*/ 1729361 h 5116136"/>
              <a:gd name="connsiteX2081" fmla="*/ 11797332 w 13061856"/>
              <a:gd name="connsiteY2081" fmla="*/ 1722225 h 5116136"/>
              <a:gd name="connsiteX2082" fmla="*/ 1196183 w 13061856"/>
              <a:gd name="connsiteY2082" fmla="*/ 1721275 h 5116136"/>
              <a:gd name="connsiteX2083" fmla="*/ 1256053 w 13061856"/>
              <a:gd name="connsiteY2083" fmla="*/ 1732690 h 5116136"/>
              <a:gd name="connsiteX2084" fmla="*/ 1321365 w 13061856"/>
              <a:gd name="connsiteY2084" fmla="*/ 1763372 h 5116136"/>
              <a:gd name="connsiteX2085" fmla="*/ 1335878 w 13061856"/>
              <a:gd name="connsiteY2085" fmla="*/ 1779068 h 5116136"/>
              <a:gd name="connsiteX2086" fmla="*/ 1262100 w 13061856"/>
              <a:gd name="connsiteY2086" fmla="*/ 1756949 h 5116136"/>
              <a:gd name="connsiteX2087" fmla="*/ 1238515 w 13061856"/>
              <a:gd name="connsiteY2087" fmla="*/ 1762896 h 5116136"/>
              <a:gd name="connsiteX2088" fmla="*/ 1248796 w 13061856"/>
              <a:gd name="connsiteY2088" fmla="*/ 1785252 h 5116136"/>
              <a:gd name="connsiteX2089" fmla="*/ 1225211 w 13061856"/>
              <a:gd name="connsiteY2089" fmla="*/ 1791674 h 5116136"/>
              <a:gd name="connsiteX2090" fmla="*/ 1228839 w 13061856"/>
              <a:gd name="connsiteY2090" fmla="*/ 1768128 h 5116136"/>
              <a:gd name="connsiteX2091" fmla="*/ 1193160 w 13061856"/>
              <a:gd name="connsiteY2091" fmla="*/ 1774786 h 5116136"/>
              <a:gd name="connsiteX2092" fmla="*/ 1164736 w 13061856"/>
              <a:gd name="connsiteY2092" fmla="*/ 1774312 h 5116136"/>
              <a:gd name="connsiteX2093" fmla="*/ 1159295 w 13061856"/>
              <a:gd name="connsiteY2093" fmla="*/ 1750053 h 5116136"/>
              <a:gd name="connsiteX2094" fmla="*/ 1196183 w 13061856"/>
              <a:gd name="connsiteY2094" fmla="*/ 1721275 h 5116136"/>
              <a:gd name="connsiteX2095" fmla="*/ 2694132 w 13061856"/>
              <a:gd name="connsiteY2095" fmla="*/ 1720560 h 5116136"/>
              <a:gd name="connsiteX2096" fmla="*/ 2736464 w 13061856"/>
              <a:gd name="connsiteY2096" fmla="*/ 1731739 h 5116136"/>
              <a:gd name="connsiteX2097" fmla="*/ 2698365 w 13061856"/>
              <a:gd name="connsiteY2097" fmla="*/ 1730312 h 5116136"/>
              <a:gd name="connsiteX2098" fmla="*/ 2694737 w 13061856"/>
              <a:gd name="connsiteY2098" fmla="*/ 1758139 h 5116136"/>
              <a:gd name="connsiteX2099" fmla="*/ 2675990 w 13061856"/>
              <a:gd name="connsiteY2099" fmla="*/ 1758139 h 5116136"/>
              <a:gd name="connsiteX2100" fmla="*/ 2694132 w 13061856"/>
              <a:gd name="connsiteY2100" fmla="*/ 1720560 h 5116136"/>
              <a:gd name="connsiteX2101" fmla="*/ 791609 w 13061856"/>
              <a:gd name="connsiteY2101" fmla="*/ 1714854 h 5116136"/>
              <a:gd name="connsiteX2102" fmla="*/ 803099 w 13061856"/>
              <a:gd name="connsiteY2102" fmla="*/ 1731739 h 5116136"/>
              <a:gd name="connsiteX2103" fmla="*/ 778305 w 13061856"/>
              <a:gd name="connsiteY2103" fmla="*/ 1721750 h 5116136"/>
              <a:gd name="connsiteX2104" fmla="*/ 760163 w 13061856"/>
              <a:gd name="connsiteY2104" fmla="*/ 1743630 h 5116136"/>
              <a:gd name="connsiteX2105" fmla="*/ 765001 w 13061856"/>
              <a:gd name="connsiteY2105" fmla="*/ 1726507 h 5116136"/>
              <a:gd name="connsiteX2106" fmla="*/ 791609 w 13061856"/>
              <a:gd name="connsiteY2106" fmla="*/ 1714854 h 5116136"/>
              <a:gd name="connsiteX2107" fmla="*/ 2045242 w 13061856"/>
              <a:gd name="connsiteY2107" fmla="*/ 1710096 h 5116136"/>
              <a:gd name="connsiteX2108" fmla="*/ 2053709 w 13061856"/>
              <a:gd name="connsiteY2108" fmla="*/ 1710809 h 5116136"/>
              <a:gd name="connsiteX2109" fmla="*/ 2041614 w 13061856"/>
              <a:gd name="connsiteY2109" fmla="*/ 1767415 h 5116136"/>
              <a:gd name="connsiteX2110" fmla="*/ 1998677 w 13061856"/>
              <a:gd name="connsiteY2110" fmla="*/ 1767415 h 5116136"/>
              <a:gd name="connsiteX2111" fmla="*/ 2023471 w 13061856"/>
              <a:gd name="connsiteY2111" fmla="*/ 1750766 h 5116136"/>
              <a:gd name="connsiteX2112" fmla="*/ 2045242 w 13061856"/>
              <a:gd name="connsiteY2112" fmla="*/ 1710096 h 5116136"/>
              <a:gd name="connsiteX2113" fmla="*/ 899860 w 13061856"/>
              <a:gd name="connsiteY2113" fmla="*/ 1710096 h 5116136"/>
              <a:gd name="connsiteX2114" fmla="*/ 936748 w 13061856"/>
              <a:gd name="connsiteY2114" fmla="*/ 1715328 h 5116136"/>
              <a:gd name="connsiteX2115" fmla="*/ 949447 w 13061856"/>
              <a:gd name="connsiteY2115" fmla="*/ 1774312 h 5116136"/>
              <a:gd name="connsiteX2116" fmla="*/ 930701 w 13061856"/>
              <a:gd name="connsiteY2116" fmla="*/ 1780970 h 5116136"/>
              <a:gd name="connsiteX2117" fmla="*/ 927677 w 13061856"/>
              <a:gd name="connsiteY2117" fmla="*/ 1750766 h 5116136"/>
              <a:gd name="connsiteX2118" fmla="*/ 857526 w 13061856"/>
              <a:gd name="connsiteY2118" fmla="*/ 1756474 h 5116136"/>
              <a:gd name="connsiteX2119" fmla="*/ 876878 w 13061856"/>
              <a:gd name="connsiteY2119" fmla="*/ 1751717 h 5116136"/>
              <a:gd name="connsiteX2120" fmla="*/ 841199 w 13061856"/>
              <a:gd name="connsiteY2120" fmla="*/ 1723653 h 5116136"/>
              <a:gd name="connsiteX2121" fmla="*/ 899860 w 13061856"/>
              <a:gd name="connsiteY2121" fmla="*/ 1710096 h 5116136"/>
              <a:gd name="connsiteX2122" fmla="*/ 2638496 w 13061856"/>
              <a:gd name="connsiteY2122" fmla="*/ 1699870 h 5116136"/>
              <a:gd name="connsiteX2123" fmla="*/ 2648171 w 13061856"/>
              <a:gd name="connsiteY2123" fmla="*/ 1717706 h 5116136"/>
              <a:gd name="connsiteX2124" fmla="*/ 2625796 w 13061856"/>
              <a:gd name="connsiteY2124" fmla="*/ 1723653 h 5116136"/>
              <a:gd name="connsiteX2125" fmla="*/ 2638496 w 13061856"/>
              <a:gd name="connsiteY2125" fmla="*/ 1699870 h 5116136"/>
              <a:gd name="connsiteX2126" fmla="*/ 2681433 w 13061856"/>
              <a:gd name="connsiteY2126" fmla="*/ 1697491 h 5116136"/>
              <a:gd name="connsiteX2127" fmla="*/ 2682642 w 13061856"/>
              <a:gd name="connsiteY2127" fmla="*/ 1720086 h 5116136"/>
              <a:gd name="connsiteX2128" fmla="*/ 2650591 w 13061856"/>
              <a:gd name="connsiteY2128" fmla="*/ 1719371 h 5116136"/>
              <a:gd name="connsiteX2129" fmla="*/ 2681433 w 13061856"/>
              <a:gd name="connsiteY2129" fmla="*/ 1697491 h 5116136"/>
              <a:gd name="connsiteX2130" fmla="*/ 12383932 w 13061856"/>
              <a:gd name="connsiteY2130" fmla="*/ 1696302 h 5116136"/>
              <a:gd name="connsiteX2131" fmla="*/ 12346439 w 13061856"/>
              <a:gd name="connsiteY2131" fmla="*/ 1712000 h 5116136"/>
              <a:gd name="connsiteX2132" fmla="*/ 12383932 w 13061856"/>
              <a:gd name="connsiteY2132" fmla="*/ 1696302 h 5116136"/>
              <a:gd name="connsiteX2133" fmla="*/ 2278069 w 13061856"/>
              <a:gd name="connsiteY2133" fmla="*/ 1695827 h 5116136"/>
              <a:gd name="connsiteX2134" fmla="*/ 2286534 w 13061856"/>
              <a:gd name="connsiteY2134" fmla="*/ 1698205 h 5116136"/>
              <a:gd name="connsiteX2135" fmla="*/ 2261136 w 13061856"/>
              <a:gd name="connsiteY2135" fmla="*/ 1727458 h 5116136"/>
              <a:gd name="connsiteX2136" fmla="*/ 2276859 w 13061856"/>
              <a:gd name="connsiteY2136" fmla="*/ 1739350 h 5116136"/>
              <a:gd name="connsiteX2137" fmla="*/ 2280488 w 13061856"/>
              <a:gd name="connsiteY2137" fmla="*/ 1721275 h 5116136"/>
              <a:gd name="connsiteX2138" fmla="*/ 2288954 w 13061856"/>
              <a:gd name="connsiteY2138" fmla="*/ 1737922 h 5116136"/>
              <a:gd name="connsiteX2139" fmla="*/ 2322215 w 13061856"/>
              <a:gd name="connsiteY2139" fmla="*/ 1745058 h 5116136"/>
              <a:gd name="connsiteX2140" fmla="*/ 2309515 w 13061856"/>
              <a:gd name="connsiteY2140" fmla="*/ 1761707 h 5116136"/>
              <a:gd name="connsiteX2141" fmla="*/ 2333705 w 13061856"/>
              <a:gd name="connsiteY2141" fmla="*/ 1755998 h 5116136"/>
              <a:gd name="connsiteX2142" fmla="*/ 2265369 w 13061856"/>
              <a:gd name="connsiteY2142" fmla="*/ 1779544 h 5116136"/>
              <a:gd name="connsiteX2143" fmla="*/ 2271416 w 13061856"/>
              <a:gd name="connsiteY2143" fmla="*/ 1756474 h 5116136"/>
              <a:gd name="connsiteX2144" fmla="*/ 2285326 w 13061856"/>
              <a:gd name="connsiteY2144" fmla="*/ 1767415 h 5116136"/>
              <a:gd name="connsiteX2145" fmla="*/ 2286534 w 13061856"/>
              <a:gd name="connsiteY2145" fmla="*/ 1745534 h 5116136"/>
              <a:gd name="connsiteX2146" fmla="*/ 2261740 w 13061856"/>
              <a:gd name="connsiteY2146" fmla="*/ 1751242 h 5116136"/>
              <a:gd name="connsiteX2147" fmla="*/ 2256299 w 13061856"/>
              <a:gd name="connsiteY2147" fmla="*/ 1769080 h 5116136"/>
              <a:gd name="connsiteX2148" fmla="*/ 2238156 w 13061856"/>
              <a:gd name="connsiteY2148" fmla="*/ 1745534 h 5116136"/>
              <a:gd name="connsiteX2149" fmla="*/ 2220013 w 13061856"/>
              <a:gd name="connsiteY2149" fmla="*/ 1773836 h 5116136"/>
              <a:gd name="connsiteX2150" fmla="*/ 2248436 w 13061856"/>
              <a:gd name="connsiteY2150" fmla="*/ 1825921 h 5116136"/>
              <a:gd name="connsiteX2151" fmla="*/ 2200661 w 13061856"/>
              <a:gd name="connsiteY2151" fmla="*/ 1780019 h 5116136"/>
              <a:gd name="connsiteX2152" fmla="*/ 2218804 w 13061856"/>
              <a:gd name="connsiteY2152" fmla="*/ 1750053 h 5116136"/>
              <a:gd name="connsiteX2153" fmla="*/ 2210942 w 13061856"/>
              <a:gd name="connsiteY2153" fmla="*/ 1726983 h 5116136"/>
              <a:gd name="connsiteX2154" fmla="*/ 2196428 w 13061856"/>
              <a:gd name="connsiteY2154" fmla="*/ 1734118 h 5116136"/>
              <a:gd name="connsiteX2155" fmla="*/ 2190985 w 13061856"/>
              <a:gd name="connsiteY2155" fmla="*/ 1727458 h 5116136"/>
              <a:gd name="connsiteX2156" fmla="*/ 2186752 w 13061856"/>
              <a:gd name="connsiteY2156" fmla="*/ 1721275 h 5116136"/>
              <a:gd name="connsiteX2157" fmla="*/ 2228480 w 13061856"/>
              <a:gd name="connsiteY2157" fmla="*/ 1714854 h 5116136"/>
              <a:gd name="connsiteX2158" fmla="*/ 2239365 w 13061856"/>
              <a:gd name="connsiteY2158" fmla="*/ 1734118 h 5116136"/>
              <a:gd name="connsiteX2159" fmla="*/ 2261740 w 13061856"/>
              <a:gd name="connsiteY2159" fmla="*/ 1721750 h 5116136"/>
              <a:gd name="connsiteX2160" fmla="*/ 2278069 w 13061856"/>
              <a:gd name="connsiteY2160" fmla="*/ 1695827 h 5116136"/>
              <a:gd name="connsiteX2161" fmla="*/ 12463154 w 13061856"/>
              <a:gd name="connsiteY2161" fmla="*/ 1693924 h 5116136"/>
              <a:gd name="connsiteX2162" fmla="*/ 12445012 w 13061856"/>
              <a:gd name="connsiteY2162" fmla="*/ 1720560 h 5116136"/>
              <a:gd name="connsiteX2163" fmla="*/ 12443197 w 13061856"/>
              <a:gd name="connsiteY2163" fmla="*/ 1701059 h 5116136"/>
              <a:gd name="connsiteX2164" fmla="*/ 12463154 w 13061856"/>
              <a:gd name="connsiteY2164" fmla="*/ 1693924 h 5116136"/>
              <a:gd name="connsiteX2165" fmla="*/ 11876553 w 13061856"/>
              <a:gd name="connsiteY2165" fmla="*/ 1691545 h 5116136"/>
              <a:gd name="connsiteX2166" fmla="*/ 11852364 w 13061856"/>
              <a:gd name="connsiteY2166" fmla="*/ 1707242 h 5116136"/>
              <a:gd name="connsiteX2167" fmla="*/ 11842688 w 13061856"/>
              <a:gd name="connsiteY2167" fmla="*/ 1717706 h 5116136"/>
              <a:gd name="connsiteX2168" fmla="*/ 11921909 w 13061856"/>
              <a:gd name="connsiteY2168" fmla="*/ 1729361 h 5116136"/>
              <a:gd name="connsiteX2169" fmla="*/ 11860225 w 13061856"/>
              <a:gd name="connsiteY2169" fmla="*/ 1760042 h 5116136"/>
              <a:gd name="connsiteX2170" fmla="*/ 11940051 w 13061856"/>
              <a:gd name="connsiteY2170" fmla="*/ 1748863 h 5116136"/>
              <a:gd name="connsiteX2171" fmla="*/ 11926747 w 13061856"/>
              <a:gd name="connsiteY2171" fmla="*/ 1771458 h 5116136"/>
              <a:gd name="connsiteX2172" fmla="*/ 11955169 w 13061856"/>
              <a:gd name="connsiteY2172" fmla="*/ 1777641 h 5116136"/>
              <a:gd name="connsiteX2173" fmla="*/ 11971498 w 13061856"/>
              <a:gd name="connsiteY2173" fmla="*/ 1741252 h 5116136"/>
              <a:gd name="connsiteX2174" fmla="*/ 11923118 w 13061856"/>
              <a:gd name="connsiteY2174" fmla="*/ 1717706 h 5116136"/>
              <a:gd name="connsiteX2175" fmla="*/ 11943075 w 13061856"/>
              <a:gd name="connsiteY2175" fmla="*/ 1705577 h 5116136"/>
              <a:gd name="connsiteX2176" fmla="*/ 11894091 w 13061856"/>
              <a:gd name="connsiteY2176" fmla="*/ 1709620 h 5116136"/>
              <a:gd name="connsiteX2177" fmla="*/ 11900138 w 13061856"/>
              <a:gd name="connsiteY2177" fmla="*/ 1710809 h 5116136"/>
              <a:gd name="connsiteX2178" fmla="*/ 11862039 w 13061856"/>
              <a:gd name="connsiteY2178" fmla="*/ 1722940 h 5116136"/>
              <a:gd name="connsiteX2179" fmla="*/ 11885625 w 13061856"/>
              <a:gd name="connsiteY2179" fmla="*/ 1707956 h 5116136"/>
              <a:gd name="connsiteX2180" fmla="*/ 11876553 w 13061856"/>
              <a:gd name="connsiteY2180" fmla="*/ 1691545 h 5116136"/>
              <a:gd name="connsiteX2181" fmla="*/ 2209128 w 13061856"/>
              <a:gd name="connsiteY2181" fmla="*/ 1691069 h 5116136"/>
              <a:gd name="connsiteX2182" fmla="*/ 2192800 w 13061856"/>
              <a:gd name="connsiteY2182" fmla="*/ 1710809 h 5116136"/>
              <a:gd name="connsiteX2183" fmla="*/ 2209128 w 13061856"/>
              <a:gd name="connsiteY2183" fmla="*/ 1691069 h 5116136"/>
              <a:gd name="connsiteX2184" fmla="*/ 12410541 w 13061856"/>
              <a:gd name="connsiteY2184" fmla="*/ 1689643 h 5116136"/>
              <a:gd name="connsiteX2185" fmla="*/ 12420822 w 13061856"/>
              <a:gd name="connsiteY2185" fmla="*/ 1702723 h 5116136"/>
              <a:gd name="connsiteX2186" fmla="*/ 12393004 w 13061856"/>
              <a:gd name="connsiteY2186" fmla="*/ 1708431 h 5116136"/>
              <a:gd name="connsiteX2187" fmla="*/ 12410541 w 13061856"/>
              <a:gd name="connsiteY2187" fmla="*/ 1689643 h 5116136"/>
              <a:gd name="connsiteX2188" fmla="*/ 2508476 w 13061856"/>
              <a:gd name="connsiteY2188" fmla="*/ 1688691 h 5116136"/>
              <a:gd name="connsiteX2189" fmla="*/ 2542341 w 13061856"/>
              <a:gd name="connsiteY2189" fmla="*/ 1695827 h 5116136"/>
              <a:gd name="connsiteX2190" fmla="*/ 2617329 w 13061856"/>
              <a:gd name="connsiteY2190" fmla="*/ 1729836 h 5116136"/>
              <a:gd name="connsiteX2191" fmla="*/ 2608864 w 13061856"/>
              <a:gd name="connsiteY2191" fmla="*/ 1741252 h 5116136"/>
              <a:gd name="connsiteX2192" fmla="*/ 2668733 w 13061856"/>
              <a:gd name="connsiteY2192" fmla="*/ 1746484 h 5116136"/>
              <a:gd name="connsiteX2193" fmla="*/ 2625796 w 13061856"/>
              <a:gd name="connsiteY2193" fmla="*/ 1782873 h 5116136"/>
              <a:gd name="connsiteX2194" fmla="*/ 2580440 w 13061856"/>
              <a:gd name="connsiteY2194" fmla="*/ 1777166 h 5116136"/>
              <a:gd name="connsiteX2195" fmla="*/ 2640310 w 13061856"/>
              <a:gd name="connsiteY2195" fmla="*/ 1782398 h 5116136"/>
              <a:gd name="connsiteX2196" fmla="*/ 2574997 w 13061856"/>
              <a:gd name="connsiteY2196" fmla="*/ 1834959 h 5116136"/>
              <a:gd name="connsiteX2197" fmla="*/ 2593140 w 13061856"/>
              <a:gd name="connsiteY2197" fmla="*/ 1858742 h 5116136"/>
              <a:gd name="connsiteX2198" fmla="*/ 2597977 w 13061856"/>
              <a:gd name="connsiteY2198" fmla="*/ 1895131 h 5116136"/>
              <a:gd name="connsiteX2199" fmla="*/ 2568346 w 13061856"/>
              <a:gd name="connsiteY2199" fmla="*/ 1906784 h 5116136"/>
              <a:gd name="connsiteX2200" fmla="*/ 2484891 w 13061856"/>
              <a:gd name="connsiteY2200" fmla="*/ 1889898 h 5116136"/>
              <a:gd name="connsiteX2201" fmla="*/ 2479449 w 13061856"/>
              <a:gd name="connsiteY2201" fmla="*/ 1905358 h 5116136"/>
              <a:gd name="connsiteX2202" fmla="*/ 2428045 w 13061856"/>
              <a:gd name="connsiteY2202" fmla="*/ 1876580 h 5116136"/>
              <a:gd name="connsiteX2203" fmla="*/ 2451025 w 13061856"/>
              <a:gd name="connsiteY2203" fmla="*/ 1895131 h 5116136"/>
              <a:gd name="connsiteX2204" fmla="*/ 2407483 w 13061856"/>
              <a:gd name="connsiteY2204" fmla="*/ 1901552 h 5116136"/>
              <a:gd name="connsiteX2205" fmla="*/ 2399017 w 13061856"/>
              <a:gd name="connsiteY2205" fmla="*/ 1876580 h 5116136"/>
              <a:gd name="connsiteX2206" fmla="*/ 2371199 w 13061856"/>
              <a:gd name="connsiteY2206" fmla="*/ 1900363 h 5116136"/>
              <a:gd name="connsiteX2207" fmla="*/ 2374827 w 13061856"/>
              <a:gd name="connsiteY2207" fmla="*/ 1876104 h 5116136"/>
              <a:gd name="connsiteX2208" fmla="*/ 2327053 w 13061856"/>
              <a:gd name="connsiteY2208" fmla="*/ 1876104 h 5116136"/>
              <a:gd name="connsiteX2209" fmla="*/ 2313418 w 13061856"/>
              <a:gd name="connsiteY2209" fmla="*/ 1859063 h 5116136"/>
              <a:gd name="connsiteX2210" fmla="*/ 2313748 w 13061856"/>
              <a:gd name="connsiteY2210" fmla="*/ 1858742 h 5116136"/>
              <a:gd name="connsiteX2211" fmla="*/ 2312782 w 13061856"/>
              <a:gd name="connsiteY2211" fmla="*/ 1858269 h 5116136"/>
              <a:gd name="connsiteX2212" fmla="*/ 2299840 w 13061856"/>
              <a:gd name="connsiteY2212" fmla="*/ 1842094 h 5116136"/>
              <a:gd name="connsiteX2213" fmla="*/ 2303846 w 13061856"/>
              <a:gd name="connsiteY2213" fmla="*/ 1853897 h 5116136"/>
              <a:gd name="connsiteX2214" fmla="*/ 2312782 w 13061856"/>
              <a:gd name="connsiteY2214" fmla="*/ 1858269 h 5116136"/>
              <a:gd name="connsiteX2215" fmla="*/ 2313418 w 13061856"/>
              <a:gd name="connsiteY2215" fmla="*/ 1859063 h 5116136"/>
              <a:gd name="connsiteX2216" fmla="*/ 2303997 w 13061856"/>
              <a:gd name="connsiteY2216" fmla="*/ 1868192 h 5116136"/>
              <a:gd name="connsiteX2217" fmla="*/ 2266579 w 13061856"/>
              <a:gd name="connsiteY2217" fmla="*/ 1877056 h 5116136"/>
              <a:gd name="connsiteX2218" fmla="*/ 2267184 w 13061856"/>
              <a:gd name="connsiteY2218" fmla="*/ 1831153 h 5116136"/>
              <a:gd name="connsiteX2219" fmla="*/ 2284720 w 13061856"/>
              <a:gd name="connsiteY2219" fmla="*/ 1854699 h 5116136"/>
              <a:gd name="connsiteX2220" fmla="*/ 2310120 w 13061856"/>
              <a:gd name="connsiteY2220" fmla="*/ 1794765 h 5116136"/>
              <a:gd name="connsiteX2221" fmla="*/ 2318587 w 13061856"/>
              <a:gd name="connsiteY2221" fmla="*/ 1819262 h 5116136"/>
              <a:gd name="connsiteX2222" fmla="*/ 2304072 w 13061856"/>
              <a:gd name="connsiteY2222" fmla="*/ 1824019 h 5116136"/>
              <a:gd name="connsiteX2223" fmla="*/ 2478238 w 13061856"/>
              <a:gd name="connsiteY2223" fmla="*/ 1877056 h 5116136"/>
              <a:gd name="connsiteX2224" fmla="*/ 2484286 w 13061856"/>
              <a:gd name="connsiteY2224" fmla="*/ 1859455 h 5116136"/>
              <a:gd name="connsiteX2225" fmla="*/ 2522385 w 13061856"/>
              <a:gd name="connsiteY2225" fmla="*/ 1876580 h 5116136"/>
              <a:gd name="connsiteX2226" fmla="*/ 2544760 w 13061856"/>
              <a:gd name="connsiteY2226" fmla="*/ 1852321 h 5116136"/>
              <a:gd name="connsiteX2227" fmla="*/ 2540528 w 13061856"/>
              <a:gd name="connsiteY2227" fmla="*/ 1882288 h 5116136"/>
              <a:gd name="connsiteX2228" fmla="*/ 2564112 w 13061856"/>
              <a:gd name="connsiteY2228" fmla="*/ 1848278 h 5116136"/>
              <a:gd name="connsiteX2229" fmla="*/ 2546575 w 13061856"/>
              <a:gd name="connsiteY2229" fmla="*/ 1824495 h 5116136"/>
              <a:gd name="connsiteX2230" fmla="*/ 2512104 w 13061856"/>
              <a:gd name="connsiteY2230" fmla="*/ 1842094 h 5116136"/>
              <a:gd name="connsiteX2231" fmla="*/ 2526619 w 13061856"/>
              <a:gd name="connsiteY2231" fmla="*/ 1800949 h 5116136"/>
              <a:gd name="connsiteX2232" fmla="*/ 2512104 w 13061856"/>
              <a:gd name="connsiteY2232" fmla="*/ 1799760 h 5116136"/>
              <a:gd name="connsiteX2233" fmla="*/ 2503033 w 13061856"/>
              <a:gd name="connsiteY2233" fmla="*/ 1828775 h 5116136"/>
              <a:gd name="connsiteX2234" fmla="*/ 2460701 w 13061856"/>
              <a:gd name="connsiteY2234" fmla="*/ 1811413 h 5116136"/>
              <a:gd name="connsiteX2235" fmla="*/ 2531456 w 13061856"/>
              <a:gd name="connsiteY2235" fmla="*/ 1795241 h 5116136"/>
              <a:gd name="connsiteX2236" fmla="*/ 2542341 w 13061856"/>
              <a:gd name="connsiteY2236" fmla="*/ 1771932 h 5116136"/>
              <a:gd name="connsiteX2237" fmla="*/ 2507871 w 13061856"/>
              <a:gd name="connsiteY2237" fmla="*/ 1782873 h 5116136"/>
              <a:gd name="connsiteX2238" fmla="*/ 2518757 w 13061856"/>
              <a:gd name="connsiteY2238" fmla="*/ 1765750 h 5116136"/>
              <a:gd name="connsiteX2239" fmla="*/ 2493962 w 13061856"/>
              <a:gd name="connsiteY2239" fmla="*/ 1771932 h 5116136"/>
              <a:gd name="connsiteX2240" fmla="*/ 2497591 w 13061856"/>
              <a:gd name="connsiteY2240" fmla="*/ 1748388 h 5116136"/>
              <a:gd name="connsiteX2241" fmla="*/ 2523594 w 13061856"/>
              <a:gd name="connsiteY2241" fmla="*/ 1764561 h 5116136"/>
              <a:gd name="connsiteX2242" fmla="*/ 2536899 w 13061856"/>
              <a:gd name="connsiteY2242" fmla="*/ 1747199 h 5116136"/>
              <a:gd name="connsiteX2243" fmla="*/ 2508476 w 13061856"/>
              <a:gd name="connsiteY2243" fmla="*/ 1688691 h 5116136"/>
              <a:gd name="connsiteX2244" fmla="*/ 12242423 w 13061856"/>
              <a:gd name="connsiteY2244" fmla="*/ 1687265 h 5116136"/>
              <a:gd name="connsiteX2245" fmla="*/ 12264798 w 13061856"/>
              <a:gd name="connsiteY2245" fmla="*/ 1698205 h 5116136"/>
              <a:gd name="connsiteX2246" fmla="*/ 12212790 w 13061856"/>
              <a:gd name="connsiteY2246" fmla="*/ 1697491 h 5116136"/>
              <a:gd name="connsiteX2247" fmla="*/ 12242423 w 13061856"/>
              <a:gd name="connsiteY2247" fmla="*/ 1687265 h 5116136"/>
              <a:gd name="connsiteX2248" fmla="*/ 2467353 w 13061856"/>
              <a:gd name="connsiteY2248" fmla="*/ 1687265 h 5116136"/>
              <a:gd name="connsiteX2249" fmla="*/ 2473400 w 13061856"/>
              <a:gd name="connsiteY2249" fmla="*/ 1717232 h 5116136"/>
              <a:gd name="connsiteX2250" fmla="*/ 2513918 w 13061856"/>
              <a:gd name="connsiteY2250" fmla="*/ 1722940 h 5116136"/>
              <a:gd name="connsiteX2251" fmla="*/ 2447396 w 13061856"/>
              <a:gd name="connsiteY2251" fmla="*/ 1723653 h 5116136"/>
              <a:gd name="connsiteX2252" fmla="*/ 2467353 w 13061856"/>
              <a:gd name="connsiteY2252" fmla="*/ 1687265 h 5116136"/>
              <a:gd name="connsiteX2253" fmla="*/ 12511534 w 13061856"/>
              <a:gd name="connsiteY2253" fmla="*/ 1685837 h 5116136"/>
              <a:gd name="connsiteX2254" fmla="*/ 12480087 w 13061856"/>
              <a:gd name="connsiteY2254" fmla="*/ 1707956 h 5116136"/>
              <a:gd name="connsiteX2255" fmla="*/ 12511534 w 13061856"/>
              <a:gd name="connsiteY2255" fmla="*/ 1685837 h 5116136"/>
              <a:gd name="connsiteX2256" fmla="*/ 971824 w 13061856"/>
              <a:gd name="connsiteY2256" fmla="*/ 1685837 h 5116136"/>
              <a:gd name="connsiteX2257" fmla="*/ 1009922 w 13061856"/>
              <a:gd name="connsiteY2257" fmla="*/ 1703913 h 5116136"/>
              <a:gd name="connsiteX2258" fmla="*/ 996618 w 13061856"/>
              <a:gd name="connsiteY2258" fmla="*/ 1717232 h 5116136"/>
              <a:gd name="connsiteX2259" fmla="*/ 1000851 w 13061856"/>
              <a:gd name="connsiteY2259" fmla="*/ 1729836 h 5116136"/>
              <a:gd name="connsiteX2260" fmla="*/ 1014156 w 13061856"/>
              <a:gd name="connsiteY2260" fmla="*/ 1710096 h 5116136"/>
              <a:gd name="connsiteX2261" fmla="*/ 1064348 w 13061856"/>
              <a:gd name="connsiteY2261" fmla="*/ 1735544 h 5116136"/>
              <a:gd name="connsiteX2262" fmla="*/ 1092772 w 13061856"/>
              <a:gd name="connsiteY2262" fmla="*/ 1717232 h 5116136"/>
              <a:gd name="connsiteX2263" fmla="*/ 1121195 w 13061856"/>
              <a:gd name="connsiteY2263" fmla="*/ 1734118 h 5116136"/>
              <a:gd name="connsiteX2264" fmla="*/ 1097004 w 13061856"/>
              <a:gd name="connsiteY2264" fmla="*/ 1723653 h 5116136"/>
              <a:gd name="connsiteX2265" fmla="*/ 1071606 w 13061856"/>
              <a:gd name="connsiteY2265" fmla="*/ 1734118 h 5116136"/>
              <a:gd name="connsiteX2266" fmla="*/ 1073420 w 13061856"/>
              <a:gd name="connsiteY2266" fmla="*/ 1746484 h 5116136"/>
              <a:gd name="connsiteX2267" fmla="*/ 1145990 w 13061856"/>
              <a:gd name="connsiteY2267" fmla="*/ 1771458 h 5116136"/>
              <a:gd name="connsiteX2268" fmla="*/ 1071606 w 13061856"/>
              <a:gd name="connsiteY2268" fmla="*/ 1777641 h 5116136"/>
              <a:gd name="connsiteX2269" fmla="*/ 1091563 w 13061856"/>
              <a:gd name="connsiteY2269" fmla="*/ 1777166 h 5116136"/>
              <a:gd name="connsiteX2270" fmla="*/ 1073420 w 13061856"/>
              <a:gd name="connsiteY2270" fmla="*/ 1796906 h 5116136"/>
              <a:gd name="connsiteX2271" fmla="*/ 1067373 w 13061856"/>
              <a:gd name="connsiteY2271" fmla="*/ 1771458 h 5116136"/>
              <a:gd name="connsiteX2272" fmla="*/ 1024435 w 13061856"/>
              <a:gd name="connsiteY2272" fmla="*/ 1752906 h 5116136"/>
              <a:gd name="connsiteX2273" fmla="*/ 995409 w 13061856"/>
              <a:gd name="connsiteY2273" fmla="*/ 1790009 h 5116136"/>
              <a:gd name="connsiteX2274" fmla="*/ 989965 w 13061856"/>
              <a:gd name="connsiteY2274" fmla="*/ 1754096 h 5116136"/>
              <a:gd name="connsiteX2275" fmla="*/ 956705 w 13061856"/>
              <a:gd name="connsiteY2275" fmla="*/ 1771932 h 5116136"/>
              <a:gd name="connsiteX2276" fmla="*/ 966985 w 13061856"/>
              <a:gd name="connsiteY2276" fmla="*/ 1722940 h 5116136"/>
              <a:gd name="connsiteX2277" fmla="*/ 986338 w 13061856"/>
              <a:gd name="connsiteY2277" fmla="*/ 1728885 h 5116136"/>
              <a:gd name="connsiteX2278" fmla="*/ 956100 w 13061856"/>
              <a:gd name="connsiteY2278" fmla="*/ 1705577 h 5116136"/>
              <a:gd name="connsiteX2279" fmla="*/ 971824 w 13061856"/>
              <a:gd name="connsiteY2279" fmla="*/ 1685837 h 5116136"/>
              <a:gd name="connsiteX2280" fmla="*/ 12191020 w 13061856"/>
              <a:gd name="connsiteY2280" fmla="*/ 1685600 h 5116136"/>
              <a:gd name="connsiteX2281" fmla="*/ 12195857 w 13061856"/>
              <a:gd name="connsiteY2281" fmla="*/ 1699870 h 5116136"/>
              <a:gd name="connsiteX2282" fmla="*/ 12184367 w 13061856"/>
              <a:gd name="connsiteY2282" fmla="*/ 1719371 h 5116136"/>
              <a:gd name="connsiteX2283" fmla="*/ 12170458 w 13061856"/>
              <a:gd name="connsiteY2283" fmla="*/ 1699870 h 5116136"/>
              <a:gd name="connsiteX2284" fmla="*/ 12188601 w 13061856"/>
              <a:gd name="connsiteY2284" fmla="*/ 1688691 h 5116136"/>
              <a:gd name="connsiteX2285" fmla="*/ 12191020 w 13061856"/>
              <a:gd name="connsiteY2285" fmla="*/ 1685600 h 5116136"/>
              <a:gd name="connsiteX2286" fmla="*/ 1929131 w 13061856"/>
              <a:gd name="connsiteY2286" fmla="*/ 1682033 h 5116136"/>
              <a:gd name="connsiteX2287" fmla="*/ 1950902 w 13061856"/>
              <a:gd name="connsiteY2287" fmla="*/ 1699870 h 5116136"/>
              <a:gd name="connsiteX2288" fmla="*/ 1956345 w 13061856"/>
              <a:gd name="connsiteY2288" fmla="*/ 1727934 h 5116136"/>
              <a:gd name="connsiteX2289" fmla="*/ 1952717 w 13061856"/>
              <a:gd name="connsiteY2289" fmla="*/ 1751242 h 5116136"/>
              <a:gd name="connsiteX2290" fmla="*/ 1929131 w 13061856"/>
              <a:gd name="connsiteY2290" fmla="*/ 1682033 h 5116136"/>
              <a:gd name="connsiteX2291" fmla="*/ 2424417 w 13061856"/>
              <a:gd name="connsiteY2291" fmla="*/ 1681318 h 5116136"/>
              <a:gd name="connsiteX2292" fmla="*/ 2448001 w 13061856"/>
              <a:gd name="connsiteY2292" fmla="*/ 1711285 h 5116136"/>
              <a:gd name="connsiteX2293" fmla="*/ 2425626 w 13061856"/>
              <a:gd name="connsiteY2293" fmla="*/ 1698680 h 5116136"/>
              <a:gd name="connsiteX2294" fmla="*/ 2424417 w 13061856"/>
              <a:gd name="connsiteY2294" fmla="*/ 1681318 h 5116136"/>
              <a:gd name="connsiteX2295" fmla="*/ 2939053 w 13061856"/>
              <a:gd name="connsiteY2295" fmla="*/ 1678464 h 5116136"/>
              <a:gd name="connsiteX2296" fmla="*/ 2963848 w 13061856"/>
              <a:gd name="connsiteY2296" fmla="*/ 1707956 h 5116136"/>
              <a:gd name="connsiteX2297" fmla="*/ 2976547 w 13061856"/>
              <a:gd name="connsiteY2297" fmla="*/ 1689643 h 5116136"/>
              <a:gd name="connsiteX2298" fmla="*/ 2939053 w 13061856"/>
              <a:gd name="connsiteY2298" fmla="*/ 1678464 h 5116136"/>
              <a:gd name="connsiteX2299" fmla="*/ 12103937 w 13061856"/>
              <a:gd name="connsiteY2299" fmla="*/ 1675610 h 5116136"/>
              <a:gd name="connsiteX2300" fmla="*/ 12131755 w 13061856"/>
              <a:gd name="connsiteY2300" fmla="*/ 1687265 h 5116136"/>
              <a:gd name="connsiteX2301" fmla="*/ 12079142 w 13061856"/>
              <a:gd name="connsiteY2301" fmla="*/ 1703913 h 5116136"/>
              <a:gd name="connsiteX2302" fmla="*/ 12103937 w 13061856"/>
              <a:gd name="connsiteY2302" fmla="*/ 1675610 h 5116136"/>
              <a:gd name="connsiteX2303" fmla="*/ 12536328 w 13061856"/>
              <a:gd name="connsiteY2303" fmla="*/ 1669664 h 5116136"/>
              <a:gd name="connsiteX2304" fmla="*/ 12544795 w 13061856"/>
              <a:gd name="connsiteY2304" fmla="*/ 1670378 h 5116136"/>
              <a:gd name="connsiteX2305" fmla="*/ 12549027 w 13061856"/>
              <a:gd name="connsiteY2305" fmla="*/ 1674897 h 5116136"/>
              <a:gd name="connsiteX2306" fmla="*/ 12539351 w 13061856"/>
              <a:gd name="connsiteY2306" fmla="*/ 1725080 h 5116136"/>
              <a:gd name="connsiteX2307" fmla="*/ 12536328 w 13061856"/>
              <a:gd name="connsiteY2307" fmla="*/ 1669664 h 5116136"/>
              <a:gd name="connsiteX2308" fmla="*/ 2850761 w 13061856"/>
              <a:gd name="connsiteY2308" fmla="*/ 1666810 h 5116136"/>
              <a:gd name="connsiteX2309" fmla="*/ 2848947 w 13061856"/>
              <a:gd name="connsiteY2309" fmla="*/ 1696302 h 5116136"/>
              <a:gd name="connsiteX2310" fmla="*/ 2874345 w 13061856"/>
              <a:gd name="connsiteY2310" fmla="*/ 1678464 h 5116136"/>
              <a:gd name="connsiteX2311" fmla="*/ 2850761 w 13061856"/>
              <a:gd name="connsiteY2311" fmla="*/ 1666810 h 5116136"/>
              <a:gd name="connsiteX2312" fmla="*/ 2352452 w 13061856"/>
              <a:gd name="connsiteY2312" fmla="*/ 1662767 h 5116136"/>
              <a:gd name="connsiteX2313" fmla="*/ 2343381 w 13061856"/>
              <a:gd name="connsiteY2313" fmla="*/ 1673946 h 5116136"/>
              <a:gd name="connsiteX2314" fmla="*/ 2351847 w 13061856"/>
              <a:gd name="connsiteY2314" fmla="*/ 1702010 h 5116136"/>
              <a:gd name="connsiteX2315" fmla="*/ 2338542 w 13061856"/>
              <a:gd name="connsiteY2315" fmla="*/ 1669664 h 5116136"/>
              <a:gd name="connsiteX2316" fmla="*/ 2352452 w 13061856"/>
              <a:gd name="connsiteY2316" fmla="*/ 1662767 h 5116136"/>
              <a:gd name="connsiteX2317" fmla="*/ 2807824 w 13061856"/>
              <a:gd name="connsiteY2317" fmla="*/ 1661102 h 5116136"/>
              <a:gd name="connsiteX2318" fmla="*/ 2839875 w 13061856"/>
              <a:gd name="connsiteY2318" fmla="*/ 1689643 h 5116136"/>
              <a:gd name="connsiteX2319" fmla="*/ 2807824 w 13061856"/>
              <a:gd name="connsiteY2319" fmla="*/ 1661102 h 5116136"/>
              <a:gd name="connsiteX2320" fmla="*/ 2220013 w 13061856"/>
              <a:gd name="connsiteY2320" fmla="*/ 1657535 h 5116136"/>
              <a:gd name="connsiteX2321" fmla="*/ 2239970 w 13061856"/>
              <a:gd name="connsiteY2321" fmla="*/ 1702723 h 5116136"/>
              <a:gd name="connsiteX2322" fmla="*/ 2220013 w 13061856"/>
              <a:gd name="connsiteY2322" fmla="*/ 1657535 h 5116136"/>
              <a:gd name="connsiteX2323" fmla="*/ 642843 w 13061856"/>
              <a:gd name="connsiteY2323" fmla="*/ 1651827 h 5116136"/>
              <a:gd name="connsiteX2324" fmla="*/ 725693 w 13061856"/>
              <a:gd name="connsiteY2324" fmla="*/ 1658963 h 5116136"/>
              <a:gd name="connsiteX2325" fmla="*/ 693037 w 13061856"/>
              <a:gd name="connsiteY2325" fmla="*/ 1663956 h 5116136"/>
              <a:gd name="connsiteX2326" fmla="*/ 698479 w 13061856"/>
              <a:gd name="connsiteY2326" fmla="*/ 1693447 h 5116136"/>
              <a:gd name="connsiteX2327" fmla="*/ 639215 w 13061856"/>
              <a:gd name="connsiteY2327" fmla="*/ 1676086 h 5116136"/>
              <a:gd name="connsiteX2328" fmla="*/ 642843 w 13061856"/>
              <a:gd name="connsiteY2328" fmla="*/ 1651827 h 5116136"/>
              <a:gd name="connsiteX2329" fmla="*/ 2126278 w 13061856"/>
              <a:gd name="connsiteY2329" fmla="*/ 1649449 h 5116136"/>
              <a:gd name="connsiteX2330" fmla="*/ 2145025 w 13061856"/>
              <a:gd name="connsiteY2330" fmla="*/ 1673946 h 5116136"/>
              <a:gd name="connsiteX2331" fmla="*/ 2123254 w 13061856"/>
              <a:gd name="connsiteY2331" fmla="*/ 1667999 h 5116136"/>
              <a:gd name="connsiteX2332" fmla="*/ 2126278 w 13061856"/>
              <a:gd name="connsiteY2332" fmla="*/ 1649449 h 5116136"/>
              <a:gd name="connsiteX2333" fmla="*/ 2085155 w 13061856"/>
              <a:gd name="connsiteY2333" fmla="*/ 1646119 h 5116136"/>
              <a:gd name="connsiteX2334" fmla="*/ 2058547 w 13061856"/>
              <a:gd name="connsiteY2334" fmla="*/ 1668714 h 5116136"/>
              <a:gd name="connsiteX2335" fmla="*/ 2085155 w 13061856"/>
              <a:gd name="connsiteY2335" fmla="*/ 1646119 h 5116136"/>
              <a:gd name="connsiteX2336" fmla="*/ 1730171 w 13061856"/>
              <a:gd name="connsiteY2336" fmla="*/ 1640411 h 5116136"/>
              <a:gd name="connsiteX2337" fmla="*/ 1765247 w 13061856"/>
              <a:gd name="connsiteY2337" fmla="*/ 1688215 h 5116136"/>
              <a:gd name="connsiteX2338" fmla="*/ 1736824 w 13061856"/>
              <a:gd name="connsiteY2338" fmla="*/ 1659437 h 5116136"/>
              <a:gd name="connsiteX2339" fmla="*/ 1721704 w 13061856"/>
              <a:gd name="connsiteY2339" fmla="*/ 1670378 h 5116136"/>
              <a:gd name="connsiteX2340" fmla="*/ 1730171 w 13061856"/>
              <a:gd name="connsiteY2340" fmla="*/ 1640411 h 5116136"/>
              <a:gd name="connsiteX2341" fmla="*/ 2148653 w 13061856"/>
              <a:gd name="connsiteY2341" fmla="*/ 1618293 h 5116136"/>
              <a:gd name="connsiteX2342" fmla="*/ 2065803 w 13061856"/>
              <a:gd name="connsiteY2342" fmla="*/ 1629946 h 5116136"/>
              <a:gd name="connsiteX2343" fmla="*/ 2148653 w 13061856"/>
              <a:gd name="connsiteY2343" fmla="*/ 1618293 h 5116136"/>
              <a:gd name="connsiteX2344" fmla="*/ 2411113 w 13061856"/>
              <a:gd name="connsiteY2344" fmla="*/ 1606400 h 5116136"/>
              <a:gd name="connsiteX2345" fmla="*/ 2428650 w 13061856"/>
              <a:gd name="connsiteY2345" fmla="*/ 1623525 h 5116136"/>
              <a:gd name="connsiteX2346" fmla="*/ 2428045 w 13061856"/>
              <a:gd name="connsiteY2346" fmla="*/ 1667999 h 5116136"/>
              <a:gd name="connsiteX2347" fmla="*/ 2409298 w 13061856"/>
              <a:gd name="connsiteY2347" fmla="*/ 1667999 h 5116136"/>
              <a:gd name="connsiteX2348" fmla="*/ 2411113 w 13061856"/>
              <a:gd name="connsiteY2348" fmla="*/ 1606400 h 5116136"/>
              <a:gd name="connsiteX2349" fmla="*/ 1477389 w 13061856"/>
              <a:gd name="connsiteY2349" fmla="*/ 1604974 h 5116136"/>
              <a:gd name="connsiteX2350" fmla="*/ 1484041 w 13061856"/>
              <a:gd name="connsiteY2350" fmla="*/ 1604974 h 5116136"/>
              <a:gd name="connsiteX2351" fmla="*/ 1514883 w 13061856"/>
              <a:gd name="connsiteY2351" fmla="*/ 1644216 h 5116136"/>
              <a:gd name="connsiteX2352" fmla="*/ 1455618 w 13061856"/>
              <a:gd name="connsiteY2352" fmla="*/ 1638984 h 5116136"/>
              <a:gd name="connsiteX2353" fmla="*/ 1470131 w 13061856"/>
              <a:gd name="connsiteY2353" fmla="*/ 1609730 h 5116136"/>
              <a:gd name="connsiteX2354" fmla="*/ 1477389 w 13061856"/>
              <a:gd name="connsiteY2354" fmla="*/ 1604974 h 5116136"/>
              <a:gd name="connsiteX2355" fmla="*/ 12019878 w 13061856"/>
              <a:gd name="connsiteY2355" fmla="*/ 1603548 h 5116136"/>
              <a:gd name="connsiteX2356" fmla="*/ 12013225 w 13061856"/>
              <a:gd name="connsiteY2356" fmla="*/ 1604022 h 5116136"/>
              <a:gd name="connsiteX2357" fmla="*/ 12007782 w 13061856"/>
              <a:gd name="connsiteY2357" fmla="*/ 1613773 h 5116136"/>
              <a:gd name="connsiteX2358" fmla="*/ 12030763 w 13061856"/>
              <a:gd name="connsiteY2358" fmla="*/ 1625903 h 5116136"/>
              <a:gd name="connsiteX2359" fmla="*/ 12019878 w 13061856"/>
              <a:gd name="connsiteY2359" fmla="*/ 1603548 h 5116136"/>
              <a:gd name="connsiteX2360" fmla="*/ 2667523 w 13061856"/>
              <a:gd name="connsiteY2360" fmla="*/ 1602357 h 5116136"/>
              <a:gd name="connsiteX2361" fmla="*/ 2659661 w 13061856"/>
              <a:gd name="connsiteY2361" fmla="*/ 1602596 h 5116136"/>
              <a:gd name="connsiteX2362" fmla="*/ 2656638 w 13061856"/>
              <a:gd name="connsiteY2362" fmla="*/ 1620671 h 5116136"/>
              <a:gd name="connsiteX2363" fmla="*/ 2678409 w 13061856"/>
              <a:gd name="connsiteY2363" fmla="*/ 1614249 h 5116136"/>
              <a:gd name="connsiteX2364" fmla="*/ 2667523 w 13061856"/>
              <a:gd name="connsiteY2364" fmla="*/ 1602357 h 5116136"/>
              <a:gd name="connsiteX2365" fmla="*/ 2007144 w 13061856"/>
              <a:gd name="connsiteY2365" fmla="*/ 1595461 h 5116136"/>
              <a:gd name="connsiteX2366" fmla="*/ 2022262 w 13061856"/>
              <a:gd name="connsiteY2366" fmla="*/ 1607828 h 5116136"/>
              <a:gd name="connsiteX2367" fmla="*/ 1998677 w 13061856"/>
              <a:gd name="connsiteY2367" fmla="*/ 1595936 h 5116136"/>
              <a:gd name="connsiteX2368" fmla="*/ 2007144 w 13061856"/>
              <a:gd name="connsiteY2368" fmla="*/ 1595461 h 5116136"/>
              <a:gd name="connsiteX2369" fmla="*/ 12052534 w 13061856"/>
              <a:gd name="connsiteY2369" fmla="*/ 1589990 h 5116136"/>
              <a:gd name="connsiteX2370" fmla="*/ 12063419 w 13061856"/>
              <a:gd name="connsiteY2370" fmla="*/ 1614963 h 5116136"/>
              <a:gd name="connsiteX2371" fmla="*/ 12078537 w 13061856"/>
              <a:gd name="connsiteY2371" fmla="*/ 1596412 h 5116136"/>
              <a:gd name="connsiteX2372" fmla="*/ 12052534 w 13061856"/>
              <a:gd name="connsiteY2372" fmla="*/ 1589990 h 5116136"/>
              <a:gd name="connsiteX2373" fmla="*/ 2090598 w 13061856"/>
              <a:gd name="connsiteY2373" fmla="*/ 1585471 h 5116136"/>
              <a:gd name="connsiteX2374" fmla="*/ 2086969 w 13061856"/>
              <a:gd name="connsiteY2374" fmla="*/ 1607828 h 5116136"/>
              <a:gd name="connsiteX2375" fmla="*/ 2067014 w 13061856"/>
              <a:gd name="connsiteY2375" fmla="*/ 1614249 h 5116136"/>
              <a:gd name="connsiteX2376" fmla="*/ 2090598 w 13061856"/>
              <a:gd name="connsiteY2376" fmla="*/ 1585471 h 5116136"/>
              <a:gd name="connsiteX2377" fmla="*/ 120345 w 13061856"/>
              <a:gd name="connsiteY2377" fmla="*/ 1582617 h 5116136"/>
              <a:gd name="connsiteX2378" fmla="*/ 104016 w 13061856"/>
              <a:gd name="connsiteY2378" fmla="*/ 1594509 h 5116136"/>
              <a:gd name="connsiteX2379" fmla="*/ 107041 w 13061856"/>
              <a:gd name="connsiteY2379" fmla="*/ 1622336 h 5116136"/>
              <a:gd name="connsiteX2380" fmla="*/ 88293 w 13061856"/>
              <a:gd name="connsiteY2380" fmla="*/ 1622336 h 5116136"/>
              <a:gd name="connsiteX2381" fmla="*/ 93736 w 13061856"/>
              <a:gd name="connsiteY2381" fmla="*/ 1599742 h 5116136"/>
              <a:gd name="connsiteX2382" fmla="*/ 120345 w 13061856"/>
              <a:gd name="connsiteY2382" fmla="*/ 1582617 h 5116136"/>
              <a:gd name="connsiteX2383" fmla="*/ 2773353 w 13061856"/>
              <a:gd name="connsiteY2383" fmla="*/ 1581904 h 5116136"/>
              <a:gd name="connsiteX2384" fmla="*/ 2769120 w 13061856"/>
              <a:gd name="connsiteY2384" fmla="*/ 1584282 h 5116136"/>
              <a:gd name="connsiteX2385" fmla="*/ 2792100 w 13061856"/>
              <a:gd name="connsiteY2385" fmla="*/ 1602120 h 5116136"/>
              <a:gd name="connsiteX2386" fmla="*/ 2773353 w 13061856"/>
              <a:gd name="connsiteY2386" fmla="*/ 1581904 h 5116136"/>
              <a:gd name="connsiteX2387" fmla="*/ 12620387 w 13061856"/>
              <a:gd name="connsiteY2387" fmla="*/ 1577385 h 5116136"/>
              <a:gd name="connsiteX2388" fmla="*/ 12642158 w 13061856"/>
              <a:gd name="connsiteY2388" fmla="*/ 1606400 h 5116136"/>
              <a:gd name="connsiteX2389" fmla="*/ 12599826 w 13061856"/>
              <a:gd name="connsiteY2389" fmla="*/ 1606876 h 5116136"/>
              <a:gd name="connsiteX2390" fmla="*/ 12620387 w 13061856"/>
              <a:gd name="connsiteY2390" fmla="*/ 1577385 h 5116136"/>
              <a:gd name="connsiteX2391" fmla="*/ 2940262 w 13061856"/>
              <a:gd name="connsiteY2391" fmla="*/ 1574294 h 5116136"/>
              <a:gd name="connsiteX2392" fmla="*/ 2934820 w 13061856"/>
              <a:gd name="connsiteY2392" fmla="*/ 1584758 h 5116136"/>
              <a:gd name="connsiteX2393" fmla="*/ 2954172 w 13061856"/>
              <a:gd name="connsiteY2393" fmla="*/ 1614249 h 5116136"/>
              <a:gd name="connsiteX2394" fmla="*/ 2940262 w 13061856"/>
              <a:gd name="connsiteY2394" fmla="*/ 1574294 h 5116136"/>
              <a:gd name="connsiteX2395" fmla="*/ 1634017 w 13061856"/>
              <a:gd name="connsiteY2395" fmla="*/ 1572153 h 5116136"/>
              <a:gd name="connsiteX2396" fmla="*/ 1659416 w 13061856"/>
              <a:gd name="connsiteY2396" fmla="*/ 1585471 h 5116136"/>
              <a:gd name="connsiteX2397" fmla="*/ 1629784 w 13061856"/>
              <a:gd name="connsiteY2397" fmla="*/ 1584758 h 5116136"/>
              <a:gd name="connsiteX2398" fmla="*/ 1634017 w 13061856"/>
              <a:gd name="connsiteY2398" fmla="*/ 1572153 h 5116136"/>
              <a:gd name="connsiteX2399" fmla="*/ 1119985 w 13061856"/>
              <a:gd name="connsiteY2399" fmla="*/ 1542186 h 5116136"/>
              <a:gd name="connsiteX2400" fmla="*/ 1124823 w 13061856"/>
              <a:gd name="connsiteY2400" fmla="*/ 1572153 h 5116136"/>
              <a:gd name="connsiteX2401" fmla="*/ 1086725 w 13061856"/>
              <a:gd name="connsiteY2401" fmla="*/ 1573342 h 5116136"/>
              <a:gd name="connsiteX2402" fmla="*/ 1118172 w 13061856"/>
              <a:gd name="connsiteY2402" fmla="*/ 1543375 h 5116136"/>
              <a:gd name="connsiteX2403" fmla="*/ 1119985 w 13061856"/>
              <a:gd name="connsiteY2403" fmla="*/ 1542186 h 5116136"/>
              <a:gd name="connsiteX2404" fmla="*/ 2380271 w 13061856"/>
              <a:gd name="connsiteY2404" fmla="*/ 1537429 h 5116136"/>
              <a:gd name="connsiteX2405" fmla="*/ 2357290 w 13061856"/>
              <a:gd name="connsiteY2405" fmla="*/ 1566921 h 5116136"/>
              <a:gd name="connsiteX2406" fmla="*/ 2385713 w 13061856"/>
              <a:gd name="connsiteY2406" fmla="*/ 1567634 h 5116136"/>
              <a:gd name="connsiteX2407" fmla="*/ 2380271 w 13061856"/>
              <a:gd name="connsiteY2407" fmla="*/ 1537429 h 5116136"/>
              <a:gd name="connsiteX2408" fmla="*/ 2584673 w 13061856"/>
              <a:gd name="connsiteY2408" fmla="*/ 1532910 h 5116136"/>
              <a:gd name="connsiteX2409" fmla="*/ 2581045 w 13061856"/>
              <a:gd name="connsiteY2409" fmla="*/ 1556693 h 5116136"/>
              <a:gd name="connsiteX2410" fmla="*/ 2565928 w 13061856"/>
              <a:gd name="connsiteY2410" fmla="*/ 1560975 h 5116136"/>
              <a:gd name="connsiteX2411" fmla="*/ 2599792 w 13061856"/>
              <a:gd name="connsiteY2411" fmla="*/ 1561688 h 5116136"/>
              <a:gd name="connsiteX2412" fmla="*/ 2584673 w 13061856"/>
              <a:gd name="connsiteY2412" fmla="*/ 1532910 h 5116136"/>
              <a:gd name="connsiteX2413" fmla="*/ 2453443 w 13061856"/>
              <a:gd name="connsiteY2413" fmla="*/ 1530532 h 5116136"/>
              <a:gd name="connsiteX2414" fmla="*/ 2475820 w 13061856"/>
              <a:gd name="connsiteY2414" fmla="*/ 1569061 h 5116136"/>
              <a:gd name="connsiteX2415" fmla="*/ 2453443 w 13061856"/>
              <a:gd name="connsiteY2415" fmla="*/ 1530532 h 5116136"/>
              <a:gd name="connsiteX2416" fmla="*/ 11918281 w 13061856"/>
              <a:gd name="connsiteY2416" fmla="*/ 1527678 h 5116136"/>
              <a:gd name="connsiteX2417" fmla="*/ 11909209 w 13061856"/>
              <a:gd name="connsiteY2417" fmla="*/ 1528154 h 5116136"/>
              <a:gd name="connsiteX2418" fmla="*/ 11932794 w 13061856"/>
              <a:gd name="connsiteY2418" fmla="*/ 1540284 h 5116136"/>
              <a:gd name="connsiteX2419" fmla="*/ 11918281 w 13061856"/>
              <a:gd name="connsiteY2419" fmla="*/ 1527678 h 5116136"/>
              <a:gd name="connsiteX2420" fmla="*/ 2617329 w 13061856"/>
              <a:gd name="connsiteY2420" fmla="*/ 1527441 h 5116136"/>
              <a:gd name="connsiteX2421" fmla="*/ 2610073 w 13061856"/>
              <a:gd name="connsiteY2421" fmla="*/ 1529343 h 5116136"/>
              <a:gd name="connsiteX2422" fmla="*/ 2608258 w 13061856"/>
              <a:gd name="connsiteY2422" fmla="*/ 1538619 h 5116136"/>
              <a:gd name="connsiteX2423" fmla="*/ 2604025 w 13061856"/>
              <a:gd name="connsiteY2423" fmla="*/ 1566207 h 5116136"/>
              <a:gd name="connsiteX2424" fmla="*/ 2669942 w 13061856"/>
              <a:gd name="connsiteY2424" fmla="*/ 1589990 h 5116136"/>
              <a:gd name="connsiteX2425" fmla="*/ 2680222 w 13061856"/>
              <a:gd name="connsiteY2425" fmla="*/ 1544803 h 5116136"/>
              <a:gd name="connsiteX2426" fmla="*/ 2665710 w 13061856"/>
              <a:gd name="connsiteY2426" fmla="*/ 1538143 h 5116136"/>
              <a:gd name="connsiteX2427" fmla="*/ 2645753 w 13061856"/>
              <a:gd name="connsiteY2427" fmla="*/ 1555743 h 5116136"/>
              <a:gd name="connsiteX2428" fmla="*/ 2627006 w 13061856"/>
              <a:gd name="connsiteY2428" fmla="*/ 1544327 h 5116136"/>
              <a:gd name="connsiteX2429" fmla="*/ 2631239 w 13061856"/>
              <a:gd name="connsiteY2429" fmla="*/ 1560499 h 5116136"/>
              <a:gd name="connsiteX2430" fmla="*/ 2612492 w 13061856"/>
              <a:gd name="connsiteY2430" fmla="*/ 1555267 h 5116136"/>
              <a:gd name="connsiteX2431" fmla="*/ 2623377 w 13061856"/>
              <a:gd name="connsiteY2431" fmla="*/ 1532197 h 5116136"/>
              <a:gd name="connsiteX2432" fmla="*/ 2617329 w 13061856"/>
              <a:gd name="connsiteY2432" fmla="*/ 1527441 h 5116136"/>
              <a:gd name="connsiteX2433" fmla="*/ 2405065 w 13061856"/>
              <a:gd name="connsiteY2433" fmla="*/ 1521257 h 5116136"/>
              <a:gd name="connsiteX2434" fmla="*/ 2390551 w 13061856"/>
              <a:gd name="connsiteY2434" fmla="*/ 1526489 h 5116136"/>
              <a:gd name="connsiteX2435" fmla="*/ 2405065 w 13061856"/>
              <a:gd name="connsiteY2435" fmla="*/ 1521257 h 5116136"/>
              <a:gd name="connsiteX2436" fmla="*/ 1690862 w 13061856"/>
              <a:gd name="connsiteY2436" fmla="*/ 1520781 h 5116136"/>
              <a:gd name="connsiteX2437" fmla="*/ 1714449 w 13061856"/>
              <a:gd name="connsiteY2437" fmla="*/ 1538619 h 5116136"/>
              <a:gd name="connsiteX2438" fmla="*/ 1693887 w 13061856"/>
              <a:gd name="connsiteY2438" fmla="*/ 1551461 h 5116136"/>
              <a:gd name="connsiteX2439" fmla="*/ 1684211 w 13061856"/>
              <a:gd name="connsiteY2439" fmla="*/ 1538619 h 5116136"/>
              <a:gd name="connsiteX2440" fmla="*/ 1690862 w 13061856"/>
              <a:gd name="connsiteY2440" fmla="*/ 1520781 h 5116136"/>
              <a:gd name="connsiteX2441" fmla="*/ 2105112 w 13061856"/>
              <a:gd name="connsiteY2441" fmla="*/ 1513646 h 5116136"/>
              <a:gd name="connsiteX2442" fmla="*/ 2106926 w 13061856"/>
              <a:gd name="connsiteY2442" fmla="*/ 1531721 h 5116136"/>
              <a:gd name="connsiteX2443" fmla="*/ 2129302 w 13061856"/>
              <a:gd name="connsiteY2443" fmla="*/ 1519355 h 5116136"/>
              <a:gd name="connsiteX2444" fmla="*/ 2119627 w 13061856"/>
              <a:gd name="connsiteY2444" fmla="*/ 1515073 h 5116136"/>
              <a:gd name="connsiteX2445" fmla="*/ 1574752 w 13061856"/>
              <a:gd name="connsiteY2445" fmla="*/ 1506036 h 5116136"/>
              <a:gd name="connsiteX2446" fmla="*/ 1655788 w 13061856"/>
              <a:gd name="connsiteY2446" fmla="*/ 1519355 h 5116136"/>
              <a:gd name="connsiteX2447" fmla="*/ 1655183 w 13061856"/>
              <a:gd name="connsiteY2447" fmla="*/ 1529819 h 5116136"/>
              <a:gd name="connsiteX2448" fmla="*/ 1609223 w 13061856"/>
              <a:gd name="connsiteY2448" fmla="*/ 1519355 h 5116136"/>
              <a:gd name="connsiteX2449" fmla="*/ 1605594 w 13061856"/>
              <a:gd name="connsiteY2449" fmla="*/ 1538143 h 5116136"/>
              <a:gd name="connsiteX2450" fmla="*/ 1574752 w 13061856"/>
              <a:gd name="connsiteY2450" fmla="*/ 1506036 h 5116136"/>
              <a:gd name="connsiteX2451" fmla="*/ 2314958 w 13061856"/>
              <a:gd name="connsiteY2451" fmla="*/ 1503895 h 5116136"/>
              <a:gd name="connsiteX2452" fmla="*/ 2267788 w 13061856"/>
              <a:gd name="connsiteY2452" fmla="*/ 1531721 h 5116136"/>
              <a:gd name="connsiteX2453" fmla="*/ 2286534 w 13061856"/>
              <a:gd name="connsiteY2453" fmla="*/ 1543375 h 5116136"/>
              <a:gd name="connsiteX2454" fmla="*/ 2309515 w 13061856"/>
              <a:gd name="connsiteY2454" fmla="*/ 1554791 h 5116136"/>
              <a:gd name="connsiteX2455" fmla="*/ 2337334 w 13061856"/>
              <a:gd name="connsiteY2455" fmla="*/ 1531721 h 5116136"/>
              <a:gd name="connsiteX2456" fmla="*/ 2362733 w 13061856"/>
              <a:gd name="connsiteY2456" fmla="*/ 1543851 h 5116136"/>
              <a:gd name="connsiteX2457" fmla="*/ 2366361 w 13061856"/>
              <a:gd name="connsiteY2457" fmla="*/ 1526013 h 5116136"/>
              <a:gd name="connsiteX2458" fmla="*/ 2314958 w 13061856"/>
              <a:gd name="connsiteY2458" fmla="*/ 1503895 h 5116136"/>
              <a:gd name="connsiteX2459" fmla="*/ 1551772 w 13061856"/>
              <a:gd name="connsiteY2459" fmla="*/ 1502230 h 5116136"/>
              <a:gd name="connsiteX2460" fmla="*/ 1522139 w 13061856"/>
              <a:gd name="connsiteY2460" fmla="*/ 1516025 h 5116136"/>
              <a:gd name="connsiteX2461" fmla="*/ 1551772 w 13061856"/>
              <a:gd name="connsiteY2461" fmla="*/ 1502230 h 5116136"/>
              <a:gd name="connsiteX2462" fmla="*/ 2190985 w 13061856"/>
              <a:gd name="connsiteY2462" fmla="*/ 1491290 h 5116136"/>
              <a:gd name="connsiteX2463" fmla="*/ 2167400 w 13061856"/>
              <a:gd name="connsiteY2463" fmla="*/ 1515073 h 5116136"/>
              <a:gd name="connsiteX2464" fmla="*/ 2242389 w 13061856"/>
              <a:gd name="connsiteY2464" fmla="*/ 1509841 h 5116136"/>
              <a:gd name="connsiteX2465" fmla="*/ 2201266 w 13061856"/>
              <a:gd name="connsiteY2465" fmla="*/ 1513646 h 5116136"/>
              <a:gd name="connsiteX2466" fmla="*/ 2190985 w 13061856"/>
              <a:gd name="connsiteY2466" fmla="*/ 1491290 h 5116136"/>
              <a:gd name="connsiteX2467" fmla="*/ 1428405 w 13061856"/>
              <a:gd name="connsiteY2467" fmla="*/ 1486058 h 5116136"/>
              <a:gd name="connsiteX2468" fmla="*/ 1455618 w 13061856"/>
              <a:gd name="connsiteY2468" fmla="*/ 1512695 h 5116136"/>
              <a:gd name="connsiteX2469" fmla="*/ 1404215 w 13061856"/>
              <a:gd name="connsiteY2469" fmla="*/ 1502706 h 5116136"/>
              <a:gd name="connsiteX2470" fmla="*/ 1428405 w 13061856"/>
              <a:gd name="connsiteY2470" fmla="*/ 1486058 h 5116136"/>
              <a:gd name="connsiteX2471" fmla="*/ 2202476 w 13061856"/>
              <a:gd name="connsiteY2471" fmla="*/ 1474404 h 5116136"/>
              <a:gd name="connsiteX2472" fmla="*/ 2186752 w 13061856"/>
              <a:gd name="connsiteY2472" fmla="*/ 1479160 h 5116136"/>
              <a:gd name="connsiteX2473" fmla="*/ 2253878 w 13061856"/>
              <a:gd name="connsiteY2473" fmla="*/ 1480825 h 5116136"/>
              <a:gd name="connsiteX2474" fmla="*/ 2202476 w 13061856"/>
              <a:gd name="connsiteY2474" fmla="*/ 1474404 h 5116136"/>
              <a:gd name="connsiteX2475" fmla="*/ 2105112 w 13061856"/>
              <a:gd name="connsiteY2475" fmla="*/ 1473928 h 5116136"/>
              <a:gd name="connsiteX2476" fmla="*/ 2091808 w 13061856"/>
              <a:gd name="connsiteY2476" fmla="*/ 1496522 h 5116136"/>
              <a:gd name="connsiteX2477" fmla="*/ 2135349 w 13061856"/>
              <a:gd name="connsiteY2477" fmla="*/ 1492242 h 5116136"/>
              <a:gd name="connsiteX2478" fmla="*/ 2125673 w 13061856"/>
              <a:gd name="connsiteY2478" fmla="*/ 1491766 h 5116136"/>
              <a:gd name="connsiteX2479" fmla="*/ 2105112 w 13061856"/>
              <a:gd name="connsiteY2479" fmla="*/ 1473928 h 5116136"/>
              <a:gd name="connsiteX2480" fmla="*/ 1195579 w 13061856"/>
              <a:gd name="connsiteY2480" fmla="*/ 1469646 h 5116136"/>
              <a:gd name="connsiteX2481" fmla="*/ 1178041 w 13061856"/>
              <a:gd name="connsiteY2481" fmla="*/ 1492955 h 5116136"/>
              <a:gd name="connsiteX2482" fmla="*/ 1195579 w 13061856"/>
              <a:gd name="connsiteY2482" fmla="*/ 1469646 h 5116136"/>
              <a:gd name="connsiteX2483" fmla="*/ 2069433 w 13061856"/>
              <a:gd name="connsiteY2483" fmla="*/ 1467268 h 5116136"/>
              <a:gd name="connsiteX2484" fmla="*/ 2059756 w 13061856"/>
              <a:gd name="connsiteY2484" fmla="*/ 1468220 h 5116136"/>
              <a:gd name="connsiteX2485" fmla="*/ 2050685 w 13061856"/>
              <a:gd name="connsiteY2485" fmla="*/ 1508889 h 5116136"/>
              <a:gd name="connsiteX2486" fmla="*/ 2067618 w 13061856"/>
              <a:gd name="connsiteY2486" fmla="*/ 1502706 h 5116136"/>
              <a:gd name="connsiteX2487" fmla="*/ 2083342 w 13061856"/>
              <a:gd name="connsiteY2487" fmla="*/ 1486058 h 5116136"/>
              <a:gd name="connsiteX2488" fmla="*/ 2069433 w 13061856"/>
              <a:gd name="connsiteY2488" fmla="*/ 1467268 h 5116136"/>
              <a:gd name="connsiteX2489" fmla="*/ 1889824 w 13061856"/>
              <a:gd name="connsiteY2489" fmla="*/ 1467268 h 5116136"/>
              <a:gd name="connsiteX2490" fmla="*/ 1860192 w 13061856"/>
              <a:gd name="connsiteY2490" fmla="*/ 1479160 h 5116136"/>
              <a:gd name="connsiteX2491" fmla="*/ 1889824 w 13061856"/>
              <a:gd name="connsiteY2491" fmla="*/ 1467268 h 5116136"/>
              <a:gd name="connsiteX2492" fmla="*/ 1989606 w 13061856"/>
              <a:gd name="connsiteY2492" fmla="*/ 1461085 h 5116136"/>
              <a:gd name="connsiteX2493" fmla="*/ 1978116 w 13061856"/>
              <a:gd name="connsiteY2493" fmla="*/ 1469172 h 5116136"/>
              <a:gd name="connsiteX2494" fmla="*/ 2012586 w 13061856"/>
              <a:gd name="connsiteY2494" fmla="*/ 1503895 h 5116136"/>
              <a:gd name="connsiteX2495" fmla="*/ 1987187 w 13061856"/>
              <a:gd name="connsiteY2495" fmla="*/ 1519355 h 5116136"/>
              <a:gd name="connsiteX2496" fmla="*/ 2026496 w 13061856"/>
              <a:gd name="connsiteY2496" fmla="*/ 1502706 h 5116136"/>
              <a:gd name="connsiteX2497" fmla="*/ 2020448 w 13061856"/>
              <a:gd name="connsiteY2497" fmla="*/ 1526489 h 5116136"/>
              <a:gd name="connsiteX2498" fmla="*/ 2045242 w 13061856"/>
              <a:gd name="connsiteY2498" fmla="*/ 1520781 h 5116136"/>
              <a:gd name="connsiteX2499" fmla="*/ 2050685 w 13061856"/>
              <a:gd name="connsiteY2499" fmla="*/ 1467268 h 5116136"/>
              <a:gd name="connsiteX2500" fmla="*/ 2015006 w 13061856"/>
              <a:gd name="connsiteY2500" fmla="*/ 1497948 h 5116136"/>
              <a:gd name="connsiteX2501" fmla="*/ 2007749 w 13061856"/>
              <a:gd name="connsiteY2501" fmla="*/ 1461560 h 5116136"/>
              <a:gd name="connsiteX2502" fmla="*/ 1989606 w 13061856"/>
              <a:gd name="connsiteY2502" fmla="*/ 1461085 h 5116136"/>
              <a:gd name="connsiteX2503" fmla="*/ 1165341 w 13061856"/>
              <a:gd name="connsiteY2503" fmla="*/ 1426599 h 5116136"/>
              <a:gd name="connsiteX2504" fmla="*/ 1196183 w 13061856"/>
              <a:gd name="connsiteY2504" fmla="*/ 1450620 h 5116136"/>
              <a:gd name="connsiteX2505" fmla="*/ 1172598 w 13061856"/>
              <a:gd name="connsiteY2505" fmla="*/ 1457280 h 5116136"/>
              <a:gd name="connsiteX2506" fmla="*/ 1165341 w 13061856"/>
              <a:gd name="connsiteY2506" fmla="*/ 1426599 h 5116136"/>
              <a:gd name="connsiteX2507" fmla="*/ 12383932 w 13061856"/>
              <a:gd name="connsiteY2507" fmla="*/ 1411377 h 5116136"/>
              <a:gd name="connsiteX2508" fmla="*/ 12363977 w 13061856"/>
              <a:gd name="connsiteY2508" fmla="*/ 1433972 h 5116136"/>
              <a:gd name="connsiteX2509" fmla="*/ 12383932 w 13061856"/>
              <a:gd name="connsiteY2509" fmla="*/ 1411377 h 5116136"/>
              <a:gd name="connsiteX2510" fmla="*/ 1638250 w 13061856"/>
              <a:gd name="connsiteY2510" fmla="*/ 1410427 h 5116136"/>
              <a:gd name="connsiteX2511" fmla="*/ 1608618 w 13061856"/>
              <a:gd name="connsiteY2511" fmla="*/ 1421367 h 5116136"/>
              <a:gd name="connsiteX2512" fmla="*/ 1638250 w 13061856"/>
              <a:gd name="connsiteY2512" fmla="*/ 1410427 h 5116136"/>
              <a:gd name="connsiteX2513" fmla="*/ 12223071 w 13061856"/>
              <a:gd name="connsiteY2513" fmla="*/ 1395205 h 5116136"/>
              <a:gd name="connsiteX2514" fmla="*/ 12228514 w 13061856"/>
              <a:gd name="connsiteY2514" fmla="*/ 1429453 h 5116136"/>
              <a:gd name="connsiteX2515" fmla="*/ 12139616 w 13061856"/>
              <a:gd name="connsiteY2515" fmla="*/ 1423745 h 5116136"/>
              <a:gd name="connsiteX2516" fmla="*/ 12223071 w 13061856"/>
              <a:gd name="connsiteY2516" fmla="*/ 1395205 h 5116136"/>
              <a:gd name="connsiteX2517" fmla="*/ 12467993 w 13061856"/>
              <a:gd name="connsiteY2517" fmla="*/ 1394015 h 5116136"/>
              <a:gd name="connsiteX2518" fmla="*/ 12497624 w 13061856"/>
              <a:gd name="connsiteY2518" fmla="*/ 1402816 h 5116136"/>
              <a:gd name="connsiteX2519" fmla="*/ 12460735 w 13061856"/>
              <a:gd name="connsiteY2519" fmla="*/ 1402816 h 5116136"/>
              <a:gd name="connsiteX2520" fmla="*/ 12467993 w 13061856"/>
              <a:gd name="connsiteY2520" fmla="*/ 1394015 h 5116136"/>
              <a:gd name="connsiteX2521" fmla="*/ 12513348 w 13061856"/>
              <a:gd name="connsiteY2521" fmla="*/ 1391637 h 5116136"/>
              <a:gd name="connsiteX2522" fmla="*/ 12518790 w 13061856"/>
              <a:gd name="connsiteY2522" fmla="*/ 1435161 h 5116136"/>
              <a:gd name="connsiteX2523" fmla="*/ 12513348 w 13061856"/>
              <a:gd name="connsiteY2523" fmla="*/ 1391637 h 5116136"/>
              <a:gd name="connsiteX2524" fmla="*/ 1551772 w 13061856"/>
              <a:gd name="connsiteY2524" fmla="*/ 1387357 h 5116136"/>
              <a:gd name="connsiteX2525" fmla="*/ 1518511 w 13061856"/>
              <a:gd name="connsiteY2525" fmla="*/ 1404005 h 5116136"/>
              <a:gd name="connsiteX2526" fmla="*/ 1586242 w 13061856"/>
              <a:gd name="connsiteY2526" fmla="*/ 1397583 h 5116136"/>
              <a:gd name="connsiteX2527" fmla="*/ 1551772 w 13061856"/>
              <a:gd name="connsiteY2527" fmla="*/ 1387357 h 5116136"/>
              <a:gd name="connsiteX2528" fmla="*/ 2407483 w 13061856"/>
              <a:gd name="connsiteY2528" fmla="*/ 1383075 h 5116136"/>
              <a:gd name="connsiteX2529" fmla="*/ 2400832 w 13061856"/>
              <a:gd name="connsiteY2529" fmla="*/ 1385929 h 5116136"/>
              <a:gd name="connsiteX2530" fmla="*/ 2423207 w 13061856"/>
              <a:gd name="connsiteY2530" fmla="*/ 1409713 h 5116136"/>
              <a:gd name="connsiteX2531" fmla="*/ 2407483 w 13061856"/>
              <a:gd name="connsiteY2531" fmla="*/ 1383075 h 5116136"/>
              <a:gd name="connsiteX2532" fmla="*/ 2441955 w 13061856"/>
              <a:gd name="connsiteY2532" fmla="*/ 1382124 h 5116136"/>
              <a:gd name="connsiteX2533" fmla="*/ 2443164 w 13061856"/>
              <a:gd name="connsiteY2533" fmla="*/ 1409713 h 5116136"/>
              <a:gd name="connsiteX2534" fmla="*/ 2461910 w 13061856"/>
              <a:gd name="connsiteY2534" fmla="*/ 1411377 h 5116136"/>
              <a:gd name="connsiteX2535" fmla="*/ 2441955 w 13061856"/>
              <a:gd name="connsiteY2535" fmla="*/ 1382124 h 5116136"/>
              <a:gd name="connsiteX2536" fmla="*/ 2560484 w 13061856"/>
              <a:gd name="connsiteY2536" fmla="*/ 1364048 h 5116136"/>
              <a:gd name="connsiteX2537" fmla="*/ 2567136 w 13061856"/>
              <a:gd name="connsiteY2537" fmla="*/ 1380697 h 5116136"/>
              <a:gd name="connsiteX2538" fmla="*/ 2584069 w 13061856"/>
              <a:gd name="connsiteY2538" fmla="*/ 1370232 h 5116136"/>
              <a:gd name="connsiteX2539" fmla="*/ 2560484 w 13061856"/>
              <a:gd name="connsiteY2539" fmla="*/ 1364048 h 5116136"/>
              <a:gd name="connsiteX2540" fmla="*/ 2510290 w 13061856"/>
              <a:gd name="connsiteY2540" fmla="*/ 1364048 h 5116136"/>
              <a:gd name="connsiteX2541" fmla="*/ 2510290 w 13061856"/>
              <a:gd name="connsiteY2541" fmla="*/ 1405670 h 5116136"/>
              <a:gd name="connsiteX2542" fmla="*/ 2534479 w 13061856"/>
              <a:gd name="connsiteY2542" fmla="*/ 1405670 h 5116136"/>
              <a:gd name="connsiteX2543" fmla="*/ 2543551 w 13061856"/>
              <a:gd name="connsiteY2543" fmla="*/ 1370232 h 5116136"/>
              <a:gd name="connsiteX2544" fmla="*/ 2510290 w 13061856"/>
              <a:gd name="connsiteY2544" fmla="*/ 1364048 h 5116136"/>
              <a:gd name="connsiteX2545" fmla="*/ 2316773 w 13061856"/>
              <a:gd name="connsiteY2545" fmla="*/ 1359292 h 5116136"/>
              <a:gd name="connsiteX2546" fmla="*/ 2371199 w 13061856"/>
              <a:gd name="connsiteY2546" fmla="*/ 1365952 h 5116136"/>
              <a:gd name="connsiteX2547" fmla="*/ 2304677 w 13061856"/>
              <a:gd name="connsiteY2547" fmla="*/ 1395205 h 5116136"/>
              <a:gd name="connsiteX2548" fmla="*/ 2316773 w 13061856"/>
              <a:gd name="connsiteY2548" fmla="*/ 1359292 h 5116136"/>
              <a:gd name="connsiteX2549" fmla="*/ 11936423 w 13061856"/>
              <a:gd name="connsiteY2549" fmla="*/ 1358340 h 5116136"/>
              <a:gd name="connsiteX2550" fmla="*/ 11930375 w 13061856"/>
              <a:gd name="connsiteY2550" fmla="*/ 1375465 h 5116136"/>
              <a:gd name="connsiteX2551" fmla="*/ 11904977 w 13061856"/>
              <a:gd name="connsiteY2551" fmla="*/ 1363574 h 5116136"/>
              <a:gd name="connsiteX2552" fmla="*/ 11925538 w 13061856"/>
              <a:gd name="connsiteY2552" fmla="*/ 1383075 h 5116136"/>
              <a:gd name="connsiteX2553" fmla="*/ 11959403 w 13061856"/>
              <a:gd name="connsiteY2553" fmla="*/ 1369757 h 5116136"/>
              <a:gd name="connsiteX2554" fmla="*/ 11936423 w 13061856"/>
              <a:gd name="connsiteY2554" fmla="*/ 1358340 h 5116136"/>
              <a:gd name="connsiteX2555" fmla="*/ 1461666 w 13061856"/>
              <a:gd name="connsiteY2555" fmla="*/ 1351443 h 5116136"/>
              <a:gd name="connsiteX2556" fmla="*/ 1451990 w 13061856"/>
              <a:gd name="connsiteY2556" fmla="*/ 1352395 h 5116136"/>
              <a:gd name="connsiteX2557" fmla="*/ 1447756 w 13061856"/>
              <a:gd name="connsiteY2557" fmla="*/ 1380221 h 5116136"/>
              <a:gd name="connsiteX2558" fmla="*/ 1465899 w 13061856"/>
              <a:gd name="connsiteY2558" fmla="*/ 1357627 h 5116136"/>
              <a:gd name="connsiteX2559" fmla="*/ 1461666 w 13061856"/>
              <a:gd name="connsiteY2559" fmla="*/ 1351443 h 5116136"/>
              <a:gd name="connsiteX2560" fmla="*/ 11396387 w 13061856"/>
              <a:gd name="connsiteY2560" fmla="*/ 1335270 h 5116136"/>
              <a:gd name="connsiteX2561" fmla="*/ 11372197 w 13061856"/>
              <a:gd name="connsiteY2561" fmla="*/ 1349541 h 5116136"/>
              <a:gd name="connsiteX2562" fmla="*/ 11370987 w 13061856"/>
              <a:gd name="connsiteY2562" fmla="*/ 1366902 h 5116136"/>
              <a:gd name="connsiteX2563" fmla="*/ 11400620 w 13061856"/>
              <a:gd name="connsiteY2563" fmla="*/ 1397583 h 5116136"/>
              <a:gd name="connsiteX2564" fmla="*/ 11401225 w 13061856"/>
              <a:gd name="connsiteY2564" fmla="*/ 1385453 h 5116136"/>
              <a:gd name="connsiteX2565" fmla="*/ 11406668 w 13061856"/>
              <a:gd name="connsiteY2565" fmla="*/ 1380221 h 5116136"/>
              <a:gd name="connsiteX2566" fmla="*/ 11396387 w 13061856"/>
              <a:gd name="connsiteY2566" fmla="*/ 1335270 h 5116136"/>
              <a:gd name="connsiteX2567" fmla="*/ 1017784 w 13061856"/>
              <a:gd name="connsiteY2567" fmla="*/ 1326471 h 5116136"/>
              <a:gd name="connsiteX2568" fmla="*/ 1034113 w 13061856"/>
              <a:gd name="connsiteY2568" fmla="*/ 1327184 h 5116136"/>
              <a:gd name="connsiteX2569" fmla="*/ 1044392 w 13061856"/>
              <a:gd name="connsiteY2569" fmla="*/ 1373086 h 5116136"/>
              <a:gd name="connsiteX2570" fmla="*/ 999641 w 13061856"/>
              <a:gd name="connsiteY2570" fmla="*/ 1343833 h 5116136"/>
              <a:gd name="connsiteX2571" fmla="*/ 1007504 w 13061856"/>
              <a:gd name="connsiteY2571" fmla="*/ 1338600 h 5116136"/>
              <a:gd name="connsiteX2572" fmla="*/ 1007504 w 13061856"/>
              <a:gd name="connsiteY2572" fmla="*/ 1332892 h 5116136"/>
              <a:gd name="connsiteX2573" fmla="*/ 1017784 w 13061856"/>
              <a:gd name="connsiteY2573" fmla="*/ 1326471 h 5116136"/>
              <a:gd name="connsiteX2574" fmla="*/ 2011981 w 13061856"/>
              <a:gd name="connsiteY2574" fmla="*/ 1322904 h 5116136"/>
              <a:gd name="connsiteX2575" fmla="*/ 1985374 w 13061856"/>
              <a:gd name="connsiteY2575" fmla="*/ 1349541 h 5116136"/>
              <a:gd name="connsiteX2576" fmla="*/ 2011981 w 13061856"/>
              <a:gd name="connsiteY2576" fmla="*/ 1322904 h 5116136"/>
              <a:gd name="connsiteX2577" fmla="*/ 1494322 w 13061856"/>
              <a:gd name="connsiteY2577" fmla="*/ 1319098 h 5116136"/>
              <a:gd name="connsiteX2578" fmla="*/ 1495531 w 13061856"/>
              <a:gd name="connsiteY2578" fmla="*/ 1336698 h 5116136"/>
              <a:gd name="connsiteX2579" fmla="*/ 1488879 w 13061856"/>
              <a:gd name="connsiteY2579" fmla="*/ 1324330 h 5116136"/>
              <a:gd name="connsiteX2580" fmla="*/ 1485250 w 13061856"/>
              <a:gd name="connsiteY2580" fmla="*/ 1336222 h 5116136"/>
              <a:gd name="connsiteX2581" fmla="*/ 1465899 w 13061856"/>
              <a:gd name="connsiteY2581" fmla="*/ 1330514 h 5116136"/>
              <a:gd name="connsiteX2582" fmla="*/ 1494322 w 13061856"/>
              <a:gd name="connsiteY2582" fmla="*/ 1319098 h 5116136"/>
              <a:gd name="connsiteX2583" fmla="*/ 1527583 w 13061856"/>
              <a:gd name="connsiteY2583" fmla="*/ 1316006 h 5116136"/>
              <a:gd name="connsiteX2584" fmla="*/ 1534234 w 13061856"/>
              <a:gd name="connsiteY2584" fmla="*/ 1345498 h 5116136"/>
              <a:gd name="connsiteX2585" fmla="*/ 1526373 w 13061856"/>
              <a:gd name="connsiteY2585" fmla="*/ 1334796 h 5116136"/>
              <a:gd name="connsiteX2586" fmla="*/ 1510649 w 13061856"/>
              <a:gd name="connsiteY2586" fmla="*/ 1327184 h 5116136"/>
              <a:gd name="connsiteX2587" fmla="*/ 1527583 w 13061856"/>
              <a:gd name="connsiteY2587" fmla="*/ 1316006 h 5116136"/>
              <a:gd name="connsiteX2588" fmla="*/ 1939913 w 13061856"/>
              <a:gd name="connsiteY2588" fmla="*/ 1315646 h 5116136"/>
              <a:gd name="connsiteX2589" fmla="*/ 1947879 w 13061856"/>
              <a:gd name="connsiteY2589" fmla="*/ 1316006 h 5116136"/>
              <a:gd name="connsiteX2590" fmla="*/ 1938807 w 13061856"/>
              <a:gd name="connsiteY2590" fmla="*/ 1327184 h 5116136"/>
              <a:gd name="connsiteX2591" fmla="*/ 1939913 w 13061856"/>
              <a:gd name="connsiteY2591" fmla="*/ 1315646 h 5116136"/>
              <a:gd name="connsiteX2592" fmla="*/ 11921909 w 13061856"/>
              <a:gd name="connsiteY2592" fmla="*/ 1315531 h 5116136"/>
              <a:gd name="connsiteX2593" fmla="*/ 11900743 w 13061856"/>
              <a:gd name="connsiteY2593" fmla="*/ 1345022 h 5116136"/>
              <a:gd name="connsiteX2594" fmla="*/ 11925538 w 13061856"/>
              <a:gd name="connsiteY2594" fmla="*/ 1339076 h 5116136"/>
              <a:gd name="connsiteX2595" fmla="*/ 11911628 w 13061856"/>
              <a:gd name="connsiteY2595" fmla="*/ 1328136 h 5116136"/>
              <a:gd name="connsiteX2596" fmla="*/ 11921909 w 13061856"/>
              <a:gd name="connsiteY2596" fmla="*/ 1315531 h 5116136"/>
              <a:gd name="connsiteX2597" fmla="*/ 1948483 w 13061856"/>
              <a:gd name="connsiteY2597" fmla="*/ 1315531 h 5116136"/>
              <a:gd name="connsiteX2598" fmla="*/ 1949693 w 13061856"/>
              <a:gd name="connsiteY2598" fmla="*/ 1316006 h 5116136"/>
              <a:gd name="connsiteX2599" fmla="*/ 1947879 w 13061856"/>
              <a:gd name="connsiteY2599" fmla="*/ 1316006 h 5116136"/>
              <a:gd name="connsiteX2600" fmla="*/ 1948483 w 13061856"/>
              <a:gd name="connsiteY2600" fmla="*/ 1315531 h 5116136"/>
              <a:gd name="connsiteX2601" fmla="*/ 1903128 w 13061856"/>
              <a:gd name="connsiteY2601" fmla="*/ 1312676 h 5116136"/>
              <a:gd name="connsiteX2602" fmla="*/ 1920060 w 13061856"/>
              <a:gd name="connsiteY2602" fmla="*/ 1320525 h 5116136"/>
              <a:gd name="connsiteX2603" fmla="*/ 1889824 w 13061856"/>
              <a:gd name="connsiteY2603" fmla="*/ 1329564 h 5116136"/>
              <a:gd name="connsiteX2604" fmla="*/ 1903128 w 13061856"/>
              <a:gd name="connsiteY2604" fmla="*/ 1312676 h 5116136"/>
              <a:gd name="connsiteX2605" fmla="*/ 2075479 w 13061856"/>
              <a:gd name="connsiteY2605" fmla="*/ 1311963 h 5116136"/>
              <a:gd name="connsiteX2606" fmla="*/ 2090598 w 13061856"/>
              <a:gd name="connsiteY2606" fmla="*/ 1332892 h 5116136"/>
              <a:gd name="connsiteX2607" fmla="*/ 2087575 w 13061856"/>
              <a:gd name="connsiteY2607" fmla="*/ 1343833 h 5116136"/>
              <a:gd name="connsiteX2608" fmla="*/ 2079108 w 13061856"/>
              <a:gd name="connsiteY2608" fmla="*/ 1345022 h 5116136"/>
              <a:gd name="connsiteX2609" fmla="*/ 2083342 w 13061856"/>
              <a:gd name="connsiteY2609" fmla="*/ 1339789 h 5116136"/>
              <a:gd name="connsiteX2610" fmla="*/ 2068223 w 13061856"/>
              <a:gd name="connsiteY2610" fmla="*/ 1327184 h 5116136"/>
              <a:gd name="connsiteX2611" fmla="*/ 2068828 w 13061856"/>
              <a:gd name="connsiteY2611" fmla="*/ 1317671 h 5116136"/>
              <a:gd name="connsiteX2612" fmla="*/ 2075479 w 13061856"/>
              <a:gd name="connsiteY2612" fmla="*/ 1311963 h 5116136"/>
              <a:gd name="connsiteX2613" fmla="*/ 2311330 w 13061856"/>
              <a:gd name="connsiteY2613" fmla="*/ 1310774 h 5116136"/>
              <a:gd name="connsiteX2614" fmla="*/ 2292583 w 13061856"/>
              <a:gd name="connsiteY2614" fmla="*/ 1311487 h 5116136"/>
              <a:gd name="connsiteX2615" fmla="*/ 2311330 w 13061856"/>
              <a:gd name="connsiteY2615" fmla="*/ 1310774 h 5116136"/>
              <a:gd name="connsiteX2616" fmla="*/ 2337938 w 13061856"/>
              <a:gd name="connsiteY2616" fmla="*/ 1305066 h 5116136"/>
              <a:gd name="connsiteX2617" fmla="*/ 2330077 w 13061856"/>
              <a:gd name="connsiteY2617" fmla="*/ 1316719 h 5116136"/>
              <a:gd name="connsiteX2618" fmla="*/ 2357290 w 13061856"/>
              <a:gd name="connsiteY2618" fmla="*/ 1305066 h 5116136"/>
              <a:gd name="connsiteX2619" fmla="*/ 2337938 w 13061856"/>
              <a:gd name="connsiteY2619" fmla="*/ 1305066 h 5116136"/>
              <a:gd name="connsiteX2620" fmla="*/ 11945493 w 13061856"/>
              <a:gd name="connsiteY2620" fmla="*/ 1298882 h 5116136"/>
              <a:gd name="connsiteX2621" fmla="*/ 11936423 w 13061856"/>
              <a:gd name="connsiteY2621" fmla="*/ 1308633 h 5116136"/>
              <a:gd name="connsiteX2622" fmla="*/ 11966659 w 13061856"/>
              <a:gd name="connsiteY2622" fmla="*/ 1332892 h 5116136"/>
              <a:gd name="connsiteX2623" fmla="*/ 11945493 w 13061856"/>
              <a:gd name="connsiteY2623" fmla="*/ 1298882 h 5116136"/>
              <a:gd name="connsiteX2624" fmla="*/ 1103657 w 13061856"/>
              <a:gd name="connsiteY2624" fmla="*/ 1297456 h 5116136"/>
              <a:gd name="connsiteX2625" fmla="*/ 1119985 w 13061856"/>
              <a:gd name="connsiteY2625" fmla="*/ 1307920 h 5116136"/>
              <a:gd name="connsiteX2626" fmla="*/ 1170178 w 13061856"/>
              <a:gd name="connsiteY2626" fmla="*/ 1303401 h 5116136"/>
              <a:gd name="connsiteX2627" fmla="*/ 1153246 w 13061856"/>
              <a:gd name="connsiteY2627" fmla="*/ 1334796 h 5116136"/>
              <a:gd name="connsiteX2628" fmla="*/ 1116357 w 13061856"/>
              <a:gd name="connsiteY2628" fmla="*/ 1335270 h 5116136"/>
              <a:gd name="connsiteX2629" fmla="*/ 1103657 w 13061856"/>
              <a:gd name="connsiteY2629" fmla="*/ 1297456 h 5116136"/>
              <a:gd name="connsiteX2630" fmla="*/ 1958764 w 13061856"/>
              <a:gd name="connsiteY2630" fmla="*/ 1293650 h 5116136"/>
              <a:gd name="connsiteX2631" fmla="*/ 1948483 w 13061856"/>
              <a:gd name="connsiteY2631" fmla="*/ 1315531 h 5116136"/>
              <a:gd name="connsiteX2632" fmla="*/ 1929131 w 13061856"/>
              <a:gd name="connsiteY2632" fmla="*/ 1310774 h 5116136"/>
              <a:gd name="connsiteX2633" fmla="*/ 1958764 w 13061856"/>
              <a:gd name="connsiteY2633" fmla="*/ 1293650 h 5116136"/>
              <a:gd name="connsiteX2634" fmla="*/ 11843897 w 13061856"/>
              <a:gd name="connsiteY2634" fmla="*/ 1291271 h 5116136"/>
              <a:gd name="connsiteX2635" fmla="*/ 11811241 w 13061856"/>
              <a:gd name="connsiteY2635" fmla="*/ 1313866 h 5116136"/>
              <a:gd name="connsiteX2636" fmla="*/ 11843897 w 13061856"/>
              <a:gd name="connsiteY2636" fmla="*/ 1291271 h 5116136"/>
              <a:gd name="connsiteX2637" fmla="*/ 1832977 w 13061856"/>
              <a:gd name="connsiteY2637" fmla="*/ 1286991 h 5116136"/>
              <a:gd name="connsiteX2638" fmla="*/ 1809393 w 13061856"/>
              <a:gd name="connsiteY2638" fmla="*/ 1309822 h 5116136"/>
              <a:gd name="connsiteX2639" fmla="*/ 1832977 w 13061856"/>
              <a:gd name="connsiteY2639" fmla="*/ 1286991 h 5116136"/>
              <a:gd name="connsiteX2640" fmla="*/ 1170178 w 13061856"/>
              <a:gd name="connsiteY2640" fmla="*/ 1286991 h 5116136"/>
              <a:gd name="connsiteX2641" fmla="*/ 1231258 w 13061856"/>
              <a:gd name="connsiteY2641" fmla="*/ 1292223 h 5116136"/>
              <a:gd name="connsiteX2642" fmla="*/ 1213721 w 13061856"/>
              <a:gd name="connsiteY2642" fmla="*/ 1310774 h 5116136"/>
              <a:gd name="connsiteX2643" fmla="*/ 1222186 w 13061856"/>
              <a:gd name="connsiteY2643" fmla="*/ 1321239 h 5116136"/>
              <a:gd name="connsiteX2644" fmla="*/ 1262704 w 13061856"/>
              <a:gd name="connsiteY2644" fmla="*/ 1314817 h 5116136"/>
              <a:gd name="connsiteX2645" fmla="*/ 1282057 w 13061856"/>
              <a:gd name="connsiteY2645" fmla="*/ 1293174 h 5116136"/>
              <a:gd name="connsiteX2646" fmla="*/ 1253634 w 13061856"/>
              <a:gd name="connsiteY2646" fmla="*/ 1337650 h 5116136"/>
              <a:gd name="connsiteX2647" fmla="*/ 1240934 w 13061856"/>
              <a:gd name="connsiteY2647" fmla="*/ 1314817 h 5116136"/>
              <a:gd name="connsiteX2648" fmla="*/ 1235491 w 13061856"/>
              <a:gd name="connsiteY2648" fmla="*/ 1338124 h 5116136"/>
              <a:gd name="connsiteX2649" fmla="*/ 1204045 w 13061856"/>
              <a:gd name="connsiteY2649" fmla="*/ 1349065 h 5116136"/>
              <a:gd name="connsiteX2650" fmla="*/ 1170178 w 13061856"/>
              <a:gd name="connsiteY2650" fmla="*/ 1338124 h 5116136"/>
              <a:gd name="connsiteX2651" fmla="*/ 1170178 w 13061856"/>
              <a:gd name="connsiteY2651" fmla="*/ 1286991 h 5116136"/>
              <a:gd name="connsiteX2652" fmla="*/ 2151678 w 13061856"/>
              <a:gd name="connsiteY2652" fmla="*/ 1271056 h 5116136"/>
              <a:gd name="connsiteX2653" fmla="*/ 2140791 w 13061856"/>
              <a:gd name="connsiteY2653" fmla="*/ 1276764 h 5116136"/>
              <a:gd name="connsiteX2654" fmla="*/ 2139583 w 13061856"/>
              <a:gd name="connsiteY2654" fmla="*/ 1294126 h 5116136"/>
              <a:gd name="connsiteX2655" fmla="*/ 2163168 w 13061856"/>
              <a:gd name="connsiteY2655" fmla="*/ 1300547 h 5116136"/>
              <a:gd name="connsiteX2656" fmla="*/ 2151678 w 13061856"/>
              <a:gd name="connsiteY2656" fmla="*/ 1271056 h 5116136"/>
              <a:gd name="connsiteX2657" fmla="*/ 11348612 w 13061856"/>
              <a:gd name="connsiteY2657" fmla="*/ 1262256 h 5116136"/>
              <a:gd name="connsiteX2658" fmla="*/ 11342565 w 13061856"/>
              <a:gd name="connsiteY2658" fmla="*/ 1286991 h 5116136"/>
              <a:gd name="connsiteX2659" fmla="*/ 11368569 w 13061856"/>
              <a:gd name="connsiteY2659" fmla="*/ 1293650 h 5116136"/>
              <a:gd name="connsiteX2660" fmla="*/ 11348612 w 13061856"/>
              <a:gd name="connsiteY2660" fmla="*/ 1262256 h 5116136"/>
              <a:gd name="connsiteX2661" fmla="*/ 11878972 w 13061856"/>
              <a:gd name="connsiteY2661" fmla="*/ 1259878 h 5116136"/>
              <a:gd name="connsiteX2662" fmla="*/ 11872320 w 13061856"/>
              <a:gd name="connsiteY2662" fmla="*/ 1265110 h 5116136"/>
              <a:gd name="connsiteX2663" fmla="*/ 11900138 w 13061856"/>
              <a:gd name="connsiteY2663" fmla="*/ 1277953 h 5116136"/>
              <a:gd name="connsiteX2664" fmla="*/ 11889857 w 13061856"/>
              <a:gd name="connsiteY2664" fmla="*/ 1260115 h 5116136"/>
              <a:gd name="connsiteX2665" fmla="*/ 11878972 w 13061856"/>
              <a:gd name="connsiteY2665" fmla="*/ 1259878 h 5116136"/>
              <a:gd name="connsiteX2666" fmla="*/ 11401225 w 13061856"/>
              <a:gd name="connsiteY2666" fmla="*/ 1235143 h 5116136"/>
              <a:gd name="connsiteX2667" fmla="*/ 11420577 w 13061856"/>
              <a:gd name="connsiteY2667" fmla="*/ 1255835 h 5116136"/>
              <a:gd name="connsiteX2668" fmla="*/ 11390944 w 13061856"/>
              <a:gd name="connsiteY2668" fmla="*/ 1255835 h 5116136"/>
              <a:gd name="connsiteX2669" fmla="*/ 11401225 w 13061856"/>
              <a:gd name="connsiteY2669" fmla="*/ 1235143 h 5116136"/>
              <a:gd name="connsiteX2670" fmla="*/ 1771209 w 13061856"/>
              <a:gd name="connsiteY2670" fmla="*/ 1232658 h 5116136"/>
              <a:gd name="connsiteX2671" fmla="*/ 1798508 w 13061856"/>
              <a:gd name="connsiteY2671" fmla="*/ 1247273 h 5116136"/>
              <a:gd name="connsiteX2672" fmla="*/ 1761013 w 13061856"/>
              <a:gd name="connsiteY2672" fmla="*/ 1242040 h 5116136"/>
              <a:gd name="connsiteX2673" fmla="*/ 1771209 w 13061856"/>
              <a:gd name="connsiteY2673" fmla="*/ 1232658 h 5116136"/>
              <a:gd name="connsiteX2674" fmla="*/ 2343986 w 13061856"/>
              <a:gd name="connsiteY2674" fmla="*/ 1231576 h 5116136"/>
              <a:gd name="connsiteX2675" fmla="*/ 2325238 w 13061856"/>
              <a:gd name="connsiteY2675" fmla="*/ 1246797 h 5116136"/>
              <a:gd name="connsiteX2676" fmla="*/ 2367571 w 13061856"/>
              <a:gd name="connsiteY2676" fmla="*/ 1241089 h 5116136"/>
              <a:gd name="connsiteX2677" fmla="*/ 2359105 w 13061856"/>
              <a:gd name="connsiteY2677" fmla="*/ 1238711 h 5116136"/>
              <a:gd name="connsiteX2678" fmla="*/ 2359709 w 13061856"/>
              <a:gd name="connsiteY2678" fmla="*/ 1233478 h 5116136"/>
              <a:gd name="connsiteX2679" fmla="*/ 2343986 w 13061856"/>
              <a:gd name="connsiteY2679" fmla="*/ 1231576 h 5116136"/>
              <a:gd name="connsiteX2680" fmla="*/ 11475608 w 13061856"/>
              <a:gd name="connsiteY2680" fmla="*/ 1225392 h 5116136"/>
              <a:gd name="connsiteX2681" fmla="*/ 11484075 w 13061856"/>
              <a:gd name="connsiteY2681" fmla="*/ 1238711 h 5116136"/>
              <a:gd name="connsiteX2682" fmla="*/ 11470771 w 13061856"/>
              <a:gd name="connsiteY2682" fmla="*/ 1271532 h 5116136"/>
              <a:gd name="connsiteX2683" fmla="*/ 11455651 w 13061856"/>
              <a:gd name="connsiteY2683" fmla="*/ 1238711 h 5116136"/>
              <a:gd name="connsiteX2684" fmla="*/ 11475608 w 13061856"/>
              <a:gd name="connsiteY2684" fmla="*/ 1225392 h 5116136"/>
              <a:gd name="connsiteX2685" fmla="*/ 12025925 w 13061856"/>
              <a:gd name="connsiteY2685" fmla="*/ 1221825 h 5116136"/>
              <a:gd name="connsiteX2686" fmla="*/ 12045881 w 13061856"/>
              <a:gd name="connsiteY2686" fmla="*/ 1242040 h 5116136"/>
              <a:gd name="connsiteX2687" fmla="*/ 12001735 w 13061856"/>
              <a:gd name="connsiteY2687" fmla="*/ 1235856 h 5116136"/>
              <a:gd name="connsiteX2688" fmla="*/ 12025925 w 13061856"/>
              <a:gd name="connsiteY2688" fmla="*/ 1221825 h 5116136"/>
              <a:gd name="connsiteX2689" fmla="*/ 11733229 w 13061856"/>
              <a:gd name="connsiteY2689" fmla="*/ 1221111 h 5116136"/>
              <a:gd name="connsiteX2690" fmla="*/ 11728996 w 13061856"/>
              <a:gd name="connsiteY2690" fmla="*/ 1244895 h 5116136"/>
              <a:gd name="connsiteX2691" fmla="*/ 11744114 w 13061856"/>
              <a:gd name="connsiteY2691" fmla="*/ 1221349 h 5116136"/>
              <a:gd name="connsiteX2692" fmla="*/ 11733229 w 13061856"/>
              <a:gd name="connsiteY2692" fmla="*/ 1221111 h 5116136"/>
              <a:gd name="connsiteX2693" fmla="*/ 2293187 w 13061856"/>
              <a:gd name="connsiteY2693" fmla="*/ 1218495 h 5116136"/>
              <a:gd name="connsiteX2694" fmla="*/ 2287140 w 13061856"/>
              <a:gd name="connsiteY2694" fmla="*/ 1235856 h 5116136"/>
              <a:gd name="connsiteX2695" fmla="*/ 2259321 w 13061856"/>
              <a:gd name="connsiteY2695" fmla="*/ 1231100 h 5116136"/>
              <a:gd name="connsiteX2696" fmla="*/ 2297421 w 13061856"/>
              <a:gd name="connsiteY2696" fmla="*/ 1270343 h 5116136"/>
              <a:gd name="connsiteX2697" fmla="*/ 2253274 w 13061856"/>
              <a:gd name="connsiteY2697" fmla="*/ 1236808 h 5116136"/>
              <a:gd name="connsiteX2698" fmla="*/ 2177076 w 13061856"/>
              <a:gd name="connsiteY2698" fmla="*/ 1269867 h 5116136"/>
              <a:gd name="connsiteX2699" fmla="*/ 2206105 w 13061856"/>
              <a:gd name="connsiteY2699" fmla="*/ 1311963 h 5116136"/>
              <a:gd name="connsiteX2700" fmla="*/ 2281093 w 13061856"/>
              <a:gd name="connsiteY2700" fmla="*/ 1334796 h 5116136"/>
              <a:gd name="connsiteX2701" fmla="*/ 2234527 w 13061856"/>
              <a:gd name="connsiteY2701" fmla="*/ 1312676 h 5116136"/>
              <a:gd name="connsiteX2702" fmla="*/ 2252669 w 13061856"/>
              <a:gd name="connsiteY2702" fmla="*/ 1333844 h 5116136"/>
              <a:gd name="connsiteX2703" fmla="*/ 2206105 w 13061856"/>
              <a:gd name="connsiteY2703" fmla="*/ 1351919 h 5116136"/>
              <a:gd name="connsiteX2704" fmla="*/ 2190985 w 13061856"/>
              <a:gd name="connsiteY2704" fmla="*/ 1316719 h 5116136"/>
              <a:gd name="connsiteX2705" fmla="*/ 2155306 w 13061856"/>
              <a:gd name="connsiteY2705" fmla="*/ 1357151 h 5116136"/>
              <a:gd name="connsiteX2706" fmla="*/ 2158329 w 13061856"/>
              <a:gd name="connsiteY2706" fmla="*/ 1393065 h 5116136"/>
              <a:gd name="connsiteX2707" fmla="*/ 2138372 w 13061856"/>
              <a:gd name="connsiteY2707" fmla="*/ 1393540 h 5116136"/>
              <a:gd name="connsiteX2708" fmla="*/ 2140188 w 13061856"/>
              <a:gd name="connsiteY2708" fmla="*/ 1409713 h 5116136"/>
              <a:gd name="connsiteX2709" fmla="*/ 2169215 w 13061856"/>
              <a:gd name="connsiteY2709" fmla="*/ 1404005 h 5116136"/>
              <a:gd name="connsiteX2710" fmla="*/ 2178286 w 13061856"/>
              <a:gd name="connsiteY2710" fmla="*/ 1369281 h 5116136"/>
              <a:gd name="connsiteX2711" fmla="*/ 2171634 w 13061856"/>
              <a:gd name="connsiteY2711" fmla="*/ 1404480 h 5116136"/>
              <a:gd name="connsiteX2712" fmla="*/ 2195219 w 13061856"/>
              <a:gd name="connsiteY2712" fmla="*/ 1410427 h 5116136"/>
              <a:gd name="connsiteX2713" fmla="*/ 2182519 w 13061856"/>
              <a:gd name="connsiteY2713" fmla="*/ 1387357 h 5116136"/>
              <a:gd name="connsiteX2714" fmla="*/ 2206105 w 13061856"/>
              <a:gd name="connsiteY2714" fmla="*/ 1393540 h 5116136"/>
              <a:gd name="connsiteX2715" fmla="*/ 2187962 w 13061856"/>
              <a:gd name="connsiteY2715" fmla="*/ 1375465 h 5116136"/>
              <a:gd name="connsiteX2716" fmla="*/ 2239970 w 13061856"/>
              <a:gd name="connsiteY2716" fmla="*/ 1340979 h 5116136"/>
              <a:gd name="connsiteX2717" fmla="*/ 2248436 w 13061856"/>
              <a:gd name="connsiteY2717" fmla="*/ 1369281 h 5116136"/>
              <a:gd name="connsiteX2718" fmla="*/ 2216385 w 13061856"/>
              <a:gd name="connsiteY2718" fmla="*/ 1380221 h 5116136"/>
              <a:gd name="connsiteX2719" fmla="*/ 2220618 w 13061856"/>
              <a:gd name="connsiteY2719" fmla="*/ 1386405 h 5116136"/>
              <a:gd name="connsiteX2720" fmla="*/ 2224851 w 13061856"/>
              <a:gd name="connsiteY2720" fmla="*/ 1393065 h 5116136"/>
              <a:gd name="connsiteX2721" fmla="*/ 2249646 w 13061856"/>
              <a:gd name="connsiteY2721" fmla="*/ 1387357 h 5116136"/>
              <a:gd name="connsiteX2722" fmla="*/ 2200661 w 13061856"/>
              <a:gd name="connsiteY2722" fmla="*/ 1404480 h 5116136"/>
              <a:gd name="connsiteX2723" fmla="*/ 2267788 w 13061856"/>
              <a:gd name="connsiteY2723" fmla="*/ 1404480 h 5116136"/>
              <a:gd name="connsiteX2724" fmla="*/ 2257507 w 13061856"/>
              <a:gd name="connsiteY2724" fmla="*/ 1376416 h 5116136"/>
              <a:gd name="connsiteX2725" fmla="*/ 2263554 w 13061856"/>
              <a:gd name="connsiteY2725" fmla="*/ 1358340 h 5116136"/>
              <a:gd name="connsiteX2726" fmla="*/ 2310725 w 13061856"/>
              <a:gd name="connsiteY2726" fmla="*/ 1364524 h 5116136"/>
              <a:gd name="connsiteX2727" fmla="*/ 2268393 w 13061856"/>
              <a:gd name="connsiteY2727" fmla="*/ 1398773 h 5116136"/>
              <a:gd name="connsiteX2728" fmla="*/ 2297421 w 13061856"/>
              <a:gd name="connsiteY2728" fmla="*/ 1393065 h 5116136"/>
              <a:gd name="connsiteX2729" fmla="*/ 2286534 w 13061856"/>
              <a:gd name="connsiteY2729" fmla="*/ 1410427 h 5116136"/>
              <a:gd name="connsiteX2730" fmla="*/ 2314353 w 13061856"/>
              <a:gd name="connsiteY2730" fmla="*/ 1428026 h 5116136"/>
              <a:gd name="connsiteX2731" fmla="*/ 2306492 w 13061856"/>
              <a:gd name="connsiteY2731" fmla="*/ 1398059 h 5116136"/>
              <a:gd name="connsiteX2732" fmla="*/ 2357894 w 13061856"/>
              <a:gd name="connsiteY2732" fmla="*/ 1428026 h 5116136"/>
              <a:gd name="connsiteX2733" fmla="*/ 2361523 w 13061856"/>
              <a:gd name="connsiteY2733" fmla="*/ 1404480 h 5116136"/>
              <a:gd name="connsiteX2734" fmla="*/ 2400227 w 13061856"/>
              <a:gd name="connsiteY2734" fmla="*/ 1404005 h 5116136"/>
              <a:gd name="connsiteX2735" fmla="*/ 2377246 w 13061856"/>
              <a:gd name="connsiteY2735" fmla="*/ 1376416 h 5116136"/>
              <a:gd name="connsiteX2736" fmla="*/ 2429255 w 13061856"/>
              <a:gd name="connsiteY2736" fmla="*/ 1392350 h 5116136"/>
              <a:gd name="connsiteX2737" fmla="*/ 2428650 w 13061856"/>
              <a:gd name="connsiteY2737" fmla="*/ 1368806 h 5116136"/>
              <a:gd name="connsiteX2738" fmla="*/ 2452840 w 13061856"/>
              <a:gd name="connsiteY2738" fmla="*/ 1364524 h 5116136"/>
              <a:gd name="connsiteX2739" fmla="*/ 2489729 w 13061856"/>
              <a:gd name="connsiteY2739" fmla="*/ 1387833 h 5116136"/>
              <a:gd name="connsiteX2740" fmla="*/ 2471586 w 13061856"/>
              <a:gd name="connsiteY2740" fmla="*/ 1410427 h 5116136"/>
              <a:gd name="connsiteX2741" fmla="*/ 2495172 w 13061856"/>
              <a:gd name="connsiteY2741" fmla="*/ 1376416 h 5116136"/>
              <a:gd name="connsiteX2742" fmla="*/ 2382085 w 13061856"/>
              <a:gd name="connsiteY2742" fmla="*/ 1340979 h 5116136"/>
              <a:gd name="connsiteX2743" fmla="*/ 2376037 w 13061856"/>
              <a:gd name="connsiteY2743" fmla="*/ 1358340 h 5116136"/>
              <a:gd name="connsiteX2744" fmla="*/ 2295003 w 13061856"/>
              <a:gd name="connsiteY2744" fmla="*/ 1341454 h 5116136"/>
              <a:gd name="connsiteX2745" fmla="*/ 2287745 w 13061856"/>
              <a:gd name="connsiteY2745" fmla="*/ 1310774 h 5116136"/>
              <a:gd name="connsiteX2746" fmla="*/ 2276859 w 13061856"/>
              <a:gd name="connsiteY2746" fmla="*/ 1324330 h 5116136"/>
              <a:gd name="connsiteX2747" fmla="*/ 2310725 w 13061856"/>
              <a:gd name="connsiteY2747" fmla="*/ 1283185 h 5116136"/>
              <a:gd name="connsiteX2748" fmla="*/ 2334310 w 13061856"/>
              <a:gd name="connsiteY2748" fmla="*/ 1283185 h 5116136"/>
              <a:gd name="connsiteX2749" fmla="*/ 2380875 w 13061856"/>
              <a:gd name="connsiteY2749" fmla="*/ 1277477 h 5116136"/>
              <a:gd name="connsiteX2750" fmla="*/ 2353057 w 13061856"/>
              <a:gd name="connsiteY2750" fmla="*/ 1258926 h 5116136"/>
              <a:gd name="connsiteX2751" fmla="*/ 2349429 w 13061856"/>
              <a:gd name="connsiteY2751" fmla="*/ 1282709 h 5116136"/>
              <a:gd name="connsiteX2752" fmla="*/ 2300444 w 13061856"/>
              <a:gd name="connsiteY2752" fmla="*/ 1258213 h 5116136"/>
              <a:gd name="connsiteX2753" fmla="*/ 2319191 w 13061856"/>
              <a:gd name="connsiteY2753" fmla="*/ 1218495 h 5116136"/>
              <a:gd name="connsiteX2754" fmla="*/ 2293187 w 13061856"/>
              <a:gd name="connsiteY2754" fmla="*/ 1218495 h 5116136"/>
              <a:gd name="connsiteX2755" fmla="*/ 2253878 w 13061856"/>
              <a:gd name="connsiteY2755" fmla="*/ 1217782 h 5116136"/>
              <a:gd name="connsiteX2756" fmla="*/ 2249041 w 13061856"/>
              <a:gd name="connsiteY2756" fmla="*/ 1224203 h 5116136"/>
              <a:gd name="connsiteX2757" fmla="*/ 2258717 w 13061856"/>
              <a:gd name="connsiteY2757" fmla="*/ 1230624 h 5116136"/>
              <a:gd name="connsiteX2758" fmla="*/ 2259926 w 13061856"/>
              <a:gd name="connsiteY2758" fmla="*/ 1218495 h 5116136"/>
              <a:gd name="connsiteX2759" fmla="*/ 2253878 w 13061856"/>
              <a:gd name="connsiteY2759" fmla="*/ 1217782 h 5116136"/>
              <a:gd name="connsiteX2760" fmla="*/ 1888613 w 13061856"/>
              <a:gd name="connsiteY2760" fmla="*/ 1212073 h 5116136"/>
              <a:gd name="connsiteX2761" fmla="*/ 1884381 w 13061856"/>
              <a:gd name="connsiteY2761" fmla="*/ 1218971 h 5116136"/>
              <a:gd name="connsiteX2762" fmla="*/ 1888613 w 13061856"/>
              <a:gd name="connsiteY2762" fmla="*/ 1229435 h 5116136"/>
              <a:gd name="connsiteX2763" fmla="*/ 1878937 w 13061856"/>
              <a:gd name="connsiteY2763" fmla="*/ 1236332 h 5116136"/>
              <a:gd name="connsiteX2764" fmla="*/ 1903733 w 13061856"/>
              <a:gd name="connsiteY2764" fmla="*/ 1224679 h 5116136"/>
              <a:gd name="connsiteX2765" fmla="*/ 1888613 w 13061856"/>
              <a:gd name="connsiteY2765" fmla="*/ 1212073 h 5116136"/>
              <a:gd name="connsiteX2766" fmla="*/ 537618 w 13061856"/>
              <a:gd name="connsiteY2766" fmla="*/ 1194712 h 5116136"/>
              <a:gd name="connsiteX2767" fmla="*/ 553340 w 13061856"/>
              <a:gd name="connsiteY2767" fmla="*/ 1208030 h 5116136"/>
              <a:gd name="connsiteX2768" fmla="*/ 556970 w 13061856"/>
              <a:gd name="connsiteY2768" fmla="*/ 1224203 h 5116136"/>
              <a:gd name="connsiteX2769" fmla="*/ 520080 w 13061856"/>
              <a:gd name="connsiteY2769" fmla="*/ 1213263 h 5116136"/>
              <a:gd name="connsiteX2770" fmla="*/ 444487 w 13061856"/>
              <a:gd name="connsiteY2770" fmla="*/ 1254407 h 5116136"/>
              <a:gd name="connsiteX2771" fmla="*/ 471700 w 13061856"/>
              <a:gd name="connsiteY2771" fmla="*/ 1224679 h 5116136"/>
              <a:gd name="connsiteX2772" fmla="*/ 509799 w 13061856"/>
              <a:gd name="connsiteY2772" fmla="*/ 1224203 h 5116136"/>
              <a:gd name="connsiteX2773" fmla="*/ 496495 w 13061856"/>
              <a:gd name="connsiteY2773" fmla="*/ 1206841 h 5116136"/>
              <a:gd name="connsiteX2774" fmla="*/ 529756 w 13061856"/>
              <a:gd name="connsiteY2774" fmla="*/ 1213738 h 5116136"/>
              <a:gd name="connsiteX2775" fmla="*/ 537618 w 13061856"/>
              <a:gd name="connsiteY2775" fmla="*/ 1194712 h 5116136"/>
              <a:gd name="connsiteX2776" fmla="*/ 2115997 w 13061856"/>
              <a:gd name="connsiteY2776" fmla="*/ 1190669 h 5116136"/>
              <a:gd name="connsiteX2777" fmla="*/ 2120231 w 13061856"/>
              <a:gd name="connsiteY2777" fmla="*/ 1197090 h 5116136"/>
              <a:gd name="connsiteX2778" fmla="*/ 2120231 w 13061856"/>
              <a:gd name="connsiteY2778" fmla="*/ 1208030 h 5116136"/>
              <a:gd name="connsiteX2779" fmla="*/ 2111764 w 13061856"/>
              <a:gd name="connsiteY2779" fmla="*/ 1218971 h 5116136"/>
              <a:gd name="connsiteX2780" fmla="*/ 2076690 w 13061856"/>
              <a:gd name="connsiteY2780" fmla="*/ 1191382 h 5116136"/>
              <a:gd name="connsiteX2781" fmla="*/ 2115997 w 13061856"/>
              <a:gd name="connsiteY2781" fmla="*/ 1190669 h 5116136"/>
              <a:gd name="connsiteX2782" fmla="*/ 600511 w 13061856"/>
              <a:gd name="connsiteY2782" fmla="*/ 1187815 h 5116136"/>
              <a:gd name="connsiteX2783" fmla="*/ 622887 w 13061856"/>
              <a:gd name="connsiteY2783" fmla="*/ 1216117 h 5116136"/>
              <a:gd name="connsiteX2784" fmla="*/ 604140 w 13061856"/>
              <a:gd name="connsiteY2784" fmla="*/ 1210884 h 5116136"/>
              <a:gd name="connsiteX2785" fmla="*/ 596278 w 13061856"/>
              <a:gd name="connsiteY2785" fmla="*/ 1227057 h 5116136"/>
              <a:gd name="connsiteX2786" fmla="*/ 637400 w 13061856"/>
              <a:gd name="connsiteY2786" fmla="*/ 1215641 h 5116136"/>
              <a:gd name="connsiteX2787" fmla="*/ 722065 w 13061856"/>
              <a:gd name="connsiteY2787" fmla="*/ 1232289 h 5116136"/>
              <a:gd name="connsiteX2788" fmla="*/ 718436 w 13061856"/>
              <a:gd name="connsiteY2788" fmla="*/ 1249175 h 5116136"/>
              <a:gd name="connsiteX2789" fmla="*/ 760163 w 13061856"/>
              <a:gd name="connsiteY2789" fmla="*/ 1260591 h 5116136"/>
              <a:gd name="connsiteX2790" fmla="*/ 769234 w 13061856"/>
              <a:gd name="connsiteY2790" fmla="*/ 1238235 h 5116136"/>
              <a:gd name="connsiteX2791" fmla="*/ 817009 w 13061856"/>
              <a:gd name="connsiteY2791" fmla="*/ 1233002 h 5116136"/>
              <a:gd name="connsiteX2792" fmla="*/ 824872 w 13061856"/>
              <a:gd name="connsiteY2792" fmla="*/ 1260115 h 5116136"/>
              <a:gd name="connsiteX2793" fmla="*/ 844222 w 13061856"/>
              <a:gd name="connsiteY2793" fmla="*/ 1254407 h 5116136"/>
              <a:gd name="connsiteX2794" fmla="*/ 830918 w 13061856"/>
              <a:gd name="connsiteY2794" fmla="*/ 1243943 h 5116136"/>
              <a:gd name="connsiteX2795" fmla="*/ 859342 w 13061856"/>
              <a:gd name="connsiteY2795" fmla="*/ 1243943 h 5116136"/>
              <a:gd name="connsiteX2796" fmla="*/ 853293 w 13061856"/>
              <a:gd name="connsiteY2796" fmla="*/ 1254883 h 5116136"/>
              <a:gd name="connsiteX2797" fmla="*/ 867808 w 13061856"/>
              <a:gd name="connsiteY2797" fmla="*/ 1248462 h 5116136"/>
              <a:gd name="connsiteX2798" fmla="*/ 862365 w 13061856"/>
              <a:gd name="connsiteY2798" fmla="*/ 1265110 h 5116136"/>
              <a:gd name="connsiteX2799" fmla="*/ 887159 w 13061856"/>
              <a:gd name="connsiteY2799" fmla="*/ 1250127 h 5116136"/>
              <a:gd name="connsiteX2800" fmla="*/ 947029 w 13061856"/>
              <a:gd name="connsiteY2800" fmla="*/ 1243943 h 5116136"/>
              <a:gd name="connsiteX2801" fmla="*/ 947634 w 13061856"/>
              <a:gd name="connsiteY2801" fmla="*/ 1272721 h 5116136"/>
              <a:gd name="connsiteX2802" fmla="*/ 1089144 w 13061856"/>
              <a:gd name="connsiteY2802" fmla="*/ 1288418 h 5116136"/>
              <a:gd name="connsiteX2803" fmla="*/ 1041973 w 13061856"/>
              <a:gd name="connsiteY2803" fmla="*/ 1288418 h 5116136"/>
              <a:gd name="connsiteX2804" fmla="*/ 1035926 w 13061856"/>
              <a:gd name="connsiteY2804" fmla="*/ 1304590 h 5116136"/>
              <a:gd name="connsiteX2805" fmla="*/ 937957 w 13061856"/>
              <a:gd name="connsiteY2805" fmla="*/ 1277477 h 5116136"/>
              <a:gd name="connsiteX2806" fmla="*/ 933725 w 13061856"/>
              <a:gd name="connsiteY2806" fmla="*/ 1305542 h 5116136"/>
              <a:gd name="connsiteX2807" fmla="*/ 783748 w 13061856"/>
              <a:gd name="connsiteY2807" fmla="*/ 1271532 h 5116136"/>
              <a:gd name="connsiteX2808" fmla="*/ 793423 w 13061856"/>
              <a:gd name="connsiteY2808" fmla="*/ 1267013 h 5116136"/>
              <a:gd name="connsiteX2809" fmla="*/ 773467 w 13061856"/>
              <a:gd name="connsiteY2809" fmla="*/ 1282709 h 5116136"/>
              <a:gd name="connsiteX2810" fmla="*/ 740811 w 13061856"/>
              <a:gd name="connsiteY2810" fmla="*/ 1272245 h 5116136"/>
              <a:gd name="connsiteX2811" fmla="*/ 713598 w 13061856"/>
              <a:gd name="connsiteY2811" fmla="*/ 1288418 h 5116136"/>
              <a:gd name="connsiteX2812" fmla="*/ 702713 w 13061856"/>
              <a:gd name="connsiteY2812" fmla="*/ 1270343 h 5116136"/>
              <a:gd name="connsiteX2813" fmla="*/ 746254 w 13061856"/>
              <a:gd name="connsiteY2813" fmla="*/ 1267013 h 5116136"/>
              <a:gd name="connsiteX2814" fmla="*/ 657961 w 13061856"/>
              <a:gd name="connsiteY2814" fmla="*/ 1272245 h 5116136"/>
              <a:gd name="connsiteX2815" fmla="*/ 590231 w 13061856"/>
              <a:gd name="connsiteY2815" fmla="*/ 1287942 h 5116136"/>
              <a:gd name="connsiteX2816" fmla="*/ 576927 w 13061856"/>
              <a:gd name="connsiteY2816" fmla="*/ 1271056 h 5116136"/>
              <a:gd name="connsiteX2817" fmla="*/ 587812 w 13061856"/>
              <a:gd name="connsiteY2817" fmla="*/ 1254883 h 5116136"/>
              <a:gd name="connsiteX2818" fmla="*/ 625305 w 13061856"/>
              <a:gd name="connsiteY2818" fmla="*/ 1260115 h 5116136"/>
              <a:gd name="connsiteX2819" fmla="*/ 637400 w 13061856"/>
              <a:gd name="connsiteY2819" fmla="*/ 1255359 h 5116136"/>
              <a:gd name="connsiteX2820" fmla="*/ 590231 w 13061856"/>
              <a:gd name="connsiteY2820" fmla="*/ 1243943 h 5116136"/>
              <a:gd name="connsiteX2821" fmla="*/ 600511 w 13061856"/>
              <a:gd name="connsiteY2821" fmla="*/ 1187815 h 5116136"/>
              <a:gd name="connsiteX2822" fmla="*/ 11410296 w 13061856"/>
              <a:gd name="connsiteY2822" fmla="*/ 1177350 h 5116136"/>
              <a:gd name="connsiteX2823" fmla="*/ 11393968 w 13061856"/>
              <a:gd name="connsiteY2823" fmla="*/ 1190669 h 5116136"/>
              <a:gd name="connsiteX2824" fmla="*/ 11422391 w 13061856"/>
              <a:gd name="connsiteY2824" fmla="*/ 1197090 h 5116136"/>
              <a:gd name="connsiteX2825" fmla="*/ 11410296 w 13061856"/>
              <a:gd name="connsiteY2825" fmla="*/ 1177350 h 5116136"/>
              <a:gd name="connsiteX2826" fmla="*/ 11982383 w 13061856"/>
              <a:gd name="connsiteY2826" fmla="*/ 1176874 h 5116136"/>
              <a:gd name="connsiteX2827" fmla="*/ 12019273 w 13061856"/>
              <a:gd name="connsiteY2827" fmla="*/ 1192808 h 5116136"/>
              <a:gd name="connsiteX2828" fmla="*/ 11952146 w 13061856"/>
              <a:gd name="connsiteY2828" fmla="*/ 1191858 h 5116136"/>
              <a:gd name="connsiteX2829" fmla="*/ 11982383 w 13061856"/>
              <a:gd name="connsiteY2829" fmla="*/ 1176874 h 5116136"/>
              <a:gd name="connsiteX2830" fmla="*/ 1475575 w 13061856"/>
              <a:gd name="connsiteY2830" fmla="*/ 1176874 h 5116136"/>
              <a:gd name="connsiteX2831" fmla="*/ 1480413 w 13061856"/>
              <a:gd name="connsiteY2831" fmla="*/ 1213263 h 5116136"/>
              <a:gd name="connsiteX2832" fmla="*/ 1457432 w 13061856"/>
              <a:gd name="connsiteY2832" fmla="*/ 1200420 h 5116136"/>
              <a:gd name="connsiteX2833" fmla="*/ 1331645 w 13061856"/>
              <a:gd name="connsiteY2833" fmla="*/ 1208506 h 5116136"/>
              <a:gd name="connsiteX2834" fmla="*/ 1409052 w 13061856"/>
              <a:gd name="connsiteY2834" fmla="*/ 1177350 h 5116136"/>
              <a:gd name="connsiteX2835" fmla="*/ 1415100 w 13061856"/>
              <a:gd name="connsiteY2835" fmla="*/ 1207554 h 5116136"/>
              <a:gd name="connsiteX2836" fmla="*/ 1475575 w 13061856"/>
              <a:gd name="connsiteY2836" fmla="*/ 1176874 h 5116136"/>
              <a:gd name="connsiteX2837" fmla="*/ 1714449 w 13061856"/>
              <a:gd name="connsiteY2837" fmla="*/ 1172831 h 5116136"/>
              <a:gd name="connsiteX2838" fmla="*/ 1704167 w 13061856"/>
              <a:gd name="connsiteY2838" fmla="*/ 1183771 h 5116136"/>
              <a:gd name="connsiteX2839" fmla="*/ 1708400 w 13061856"/>
              <a:gd name="connsiteY2839" fmla="*/ 1195662 h 5116136"/>
              <a:gd name="connsiteX2840" fmla="*/ 1714449 w 13061856"/>
              <a:gd name="connsiteY2840" fmla="*/ 1172831 h 5116136"/>
              <a:gd name="connsiteX2841" fmla="*/ 2478238 w 13061856"/>
              <a:gd name="connsiteY2841" fmla="*/ 1168788 h 5116136"/>
              <a:gd name="connsiteX2842" fmla="*/ 2453443 w 13061856"/>
              <a:gd name="connsiteY2842" fmla="*/ 1184247 h 5116136"/>
              <a:gd name="connsiteX2843" fmla="*/ 2496381 w 13061856"/>
              <a:gd name="connsiteY2843" fmla="*/ 1184247 h 5116136"/>
              <a:gd name="connsiteX2844" fmla="*/ 2478238 w 13061856"/>
              <a:gd name="connsiteY2844" fmla="*/ 1168788 h 5116136"/>
              <a:gd name="connsiteX2845" fmla="*/ 1272985 w 13061856"/>
              <a:gd name="connsiteY2845" fmla="*/ 1161652 h 5116136"/>
              <a:gd name="connsiteX2846" fmla="*/ 1281451 w 13061856"/>
              <a:gd name="connsiteY2846" fmla="*/ 1178063 h 5116136"/>
              <a:gd name="connsiteX2847" fmla="*/ 1272985 w 13061856"/>
              <a:gd name="connsiteY2847" fmla="*/ 1161652 h 5116136"/>
              <a:gd name="connsiteX2848" fmla="*/ 1272985 w 13061856"/>
              <a:gd name="connsiteY2848" fmla="*/ 1160702 h 5116136"/>
              <a:gd name="connsiteX2849" fmla="*/ 1272985 w 13061856"/>
              <a:gd name="connsiteY2849" fmla="*/ 1161652 h 5116136"/>
              <a:gd name="connsiteX2850" fmla="*/ 1272380 w 13061856"/>
              <a:gd name="connsiteY2850" fmla="*/ 1161177 h 5116136"/>
              <a:gd name="connsiteX2851" fmla="*/ 1272985 w 13061856"/>
              <a:gd name="connsiteY2851" fmla="*/ 1160702 h 5116136"/>
              <a:gd name="connsiteX2852" fmla="*/ 11697549 w 13061856"/>
              <a:gd name="connsiteY2852" fmla="*/ 1155945 h 5116136"/>
              <a:gd name="connsiteX2853" fmla="*/ 11738672 w 13061856"/>
              <a:gd name="connsiteY2853" fmla="*/ 1198042 h 5116136"/>
              <a:gd name="connsiteX2854" fmla="*/ 11734438 w 13061856"/>
              <a:gd name="connsiteY2854" fmla="*/ 1186150 h 5116136"/>
              <a:gd name="connsiteX2855" fmla="*/ 11767699 w 13061856"/>
              <a:gd name="connsiteY2855" fmla="*/ 1210408 h 5116136"/>
              <a:gd name="connsiteX2856" fmla="*/ 11768908 w 13061856"/>
              <a:gd name="connsiteY2856" fmla="*/ 1233002 h 5116136"/>
              <a:gd name="connsiteX2857" fmla="*/ 11733229 w 13061856"/>
              <a:gd name="connsiteY2857" fmla="*/ 1245371 h 5116136"/>
              <a:gd name="connsiteX2858" fmla="*/ 11739277 w 13061856"/>
              <a:gd name="connsiteY2858" fmla="*/ 1263445 h 5116136"/>
              <a:gd name="connsiteX2859" fmla="*/ 11756814 w 13061856"/>
              <a:gd name="connsiteY2859" fmla="*/ 1274623 h 5116136"/>
              <a:gd name="connsiteX2860" fmla="*/ 11775561 w 13061856"/>
              <a:gd name="connsiteY2860" fmla="*/ 1268202 h 5116136"/>
              <a:gd name="connsiteX2861" fmla="*/ 11789471 w 13061856"/>
              <a:gd name="connsiteY2861" fmla="*/ 1303877 h 5116136"/>
              <a:gd name="connsiteX2862" fmla="*/ 11761652 w 13061856"/>
              <a:gd name="connsiteY2862" fmla="*/ 1303401 h 5116136"/>
              <a:gd name="connsiteX2863" fmla="*/ 11747138 w 13061856"/>
              <a:gd name="connsiteY2863" fmla="*/ 1281283 h 5116136"/>
              <a:gd name="connsiteX2864" fmla="*/ 11752581 w 13061856"/>
              <a:gd name="connsiteY2864" fmla="*/ 1310298 h 5116136"/>
              <a:gd name="connsiteX2865" fmla="*/ 11728391 w 13061856"/>
              <a:gd name="connsiteY2865" fmla="*/ 1293174 h 5116136"/>
              <a:gd name="connsiteX2866" fmla="*/ 11742905 w 13061856"/>
              <a:gd name="connsiteY2866" fmla="*/ 1280807 h 5116136"/>
              <a:gd name="connsiteX2867" fmla="*/ 11710854 w 13061856"/>
              <a:gd name="connsiteY2867" fmla="*/ 1245371 h 5116136"/>
              <a:gd name="connsiteX2868" fmla="*/ 11686664 w 13061856"/>
              <a:gd name="connsiteY2868" fmla="*/ 1256548 h 5116136"/>
              <a:gd name="connsiteX2869" fmla="*/ 11704806 w 13061856"/>
              <a:gd name="connsiteY2869" fmla="*/ 1221825 h 5116136"/>
              <a:gd name="connsiteX2870" fmla="*/ 11720530 w 13061856"/>
              <a:gd name="connsiteY2870" fmla="*/ 1227057 h 5116136"/>
              <a:gd name="connsiteX2871" fmla="*/ 11724762 w 13061856"/>
              <a:gd name="connsiteY2871" fmla="*/ 1198992 h 5116136"/>
              <a:gd name="connsiteX2872" fmla="*/ 11690897 w 13061856"/>
              <a:gd name="connsiteY2872" fmla="*/ 1220636 h 5116136"/>
              <a:gd name="connsiteX2873" fmla="*/ 11681221 w 13061856"/>
              <a:gd name="connsiteY2873" fmla="*/ 1197090 h 5116136"/>
              <a:gd name="connsiteX2874" fmla="*/ 11697549 w 13061856"/>
              <a:gd name="connsiteY2874" fmla="*/ 1192334 h 5116136"/>
              <a:gd name="connsiteX2875" fmla="*/ 11677593 w 13061856"/>
              <a:gd name="connsiteY2875" fmla="*/ 1179015 h 5116136"/>
              <a:gd name="connsiteX2876" fmla="*/ 11697549 w 13061856"/>
              <a:gd name="connsiteY2876" fmla="*/ 1155945 h 5116136"/>
              <a:gd name="connsiteX2877" fmla="*/ 11612886 w 13061856"/>
              <a:gd name="connsiteY2877" fmla="*/ 1154993 h 5116136"/>
              <a:gd name="connsiteX2878" fmla="*/ 11648565 w 13061856"/>
              <a:gd name="connsiteY2878" fmla="*/ 1191382 h 5116136"/>
              <a:gd name="connsiteX2879" fmla="*/ 11683640 w 13061856"/>
              <a:gd name="connsiteY2879" fmla="*/ 1210408 h 5116136"/>
              <a:gd name="connsiteX2880" fmla="*/ 11603814 w 13061856"/>
              <a:gd name="connsiteY2880" fmla="*/ 1171642 h 5116136"/>
              <a:gd name="connsiteX2881" fmla="*/ 11612886 w 13061856"/>
              <a:gd name="connsiteY2881" fmla="*/ 1154993 h 5116136"/>
              <a:gd name="connsiteX2882" fmla="*/ 11542130 w 13061856"/>
              <a:gd name="connsiteY2882" fmla="*/ 1154993 h 5116136"/>
              <a:gd name="connsiteX2883" fmla="*/ 11538501 w 13061856"/>
              <a:gd name="connsiteY2883" fmla="*/ 1181869 h 5116136"/>
              <a:gd name="connsiteX2884" fmla="*/ 11491936 w 13061856"/>
              <a:gd name="connsiteY2884" fmla="*/ 1181393 h 5116136"/>
              <a:gd name="connsiteX2885" fmla="*/ 11542130 w 13061856"/>
              <a:gd name="connsiteY2885" fmla="*/ 1154993 h 5116136"/>
              <a:gd name="connsiteX2886" fmla="*/ 2471586 w 13061856"/>
              <a:gd name="connsiteY2886" fmla="*/ 1154042 h 5116136"/>
              <a:gd name="connsiteX2887" fmla="*/ 2406275 w 13061856"/>
              <a:gd name="connsiteY2887" fmla="*/ 1172118 h 5116136"/>
              <a:gd name="connsiteX2888" fmla="*/ 2443769 w 13061856"/>
              <a:gd name="connsiteY2888" fmla="*/ 1183771 h 5116136"/>
              <a:gd name="connsiteX2889" fmla="*/ 2471586 w 13061856"/>
              <a:gd name="connsiteY2889" fmla="*/ 1154042 h 5116136"/>
              <a:gd name="connsiteX2890" fmla="*/ 984524 w 13061856"/>
              <a:gd name="connsiteY2890" fmla="*/ 1149048 h 5116136"/>
              <a:gd name="connsiteX2891" fmla="*/ 1022622 w 13061856"/>
              <a:gd name="connsiteY2891" fmla="*/ 1155945 h 5116136"/>
              <a:gd name="connsiteX2892" fmla="*/ 987546 w 13061856"/>
              <a:gd name="connsiteY2892" fmla="*/ 1165221 h 5116136"/>
              <a:gd name="connsiteX2893" fmla="*/ 947634 w 13061856"/>
              <a:gd name="connsiteY2893" fmla="*/ 1160226 h 5116136"/>
              <a:gd name="connsiteX2894" fmla="*/ 984524 w 13061856"/>
              <a:gd name="connsiteY2894" fmla="*/ 1149048 h 5116136"/>
              <a:gd name="connsiteX2895" fmla="*/ 1244563 w 13061856"/>
              <a:gd name="connsiteY2895" fmla="*/ 1147859 h 5116136"/>
              <a:gd name="connsiteX2896" fmla="*/ 1272380 w 13061856"/>
              <a:gd name="connsiteY2896" fmla="*/ 1161177 h 5116136"/>
              <a:gd name="connsiteX2897" fmla="*/ 1220977 w 13061856"/>
              <a:gd name="connsiteY2897" fmla="*/ 1203987 h 5116136"/>
              <a:gd name="connsiteX2898" fmla="*/ 1224606 w 13061856"/>
              <a:gd name="connsiteY2898" fmla="*/ 1179015 h 5116136"/>
              <a:gd name="connsiteX2899" fmla="*/ 1196183 w 13061856"/>
              <a:gd name="connsiteY2899" fmla="*/ 1172831 h 5116136"/>
              <a:gd name="connsiteX2900" fmla="*/ 1118172 w 13061856"/>
              <a:gd name="connsiteY2900" fmla="*/ 1174496 h 5116136"/>
              <a:gd name="connsiteX2901" fmla="*/ 1191951 w 13061856"/>
              <a:gd name="connsiteY2901" fmla="*/ 1165934 h 5116136"/>
              <a:gd name="connsiteX2902" fmla="*/ 1188321 w 13061856"/>
              <a:gd name="connsiteY2902" fmla="*/ 1149048 h 5116136"/>
              <a:gd name="connsiteX2903" fmla="*/ 1244563 w 13061856"/>
              <a:gd name="connsiteY2903" fmla="*/ 1147859 h 5116136"/>
              <a:gd name="connsiteX2904" fmla="*/ 11650379 w 13061856"/>
              <a:gd name="connsiteY2904" fmla="*/ 1135729 h 5116136"/>
              <a:gd name="connsiteX2905" fmla="*/ 11644332 w 13061856"/>
              <a:gd name="connsiteY2905" fmla="*/ 1159274 h 5116136"/>
              <a:gd name="connsiteX2906" fmla="*/ 11650379 w 13061856"/>
              <a:gd name="connsiteY2906" fmla="*/ 1135729 h 5116136"/>
              <a:gd name="connsiteX2907" fmla="*/ 766211 w 13061856"/>
              <a:gd name="connsiteY2907" fmla="*/ 1118605 h 5116136"/>
              <a:gd name="connsiteX2908" fmla="*/ 771653 w 13061856"/>
              <a:gd name="connsiteY2908" fmla="*/ 1136919 h 5116136"/>
              <a:gd name="connsiteX2909" fmla="*/ 740206 w 13061856"/>
              <a:gd name="connsiteY2909" fmla="*/ 1148334 h 5116136"/>
              <a:gd name="connsiteX2910" fmla="*/ 741416 w 13061856"/>
              <a:gd name="connsiteY2910" fmla="*/ 1126453 h 5116136"/>
              <a:gd name="connsiteX2911" fmla="*/ 766211 w 13061856"/>
              <a:gd name="connsiteY2911" fmla="*/ 1118605 h 5116136"/>
              <a:gd name="connsiteX2912" fmla="*/ 2248436 w 13061856"/>
              <a:gd name="connsiteY2912" fmla="*/ 1113373 h 5116136"/>
              <a:gd name="connsiteX2913" fmla="*/ 2291978 w 13061856"/>
              <a:gd name="connsiteY2913" fmla="*/ 1154993 h 5116136"/>
              <a:gd name="connsiteX2914" fmla="*/ 2248436 w 13061856"/>
              <a:gd name="connsiteY2914" fmla="*/ 1113373 h 5116136"/>
              <a:gd name="connsiteX2915" fmla="*/ 1672721 w 13061856"/>
              <a:gd name="connsiteY2915" fmla="*/ 1101481 h 5116136"/>
              <a:gd name="connsiteX2916" fmla="*/ 1641879 w 13061856"/>
              <a:gd name="connsiteY2916" fmla="*/ 1119555 h 5116136"/>
              <a:gd name="connsiteX2917" fmla="*/ 1672721 w 13061856"/>
              <a:gd name="connsiteY2917" fmla="*/ 1101481 h 5116136"/>
              <a:gd name="connsiteX2918" fmla="*/ 794633 w 13061856"/>
              <a:gd name="connsiteY2918" fmla="*/ 1100054 h 5116136"/>
              <a:gd name="connsiteX2919" fmla="*/ 809148 w 13061856"/>
              <a:gd name="connsiteY2919" fmla="*/ 1110519 h 5116136"/>
              <a:gd name="connsiteX2920" fmla="*/ 783144 w 13061856"/>
              <a:gd name="connsiteY2920" fmla="*/ 1126453 h 5116136"/>
              <a:gd name="connsiteX2921" fmla="*/ 727507 w 13061856"/>
              <a:gd name="connsiteY2921" fmla="*/ 1108616 h 5116136"/>
              <a:gd name="connsiteX2922" fmla="*/ 794633 w 13061856"/>
              <a:gd name="connsiteY2922" fmla="*/ 1100054 h 5116136"/>
              <a:gd name="connsiteX2923" fmla="*/ 11644332 w 13061856"/>
              <a:gd name="connsiteY2923" fmla="*/ 1095535 h 5116136"/>
              <a:gd name="connsiteX2924" fmla="*/ 11658241 w 13061856"/>
              <a:gd name="connsiteY2924" fmla="*/ 1099340 h 5116136"/>
              <a:gd name="connsiteX2925" fmla="*/ 11642517 w 13061856"/>
              <a:gd name="connsiteY2925" fmla="*/ 1124789 h 5116136"/>
              <a:gd name="connsiteX2926" fmla="*/ 11628608 w 13061856"/>
              <a:gd name="connsiteY2926" fmla="*/ 1125978 h 5116136"/>
              <a:gd name="connsiteX2927" fmla="*/ 11634052 w 13061856"/>
              <a:gd name="connsiteY2927" fmla="*/ 1117892 h 5116136"/>
              <a:gd name="connsiteX2928" fmla="*/ 11638889 w 13061856"/>
              <a:gd name="connsiteY2928" fmla="*/ 1098626 h 5116136"/>
              <a:gd name="connsiteX2929" fmla="*/ 11644332 w 13061856"/>
              <a:gd name="connsiteY2929" fmla="*/ 1095535 h 5116136"/>
              <a:gd name="connsiteX2930" fmla="*/ 1556610 w 13061856"/>
              <a:gd name="connsiteY2930" fmla="*/ 1085547 h 5116136"/>
              <a:gd name="connsiteX2931" fmla="*/ 1531210 w 13061856"/>
              <a:gd name="connsiteY2931" fmla="*/ 1101481 h 5116136"/>
              <a:gd name="connsiteX2932" fmla="*/ 1556610 w 13061856"/>
              <a:gd name="connsiteY2932" fmla="*/ 1085547 h 5116136"/>
              <a:gd name="connsiteX2933" fmla="*/ 1383890 w 13061856"/>
              <a:gd name="connsiteY2933" fmla="*/ 1076531 h 5116136"/>
              <a:gd name="connsiteX2934" fmla="*/ 1392725 w 13061856"/>
              <a:gd name="connsiteY2934" fmla="*/ 1077935 h 5116136"/>
              <a:gd name="connsiteX2935" fmla="*/ 1390911 w 13061856"/>
              <a:gd name="connsiteY2935" fmla="*/ 1085547 h 5116136"/>
              <a:gd name="connsiteX2936" fmla="*/ 1388491 w 13061856"/>
              <a:gd name="connsiteY2936" fmla="*/ 1095772 h 5116136"/>
              <a:gd name="connsiteX2937" fmla="*/ 1377001 w 13061856"/>
              <a:gd name="connsiteY2937" fmla="*/ 1090779 h 5116136"/>
              <a:gd name="connsiteX2938" fmla="*/ 1383890 w 13061856"/>
              <a:gd name="connsiteY2938" fmla="*/ 1076531 h 5116136"/>
              <a:gd name="connsiteX2939" fmla="*/ 2043428 w 13061856"/>
              <a:gd name="connsiteY2939" fmla="*/ 1059860 h 5116136"/>
              <a:gd name="connsiteX2940" fmla="*/ 2022867 w 13061856"/>
              <a:gd name="connsiteY2940" fmla="*/ 1084832 h 5116136"/>
              <a:gd name="connsiteX2941" fmla="*/ 2036172 w 13061856"/>
              <a:gd name="connsiteY2941" fmla="*/ 1077460 h 5116136"/>
              <a:gd name="connsiteX2942" fmla="*/ 2043428 w 13061856"/>
              <a:gd name="connsiteY2942" fmla="*/ 1059860 h 5116136"/>
              <a:gd name="connsiteX2943" fmla="*/ 1756780 w 13061856"/>
              <a:gd name="connsiteY2943" fmla="*/ 1059860 h 5116136"/>
              <a:gd name="connsiteX2944" fmla="*/ 1800926 w 13061856"/>
              <a:gd name="connsiteY2944" fmla="*/ 1065092 h 5116136"/>
              <a:gd name="connsiteX2945" fmla="*/ 1756780 w 13061856"/>
              <a:gd name="connsiteY2945" fmla="*/ 1059860 h 5116136"/>
              <a:gd name="connsiteX2946" fmla="*/ 1173807 w 13061856"/>
              <a:gd name="connsiteY2946" fmla="*/ 1056054 h 5116136"/>
              <a:gd name="connsiteX2947" fmla="*/ 1182275 w 13061856"/>
              <a:gd name="connsiteY2947" fmla="*/ 1057006 h 5116136"/>
              <a:gd name="connsiteX2948" fmla="*/ 1180460 w 13061856"/>
              <a:gd name="connsiteY2948" fmla="*/ 1087210 h 5116136"/>
              <a:gd name="connsiteX2949" fmla="*/ 1173807 w 13061856"/>
              <a:gd name="connsiteY2949" fmla="*/ 1056054 h 5116136"/>
              <a:gd name="connsiteX2950" fmla="*/ 11640703 w 13061856"/>
              <a:gd name="connsiteY2950" fmla="*/ 1052725 h 5116136"/>
              <a:gd name="connsiteX2951" fmla="*/ 11653402 w 13061856"/>
              <a:gd name="connsiteY2951" fmla="*/ 1076271 h 5116136"/>
              <a:gd name="connsiteX2952" fmla="*/ 11643122 w 13061856"/>
              <a:gd name="connsiteY2952" fmla="*/ 1061762 h 5116136"/>
              <a:gd name="connsiteX2953" fmla="*/ 11633522 w 13061856"/>
              <a:gd name="connsiteY2953" fmla="*/ 1068125 h 5116136"/>
              <a:gd name="connsiteX2954" fmla="*/ 11624783 w 13061856"/>
              <a:gd name="connsiteY2954" fmla="*/ 1062955 h 5116136"/>
              <a:gd name="connsiteX2955" fmla="*/ 11624996 w 13061856"/>
              <a:gd name="connsiteY2955" fmla="*/ 1062335 h 5116136"/>
              <a:gd name="connsiteX2956" fmla="*/ 11523988 w 13061856"/>
              <a:gd name="connsiteY2956" fmla="*/ 1051298 h 5116136"/>
              <a:gd name="connsiteX2957" fmla="*/ 11523988 w 13061856"/>
              <a:gd name="connsiteY2957" fmla="*/ 1092918 h 5116136"/>
              <a:gd name="connsiteX2958" fmla="*/ 11548782 w 13061856"/>
              <a:gd name="connsiteY2958" fmla="*/ 1075557 h 5116136"/>
              <a:gd name="connsiteX2959" fmla="*/ 11523988 w 13061856"/>
              <a:gd name="connsiteY2959" fmla="*/ 1051298 h 5116136"/>
              <a:gd name="connsiteX2960" fmla="*/ 1929208 w 13061856"/>
              <a:gd name="connsiteY2960" fmla="*/ 1047879 h 5116136"/>
              <a:gd name="connsiteX2961" fmla="*/ 1911595 w 13061856"/>
              <a:gd name="connsiteY2961" fmla="*/ 1048444 h 5116136"/>
              <a:gd name="connsiteX2962" fmla="*/ 1888009 w 13061856"/>
              <a:gd name="connsiteY2962" fmla="*/ 1072227 h 5116136"/>
              <a:gd name="connsiteX2963" fmla="*/ 1926713 w 13061856"/>
              <a:gd name="connsiteY2963" fmla="*/ 1073892 h 5116136"/>
              <a:gd name="connsiteX2964" fmla="*/ 1947274 w 13061856"/>
              <a:gd name="connsiteY2964" fmla="*/ 1049633 h 5116136"/>
              <a:gd name="connsiteX2965" fmla="*/ 1929208 w 13061856"/>
              <a:gd name="connsiteY2965" fmla="*/ 1047879 h 5116136"/>
              <a:gd name="connsiteX2966" fmla="*/ 1380026 w 13061856"/>
              <a:gd name="connsiteY2966" fmla="*/ 1039882 h 5116136"/>
              <a:gd name="connsiteX2967" fmla="*/ 1400587 w 13061856"/>
              <a:gd name="connsiteY2967" fmla="*/ 1048920 h 5116136"/>
              <a:gd name="connsiteX2968" fmla="*/ 1352207 w 13061856"/>
              <a:gd name="connsiteY2968" fmla="*/ 1061762 h 5116136"/>
              <a:gd name="connsiteX2969" fmla="*/ 1383653 w 13061856"/>
              <a:gd name="connsiteY2969" fmla="*/ 1066520 h 5116136"/>
              <a:gd name="connsiteX2970" fmla="*/ 1370349 w 13061856"/>
              <a:gd name="connsiteY2970" fmla="*/ 1088399 h 5116136"/>
              <a:gd name="connsiteX2971" fmla="*/ 1367929 w 13061856"/>
              <a:gd name="connsiteY2971" fmla="*/ 1087686 h 5116136"/>
              <a:gd name="connsiteX2972" fmla="*/ 1378816 w 13061856"/>
              <a:gd name="connsiteY2972" fmla="*/ 1101005 h 5116136"/>
              <a:gd name="connsiteX2973" fmla="*/ 1366116 w 13061856"/>
              <a:gd name="connsiteY2973" fmla="*/ 1087210 h 5116136"/>
              <a:gd name="connsiteX2974" fmla="*/ 1315923 w 13061856"/>
              <a:gd name="connsiteY2974" fmla="*/ 1089590 h 5116136"/>
              <a:gd name="connsiteX2975" fmla="*/ 1352812 w 13061856"/>
              <a:gd name="connsiteY2975" fmla="*/ 1045114 h 5116136"/>
              <a:gd name="connsiteX2976" fmla="*/ 1380026 w 13061856"/>
              <a:gd name="connsiteY2976" fmla="*/ 1039882 h 5116136"/>
              <a:gd name="connsiteX2977" fmla="*/ 1507021 w 13061856"/>
              <a:gd name="connsiteY2977" fmla="*/ 1031082 h 5116136"/>
              <a:gd name="connsiteX2978" fmla="*/ 1516092 w 13061856"/>
              <a:gd name="connsiteY2978" fmla="*/ 1037503 h 5116136"/>
              <a:gd name="connsiteX2979" fmla="*/ 1500974 w 13061856"/>
              <a:gd name="connsiteY2979" fmla="*/ 1048444 h 5116136"/>
              <a:gd name="connsiteX2980" fmla="*/ 1505208 w 13061856"/>
              <a:gd name="connsiteY2980" fmla="*/ 1061762 h 5116136"/>
              <a:gd name="connsiteX2981" fmla="*/ 1530001 w 13061856"/>
              <a:gd name="connsiteY2981" fmla="*/ 1042736 h 5116136"/>
              <a:gd name="connsiteX2982" fmla="*/ 1548749 w 13061856"/>
              <a:gd name="connsiteY2982" fmla="*/ 1061286 h 5116136"/>
              <a:gd name="connsiteX2983" fmla="*/ 1524559 w 13061856"/>
              <a:gd name="connsiteY2983" fmla="*/ 1098626 h 5116136"/>
              <a:gd name="connsiteX2984" fmla="*/ 1506416 w 13061856"/>
              <a:gd name="connsiteY2984" fmla="*/ 1080313 h 5116136"/>
              <a:gd name="connsiteX2985" fmla="*/ 1500369 w 13061856"/>
              <a:gd name="connsiteY2985" fmla="*/ 1105287 h 5116136"/>
              <a:gd name="connsiteX2986" fmla="*/ 1462875 w 13061856"/>
              <a:gd name="connsiteY2986" fmla="*/ 1085547 h 5116136"/>
              <a:gd name="connsiteX2987" fmla="*/ 1444732 w 13061856"/>
              <a:gd name="connsiteY2987" fmla="*/ 1110995 h 5116136"/>
              <a:gd name="connsiteX2988" fmla="*/ 1453200 w 13061856"/>
              <a:gd name="connsiteY2988" fmla="*/ 1086736 h 5116136"/>
              <a:gd name="connsiteX2989" fmla="*/ 1390911 w 13061856"/>
              <a:gd name="connsiteY2989" fmla="*/ 1085547 h 5116136"/>
              <a:gd name="connsiteX2990" fmla="*/ 1412077 w 13061856"/>
              <a:gd name="connsiteY2990" fmla="*/ 1056054 h 5116136"/>
              <a:gd name="connsiteX2991" fmla="*/ 1491298 w 13061856"/>
              <a:gd name="connsiteY2991" fmla="*/ 1054152 h 5116136"/>
              <a:gd name="connsiteX2992" fmla="*/ 1507021 w 13061856"/>
              <a:gd name="connsiteY2992" fmla="*/ 1031082 h 5116136"/>
              <a:gd name="connsiteX2993" fmla="*/ 1668487 w 13061856"/>
              <a:gd name="connsiteY2993" fmla="*/ 1027752 h 5116136"/>
              <a:gd name="connsiteX2994" fmla="*/ 1669092 w 13061856"/>
              <a:gd name="connsiteY2994" fmla="*/ 1057006 h 5116136"/>
              <a:gd name="connsiteX2995" fmla="*/ 1692073 w 13061856"/>
              <a:gd name="connsiteY2995" fmla="*/ 1069373 h 5116136"/>
              <a:gd name="connsiteX2996" fmla="*/ 1703563 w 13061856"/>
              <a:gd name="connsiteY2996" fmla="*/ 1080313 h 5116136"/>
              <a:gd name="connsiteX2997" fmla="*/ 1693282 w 13061856"/>
              <a:gd name="connsiteY2997" fmla="*/ 1097200 h 5116136"/>
              <a:gd name="connsiteX2998" fmla="*/ 1650951 w 13061856"/>
              <a:gd name="connsiteY2998" fmla="*/ 1079838 h 5116136"/>
              <a:gd name="connsiteX2999" fmla="*/ 1588057 w 13061856"/>
              <a:gd name="connsiteY2999" fmla="*/ 1086021 h 5116136"/>
              <a:gd name="connsiteX3000" fmla="*/ 1597733 w 13061856"/>
              <a:gd name="connsiteY3000" fmla="*/ 1132399 h 5116136"/>
              <a:gd name="connsiteX3001" fmla="*/ 1560239 w 13061856"/>
              <a:gd name="connsiteY3001" fmla="*/ 1073892 h 5116136"/>
              <a:gd name="connsiteX3002" fmla="*/ 1565682 w 13061856"/>
              <a:gd name="connsiteY3002" fmla="*/ 1052725 h 5116136"/>
              <a:gd name="connsiteX3003" fmla="*/ 1607408 w 13061856"/>
              <a:gd name="connsiteY3003" fmla="*/ 1040357 h 5116136"/>
              <a:gd name="connsiteX3004" fmla="*/ 1658811 w 13061856"/>
              <a:gd name="connsiteY3004" fmla="*/ 1067946 h 5116136"/>
              <a:gd name="connsiteX3005" fmla="*/ 1644902 w 13061856"/>
              <a:gd name="connsiteY3005" fmla="*/ 1057006 h 5116136"/>
              <a:gd name="connsiteX3006" fmla="*/ 1650951 w 13061856"/>
              <a:gd name="connsiteY3006" fmla="*/ 1033936 h 5116136"/>
              <a:gd name="connsiteX3007" fmla="*/ 1668487 w 13061856"/>
              <a:gd name="connsiteY3007" fmla="*/ 1027752 h 5116136"/>
              <a:gd name="connsiteX3008" fmla="*/ 1920060 w 13061856"/>
              <a:gd name="connsiteY3008" fmla="*/ 1018001 h 5116136"/>
              <a:gd name="connsiteX3009" fmla="*/ 1907965 w 13061856"/>
              <a:gd name="connsiteY3009" fmla="*/ 1019666 h 5116136"/>
              <a:gd name="connsiteX3010" fmla="*/ 1912199 w 13061856"/>
              <a:gd name="connsiteY3010" fmla="*/ 1032984 h 5116136"/>
              <a:gd name="connsiteX3011" fmla="*/ 1880753 w 13061856"/>
              <a:gd name="connsiteY3011" fmla="*/ 1032271 h 5116136"/>
              <a:gd name="connsiteX3012" fmla="*/ 1913409 w 13061856"/>
              <a:gd name="connsiteY3012" fmla="*/ 1045114 h 5116136"/>
              <a:gd name="connsiteX3013" fmla="*/ 1932156 w 13061856"/>
              <a:gd name="connsiteY3013" fmla="*/ 1020618 h 5116136"/>
              <a:gd name="connsiteX3014" fmla="*/ 1920060 w 13061856"/>
              <a:gd name="connsiteY3014" fmla="*/ 1018001 h 5116136"/>
              <a:gd name="connsiteX3015" fmla="*/ 7298042 w 13061856"/>
              <a:gd name="connsiteY3015" fmla="*/ 1017764 h 5116136"/>
              <a:gd name="connsiteX3016" fmla="*/ 7296833 w 13061856"/>
              <a:gd name="connsiteY3016" fmla="*/ 1031795 h 5116136"/>
              <a:gd name="connsiteX3017" fmla="*/ 7313160 w 13061856"/>
              <a:gd name="connsiteY3017" fmla="*/ 1052725 h 5116136"/>
              <a:gd name="connsiteX3018" fmla="*/ 7344608 w 13061856"/>
              <a:gd name="connsiteY3018" fmla="*/ 1041547 h 5116136"/>
              <a:gd name="connsiteX3019" fmla="*/ 7342793 w 13061856"/>
              <a:gd name="connsiteY3019" fmla="*/ 1030131 h 5116136"/>
              <a:gd name="connsiteX3020" fmla="*/ 7321022 w 13061856"/>
              <a:gd name="connsiteY3020" fmla="*/ 1028228 h 5116136"/>
              <a:gd name="connsiteX3021" fmla="*/ 7322231 w 13061856"/>
              <a:gd name="connsiteY3021" fmla="*/ 1027039 h 5116136"/>
              <a:gd name="connsiteX3022" fmla="*/ 7331303 w 13061856"/>
              <a:gd name="connsiteY3022" fmla="*/ 1022283 h 5116136"/>
              <a:gd name="connsiteX3023" fmla="*/ 7336746 w 13061856"/>
              <a:gd name="connsiteY3023" fmla="*/ 1021569 h 5116136"/>
              <a:gd name="connsiteX3024" fmla="*/ 7334932 w 13061856"/>
              <a:gd name="connsiteY3024" fmla="*/ 1019666 h 5116136"/>
              <a:gd name="connsiteX3025" fmla="*/ 7331303 w 13061856"/>
              <a:gd name="connsiteY3025" fmla="*/ 1022283 h 5116136"/>
              <a:gd name="connsiteX3026" fmla="*/ 7328884 w 13061856"/>
              <a:gd name="connsiteY3026" fmla="*/ 1020142 h 5116136"/>
              <a:gd name="connsiteX3027" fmla="*/ 7322231 w 13061856"/>
              <a:gd name="connsiteY3027" fmla="*/ 1027039 h 5116136"/>
              <a:gd name="connsiteX3028" fmla="*/ 7298042 w 13061856"/>
              <a:gd name="connsiteY3028" fmla="*/ 1017764 h 5116136"/>
              <a:gd name="connsiteX3029" fmla="*/ 7448622 w 13061856"/>
              <a:gd name="connsiteY3029" fmla="*/ 1013244 h 5116136"/>
              <a:gd name="connsiteX3030" fmla="*/ 7431691 w 13061856"/>
              <a:gd name="connsiteY3030" fmla="*/ 1036314 h 5116136"/>
              <a:gd name="connsiteX3031" fmla="*/ 7448622 w 13061856"/>
              <a:gd name="connsiteY3031" fmla="*/ 1013244 h 5116136"/>
              <a:gd name="connsiteX3032" fmla="*/ 1224606 w 13061856"/>
              <a:gd name="connsiteY3032" fmla="*/ 1005871 h 5116136"/>
              <a:gd name="connsiteX3033" fmla="*/ 1253634 w 13061856"/>
              <a:gd name="connsiteY3033" fmla="*/ 1006347 h 5116136"/>
              <a:gd name="connsiteX3034" fmla="*/ 1253634 w 13061856"/>
              <a:gd name="connsiteY3034" fmla="*/ 1009677 h 5116136"/>
              <a:gd name="connsiteX3035" fmla="*/ 1265124 w 13061856"/>
              <a:gd name="connsiteY3035" fmla="*/ 1027277 h 5116136"/>
              <a:gd name="connsiteX3036" fmla="*/ 1254239 w 13061856"/>
              <a:gd name="connsiteY3036" fmla="*/ 1047493 h 5116136"/>
              <a:gd name="connsiteX3037" fmla="*/ 1224606 w 13061856"/>
              <a:gd name="connsiteY3037" fmla="*/ 1005871 h 5116136"/>
              <a:gd name="connsiteX3038" fmla="*/ 1718681 w 13061856"/>
              <a:gd name="connsiteY3038" fmla="*/ 1003969 h 5116136"/>
              <a:gd name="connsiteX3039" fmla="*/ 1730171 w 13061856"/>
              <a:gd name="connsiteY3039" fmla="*/ 1008725 h 5116136"/>
              <a:gd name="connsiteX3040" fmla="*/ 1684211 w 13061856"/>
              <a:gd name="connsiteY3040" fmla="*/ 1020618 h 5116136"/>
              <a:gd name="connsiteX3041" fmla="*/ 1718681 w 13061856"/>
              <a:gd name="connsiteY3041" fmla="*/ 1003969 h 5116136"/>
              <a:gd name="connsiteX3042" fmla="*/ 1656997 w 13061856"/>
              <a:gd name="connsiteY3042" fmla="*/ 990175 h 5116136"/>
              <a:gd name="connsiteX3043" fmla="*/ 1635831 w 13061856"/>
              <a:gd name="connsiteY3043" fmla="*/ 1025374 h 5116136"/>
              <a:gd name="connsiteX3044" fmla="*/ 1620108 w 13061856"/>
              <a:gd name="connsiteY3044" fmla="*/ 1029417 h 5116136"/>
              <a:gd name="connsiteX3045" fmla="*/ 1656997 w 13061856"/>
              <a:gd name="connsiteY3045" fmla="*/ 990175 h 5116136"/>
              <a:gd name="connsiteX3046" fmla="*/ 7273248 w 13061856"/>
              <a:gd name="connsiteY3046" fmla="*/ 989461 h 5116136"/>
              <a:gd name="connsiteX3047" fmla="*/ 7266596 w 13061856"/>
              <a:gd name="connsiteY3047" fmla="*/ 990651 h 5116136"/>
              <a:gd name="connsiteX3048" fmla="*/ 7259943 w 13061856"/>
              <a:gd name="connsiteY3048" fmla="*/ 1006347 h 5116136"/>
              <a:gd name="connsiteX3049" fmla="*/ 7274458 w 13061856"/>
              <a:gd name="connsiteY3049" fmla="*/ 1008012 h 5116136"/>
              <a:gd name="connsiteX3050" fmla="*/ 7280504 w 13061856"/>
              <a:gd name="connsiteY3050" fmla="*/ 994218 h 5116136"/>
              <a:gd name="connsiteX3051" fmla="*/ 7273248 w 13061856"/>
              <a:gd name="connsiteY3051" fmla="*/ 989461 h 5116136"/>
              <a:gd name="connsiteX3052" fmla="*/ 7365168 w 13061856"/>
              <a:gd name="connsiteY3052" fmla="*/ 975667 h 5116136"/>
              <a:gd name="connsiteX3053" fmla="*/ 7371820 w 13061856"/>
              <a:gd name="connsiteY3053" fmla="*/ 998737 h 5116136"/>
              <a:gd name="connsiteX3054" fmla="*/ 7345817 w 13061856"/>
              <a:gd name="connsiteY3054" fmla="*/ 988510 h 5116136"/>
              <a:gd name="connsiteX3055" fmla="*/ 7366983 w 13061856"/>
              <a:gd name="connsiteY3055" fmla="*/ 985656 h 5116136"/>
              <a:gd name="connsiteX3056" fmla="*/ 2034356 w 13061856"/>
              <a:gd name="connsiteY3056" fmla="*/ 973289 h 5116136"/>
              <a:gd name="connsiteX3057" fmla="*/ 2015610 w 13061856"/>
              <a:gd name="connsiteY3057" fmla="*/ 996596 h 5116136"/>
              <a:gd name="connsiteX3058" fmla="*/ 2034356 w 13061856"/>
              <a:gd name="connsiteY3058" fmla="*/ 973289 h 5116136"/>
              <a:gd name="connsiteX3059" fmla="*/ 897440 w 13061856"/>
              <a:gd name="connsiteY3059" fmla="*/ 972337 h 5116136"/>
              <a:gd name="connsiteX3060" fmla="*/ 950658 w 13061856"/>
              <a:gd name="connsiteY3060" fmla="*/ 981375 h 5116136"/>
              <a:gd name="connsiteX3061" fmla="*/ 914373 w 13061856"/>
              <a:gd name="connsiteY3061" fmla="*/ 1004445 h 5116136"/>
              <a:gd name="connsiteX3062" fmla="*/ 904092 w 13061856"/>
              <a:gd name="connsiteY3062" fmla="*/ 981375 h 5116136"/>
              <a:gd name="connsiteX3063" fmla="*/ 900464 w 13061856"/>
              <a:gd name="connsiteY3063" fmla="*/ 1009201 h 5116136"/>
              <a:gd name="connsiteX3064" fmla="*/ 876878 w 13061856"/>
              <a:gd name="connsiteY3064" fmla="*/ 1009201 h 5116136"/>
              <a:gd name="connsiteX3065" fmla="*/ 876878 w 13061856"/>
              <a:gd name="connsiteY3065" fmla="*/ 976856 h 5116136"/>
              <a:gd name="connsiteX3066" fmla="*/ 897440 w 13061856"/>
              <a:gd name="connsiteY3066" fmla="*/ 972337 h 5116136"/>
              <a:gd name="connsiteX3067" fmla="*/ 1849911 w 13061856"/>
              <a:gd name="connsiteY3067" fmla="*/ 964964 h 5116136"/>
              <a:gd name="connsiteX3068" fmla="*/ 1838421 w 13061856"/>
              <a:gd name="connsiteY3068" fmla="*/ 965202 h 5116136"/>
              <a:gd name="connsiteX3069" fmla="*/ 1807579 w 13061856"/>
              <a:gd name="connsiteY3069" fmla="*/ 968057 h 5116136"/>
              <a:gd name="connsiteX3070" fmla="*/ 1851725 w 13061856"/>
              <a:gd name="connsiteY3070" fmla="*/ 997548 h 5116136"/>
              <a:gd name="connsiteX3071" fmla="*/ 1860192 w 13061856"/>
              <a:gd name="connsiteY3071" fmla="*/ 968532 h 5116136"/>
              <a:gd name="connsiteX3072" fmla="*/ 1849911 w 13061856"/>
              <a:gd name="connsiteY3072" fmla="*/ 964964 h 5116136"/>
              <a:gd name="connsiteX3073" fmla="*/ 1185298 w 13061856"/>
              <a:gd name="connsiteY3073" fmla="*/ 961397 h 5116136"/>
              <a:gd name="connsiteX3074" fmla="*/ 1211907 w 13061856"/>
              <a:gd name="connsiteY3074" fmla="*/ 970435 h 5116136"/>
              <a:gd name="connsiteX3075" fmla="*/ 1194369 w 13061856"/>
              <a:gd name="connsiteY3075" fmla="*/ 976143 h 5116136"/>
              <a:gd name="connsiteX3076" fmla="*/ 1193160 w 13061856"/>
              <a:gd name="connsiteY3076" fmla="*/ 987083 h 5116136"/>
              <a:gd name="connsiteX3077" fmla="*/ 1187112 w 13061856"/>
              <a:gd name="connsiteY3077" fmla="*/ 964727 h 5116136"/>
              <a:gd name="connsiteX3078" fmla="*/ 1185298 w 13061856"/>
              <a:gd name="connsiteY3078" fmla="*/ 961397 h 5116136"/>
              <a:gd name="connsiteX3079" fmla="*/ 1650951 w 13061856"/>
              <a:gd name="connsiteY3079" fmla="*/ 959018 h 5116136"/>
              <a:gd name="connsiteX3080" fmla="*/ 1637645 w 13061856"/>
              <a:gd name="connsiteY3080" fmla="*/ 994218 h 5116136"/>
              <a:gd name="connsiteX3081" fmla="*/ 1604989 w 13061856"/>
              <a:gd name="connsiteY3081" fmla="*/ 983277 h 5116136"/>
              <a:gd name="connsiteX3082" fmla="*/ 1650951 w 13061856"/>
              <a:gd name="connsiteY3082" fmla="*/ 959018 h 5116136"/>
              <a:gd name="connsiteX3083" fmla="*/ 2005330 w 13061856"/>
              <a:gd name="connsiteY3083" fmla="*/ 939754 h 5116136"/>
              <a:gd name="connsiteX3084" fmla="*/ 2007749 w 13061856"/>
              <a:gd name="connsiteY3084" fmla="*/ 964727 h 5116136"/>
              <a:gd name="connsiteX3085" fmla="*/ 1985978 w 13061856"/>
              <a:gd name="connsiteY3085" fmla="*/ 953786 h 5116136"/>
              <a:gd name="connsiteX3086" fmla="*/ 2005330 w 13061856"/>
              <a:gd name="connsiteY3086" fmla="*/ 939754 h 5116136"/>
              <a:gd name="connsiteX3087" fmla="*/ 1759199 w 13061856"/>
              <a:gd name="connsiteY3087" fmla="*/ 931192 h 5116136"/>
              <a:gd name="connsiteX3088" fmla="*/ 1757385 w 13061856"/>
              <a:gd name="connsiteY3088" fmla="*/ 958305 h 5116136"/>
              <a:gd name="connsiteX3089" fmla="*/ 1733195 w 13061856"/>
              <a:gd name="connsiteY3089" fmla="*/ 954262 h 5116136"/>
              <a:gd name="connsiteX3090" fmla="*/ 1759199 w 13061856"/>
              <a:gd name="connsiteY3090" fmla="*/ 931192 h 5116136"/>
              <a:gd name="connsiteX3091" fmla="*/ 1488274 w 13061856"/>
              <a:gd name="connsiteY3091" fmla="*/ 928338 h 5116136"/>
              <a:gd name="connsiteX3092" fmla="*/ 1485250 w 13061856"/>
              <a:gd name="connsiteY3092" fmla="*/ 950932 h 5116136"/>
              <a:gd name="connsiteX3093" fmla="*/ 1487670 w 13061856"/>
              <a:gd name="connsiteY3093" fmla="*/ 934046 h 5116136"/>
              <a:gd name="connsiteX3094" fmla="*/ 1471945 w 13061856"/>
              <a:gd name="connsiteY3094" fmla="*/ 945700 h 5116136"/>
              <a:gd name="connsiteX3095" fmla="*/ 1488274 w 13061856"/>
              <a:gd name="connsiteY3095" fmla="*/ 928338 h 5116136"/>
              <a:gd name="connsiteX3096" fmla="*/ 1613456 w 13061856"/>
              <a:gd name="connsiteY3096" fmla="*/ 925008 h 5116136"/>
              <a:gd name="connsiteX3097" fmla="*/ 1582009 w 13061856"/>
              <a:gd name="connsiteY3097" fmla="*/ 941181 h 5116136"/>
              <a:gd name="connsiteX3098" fmla="*/ 1599547 w 13061856"/>
              <a:gd name="connsiteY3098" fmla="*/ 952597 h 5116136"/>
              <a:gd name="connsiteX3099" fmla="*/ 1582009 w 13061856"/>
              <a:gd name="connsiteY3099" fmla="*/ 1019191 h 5116136"/>
              <a:gd name="connsiteX3100" fmla="*/ 1562658 w 13061856"/>
              <a:gd name="connsiteY3100" fmla="*/ 1031082 h 5116136"/>
              <a:gd name="connsiteX3101" fmla="*/ 1559029 w 13061856"/>
              <a:gd name="connsiteY3101" fmla="*/ 1008012 h 5116136"/>
              <a:gd name="connsiteX3102" fmla="*/ 1563262 w 13061856"/>
              <a:gd name="connsiteY3102" fmla="*/ 1019666 h 5116136"/>
              <a:gd name="connsiteX3103" fmla="*/ 1568705 w 13061856"/>
              <a:gd name="connsiteY3103" fmla="*/ 968532 h 5116136"/>
              <a:gd name="connsiteX3104" fmla="*/ 1516698 w 13061856"/>
              <a:gd name="connsiteY3104" fmla="*/ 964251 h 5116136"/>
              <a:gd name="connsiteX3105" fmla="*/ 1520325 w 13061856"/>
              <a:gd name="connsiteY3105" fmla="*/ 935949 h 5116136"/>
              <a:gd name="connsiteX3106" fmla="*/ 1613456 w 13061856"/>
              <a:gd name="connsiteY3106" fmla="*/ 925008 h 5116136"/>
              <a:gd name="connsiteX3107" fmla="*/ 1048021 w 13061856"/>
              <a:gd name="connsiteY3107" fmla="*/ 921204 h 5116136"/>
              <a:gd name="connsiteX3108" fmla="*/ 1088539 w 13061856"/>
              <a:gd name="connsiteY3108" fmla="*/ 939278 h 5116136"/>
              <a:gd name="connsiteX3109" fmla="*/ 1108496 w 13061856"/>
              <a:gd name="connsiteY3109" fmla="*/ 961397 h 5116136"/>
              <a:gd name="connsiteX3110" fmla="*/ 1075234 w 13061856"/>
              <a:gd name="connsiteY3110" fmla="*/ 962348 h 5116136"/>
              <a:gd name="connsiteX3111" fmla="*/ 1061325 w 13061856"/>
              <a:gd name="connsiteY3111" fmla="*/ 973765 h 5116136"/>
              <a:gd name="connsiteX3112" fmla="*/ 1072210 w 13061856"/>
              <a:gd name="connsiteY3112" fmla="*/ 944035 h 5116136"/>
              <a:gd name="connsiteX3113" fmla="*/ 1012945 w 13061856"/>
              <a:gd name="connsiteY3113" fmla="*/ 938803 h 5116136"/>
              <a:gd name="connsiteX3114" fmla="*/ 1048021 w 13061856"/>
              <a:gd name="connsiteY3114" fmla="*/ 921204 h 5116136"/>
              <a:gd name="connsiteX3115" fmla="*/ 1400587 w 13061856"/>
              <a:gd name="connsiteY3115" fmla="*/ 919063 h 5116136"/>
              <a:gd name="connsiteX3116" fmla="*/ 1346159 w 13061856"/>
              <a:gd name="connsiteY3116" fmla="*/ 957116 h 5116136"/>
              <a:gd name="connsiteX3117" fmla="*/ 1400587 w 13061856"/>
              <a:gd name="connsiteY3117" fmla="*/ 919063 h 5116136"/>
              <a:gd name="connsiteX3118" fmla="*/ 1425381 w 13061856"/>
              <a:gd name="connsiteY3118" fmla="*/ 916209 h 5116136"/>
              <a:gd name="connsiteX3119" fmla="*/ 1452595 w 13061856"/>
              <a:gd name="connsiteY3119" fmla="*/ 916685 h 5116136"/>
              <a:gd name="connsiteX3120" fmla="*/ 1421752 w 13061856"/>
              <a:gd name="connsiteY3120" fmla="*/ 932144 h 5116136"/>
              <a:gd name="connsiteX3121" fmla="*/ 1425381 w 13061856"/>
              <a:gd name="connsiteY3121" fmla="*/ 916209 h 5116136"/>
              <a:gd name="connsiteX3122" fmla="*/ 1981139 w 13061856"/>
              <a:gd name="connsiteY3122" fmla="*/ 915496 h 5116136"/>
              <a:gd name="connsiteX3123" fmla="*/ 1967835 w 13061856"/>
              <a:gd name="connsiteY3123" fmla="*/ 952597 h 5116136"/>
              <a:gd name="connsiteX3124" fmla="*/ 1928527 w 13061856"/>
              <a:gd name="connsiteY3124" fmla="*/ 917398 h 5116136"/>
              <a:gd name="connsiteX3125" fmla="*/ 1963602 w 13061856"/>
              <a:gd name="connsiteY3125" fmla="*/ 941657 h 5116136"/>
              <a:gd name="connsiteX3126" fmla="*/ 1981139 w 13061856"/>
              <a:gd name="connsiteY3126" fmla="*/ 915496 h 5116136"/>
              <a:gd name="connsiteX3127" fmla="*/ 1684211 w 13061856"/>
              <a:gd name="connsiteY3127" fmla="*/ 912641 h 5116136"/>
              <a:gd name="connsiteX3128" fmla="*/ 1683001 w 13061856"/>
              <a:gd name="connsiteY3128" fmla="*/ 935949 h 5116136"/>
              <a:gd name="connsiteX3129" fmla="*/ 1729566 w 13061856"/>
              <a:gd name="connsiteY3129" fmla="*/ 970911 h 5116136"/>
              <a:gd name="connsiteX3130" fmla="*/ 1704167 w 13061856"/>
              <a:gd name="connsiteY3130" fmla="*/ 964727 h 5116136"/>
              <a:gd name="connsiteX3131" fmla="*/ 1733195 w 13061856"/>
              <a:gd name="connsiteY3131" fmla="*/ 993029 h 5116136"/>
              <a:gd name="connsiteX3132" fmla="*/ 1689654 w 13061856"/>
              <a:gd name="connsiteY3132" fmla="*/ 998737 h 5116136"/>
              <a:gd name="connsiteX3133" fmla="*/ 1689654 w 13061856"/>
              <a:gd name="connsiteY3133" fmla="*/ 957829 h 5116136"/>
              <a:gd name="connsiteX3134" fmla="*/ 1663650 w 13061856"/>
              <a:gd name="connsiteY3134" fmla="*/ 963537 h 5116136"/>
              <a:gd name="connsiteX3135" fmla="*/ 1644298 w 13061856"/>
              <a:gd name="connsiteY3135" fmla="*/ 951884 h 5116136"/>
              <a:gd name="connsiteX3136" fmla="*/ 1677558 w 13061856"/>
              <a:gd name="connsiteY3136" fmla="*/ 941181 h 5116136"/>
              <a:gd name="connsiteX3137" fmla="*/ 1669092 w 13061856"/>
              <a:gd name="connsiteY3137" fmla="*/ 919063 h 5116136"/>
              <a:gd name="connsiteX3138" fmla="*/ 1673930 w 13061856"/>
              <a:gd name="connsiteY3138" fmla="*/ 913830 h 5116136"/>
              <a:gd name="connsiteX3139" fmla="*/ 1646112 w 13061856"/>
              <a:gd name="connsiteY3139" fmla="*/ 909311 h 5116136"/>
              <a:gd name="connsiteX3140" fmla="*/ 1622527 w 13061856"/>
              <a:gd name="connsiteY3140" fmla="*/ 938327 h 5116136"/>
              <a:gd name="connsiteX3141" fmla="*/ 1646112 w 13061856"/>
              <a:gd name="connsiteY3141" fmla="*/ 909311 h 5116136"/>
              <a:gd name="connsiteX3142" fmla="*/ 1545725 w 13061856"/>
              <a:gd name="connsiteY3142" fmla="*/ 900036 h 5116136"/>
              <a:gd name="connsiteX3143" fmla="*/ 1560843 w 13061856"/>
              <a:gd name="connsiteY3143" fmla="*/ 900988 h 5116136"/>
              <a:gd name="connsiteX3144" fmla="*/ 1564472 w 13061856"/>
              <a:gd name="connsiteY3144" fmla="*/ 911452 h 5116136"/>
              <a:gd name="connsiteX3145" fmla="*/ 1534840 w 13061856"/>
              <a:gd name="connsiteY3145" fmla="*/ 906933 h 5116136"/>
              <a:gd name="connsiteX3146" fmla="*/ 1545725 w 13061856"/>
              <a:gd name="connsiteY3146" fmla="*/ 900036 h 5116136"/>
              <a:gd name="connsiteX3147" fmla="*/ 12467993 w 13061856"/>
              <a:gd name="connsiteY3147" fmla="*/ 897182 h 5116136"/>
              <a:gd name="connsiteX3148" fmla="*/ 12487948 w 13061856"/>
              <a:gd name="connsiteY3148" fmla="*/ 922630 h 5116136"/>
              <a:gd name="connsiteX3149" fmla="*/ 12486134 w 13061856"/>
              <a:gd name="connsiteY3149" fmla="*/ 957829 h 5116136"/>
              <a:gd name="connsiteX3150" fmla="*/ 12466177 w 13061856"/>
              <a:gd name="connsiteY3150" fmla="*/ 958305 h 5116136"/>
              <a:gd name="connsiteX3151" fmla="*/ 12439569 w 13061856"/>
              <a:gd name="connsiteY3151" fmla="*/ 951884 h 5116136"/>
              <a:gd name="connsiteX3152" fmla="*/ 12435940 w 13061856"/>
              <a:gd name="connsiteY3152" fmla="*/ 927862 h 5116136"/>
              <a:gd name="connsiteX3153" fmla="*/ 12467993 w 13061856"/>
              <a:gd name="connsiteY3153" fmla="*/ 897182 h 5116136"/>
              <a:gd name="connsiteX3154" fmla="*/ 7210354 w 13061856"/>
              <a:gd name="connsiteY3154" fmla="*/ 888620 h 5116136"/>
              <a:gd name="connsiteX3155" fmla="*/ 7220636 w 13061856"/>
              <a:gd name="connsiteY3155" fmla="*/ 905268 h 5116136"/>
              <a:gd name="connsiteX3156" fmla="*/ 7234544 w 13061856"/>
              <a:gd name="connsiteY3156" fmla="*/ 899560 h 5116136"/>
              <a:gd name="connsiteX3157" fmla="*/ 7216402 w 13061856"/>
              <a:gd name="connsiteY3157" fmla="*/ 910263 h 5116136"/>
              <a:gd name="connsiteX3158" fmla="*/ 7210354 w 13061856"/>
              <a:gd name="connsiteY3158" fmla="*/ 888620 h 5116136"/>
              <a:gd name="connsiteX3159" fmla="*/ 1668487 w 13061856"/>
              <a:gd name="connsiteY3159" fmla="*/ 885766 h 5116136"/>
              <a:gd name="connsiteX3160" fmla="*/ 1677558 w 13061856"/>
              <a:gd name="connsiteY3160" fmla="*/ 893615 h 5116136"/>
              <a:gd name="connsiteX3161" fmla="*/ 1639461 w 13061856"/>
              <a:gd name="connsiteY3161" fmla="*/ 901701 h 5116136"/>
              <a:gd name="connsiteX3162" fmla="*/ 1656997 w 13061856"/>
              <a:gd name="connsiteY3162" fmla="*/ 886242 h 5116136"/>
              <a:gd name="connsiteX3163" fmla="*/ 1668487 w 13061856"/>
              <a:gd name="connsiteY3163" fmla="*/ 885766 h 5116136"/>
              <a:gd name="connsiteX3164" fmla="*/ 1692677 w 13061856"/>
              <a:gd name="connsiteY3164" fmla="*/ 882436 h 5116136"/>
              <a:gd name="connsiteX3165" fmla="*/ 1705982 w 13061856"/>
              <a:gd name="connsiteY3165" fmla="*/ 908122 h 5116136"/>
              <a:gd name="connsiteX3166" fmla="*/ 1692677 w 13061856"/>
              <a:gd name="connsiteY3166" fmla="*/ 882436 h 5116136"/>
              <a:gd name="connsiteX3167" fmla="*/ 1872286 w 13061856"/>
              <a:gd name="connsiteY3167" fmla="*/ 871258 h 5116136"/>
              <a:gd name="connsiteX3168" fmla="*/ 1878937 w 13061856"/>
              <a:gd name="connsiteY3168" fmla="*/ 874588 h 5116136"/>
              <a:gd name="connsiteX3169" fmla="*/ 1848096 w 13061856"/>
              <a:gd name="connsiteY3169" fmla="*/ 889572 h 5116136"/>
              <a:gd name="connsiteX3170" fmla="*/ 1862610 w 13061856"/>
              <a:gd name="connsiteY3170" fmla="*/ 872923 h 5116136"/>
              <a:gd name="connsiteX3171" fmla="*/ 1872286 w 13061856"/>
              <a:gd name="connsiteY3171" fmla="*/ 871258 h 5116136"/>
              <a:gd name="connsiteX3172" fmla="*/ 1192555 w 13061856"/>
              <a:gd name="connsiteY3172" fmla="*/ 870545 h 5116136"/>
              <a:gd name="connsiteX3173" fmla="*/ 1198602 w 13061856"/>
              <a:gd name="connsiteY3173" fmla="*/ 944511 h 5116136"/>
              <a:gd name="connsiteX3174" fmla="*/ 1155061 w 13061856"/>
              <a:gd name="connsiteY3174" fmla="*/ 921204 h 5116136"/>
              <a:gd name="connsiteX3175" fmla="*/ 1192555 w 13061856"/>
              <a:gd name="connsiteY3175" fmla="*/ 870545 h 5116136"/>
              <a:gd name="connsiteX3176" fmla="*/ 1423567 w 13061856"/>
              <a:gd name="connsiteY3176" fmla="*/ 865313 h 5116136"/>
              <a:gd name="connsiteX3177" fmla="*/ 1436871 w 13061856"/>
              <a:gd name="connsiteY3177" fmla="*/ 887669 h 5116136"/>
              <a:gd name="connsiteX3178" fmla="*/ 1462270 w 13061856"/>
              <a:gd name="connsiteY3178" fmla="*/ 881961 h 5116136"/>
              <a:gd name="connsiteX3179" fmla="*/ 1453804 w 13061856"/>
              <a:gd name="connsiteY3179" fmla="*/ 898847 h 5116136"/>
              <a:gd name="connsiteX3180" fmla="*/ 1427195 w 13061856"/>
              <a:gd name="connsiteY3180" fmla="*/ 889096 h 5116136"/>
              <a:gd name="connsiteX3181" fmla="*/ 1418123 w 13061856"/>
              <a:gd name="connsiteY3181" fmla="*/ 870545 h 5116136"/>
              <a:gd name="connsiteX3182" fmla="*/ 1423567 w 13061856"/>
              <a:gd name="connsiteY3182" fmla="*/ 865313 h 5116136"/>
              <a:gd name="connsiteX3183" fmla="*/ 322329 w 13061856"/>
              <a:gd name="connsiteY3183" fmla="*/ 856275 h 5116136"/>
              <a:gd name="connsiteX3184" fmla="*/ 324143 w 13061856"/>
              <a:gd name="connsiteY3184" fmla="*/ 856512 h 5116136"/>
              <a:gd name="connsiteX3185" fmla="*/ 353776 w 13061856"/>
              <a:gd name="connsiteY3185" fmla="*/ 865789 h 5116136"/>
              <a:gd name="connsiteX3186" fmla="*/ 332005 w 13061856"/>
              <a:gd name="connsiteY3186" fmla="*/ 882436 h 5116136"/>
              <a:gd name="connsiteX3187" fmla="*/ 322933 w 13061856"/>
              <a:gd name="connsiteY3187" fmla="*/ 859605 h 5116136"/>
              <a:gd name="connsiteX3188" fmla="*/ 322329 w 13061856"/>
              <a:gd name="connsiteY3188" fmla="*/ 856275 h 5116136"/>
              <a:gd name="connsiteX3189" fmla="*/ 11487098 w 13061856"/>
              <a:gd name="connsiteY3189" fmla="*/ 856037 h 5116136"/>
              <a:gd name="connsiteX3190" fmla="*/ 11467142 w 13061856"/>
              <a:gd name="connsiteY3190" fmla="*/ 868167 h 5116136"/>
              <a:gd name="connsiteX3191" fmla="*/ 11485889 w 13061856"/>
              <a:gd name="connsiteY3191" fmla="*/ 879583 h 5116136"/>
              <a:gd name="connsiteX3192" fmla="*/ 1794274 w 13061856"/>
              <a:gd name="connsiteY3192" fmla="*/ 855561 h 5116136"/>
              <a:gd name="connsiteX3193" fmla="*/ 1835396 w 13061856"/>
              <a:gd name="connsiteY3193" fmla="*/ 856037 h 5116136"/>
              <a:gd name="connsiteX3194" fmla="*/ 1777341 w 13061856"/>
              <a:gd name="connsiteY3194" fmla="*/ 869356 h 5116136"/>
              <a:gd name="connsiteX3195" fmla="*/ 1783388 w 13061856"/>
              <a:gd name="connsiteY3195" fmla="*/ 856037 h 5116136"/>
              <a:gd name="connsiteX3196" fmla="*/ 1794274 w 13061856"/>
              <a:gd name="connsiteY3196" fmla="*/ 855561 h 5116136"/>
              <a:gd name="connsiteX3197" fmla="*/ 7246639 w 13061856"/>
              <a:gd name="connsiteY3197" fmla="*/ 854848 h 5116136"/>
              <a:gd name="connsiteX3198" fmla="*/ 7292600 w 13061856"/>
              <a:gd name="connsiteY3198" fmla="*/ 881485 h 5116136"/>
              <a:gd name="connsiteX3199" fmla="*/ 7275062 w 13061856"/>
              <a:gd name="connsiteY3199" fmla="*/ 900512 h 5116136"/>
              <a:gd name="connsiteX3200" fmla="*/ 7256919 w 13061856"/>
              <a:gd name="connsiteY3200" fmla="*/ 868167 h 5116136"/>
              <a:gd name="connsiteX3201" fmla="*/ 7250873 w 13061856"/>
              <a:gd name="connsiteY3201" fmla="*/ 887669 h 5116136"/>
              <a:gd name="connsiteX3202" fmla="*/ 7246639 w 13061856"/>
              <a:gd name="connsiteY3202" fmla="*/ 854848 h 5116136"/>
              <a:gd name="connsiteX3203" fmla="*/ 1182879 w 13061856"/>
              <a:gd name="connsiteY3203" fmla="*/ 847951 h 5116136"/>
              <a:gd name="connsiteX3204" fmla="*/ 1196183 w 13061856"/>
              <a:gd name="connsiteY3204" fmla="*/ 853183 h 5116136"/>
              <a:gd name="connsiteX3205" fmla="*/ 1158689 w 13061856"/>
              <a:gd name="connsiteY3205" fmla="*/ 863648 h 5116136"/>
              <a:gd name="connsiteX3206" fmla="*/ 1182879 w 13061856"/>
              <a:gd name="connsiteY3206" fmla="*/ 847951 h 5116136"/>
              <a:gd name="connsiteX3207" fmla="*/ 7106339 w 13061856"/>
              <a:gd name="connsiteY3207" fmla="*/ 837011 h 5116136"/>
              <a:gd name="connsiteX3208" fmla="*/ 7123271 w 13061856"/>
              <a:gd name="connsiteY3208" fmla="*/ 857226 h 5116136"/>
              <a:gd name="connsiteX3209" fmla="*/ 7085778 w 13061856"/>
              <a:gd name="connsiteY3209" fmla="*/ 849853 h 5116136"/>
              <a:gd name="connsiteX3210" fmla="*/ 7106339 w 13061856"/>
              <a:gd name="connsiteY3210" fmla="*/ 837011 h 5116136"/>
              <a:gd name="connsiteX3211" fmla="*/ 1911595 w 13061856"/>
              <a:gd name="connsiteY3211" fmla="*/ 827735 h 5116136"/>
              <a:gd name="connsiteX3212" fmla="*/ 1929131 w 13061856"/>
              <a:gd name="connsiteY3212" fmla="*/ 864124 h 5116136"/>
              <a:gd name="connsiteX3213" fmla="*/ 1901918 w 13061856"/>
              <a:gd name="connsiteY3213" fmla="*/ 863648 h 5116136"/>
              <a:gd name="connsiteX3214" fmla="*/ 1911595 w 13061856"/>
              <a:gd name="connsiteY3214" fmla="*/ 827735 h 5116136"/>
              <a:gd name="connsiteX3215" fmla="*/ 11693920 w 13061856"/>
              <a:gd name="connsiteY3215" fmla="*/ 823692 h 5116136"/>
              <a:gd name="connsiteX3216" fmla="*/ 11712668 w 13061856"/>
              <a:gd name="connsiteY3216" fmla="*/ 829399 h 5116136"/>
              <a:gd name="connsiteX3217" fmla="*/ 11711481 w 13061856"/>
              <a:gd name="connsiteY3217" fmla="*/ 832279 h 5116136"/>
              <a:gd name="connsiteX3218" fmla="*/ 11711458 w 13061856"/>
              <a:gd name="connsiteY3218" fmla="*/ 832253 h 5116136"/>
              <a:gd name="connsiteX3219" fmla="*/ 11709040 w 13061856"/>
              <a:gd name="connsiteY3219" fmla="*/ 838200 h 5116136"/>
              <a:gd name="connsiteX3220" fmla="*/ 11711481 w 13061856"/>
              <a:gd name="connsiteY3220" fmla="*/ 832279 h 5116136"/>
              <a:gd name="connsiteX3221" fmla="*/ 11724234 w 13061856"/>
              <a:gd name="connsiteY3221" fmla="*/ 846940 h 5116136"/>
              <a:gd name="connsiteX3222" fmla="*/ 11726576 w 13061856"/>
              <a:gd name="connsiteY3222" fmla="*/ 864837 h 5116136"/>
              <a:gd name="connsiteX3223" fmla="*/ 11701178 w 13061856"/>
              <a:gd name="connsiteY3223" fmla="*/ 853183 h 5116136"/>
              <a:gd name="connsiteX3224" fmla="*/ 11707225 w 13061856"/>
              <a:gd name="connsiteY3224" fmla="*/ 839389 h 5116136"/>
              <a:gd name="connsiteX3225" fmla="*/ 11682430 w 13061856"/>
              <a:gd name="connsiteY3225" fmla="*/ 835821 h 5116136"/>
              <a:gd name="connsiteX3226" fmla="*/ 11693920 w 13061856"/>
              <a:gd name="connsiteY3226" fmla="*/ 823692 h 5116136"/>
              <a:gd name="connsiteX3227" fmla="*/ 1667278 w 13061856"/>
              <a:gd name="connsiteY3227" fmla="*/ 806805 h 5116136"/>
              <a:gd name="connsiteX3228" fmla="*/ 1628575 w 13061856"/>
              <a:gd name="connsiteY3228" fmla="*/ 834157 h 5116136"/>
              <a:gd name="connsiteX3229" fmla="*/ 1667278 w 13061856"/>
              <a:gd name="connsiteY3229" fmla="*/ 806805 h 5116136"/>
              <a:gd name="connsiteX3230" fmla="*/ 11360102 w 13061856"/>
              <a:gd name="connsiteY3230" fmla="*/ 780881 h 5116136"/>
              <a:gd name="connsiteX3231" fmla="*/ 11370987 w 13061856"/>
              <a:gd name="connsiteY3231" fmla="*/ 788254 h 5116136"/>
              <a:gd name="connsiteX3232" fmla="*/ 11358893 w 13061856"/>
              <a:gd name="connsiteY3232" fmla="*/ 805854 h 5116136"/>
              <a:gd name="connsiteX3233" fmla="*/ 11363731 w 13061856"/>
              <a:gd name="connsiteY3233" fmla="*/ 800622 h 5116136"/>
              <a:gd name="connsiteX3234" fmla="*/ 11339541 w 13061856"/>
              <a:gd name="connsiteY3234" fmla="*/ 806329 h 5116136"/>
              <a:gd name="connsiteX3235" fmla="*/ 11360102 w 13061856"/>
              <a:gd name="connsiteY3235" fmla="*/ 780881 h 5116136"/>
              <a:gd name="connsiteX3236" fmla="*/ 11534268 w 13061856"/>
              <a:gd name="connsiteY3236" fmla="*/ 759952 h 5116136"/>
              <a:gd name="connsiteX3237" fmla="*/ 11537897 w 13061856"/>
              <a:gd name="connsiteY3237" fmla="*/ 765184 h 5116136"/>
              <a:gd name="connsiteX3238" fmla="*/ 11533059 w 13061856"/>
              <a:gd name="connsiteY3238" fmla="*/ 776838 h 5116136"/>
              <a:gd name="connsiteX3239" fmla="*/ 11486493 w 13061856"/>
              <a:gd name="connsiteY3239" fmla="*/ 782546 h 5116136"/>
              <a:gd name="connsiteX3240" fmla="*/ 11530640 w 13061856"/>
              <a:gd name="connsiteY3240" fmla="*/ 850329 h 5116136"/>
              <a:gd name="connsiteX3241" fmla="*/ 11556644 w 13061856"/>
              <a:gd name="connsiteY3241" fmla="*/ 771130 h 5116136"/>
              <a:gd name="connsiteX3242" fmla="*/ 11534268 w 13061856"/>
              <a:gd name="connsiteY3242" fmla="*/ 759952 h 5116136"/>
              <a:gd name="connsiteX3243" fmla="*/ 1956950 w 13061856"/>
              <a:gd name="connsiteY3243" fmla="*/ 751866 h 5116136"/>
              <a:gd name="connsiteX3244" fmla="*/ 1946670 w 13061856"/>
              <a:gd name="connsiteY3244" fmla="*/ 771605 h 5116136"/>
              <a:gd name="connsiteX3245" fmla="*/ 1931551 w 13061856"/>
              <a:gd name="connsiteY3245" fmla="*/ 776838 h 5116136"/>
              <a:gd name="connsiteX3246" fmla="*/ 1950902 w 13061856"/>
              <a:gd name="connsiteY3246" fmla="*/ 782070 h 5116136"/>
              <a:gd name="connsiteX3247" fmla="*/ 1966021 w 13061856"/>
              <a:gd name="connsiteY3247" fmla="*/ 771605 h 5116136"/>
              <a:gd name="connsiteX3248" fmla="*/ 1966626 w 13061856"/>
              <a:gd name="connsiteY3248" fmla="*/ 753768 h 5116136"/>
              <a:gd name="connsiteX3249" fmla="*/ 1956950 w 13061856"/>
              <a:gd name="connsiteY3249" fmla="*/ 751866 h 5116136"/>
              <a:gd name="connsiteX3250" fmla="*/ 1666673 w 13061856"/>
              <a:gd name="connsiteY3250" fmla="*/ 745682 h 5116136"/>
              <a:gd name="connsiteX3251" fmla="*/ 1708400 w 13061856"/>
              <a:gd name="connsiteY3251" fmla="*/ 767088 h 5116136"/>
              <a:gd name="connsiteX3252" fmla="*/ 1704772 w 13061856"/>
              <a:gd name="connsiteY3252" fmla="*/ 756147 h 5116136"/>
              <a:gd name="connsiteX3253" fmla="*/ 1765851 w 13061856"/>
              <a:gd name="connsiteY3253" fmla="*/ 768277 h 5116136"/>
              <a:gd name="connsiteX3254" fmla="*/ 1756175 w 13061856"/>
              <a:gd name="connsiteY3254" fmla="*/ 778027 h 5116136"/>
              <a:gd name="connsiteX3255" fmla="*/ 1632808 w 13061856"/>
              <a:gd name="connsiteY3255" fmla="*/ 760665 h 5116136"/>
              <a:gd name="connsiteX3256" fmla="*/ 1666673 w 13061856"/>
              <a:gd name="connsiteY3256" fmla="*/ 745682 h 5116136"/>
              <a:gd name="connsiteX3257" fmla="*/ 11461699 w 13061856"/>
              <a:gd name="connsiteY3257" fmla="*/ 739975 h 5116136"/>
              <a:gd name="connsiteX3258" fmla="*/ 11447790 w 13061856"/>
              <a:gd name="connsiteY3258" fmla="*/ 789682 h 5116136"/>
              <a:gd name="connsiteX3259" fmla="*/ 11472585 w 13061856"/>
              <a:gd name="connsiteY3259" fmla="*/ 739975 h 5116136"/>
              <a:gd name="connsiteX3260" fmla="*/ 11461699 w 13061856"/>
              <a:gd name="connsiteY3260" fmla="*/ 739975 h 5116136"/>
              <a:gd name="connsiteX3261" fmla="*/ 1582009 w 13061856"/>
              <a:gd name="connsiteY3261" fmla="*/ 739975 h 5116136"/>
              <a:gd name="connsiteX3262" fmla="*/ 1536654 w 13061856"/>
              <a:gd name="connsiteY3262" fmla="*/ 754720 h 5116136"/>
              <a:gd name="connsiteX3263" fmla="*/ 1582009 w 13061856"/>
              <a:gd name="connsiteY3263" fmla="*/ 739975 h 5116136"/>
              <a:gd name="connsiteX3264" fmla="*/ 11412715 w 13061856"/>
              <a:gd name="connsiteY3264" fmla="*/ 732839 h 5116136"/>
              <a:gd name="connsiteX3265" fmla="*/ 11277857 w 13061856"/>
              <a:gd name="connsiteY3265" fmla="*/ 780881 h 5116136"/>
              <a:gd name="connsiteX3266" fmla="*/ 11326841 w 13061856"/>
              <a:gd name="connsiteY3266" fmla="*/ 806805 h 5116136"/>
              <a:gd name="connsiteX3267" fmla="*/ 11296604 w 13061856"/>
              <a:gd name="connsiteY3267" fmla="*/ 824167 h 5116136"/>
              <a:gd name="connsiteX3268" fmla="*/ 11337122 w 13061856"/>
              <a:gd name="connsiteY3268" fmla="*/ 837485 h 5116136"/>
              <a:gd name="connsiteX3269" fmla="*/ 11407877 w 13061856"/>
              <a:gd name="connsiteY3269" fmla="*/ 819649 h 5116136"/>
              <a:gd name="connsiteX3270" fmla="*/ 11433276 w 13061856"/>
              <a:gd name="connsiteY3270" fmla="*/ 746633 h 5116136"/>
              <a:gd name="connsiteX3271" fmla="*/ 11412715 w 13061856"/>
              <a:gd name="connsiteY3271" fmla="*/ 732839 h 5116136"/>
              <a:gd name="connsiteX3272" fmla="*/ 12148688 w 13061856"/>
              <a:gd name="connsiteY3272" fmla="*/ 729748 h 5116136"/>
              <a:gd name="connsiteX3273" fmla="*/ 12157154 w 13061856"/>
              <a:gd name="connsiteY3273" fmla="*/ 734741 h 5116136"/>
              <a:gd name="connsiteX3274" fmla="*/ 12119055 w 13061856"/>
              <a:gd name="connsiteY3274" fmla="*/ 746633 h 5116136"/>
              <a:gd name="connsiteX3275" fmla="*/ 12136593 w 13061856"/>
              <a:gd name="connsiteY3275" fmla="*/ 731887 h 5116136"/>
              <a:gd name="connsiteX3276" fmla="*/ 12148688 w 13061856"/>
              <a:gd name="connsiteY3276" fmla="*/ 729748 h 5116136"/>
              <a:gd name="connsiteX3277" fmla="*/ 1894057 w 13061856"/>
              <a:gd name="connsiteY3277" fmla="*/ 725942 h 5116136"/>
              <a:gd name="connsiteX3278" fmla="*/ 1890429 w 13061856"/>
              <a:gd name="connsiteY3278" fmla="*/ 743303 h 5116136"/>
              <a:gd name="connsiteX3279" fmla="*/ 1871681 w 13061856"/>
              <a:gd name="connsiteY3279" fmla="*/ 729985 h 5116136"/>
              <a:gd name="connsiteX3280" fmla="*/ 1847492 w 13061856"/>
              <a:gd name="connsiteY3280" fmla="*/ 741638 h 5116136"/>
              <a:gd name="connsiteX3281" fmla="*/ 1851120 w 13061856"/>
              <a:gd name="connsiteY3281" fmla="*/ 759476 h 5116136"/>
              <a:gd name="connsiteX3282" fmla="*/ 1879543 w 13061856"/>
              <a:gd name="connsiteY3282" fmla="*/ 766612 h 5116136"/>
              <a:gd name="connsiteX3283" fmla="*/ 1922480 w 13061856"/>
              <a:gd name="connsiteY3283" fmla="*/ 771605 h 5116136"/>
              <a:gd name="connsiteX3284" fmla="*/ 1908570 w 13061856"/>
              <a:gd name="connsiteY3284" fmla="*/ 760665 h 5116136"/>
              <a:gd name="connsiteX3285" fmla="*/ 1938203 w 13061856"/>
              <a:gd name="connsiteY3285" fmla="*/ 747585 h 5116136"/>
              <a:gd name="connsiteX3286" fmla="*/ 1904337 w 13061856"/>
              <a:gd name="connsiteY3286" fmla="*/ 754244 h 5116136"/>
              <a:gd name="connsiteX3287" fmla="*/ 1907965 w 13061856"/>
              <a:gd name="connsiteY3287" fmla="*/ 731174 h 5116136"/>
              <a:gd name="connsiteX3288" fmla="*/ 1894057 w 13061856"/>
              <a:gd name="connsiteY3288" fmla="*/ 725942 h 5116136"/>
              <a:gd name="connsiteX3289" fmla="*/ 1829349 w 13061856"/>
              <a:gd name="connsiteY3289" fmla="*/ 724277 h 5116136"/>
              <a:gd name="connsiteX3290" fmla="*/ 1800926 w 13061856"/>
              <a:gd name="connsiteY3290" fmla="*/ 759476 h 5116136"/>
              <a:gd name="connsiteX3291" fmla="*/ 1826931 w 13061856"/>
              <a:gd name="connsiteY3291" fmla="*/ 759476 h 5116136"/>
              <a:gd name="connsiteX3292" fmla="*/ 1829349 w 13061856"/>
              <a:gd name="connsiteY3292" fmla="*/ 724277 h 5116136"/>
              <a:gd name="connsiteX3293" fmla="*/ 1589872 w 13061856"/>
              <a:gd name="connsiteY3293" fmla="*/ 705013 h 5116136"/>
              <a:gd name="connsiteX3294" fmla="*/ 1620108 w 13061856"/>
              <a:gd name="connsiteY3294" fmla="*/ 714051 h 5116136"/>
              <a:gd name="connsiteX3295" fmla="*/ 1568100 w 13061856"/>
              <a:gd name="connsiteY3295" fmla="*/ 721423 h 5116136"/>
              <a:gd name="connsiteX3296" fmla="*/ 1589872 w 13061856"/>
              <a:gd name="connsiteY3296" fmla="*/ 705013 h 5116136"/>
              <a:gd name="connsiteX3297" fmla="*/ 2197638 w 13061856"/>
              <a:gd name="connsiteY3297" fmla="*/ 702159 h 5116136"/>
              <a:gd name="connsiteX3298" fmla="*/ 2218199 w 13061856"/>
              <a:gd name="connsiteY3298" fmla="*/ 725942 h 5116136"/>
              <a:gd name="connsiteX3299" fmla="*/ 2197638 w 13061856"/>
              <a:gd name="connsiteY3299" fmla="*/ 702159 h 5116136"/>
              <a:gd name="connsiteX3300" fmla="*/ 2132931 w 13061856"/>
              <a:gd name="connsiteY3300" fmla="*/ 702159 h 5116136"/>
              <a:gd name="connsiteX3301" fmla="*/ 2128092 w 13061856"/>
              <a:gd name="connsiteY3301" fmla="*/ 741638 h 5116136"/>
              <a:gd name="connsiteX3302" fmla="*/ 2175262 w 13061856"/>
              <a:gd name="connsiteY3302" fmla="*/ 720234 h 5116136"/>
              <a:gd name="connsiteX3303" fmla="*/ 2132931 w 13061856"/>
              <a:gd name="connsiteY3303" fmla="*/ 702159 h 5116136"/>
              <a:gd name="connsiteX3304" fmla="*/ 1666068 w 13061856"/>
              <a:gd name="connsiteY3304" fmla="*/ 702159 h 5116136"/>
              <a:gd name="connsiteX3305" fmla="*/ 1669696 w 13061856"/>
              <a:gd name="connsiteY3305" fmla="*/ 724277 h 5116136"/>
              <a:gd name="connsiteX3306" fmla="*/ 1626760 w 13061856"/>
              <a:gd name="connsiteY3306" fmla="*/ 754244 h 5116136"/>
              <a:gd name="connsiteX3307" fmla="*/ 1595918 w 13061856"/>
              <a:gd name="connsiteY3307" fmla="*/ 753768 h 5116136"/>
              <a:gd name="connsiteX3308" fmla="*/ 1599547 w 13061856"/>
              <a:gd name="connsiteY3308" fmla="*/ 736406 h 5116136"/>
              <a:gd name="connsiteX3309" fmla="*/ 1618899 w 13061856"/>
              <a:gd name="connsiteY3309" fmla="*/ 729985 h 5116136"/>
              <a:gd name="connsiteX3310" fmla="*/ 1666068 w 13061856"/>
              <a:gd name="connsiteY3310" fmla="*/ 702159 h 5116136"/>
              <a:gd name="connsiteX3311" fmla="*/ 10984557 w 13061856"/>
              <a:gd name="connsiteY3311" fmla="*/ 700018 h 5116136"/>
              <a:gd name="connsiteX3312" fmla="*/ 10887798 w 13061856"/>
              <a:gd name="connsiteY3312" fmla="*/ 717855 h 5116136"/>
              <a:gd name="connsiteX3313" fmla="*/ 10984557 w 13061856"/>
              <a:gd name="connsiteY3313" fmla="*/ 700018 h 5116136"/>
              <a:gd name="connsiteX3314" fmla="*/ 1558424 w 13061856"/>
              <a:gd name="connsiteY3314" fmla="*/ 699305 h 5116136"/>
              <a:gd name="connsiteX3315" fmla="*/ 1537864 w 13061856"/>
              <a:gd name="connsiteY3315" fmla="*/ 733552 h 5116136"/>
              <a:gd name="connsiteX3316" fmla="*/ 1558424 w 13061856"/>
              <a:gd name="connsiteY3316" fmla="*/ 699305 h 5116136"/>
              <a:gd name="connsiteX3317" fmla="*/ 11536687 w 13061856"/>
              <a:gd name="connsiteY3317" fmla="*/ 696213 h 5116136"/>
              <a:gd name="connsiteX3318" fmla="*/ 11527616 w 13061856"/>
              <a:gd name="connsiteY3318" fmla="*/ 696927 h 5116136"/>
              <a:gd name="connsiteX3319" fmla="*/ 11522778 w 13061856"/>
              <a:gd name="connsiteY3319" fmla="*/ 740449 h 5116136"/>
              <a:gd name="connsiteX3320" fmla="*/ 11558458 w 13061856"/>
              <a:gd name="connsiteY3320" fmla="*/ 704061 h 5116136"/>
              <a:gd name="connsiteX3321" fmla="*/ 11536687 w 13061856"/>
              <a:gd name="connsiteY3321" fmla="*/ 696213 h 5116136"/>
              <a:gd name="connsiteX3322" fmla="*/ 1727752 w 13061856"/>
              <a:gd name="connsiteY3322" fmla="*/ 689553 h 5116136"/>
              <a:gd name="connsiteX3323" fmla="*/ 1700539 w 13061856"/>
              <a:gd name="connsiteY3323" fmla="*/ 701207 h 5116136"/>
              <a:gd name="connsiteX3324" fmla="*/ 1695096 w 13061856"/>
              <a:gd name="connsiteY3324" fmla="*/ 712623 h 5116136"/>
              <a:gd name="connsiteX3325" fmla="*/ 1714449 w 13061856"/>
              <a:gd name="connsiteY3325" fmla="*/ 712147 h 5116136"/>
              <a:gd name="connsiteX3326" fmla="*/ 1727752 w 13061856"/>
              <a:gd name="connsiteY3326" fmla="*/ 689553 h 5116136"/>
              <a:gd name="connsiteX3327" fmla="*/ 7458905 w 13061856"/>
              <a:gd name="connsiteY3327" fmla="*/ 682180 h 5116136"/>
              <a:gd name="connsiteX3328" fmla="*/ 7413548 w 13061856"/>
              <a:gd name="connsiteY3328" fmla="*/ 682656 h 5116136"/>
              <a:gd name="connsiteX3329" fmla="*/ 7397825 w 13061856"/>
              <a:gd name="connsiteY3329" fmla="*/ 687888 h 5116136"/>
              <a:gd name="connsiteX3330" fmla="*/ 7458905 w 13061856"/>
              <a:gd name="connsiteY3330" fmla="*/ 682180 h 5116136"/>
              <a:gd name="connsiteX3331" fmla="*/ 7521796 w 13061856"/>
              <a:gd name="connsiteY3331" fmla="*/ 681467 h 5116136"/>
              <a:gd name="connsiteX3332" fmla="*/ 7474023 w 13061856"/>
              <a:gd name="connsiteY3332" fmla="*/ 682180 h 5116136"/>
              <a:gd name="connsiteX3333" fmla="*/ 7548405 w 13061856"/>
              <a:gd name="connsiteY3333" fmla="*/ 687413 h 5116136"/>
              <a:gd name="connsiteX3334" fmla="*/ 7547801 w 13061856"/>
              <a:gd name="connsiteY3334" fmla="*/ 684321 h 5116136"/>
              <a:gd name="connsiteX3335" fmla="*/ 7521796 w 13061856"/>
              <a:gd name="connsiteY3335" fmla="*/ 681467 h 5116136"/>
              <a:gd name="connsiteX3336" fmla="*/ 11422995 w 13061856"/>
              <a:gd name="connsiteY3336" fmla="*/ 678137 h 5116136"/>
              <a:gd name="connsiteX3337" fmla="*/ 11387921 w 13061856"/>
              <a:gd name="connsiteY3337" fmla="*/ 703111 h 5116136"/>
              <a:gd name="connsiteX3338" fmla="*/ 11422995 w 13061856"/>
              <a:gd name="connsiteY3338" fmla="*/ 678137 h 5116136"/>
              <a:gd name="connsiteX3339" fmla="*/ 2357063 w 13061856"/>
              <a:gd name="connsiteY3339" fmla="*/ 677843 h 5116136"/>
              <a:gd name="connsiteX3340" fmla="*/ 2369991 w 13061856"/>
              <a:gd name="connsiteY3340" fmla="*/ 697877 h 5116136"/>
              <a:gd name="connsiteX3341" fmla="*/ 2343381 w 13061856"/>
              <a:gd name="connsiteY3341" fmla="*/ 686223 h 5116136"/>
              <a:gd name="connsiteX3342" fmla="*/ 2350033 w 13061856"/>
              <a:gd name="connsiteY3342" fmla="*/ 678137 h 5116136"/>
              <a:gd name="connsiteX3343" fmla="*/ 2357063 w 13061856"/>
              <a:gd name="connsiteY3343" fmla="*/ 677843 h 5116136"/>
              <a:gd name="connsiteX3344" fmla="*/ 6989018 w 13061856"/>
              <a:gd name="connsiteY3344" fmla="*/ 677424 h 5116136"/>
              <a:gd name="connsiteX3345" fmla="*/ 6983575 w 13061856"/>
              <a:gd name="connsiteY3345" fmla="*/ 692645 h 5116136"/>
              <a:gd name="connsiteX3346" fmla="*/ 7033769 w 13061856"/>
              <a:gd name="connsiteY3346" fmla="*/ 698829 h 5116136"/>
              <a:gd name="connsiteX3347" fmla="*/ 7041630 w 13061856"/>
              <a:gd name="connsiteY3347" fmla="*/ 686223 h 5116136"/>
              <a:gd name="connsiteX3348" fmla="*/ 6989018 w 13061856"/>
              <a:gd name="connsiteY3348" fmla="*/ 677424 h 5116136"/>
              <a:gd name="connsiteX3349" fmla="*/ 11340750 w 13061856"/>
              <a:gd name="connsiteY3349" fmla="*/ 675759 h 5116136"/>
              <a:gd name="connsiteX3350" fmla="*/ 11328655 w 13061856"/>
              <a:gd name="connsiteY3350" fmla="*/ 690267 h 5116136"/>
              <a:gd name="connsiteX3351" fmla="*/ 11358288 w 13061856"/>
              <a:gd name="connsiteY3351" fmla="*/ 678613 h 5116136"/>
              <a:gd name="connsiteX3352" fmla="*/ 11340750 w 13061856"/>
              <a:gd name="connsiteY3352" fmla="*/ 675759 h 5116136"/>
              <a:gd name="connsiteX3353" fmla="*/ 6951525 w 13061856"/>
              <a:gd name="connsiteY3353" fmla="*/ 675283 h 5116136"/>
              <a:gd name="connsiteX3354" fmla="*/ 6799128 w 13061856"/>
              <a:gd name="connsiteY3354" fmla="*/ 709293 h 5116136"/>
              <a:gd name="connsiteX3355" fmla="*/ 6822713 w 13061856"/>
              <a:gd name="connsiteY3355" fmla="*/ 760665 h 5116136"/>
              <a:gd name="connsiteX3356" fmla="*/ 6748935 w 13061856"/>
              <a:gd name="connsiteY3356" fmla="*/ 754244 h 5116136"/>
              <a:gd name="connsiteX3357" fmla="*/ 6745306 w 13061856"/>
              <a:gd name="connsiteY3357" fmla="*/ 775649 h 5116136"/>
              <a:gd name="connsiteX3358" fmla="*/ 6739259 w 13061856"/>
              <a:gd name="connsiteY3358" fmla="*/ 755672 h 5116136"/>
              <a:gd name="connsiteX3359" fmla="*/ 6666691 w 13061856"/>
              <a:gd name="connsiteY3359" fmla="*/ 767088 h 5116136"/>
              <a:gd name="connsiteX3360" fmla="*/ 6679390 w 13061856"/>
              <a:gd name="connsiteY3360" fmla="*/ 784449 h 5116136"/>
              <a:gd name="connsiteX3361" fmla="*/ 6706603 w 13061856"/>
              <a:gd name="connsiteY3361" fmla="*/ 774460 h 5116136"/>
              <a:gd name="connsiteX3362" fmla="*/ 6732608 w 13061856"/>
              <a:gd name="connsiteY3362" fmla="*/ 784924 h 5116136"/>
              <a:gd name="connsiteX3363" fmla="*/ 6737445 w 13061856"/>
              <a:gd name="connsiteY3363" fmla="*/ 779216 h 5116136"/>
              <a:gd name="connsiteX3364" fmla="*/ 6777358 w 13061856"/>
              <a:gd name="connsiteY3364" fmla="*/ 796340 h 5116136"/>
              <a:gd name="connsiteX3365" fmla="*/ 6773125 w 13061856"/>
              <a:gd name="connsiteY3365" fmla="*/ 792536 h 5116136"/>
              <a:gd name="connsiteX3366" fmla="*/ 6793687 w 13061856"/>
              <a:gd name="connsiteY3366" fmla="*/ 769941 h 5116136"/>
              <a:gd name="connsiteX3367" fmla="*/ 6806386 w 13061856"/>
              <a:gd name="connsiteY3367" fmla="*/ 798719 h 5116136"/>
              <a:gd name="connsiteX3368" fmla="*/ 6834809 w 13061856"/>
              <a:gd name="connsiteY3368" fmla="*/ 801573 h 5116136"/>
              <a:gd name="connsiteX3369" fmla="*/ 6830575 w 13061856"/>
              <a:gd name="connsiteY3369" fmla="*/ 798719 h 5116136"/>
              <a:gd name="connsiteX3370" fmla="*/ 6849322 w 13061856"/>
              <a:gd name="connsiteY3370" fmla="*/ 804665 h 5116136"/>
              <a:gd name="connsiteX3371" fmla="*/ 6888631 w 13061856"/>
              <a:gd name="connsiteY3371" fmla="*/ 831778 h 5116136"/>
              <a:gd name="connsiteX3372" fmla="*/ 6897703 w 13061856"/>
              <a:gd name="connsiteY3372" fmla="*/ 803000 h 5116136"/>
              <a:gd name="connsiteX3373" fmla="*/ 6954548 w 13061856"/>
              <a:gd name="connsiteY3373" fmla="*/ 807519 h 5116136"/>
              <a:gd name="connsiteX3374" fmla="*/ 7019860 w 13061856"/>
              <a:gd name="connsiteY3374" fmla="*/ 849140 h 5116136"/>
              <a:gd name="connsiteX3375" fmla="*/ 7011999 w 13061856"/>
              <a:gd name="connsiteY3375" fmla="*/ 860080 h 5116136"/>
              <a:gd name="connsiteX3376" fmla="*/ 7048283 w 13061856"/>
              <a:gd name="connsiteY3376" fmla="*/ 849853 h 5116136"/>
              <a:gd name="connsiteX3377" fmla="*/ 7053726 w 13061856"/>
              <a:gd name="connsiteY3377" fmla="*/ 878155 h 5116136"/>
              <a:gd name="connsiteX3378" fmla="*/ 7175279 w 13061856"/>
              <a:gd name="connsiteY3378" fmla="*/ 902414 h 5116136"/>
              <a:gd name="connsiteX3379" fmla="*/ 7178304 w 13061856"/>
              <a:gd name="connsiteY3379" fmla="*/ 925960 h 5116136"/>
              <a:gd name="connsiteX3380" fmla="*/ 7193422 w 13061856"/>
              <a:gd name="connsiteY3380" fmla="*/ 927862 h 5116136"/>
              <a:gd name="connsiteX3381" fmla="*/ 7184350 w 13061856"/>
              <a:gd name="connsiteY3381" fmla="*/ 936424 h 5116136"/>
              <a:gd name="connsiteX3382" fmla="*/ 7208541 w 13061856"/>
              <a:gd name="connsiteY3382" fmla="*/ 948554 h 5116136"/>
              <a:gd name="connsiteX3383" fmla="*/ 7213983 w 13061856"/>
              <a:gd name="connsiteY3383" fmla="*/ 931192 h 5116136"/>
              <a:gd name="connsiteX3384" fmla="*/ 7238172 w 13061856"/>
              <a:gd name="connsiteY3384" fmla="*/ 936900 h 5116136"/>
              <a:gd name="connsiteX3385" fmla="*/ 7241196 w 13061856"/>
              <a:gd name="connsiteY3385" fmla="*/ 959494 h 5116136"/>
              <a:gd name="connsiteX3386" fmla="*/ 7298042 w 13061856"/>
              <a:gd name="connsiteY3386" fmla="*/ 942133 h 5116136"/>
              <a:gd name="connsiteX3387" fmla="*/ 7298646 w 13061856"/>
              <a:gd name="connsiteY3387" fmla="*/ 946176 h 5116136"/>
              <a:gd name="connsiteX3388" fmla="*/ 7326465 w 13061856"/>
              <a:gd name="connsiteY3388" fmla="*/ 934522 h 5116136"/>
              <a:gd name="connsiteX3389" fmla="*/ 7299251 w 13061856"/>
              <a:gd name="connsiteY3389" fmla="*/ 946889 h 5116136"/>
              <a:gd name="connsiteX3390" fmla="*/ 7313160 w 13061856"/>
              <a:gd name="connsiteY3390" fmla="*/ 972337 h 5116136"/>
              <a:gd name="connsiteX3391" fmla="*/ 7417780 w 13061856"/>
              <a:gd name="connsiteY3391" fmla="*/ 965678 h 5116136"/>
              <a:gd name="connsiteX3392" fmla="*/ 7437737 w 13061856"/>
              <a:gd name="connsiteY3392" fmla="*/ 944987 h 5116136"/>
              <a:gd name="connsiteX3393" fmla="*/ 7428667 w 13061856"/>
              <a:gd name="connsiteY3393" fmla="*/ 979947 h 5116136"/>
              <a:gd name="connsiteX3394" fmla="*/ 7384520 w 13061856"/>
              <a:gd name="connsiteY3394" fmla="*/ 987083 h 5116136"/>
              <a:gd name="connsiteX3395" fmla="*/ 7330698 w 13061856"/>
              <a:gd name="connsiteY3395" fmla="*/ 978997 h 5116136"/>
              <a:gd name="connsiteX3396" fmla="*/ 7345817 w 13061856"/>
              <a:gd name="connsiteY3396" fmla="*/ 984229 h 5116136"/>
              <a:gd name="connsiteX3397" fmla="*/ 7307113 w 13061856"/>
              <a:gd name="connsiteY3397" fmla="*/ 988985 h 5116136"/>
              <a:gd name="connsiteX3398" fmla="*/ 7317394 w 13061856"/>
              <a:gd name="connsiteY3398" fmla="*/ 1013244 h 5116136"/>
              <a:gd name="connsiteX3399" fmla="*/ 7337350 w 13061856"/>
              <a:gd name="connsiteY3399" fmla="*/ 1005158 h 5116136"/>
              <a:gd name="connsiteX3400" fmla="*/ 7336746 w 13061856"/>
              <a:gd name="connsiteY3400" fmla="*/ 1017288 h 5116136"/>
              <a:gd name="connsiteX3401" fmla="*/ 7371820 w 13061856"/>
              <a:gd name="connsiteY3401" fmla="*/ 1002780 h 5116136"/>
              <a:gd name="connsiteX3402" fmla="*/ 7384520 w 13061856"/>
              <a:gd name="connsiteY3402" fmla="*/ 1001591 h 5116136"/>
              <a:gd name="connsiteX3403" fmla="*/ 7388149 w 13061856"/>
              <a:gd name="connsiteY3403" fmla="*/ 1021569 h 5116136"/>
              <a:gd name="connsiteX3404" fmla="*/ 7351260 w 13061856"/>
              <a:gd name="connsiteY3404" fmla="*/ 1030606 h 5116136"/>
              <a:gd name="connsiteX3405" fmla="*/ 7377264 w 13061856"/>
              <a:gd name="connsiteY3405" fmla="*/ 1064140 h 5116136"/>
              <a:gd name="connsiteX3406" fmla="*/ 7366379 w 13061856"/>
              <a:gd name="connsiteY3406" fmla="*/ 1066520 h 5116136"/>
              <a:gd name="connsiteX3407" fmla="*/ 7402058 w 13061856"/>
              <a:gd name="connsiteY3407" fmla="*/ 1058908 h 5116136"/>
              <a:gd name="connsiteX3408" fmla="*/ 7391777 w 13061856"/>
              <a:gd name="connsiteY3408" fmla="*/ 1028228 h 5116136"/>
              <a:gd name="connsiteX3409" fmla="*/ 7498212 w 13061856"/>
              <a:gd name="connsiteY3409" fmla="*/ 1017764 h 5116136"/>
              <a:gd name="connsiteX3410" fmla="*/ 7438343 w 13061856"/>
              <a:gd name="connsiteY3410" fmla="*/ 962824 h 5116136"/>
              <a:gd name="connsiteX3411" fmla="*/ 7457694 w 13061856"/>
              <a:gd name="connsiteY3411" fmla="*/ 962824 h 5116136"/>
              <a:gd name="connsiteX3412" fmla="*/ 7431691 w 13061856"/>
              <a:gd name="connsiteY3412" fmla="*/ 913117 h 5116136"/>
              <a:gd name="connsiteX3413" fmla="*/ 7428063 w 13061856"/>
              <a:gd name="connsiteY3413" fmla="*/ 933094 h 5116136"/>
              <a:gd name="connsiteX3414" fmla="*/ 7308928 w 13061856"/>
              <a:gd name="connsiteY3414" fmla="*/ 918350 h 5116136"/>
              <a:gd name="connsiteX3415" fmla="*/ 7342793 w 13061856"/>
              <a:gd name="connsiteY3415" fmla="*/ 875777 h 5116136"/>
              <a:gd name="connsiteX3416" fmla="*/ 7302275 w 13061856"/>
              <a:gd name="connsiteY3416" fmla="*/ 826546 h 5116136"/>
              <a:gd name="connsiteX3417" fmla="*/ 7279295 w 13061856"/>
              <a:gd name="connsiteY3417" fmla="*/ 852707 h 5116136"/>
              <a:gd name="connsiteX3418" fmla="*/ 7269014 w 13061856"/>
              <a:gd name="connsiteY3418" fmla="*/ 816080 h 5116136"/>
              <a:gd name="connsiteX3419" fmla="*/ 7244824 w 13061856"/>
              <a:gd name="connsiteY3419" fmla="*/ 833681 h 5116136"/>
              <a:gd name="connsiteX3420" fmla="*/ 7189189 w 13061856"/>
              <a:gd name="connsiteY3420" fmla="*/ 832729 h 5116136"/>
              <a:gd name="connsiteX3421" fmla="*/ 7088196 w 13061856"/>
              <a:gd name="connsiteY3421" fmla="*/ 790632 h 5116136"/>
              <a:gd name="connsiteX3422" fmla="*/ 7077916 w 13061856"/>
              <a:gd name="connsiteY3422" fmla="*/ 798243 h 5116136"/>
              <a:gd name="connsiteX3423" fmla="*/ 7096058 w 13061856"/>
              <a:gd name="connsiteY3423" fmla="*/ 807519 h 5116136"/>
              <a:gd name="connsiteX3424" fmla="*/ 7065216 w 13061856"/>
              <a:gd name="connsiteY3424" fmla="*/ 806329 h 5116136"/>
              <a:gd name="connsiteX3425" fmla="*/ 7064007 w 13061856"/>
              <a:gd name="connsiteY3425" fmla="*/ 807519 h 5116136"/>
              <a:gd name="connsiteX3426" fmla="*/ 7067031 w 13061856"/>
              <a:gd name="connsiteY3426" fmla="*/ 810372 h 5116136"/>
              <a:gd name="connsiteX3427" fmla="*/ 7028327 w 13061856"/>
              <a:gd name="connsiteY3427" fmla="*/ 814415 h 5116136"/>
              <a:gd name="connsiteX3428" fmla="*/ 7041630 w 13061856"/>
              <a:gd name="connsiteY3428" fmla="*/ 804665 h 5116136"/>
              <a:gd name="connsiteX3429" fmla="*/ 7033165 w 13061856"/>
              <a:gd name="connsiteY3429" fmla="*/ 783974 h 5116136"/>
              <a:gd name="connsiteX3430" fmla="*/ 6934591 w 13061856"/>
              <a:gd name="connsiteY3430" fmla="*/ 791108 h 5116136"/>
              <a:gd name="connsiteX3431" fmla="*/ 6964224 w 13061856"/>
              <a:gd name="connsiteY3431" fmla="*/ 778027 h 5116136"/>
              <a:gd name="connsiteX3432" fmla="*/ 6914030 w 13061856"/>
              <a:gd name="connsiteY3432" fmla="*/ 735693 h 5116136"/>
              <a:gd name="connsiteX3433" fmla="*/ 6902540 w 13061856"/>
              <a:gd name="connsiteY3433" fmla="*/ 754720 h 5116136"/>
              <a:gd name="connsiteX3434" fmla="*/ 6883188 w 13061856"/>
              <a:gd name="connsiteY3434" fmla="*/ 723801 h 5116136"/>
              <a:gd name="connsiteX3435" fmla="*/ 6907983 w 13061856"/>
              <a:gd name="connsiteY3435" fmla="*/ 711671 h 5116136"/>
              <a:gd name="connsiteX3436" fmla="*/ 6983575 w 13061856"/>
              <a:gd name="connsiteY3436" fmla="*/ 677424 h 5116136"/>
              <a:gd name="connsiteX3437" fmla="*/ 6951525 w 13061856"/>
              <a:gd name="connsiteY3437" fmla="*/ 675283 h 5116136"/>
              <a:gd name="connsiteX3438" fmla="*/ 1610432 w 13061856"/>
              <a:gd name="connsiteY3438" fmla="*/ 672905 h 5116136"/>
              <a:gd name="connsiteX3439" fmla="*/ 1609223 w 13061856"/>
              <a:gd name="connsiteY3439" fmla="*/ 690742 h 5116136"/>
              <a:gd name="connsiteX3440" fmla="*/ 1621318 w 13061856"/>
              <a:gd name="connsiteY3440" fmla="*/ 701683 h 5116136"/>
              <a:gd name="connsiteX3441" fmla="*/ 1591686 w 13061856"/>
              <a:gd name="connsiteY3441" fmla="*/ 696927 h 5116136"/>
              <a:gd name="connsiteX3442" fmla="*/ 1610432 w 13061856"/>
              <a:gd name="connsiteY3442" fmla="*/ 672905 h 5116136"/>
              <a:gd name="connsiteX3443" fmla="*/ 11572972 w 13061856"/>
              <a:gd name="connsiteY3443" fmla="*/ 661489 h 5116136"/>
              <a:gd name="connsiteX3444" fmla="*/ 11558458 w 13061856"/>
              <a:gd name="connsiteY3444" fmla="*/ 662440 h 5116136"/>
              <a:gd name="connsiteX3445" fmla="*/ 11556644 w 13061856"/>
              <a:gd name="connsiteY3445" fmla="*/ 691932 h 5116136"/>
              <a:gd name="connsiteX3446" fmla="*/ 11578414 w 13061856"/>
              <a:gd name="connsiteY3446" fmla="*/ 685510 h 5116136"/>
              <a:gd name="connsiteX3447" fmla="*/ 11572972 w 13061856"/>
              <a:gd name="connsiteY3447" fmla="*/ 661489 h 5116136"/>
              <a:gd name="connsiteX3448" fmla="*/ 1522744 w 13061856"/>
              <a:gd name="connsiteY3448" fmla="*/ 653402 h 5116136"/>
              <a:gd name="connsiteX3449" fmla="*/ 1578986 w 13061856"/>
              <a:gd name="connsiteY3449" fmla="*/ 660062 h 5116136"/>
              <a:gd name="connsiteX3450" fmla="*/ 1506416 w 13061856"/>
              <a:gd name="connsiteY3450" fmla="*/ 673857 h 5116136"/>
              <a:gd name="connsiteX3451" fmla="*/ 1522744 w 13061856"/>
              <a:gd name="connsiteY3451" fmla="*/ 653402 h 5116136"/>
              <a:gd name="connsiteX3452" fmla="*/ 11064383 w 13061856"/>
              <a:gd name="connsiteY3452" fmla="*/ 645792 h 5116136"/>
              <a:gd name="connsiteX3453" fmla="*/ 11083735 w 13061856"/>
              <a:gd name="connsiteY3453" fmla="*/ 647457 h 5116136"/>
              <a:gd name="connsiteX3454" fmla="*/ 1654578 w 13061856"/>
              <a:gd name="connsiteY3454" fmla="*/ 639846 h 5116136"/>
              <a:gd name="connsiteX3455" fmla="*/ 1601361 w 13061856"/>
              <a:gd name="connsiteY3455" fmla="*/ 662440 h 5116136"/>
              <a:gd name="connsiteX3456" fmla="*/ 1654578 w 13061856"/>
              <a:gd name="connsiteY3456" fmla="*/ 639846 h 5116136"/>
              <a:gd name="connsiteX3457" fmla="*/ 1972674 w 13061856"/>
              <a:gd name="connsiteY3457" fmla="*/ 633662 h 5116136"/>
              <a:gd name="connsiteX3458" fmla="*/ 2010772 w 13061856"/>
              <a:gd name="connsiteY3458" fmla="*/ 658397 h 5116136"/>
              <a:gd name="connsiteX3459" fmla="*/ 1979325 w 13061856"/>
              <a:gd name="connsiteY3459" fmla="*/ 663392 h 5116136"/>
              <a:gd name="connsiteX3460" fmla="*/ 1959369 w 13061856"/>
              <a:gd name="connsiteY3460" fmla="*/ 639371 h 5116136"/>
              <a:gd name="connsiteX3461" fmla="*/ 1972674 w 13061856"/>
              <a:gd name="connsiteY3461" fmla="*/ 633662 h 5116136"/>
              <a:gd name="connsiteX3462" fmla="*/ 2013795 w 13061856"/>
              <a:gd name="connsiteY3462" fmla="*/ 630808 h 5116136"/>
              <a:gd name="connsiteX3463" fmla="*/ 2027100 w 13061856"/>
              <a:gd name="connsiteY3463" fmla="*/ 631284 h 5116136"/>
              <a:gd name="connsiteX3464" fmla="*/ 2005934 w 13061856"/>
              <a:gd name="connsiteY3464" fmla="*/ 638181 h 5116136"/>
              <a:gd name="connsiteX3465" fmla="*/ 2013795 w 13061856"/>
              <a:gd name="connsiteY3465" fmla="*/ 630808 h 5116136"/>
              <a:gd name="connsiteX3466" fmla="*/ 11031727 w 13061856"/>
              <a:gd name="connsiteY3466" fmla="*/ 630095 h 5116136"/>
              <a:gd name="connsiteX3467" fmla="*/ 11019028 w 13061856"/>
              <a:gd name="connsiteY3467" fmla="*/ 645792 h 5116136"/>
              <a:gd name="connsiteX3468" fmla="*/ 11052893 w 13061856"/>
              <a:gd name="connsiteY3468" fmla="*/ 640560 h 5116136"/>
              <a:gd name="connsiteX3469" fmla="*/ 11031727 w 13061856"/>
              <a:gd name="connsiteY3469" fmla="*/ 630095 h 5116136"/>
              <a:gd name="connsiteX3470" fmla="*/ 2680222 w 13061856"/>
              <a:gd name="connsiteY3470" fmla="*/ 629382 h 5116136"/>
              <a:gd name="connsiteX3471" fmla="*/ 2689294 w 13061856"/>
              <a:gd name="connsiteY3471" fmla="*/ 630808 h 5116136"/>
              <a:gd name="connsiteX3472" fmla="*/ 2695341 w 13061856"/>
              <a:gd name="connsiteY3472" fmla="*/ 644603 h 5116136"/>
              <a:gd name="connsiteX3473" fmla="*/ 2635472 w 13061856"/>
              <a:gd name="connsiteY3473" fmla="*/ 649598 h 5116136"/>
              <a:gd name="connsiteX3474" fmla="*/ 2649985 w 13061856"/>
              <a:gd name="connsiteY3474" fmla="*/ 643890 h 5116136"/>
              <a:gd name="connsiteX3475" fmla="*/ 2645753 w 13061856"/>
              <a:gd name="connsiteY3475" fmla="*/ 640560 h 5116136"/>
              <a:gd name="connsiteX3476" fmla="*/ 2680222 w 13061856"/>
              <a:gd name="connsiteY3476" fmla="*/ 629382 h 5116136"/>
              <a:gd name="connsiteX3477" fmla="*/ 1767061 w 13061856"/>
              <a:gd name="connsiteY3477" fmla="*/ 627241 h 5116136"/>
              <a:gd name="connsiteX3478" fmla="*/ 1714449 w 13061856"/>
              <a:gd name="connsiteY3478" fmla="*/ 638657 h 5116136"/>
              <a:gd name="connsiteX3479" fmla="*/ 1767061 w 13061856"/>
              <a:gd name="connsiteY3479" fmla="*/ 627241 h 5116136"/>
              <a:gd name="connsiteX3480" fmla="*/ 11512498 w 13061856"/>
              <a:gd name="connsiteY3480" fmla="*/ 624150 h 5116136"/>
              <a:gd name="connsiteX3481" fmla="*/ 11503427 w 13061856"/>
              <a:gd name="connsiteY3481" fmla="*/ 655306 h 5116136"/>
              <a:gd name="connsiteX3482" fmla="*/ 11533664 w 13061856"/>
              <a:gd name="connsiteY3482" fmla="*/ 636517 h 5116136"/>
              <a:gd name="connsiteX3483" fmla="*/ 11512498 w 13061856"/>
              <a:gd name="connsiteY3483" fmla="*/ 624150 h 5116136"/>
              <a:gd name="connsiteX3484" fmla="*/ 11257900 w 13061856"/>
              <a:gd name="connsiteY3484" fmla="*/ 617014 h 5116136"/>
              <a:gd name="connsiteX3485" fmla="*/ 11242782 w 13061856"/>
              <a:gd name="connsiteY3485" fmla="*/ 629382 h 5116136"/>
              <a:gd name="connsiteX3486" fmla="*/ 11269391 w 13061856"/>
              <a:gd name="connsiteY3486" fmla="*/ 635327 h 5116136"/>
              <a:gd name="connsiteX3487" fmla="*/ 11257900 w 13061856"/>
              <a:gd name="connsiteY3487" fmla="*/ 617014 h 5116136"/>
              <a:gd name="connsiteX3488" fmla="*/ 11323213 w 13061856"/>
              <a:gd name="connsiteY3488" fmla="*/ 616063 h 5116136"/>
              <a:gd name="connsiteX3489" fmla="*/ 11334099 w 13061856"/>
              <a:gd name="connsiteY3489" fmla="*/ 641036 h 5116136"/>
              <a:gd name="connsiteX3490" fmla="*/ 11324423 w 13061856"/>
              <a:gd name="connsiteY3490" fmla="*/ 642225 h 5116136"/>
              <a:gd name="connsiteX3491" fmla="*/ 11323213 w 13061856"/>
              <a:gd name="connsiteY3491" fmla="*/ 616063 h 5116136"/>
              <a:gd name="connsiteX3492" fmla="*/ 11662474 w 13061856"/>
              <a:gd name="connsiteY3492" fmla="*/ 607025 h 5116136"/>
              <a:gd name="connsiteX3493" fmla="*/ 11672150 w 13061856"/>
              <a:gd name="connsiteY3493" fmla="*/ 636992 h 5116136"/>
              <a:gd name="connsiteX3494" fmla="*/ 11657032 w 13061856"/>
              <a:gd name="connsiteY3494" fmla="*/ 655306 h 5116136"/>
              <a:gd name="connsiteX3495" fmla="*/ 11628608 w 13061856"/>
              <a:gd name="connsiteY3495" fmla="*/ 611782 h 5116136"/>
              <a:gd name="connsiteX3496" fmla="*/ 11662474 w 13061856"/>
              <a:gd name="connsiteY3496" fmla="*/ 607025 h 5116136"/>
              <a:gd name="connsiteX3497" fmla="*/ 11509474 w 13061856"/>
              <a:gd name="connsiteY3497" fmla="*/ 594896 h 5116136"/>
              <a:gd name="connsiteX3498" fmla="*/ 11509474 w 13061856"/>
              <a:gd name="connsiteY3498" fmla="*/ 600604 h 5116136"/>
              <a:gd name="connsiteX3499" fmla="*/ 11507659 w 13061856"/>
              <a:gd name="connsiteY3499" fmla="*/ 597037 h 5116136"/>
              <a:gd name="connsiteX3500" fmla="*/ 11509474 w 13061856"/>
              <a:gd name="connsiteY3500" fmla="*/ 594896 h 5116136"/>
              <a:gd name="connsiteX3501" fmla="*/ 11499798 w 13061856"/>
              <a:gd name="connsiteY3501" fmla="*/ 593707 h 5116136"/>
              <a:gd name="connsiteX3502" fmla="*/ 11453233 w 13061856"/>
              <a:gd name="connsiteY3502" fmla="*/ 611782 h 5116136"/>
              <a:gd name="connsiteX3503" fmla="*/ 11441743 w 13061856"/>
              <a:gd name="connsiteY3503" fmla="*/ 636517 h 5116136"/>
              <a:gd name="connsiteX3504" fmla="*/ 11499798 w 13061856"/>
              <a:gd name="connsiteY3504" fmla="*/ 593707 h 5116136"/>
              <a:gd name="connsiteX3505" fmla="*/ 2731626 w 13061856"/>
              <a:gd name="connsiteY3505" fmla="*/ 570637 h 5116136"/>
              <a:gd name="connsiteX3506" fmla="*/ 2744326 w 13061856"/>
              <a:gd name="connsiteY3506" fmla="*/ 573967 h 5116136"/>
              <a:gd name="connsiteX3507" fmla="*/ 2735255 w 13061856"/>
              <a:gd name="connsiteY3507" fmla="*/ 603458 h 5116136"/>
              <a:gd name="connsiteX3508" fmla="*/ 2692318 w 13061856"/>
              <a:gd name="connsiteY3508" fmla="*/ 610355 h 5116136"/>
              <a:gd name="connsiteX3509" fmla="*/ 2634867 w 13061856"/>
              <a:gd name="connsiteY3509" fmla="*/ 603458 h 5116136"/>
              <a:gd name="connsiteX3510" fmla="*/ 2616725 w 13061856"/>
              <a:gd name="connsiteY3510" fmla="*/ 597750 h 5116136"/>
              <a:gd name="connsiteX3511" fmla="*/ 2723765 w 13061856"/>
              <a:gd name="connsiteY3511" fmla="*/ 592518 h 5116136"/>
              <a:gd name="connsiteX3512" fmla="*/ 2722556 w 13061856"/>
              <a:gd name="connsiteY3512" fmla="*/ 572539 h 5116136"/>
              <a:gd name="connsiteX3513" fmla="*/ 2731626 w 13061856"/>
              <a:gd name="connsiteY3513" fmla="*/ 570637 h 5116136"/>
              <a:gd name="connsiteX3514" fmla="*/ 10548536 w 13061856"/>
              <a:gd name="connsiteY3514" fmla="*/ 567307 h 5116136"/>
              <a:gd name="connsiteX3515" fmla="*/ 10474758 w 13061856"/>
              <a:gd name="connsiteY3515" fmla="*/ 583242 h 5116136"/>
              <a:gd name="connsiteX3516" fmla="*/ 10569098 w 13061856"/>
              <a:gd name="connsiteY3516" fmla="*/ 571589 h 5116136"/>
              <a:gd name="connsiteX3517" fmla="*/ 10548536 w 13061856"/>
              <a:gd name="connsiteY3517" fmla="*/ 567307 h 5116136"/>
              <a:gd name="connsiteX3518" fmla="*/ 2627006 w 13061856"/>
              <a:gd name="connsiteY3518" fmla="*/ 559221 h 5116136"/>
              <a:gd name="connsiteX3519" fmla="*/ 2633053 w 13061856"/>
              <a:gd name="connsiteY3519" fmla="*/ 563502 h 5116136"/>
              <a:gd name="connsiteX3520" fmla="*/ 2612492 w 13061856"/>
              <a:gd name="connsiteY3520" fmla="*/ 576345 h 5116136"/>
              <a:gd name="connsiteX3521" fmla="*/ 2619749 w 13061856"/>
              <a:gd name="connsiteY3521" fmla="*/ 559696 h 5116136"/>
              <a:gd name="connsiteX3522" fmla="*/ 2627006 w 13061856"/>
              <a:gd name="connsiteY3522" fmla="*/ 559221 h 5116136"/>
              <a:gd name="connsiteX3523" fmla="*/ 11530036 w 13061856"/>
              <a:gd name="connsiteY3523" fmla="*/ 557556 h 5116136"/>
              <a:gd name="connsiteX3524" fmla="*/ 11549388 w 13061856"/>
              <a:gd name="connsiteY3524" fmla="*/ 563502 h 5116136"/>
              <a:gd name="connsiteX3525" fmla="*/ 11540921 w 13061856"/>
              <a:gd name="connsiteY3525" fmla="*/ 568259 h 5116136"/>
              <a:gd name="connsiteX3526" fmla="*/ 11545154 w 13061856"/>
              <a:gd name="connsiteY3526" fmla="*/ 573967 h 5116136"/>
              <a:gd name="connsiteX3527" fmla="*/ 11540921 w 13061856"/>
              <a:gd name="connsiteY3527" fmla="*/ 573967 h 5116136"/>
              <a:gd name="connsiteX3528" fmla="*/ 11519150 w 13061856"/>
              <a:gd name="connsiteY3528" fmla="*/ 584907 h 5116136"/>
              <a:gd name="connsiteX3529" fmla="*/ 11522174 w 13061856"/>
              <a:gd name="connsiteY3529" fmla="*/ 557794 h 5116136"/>
              <a:gd name="connsiteX3530" fmla="*/ 11530036 w 13061856"/>
              <a:gd name="connsiteY3530" fmla="*/ 557556 h 5116136"/>
              <a:gd name="connsiteX3531" fmla="*/ 10393723 w 13061856"/>
              <a:gd name="connsiteY3531" fmla="*/ 555891 h 5116136"/>
              <a:gd name="connsiteX3532" fmla="*/ 10370742 w 13061856"/>
              <a:gd name="connsiteY3532" fmla="*/ 594183 h 5116136"/>
              <a:gd name="connsiteX3533" fmla="*/ 10419122 w 13061856"/>
              <a:gd name="connsiteY3533" fmla="*/ 588475 h 5116136"/>
              <a:gd name="connsiteX3534" fmla="*/ 10416098 w 13061856"/>
              <a:gd name="connsiteY3534" fmla="*/ 564216 h 5116136"/>
              <a:gd name="connsiteX3535" fmla="*/ 10411260 w 13061856"/>
              <a:gd name="connsiteY3535" fmla="*/ 557794 h 5116136"/>
              <a:gd name="connsiteX3536" fmla="*/ 10393723 w 13061856"/>
              <a:gd name="connsiteY3536" fmla="*/ 555891 h 5116136"/>
              <a:gd name="connsiteX3537" fmla="*/ 2505453 w 13061856"/>
              <a:gd name="connsiteY3537" fmla="*/ 554464 h 5116136"/>
              <a:gd name="connsiteX3538" fmla="*/ 2514524 w 13061856"/>
              <a:gd name="connsiteY3538" fmla="*/ 557794 h 5116136"/>
              <a:gd name="connsiteX3539" fmla="*/ 2476425 w 13061856"/>
              <a:gd name="connsiteY3539" fmla="*/ 570637 h 5116136"/>
              <a:gd name="connsiteX3540" fmla="*/ 2493358 w 13061856"/>
              <a:gd name="connsiteY3540" fmla="*/ 554940 h 5116136"/>
              <a:gd name="connsiteX3541" fmla="*/ 2505453 w 13061856"/>
              <a:gd name="connsiteY3541" fmla="*/ 554464 h 5116136"/>
              <a:gd name="connsiteX3542" fmla="*/ 10625339 w 13061856"/>
              <a:gd name="connsiteY3542" fmla="*/ 546854 h 5116136"/>
              <a:gd name="connsiteX3543" fmla="*/ 10615664 w 13061856"/>
              <a:gd name="connsiteY3543" fmla="*/ 559696 h 5116136"/>
              <a:gd name="connsiteX3544" fmla="*/ 10639853 w 13061856"/>
              <a:gd name="connsiteY3544" fmla="*/ 552086 h 5116136"/>
              <a:gd name="connsiteX3545" fmla="*/ 10625339 w 13061856"/>
              <a:gd name="connsiteY3545" fmla="*/ 546854 h 5116136"/>
              <a:gd name="connsiteX3546" fmla="*/ 9253781 w 13061856"/>
              <a:gd name="connsiteY3546" fmla="*/ 539957 h 5116136"/>
              <a:gd name="connsiteX3547" fmla="*/ 9287648 w 13061856"/>
              <a:gd name="connsiteY3547" fmla="*/ 554464 h 5116136"/>
              <a:gd name="connsiteX3548" fmla="*/ 9388034 w 13061856"/>
              <a:gd name="connsiteY3548" fmla="*/ 542811 h 5116136"/>
              <a:gd name="connsiteX3549" fmla="*/ 9418876 w 13061856"/>
              <a:gd name="connsiteY3549" fmla="*/ 561123 h 5116136"/>
              <a:gd name="connsiteX3550" fmla="*/ 9596066 w 13061856"/>
              <a:gd name="connsiteY3550" fmla="*/ 556842 h 5116136"/>
              <a:gd name="connsiteX3551" fmla="*/ 9570063 w 13061856"/>
              <a:gd name="connsiteY3551" fmla="*/ 542335 h 5116136"/>
              <a:gd name="connsiteX3552" fmla="*/ 9676497 w 13061856"/>
              <a:gd name="connsiteY3552" fmla="*/ 549708 h 5116136"/>
              <a:gd name="connsiteX3553" fmla="*/ 9640817 w 13061856"/>
              <a:gd name="connsiteY3553" fmla="*/ 580388 h 5116136"/>
              <a:gd name="connsiteX3554" fmla="*/ 9392873 w 13061856"/>
              <a:gd name="connsiteY3554" fmla="*/ 584907 h 5116136"/>
              <a:gd name="connsiteX3555" fmla="*/ 9338445 w 13061856"/>
              <a:gd name="connsiteY3555" fmla="*/ 598226 h 5116136"/>
              <a:gd name="connsiteX3556" fmla="*/ 9359611 w 13061856"/>
              <a:gd name="connsiteY3556" fmla="*/ 580388 h 5116136"/>
              <a:gd name="connsiteX3557" fmla="*/ 9232011 w 13061856"/>
              <a:gd name="connsiteY3557" fmla="*/ 553275 h 5116136"/>
              <a:gd name="connsiteX3558" fmla="*/ 9253781 w 13061856"/>
              <a:gd name="connsiteY3558" fmla="*/ 539957 h 5116136"/>
              <a:gd name="connsiteX3559" fmla="*/ 9721248 w 13061856"/>
              <a:gd name="connsiteY3559" fmla="*/ 538053 h 5116136"/>
              <a:gd name="connsiteX3560" fmla="*/ 9740600 w 13061856"/>
              <a:gd name="connsiteY3560" fmla="*/ 558983 h 5116136"/>
              <a:gd name="connsiteX3561" fmla="*/ 9701291 w 13061856"/>
              <a:gd name="connsiteY3561" fmla="*/ 578247 h 5116136"/>
              <a:gd name="connsiteX3562" fmla="*/ 9675893 w 13061856"/>
              <a:gd name="connsiteY3562" fmla="*/ 559696 h 5116136"/>
              <a:gd name="connsiteX3563" fmla="*/ 9716410 w 13061856"/>
              <a:gd name="connsiteY3563" fmla="*/ 565405 h 5116136"/>
              <a:gd name="connsiteX3564" fmla="*/ 9715201 w 13061856"/>
              <a:gd name="connsiteY3564" fmla="*/ 540433 h 5116136"/>
              <a:gd name="connsiteX3565" fmla="*/ 9721248 w 13061856"/>
              <a:gd name="connsiteY3565" fmla="*/ 538053 h 5116136"/>
              <a:gd name="connsiteX3566" fmla="*/ 9094734 w 13061856"/>
              <a:gd name="connsiteY3566" fmla="*/ 531870 h 5116136"/>
              <a:gd name="connsiteX3567" fmla="*/ 9222939 w 13061856"/>
              <a:gd name="connsiteY3567" fmla="*/ 545189 h 5116136"/>
              <a:gd name="connsiteX3568" fmla="*/ 9091106 w 13061856"/>
              <a:gd name="connsiteY3568" fmla="*/ 552562 h 5116136"/>
              <a:gd name="connsiteX3569" fmla="*/ 9094734 w 13061856"/>
              <a:gd name="connsiteY3569" fmla="*/ 531870 h 5116136"/>
              <a:gd name="connsiteX3570" fmla="*/ 7528449 w 13061856"/>
              <a:gd name="connsiteY3570" fmla="*/ 529492 h 5116136"/>
              <a:gd name="connsiteX3571" fmla="*/ 7546592 w 13061856"/>
              <a:gd name="connsiteY3571" fmla="*/ 552086 h 5116136"/>
              <a:gd name="connsiteX3572" fmla="*/ 7547801 w 13061856"/>
              <a:gd name="connsiteY3572" fmla="*/ 584431 h 5116136"/>
              <a:gd name="connsiteX3573" fmla="*/ 7527845 w 13061856"/>
              <a:gd name="connsiteY3573" fmla="*/ 584431 h 5116136"/>
              <a:gd name="connsiteX3574" fmla="*/ 7503050 w 13061856"/>
              <a:gd name="connsiteY3574" fmla="*/ 578723 h 5116136"/>
              <a:gd name="connsiteX3575" fmla="*/ 7497003 w 13061856"/>
              <a:gd name="connsiteY3575" fmla="*/ 557318 h 5116136"/>
              <a:gd name="connsiteX3576" fmla="*/ 7528449 w 13061856"/>
              <a:gd name="connsiteY3576" fmla="*/ 529492 h 5116136"/>
              <a:gd name="connsiteX3577" fmla="*/ 10012130 w 13061856"/>
              <a:gd name="connsiteY3577" fmla="*/ 529016 h 5116136"/>
              <a:gd name="connsiteX3578" fmla="*/ 10035110 w 13061856"/>
              <a:gd name="connsiteY3578" fmla="*/ 529016 h 5116136"/>
              <a:gd name="connsiteX3579" fmla="*/ 10010920 w 13061856"/>
              <a:gd name="connsiteY3579" fmla="*/ 551610 h 5116136"/>
              <a:gd name="connsiteX3580" fmla="*/ 10081071 w 13061856"/>
              <a:gd name="connsiteY3580" fmla="*/ 527113 h 5116136"/>
              <a:gd name="connsiteX3581" fmla="*/ 10107679 w 13061856"/>
              <a:gd name="connsiteY3581" fmla="*/ 557794 h 5116136"/>
              <a:gd name="connsiteX3582" fmla="*/ 10081071 w 13061856"/>
              <a:gd name="connsiteY3582" fmla="*/ 527113 h 5116136"/>
              <a:gd name="connsiteX3583" fmla="*/ 2524803 w 13061856"/>
              <a:gd name="connsiteY3583" fmla="*/ 518076 h 5116136"/>
              <a:gd name="connsiteX3584" fmla="*/ 2533270 w 13061856"/>
              <a:gd name="connsiteY3584" fmla="*/ 532821 h 5116136"/>
              <a:gd name="connsiteX3585" fmla="*/ 2548389 w 13061856"/>
              <a:gd name="connsiteY3585" fmla="*/ 529016 h 5116136"/>
              <a:gd name="connsiteX3586" fmla="*/ 2527828 w 13061856"/>
              <a:gd name="connsiteY3586" fmla="*/ 539481 h 5116136"/>
              <a:gd name="connsiteX3587" fmla="*/ 2524803 w 13061856"/>
              <a:gd name="connsiteY3587" fmla="*/ 518076 h 5116136"/>
              <a:gd name="connsiteX3588" fmla="*/ 9082035 w 13061856"/>
              <a:gd name="connsiteY3588" fmla="*/ 515222 h 5116136"/>
              <a:gd name="connsiteX3589" fmla="*/ 9086267 w 13061856"/>
              <a:gd name="connsiteY3589" fmla="*/ 556842 h 5116136"/>
              <a:gd name="connsiteX3590" fmla="*/ 9051797 w 13061856"/>
              <a:gd name="connsiteY3590" fmla="*/ 544000 h 5116136"/>
              <a:gd name="connsiteX3591" fmla="*/ 9080825 w 13061856"/>
              <a:gd name="connsiteY3591" fmla="*/ 531870 h 5116136"/>
              <a:gd name="connsiteX3592" fmla="*/ 9859734 w 13061856"/>
              <a:gd name="connsiteY3592" fmla="*/ 513794 h 5116136"/>
              <a:gd name="connsiteX3593" fmla="*/ 9876062 w 13061856"/>
              <a:gd name="connsiteY3593" fmla="*/ 576821 h 5116136"/>
              <a:gd name="connsiteX3594" fmla="*/ 9849453 w 13061856"/>
              <a:gd name="connsiteY3594" fmla="*/ 570637 h 5116136"/>
              <a:gd name="connsiteX3595" fmla="*/ 9868805 w 13061856"/>
              <a:gd name="connsiteY3595" fmla="*/ 564216 h 5116136"/>
              <a:gd name="connsiteX3596" fmla="*/ 9850664 w 13061856"/>
              <a:gd name="connsiteY3596" fmla="*/ 546378 h 5116136"/>
              <a:gd name="connsiteX3597" fmla="*/ 9747857 w 13061856"/>
              <a:gd name="connsiteY3597" fmla="*/ 596561 h 5116136"/>
              <a:gd name="connsiteX3598" fmla="*/ 9753299 w 13061856"/>
              <a:gd name="connsiteY3598" fmla="*/ 545665 h 5116136"/>
              <a:gd name="connsiteX3599" fmla="*/ 9859734 w 13061856"/>
              <a:gd name="connsiteY3599" fmla="*/ 513794 h 5116136"/>
              <a:gd name="connsiteX3600" fmla="*/ 8890936 w 13061856"/>
              <a:gd name="connsiteY3600" fmla="*/ 504757 h 5116136"/>
              <a:gd name="connsiteX3601" fmla="*/ 8897587 w 13061856"/>
              <a:gd name="connsiteY3601" fmla="*/ 510940 h 5116136"/>
              <a:gd name="connsiteX3602" fmla="*/ 8971366 w 13061856"/>
              <a:gd name="connsiteY3602" fmla="*/ 529492 h 5116136"/>
              <a:gd name="connsiteX3603" fmla="*/ 8926616 w 13061856"/>
              <a:gd name="connsiteY3603" fmla="*/ 547567 h 5116136"/>
              <a:gd name="connsiteX3604" fmla="*/ 8891541 w 13061856"/>
              <a:gd name="connsiteY3604" fmla="*/ 534248 h 5116136"/>
              <a:gd name="connsiteX3605" fmla="*/ 8890936 w 13061856"/>
              <a:gd name="connsiteY3605" fmla="*/ 504757 h 5116136"/>
              <a:gd name="connsiteX3606" fmla="*/ 2070037 w 13061856"/>
              <a:gd name="connsiteY3606" fmla="*/ 497860 h 5116136"/>
              <a:gd name="connsiteX3607" fmla="*/ 2032543 w 13061856"/>
              <a:gd name="connsiteY3607" fmla="*/ 531394 h 5116136"/>
              <a:gd name="connsiteX3608" fmla="*/ 2070037 w 13061856"/>
              <a:gd name="connsiteY3608" fmla="*/ 497860 h 5116136"/>
              <a:gd name="connsiteX3609" fmla="*/ 2562298 w 13061856"/>
              <a:gd name="connsiteY3609" fmla="*/ 490724 h 5116136"/>
              <a:gd name="connsiteX3610" fmla="*/ 2605839 w 13061856"/>
              <a:gd name="connsiteY3610" fmla="*/ 513794 h 5116136"/>
              <a:gd name="connsiteX3611" fmla="*/ 2589512 w 13061856"/>
              <a:gd name="connsiteY3611" fmla="*/ 529967 h 5116136"/>
              <a:gd name="connsiteX3612" fmla="*/ 2570764 w 13061856"/>
              <a:gd name="connsiteY3612" fmla="*/ 501190 h 5116136"/>
              <a:gd name="connsiteX3613" fmla="*/ 2565322 w 13061856"/>
              <a:gd name="connsiteY3613" fmla="*/ 520454 h 5116136"/>
              <a:gd name="connsiteX3614" fmla="*/ 2562298 w 13061856"/>
              <a:gd name="connsiteY3614" fmla="*/ 490724 h 5116136"/>
              <a:gd name="connsiteX3615" fmla="*/ 8498457 w 13061856"/>
              <a:gd name="connsiteY3615" fmla="*/ 489059 h 5116136"/>
              <a:gd name="connsiteX3616" fmla="*/ 8504504 w 13061856"/>
              <a:gd name="connsiteY3616" fmla="*/ 492628 h 5116136"/>
              <a:gd name="connsiteX3617" fmla="*/ 8474872 w 13061856"/>
              <a:gd name="connsiteY3617" fmla="*/ 499525 h 5116136"/>
              <a:gd name="connsiteX3618" fmla="*/ 8489990 w 13061856"/>
              <a:gd name="connsiteY3618" fmla="*/ 489774 h 5116136"/>
              <a:gd name="connsiteX3619" fmla="*/ 8498457 w 13061856"/>
              <a:gd name="connsiteY3619" fmla="*/ 489059 h 5116136"/>
              <a:gd name="connsiteX3620" fmla="*/ 8599450 w 13061856"/>
              <a:gd name="connsiteY3620" fmla="*/ 488346 h 5116136"/>
              <a:gd name="connsiteX3621" fmla="*/ 8568608 w 13061856"/>
              <a:gd name="connsiteY3621" fmla="*/ 490250 h 5116136"/>
              <a:gd name="connsiteX3622" fmla="*/ 8635734 w 13061856"/>
              <a:gd name="connsiteY3622" fmla="*/ 495957 h 5116136"/>
              <a:gd name="connsiteX3623" fmla="*/ 8599450 w 13061856"/>
              <a:gd name="connsiteY3623" fmla="*/ 488346 h 5116136"/>
              <a:gd name="connsiteX3624" fmla="*/ 8601264 w 13061856"/>
              <a:gd name="connsiteY3624" fmla="*/ 475028 h 5116136"/>
              <a:gd name="connsiteX3625" fmla="*/ 8636943 w 13061856"/>
              <a:gd name="connsiteY3625" fmla="*/ 495006 h 5116136"/>
              <a:gd name="connsiteX3626" fmla="*/ 8652062 w 13061856"/>
              <a:gd name="connsiteY3626" fmla="*/ 486207 h 5116136"/>
              <a:gd name="connsiteX3627" fmla="*/ 8811715 w 13061856"/>
              <a:gd name="connsiteY3627" fmla="*/ 504043 h 5116136"/>
              <a:gd name="connsiteX3628" fmla="*/ 8881865 w 13061856"/>
              <a:gd name="connsiteY3628" fmla="*/ 530919 h 5116136"/>
              <a:gd name="connsiteX3629" fmla="*/ 8772406 w 13061856"/>
              <a:gd name="connsiteY3629" fmla="*/ 523308 h 5116136"/>
              <a:gd name="connsiteX3630" fmla="*/ 8776035 w 13061856"/>
              <a:gd name="connsiteY3630" fmla="*/ 535914 h 5116136"/>
              <a:gd name="connsiteX3631" fmla="*/ 8673229 w 13061856"/>
              <a:gd name="connsiteY3631" fmla="*/ 537103 h 5116136"/>
              <a:gd name="connsiteX3632" fmla="*/ 8682904 w 13061856"/>
              <a:gd name="connsiteY3632" fmla="*/ 542335 h 5116136"/>
              <a:gd name="connsiteX3633" fmla="*/ 8547442 w 13061856"/>
              <a:gd name="connsiteY3633" fmla="*/ 561123 h 5116136"/>
              <a:gd name="connsiteX3634" fmla="*/ 8542604 w 13061856"/>
              <a:gd name="connsiteY3634" fmla="*/ 479309 h 5116136"/>
              <a:gd name="connsiteX3635" fmla="*/ 8565584 w 13061856"/>
              <a:gd name="connsiteY3635" fmla="*/ 489059 h 5116136"/>
              <a:gd name="connsiteX3636" fmla="*/ 8601264 w 13061856"/>
              <a:gd name="connsiteY3636" fmla="*/ 475028 h 5116136"/>
              <a:gd name="connsiteX3637" fmla="*/ 2160748 w 13061856"/>
              <a:gd name="connsiteY3637" fmla="*/ 474552 h 5116136"/>
              <a:gd name="connsiteX3638" fmla="*/ 2157120 w 13061856"/>
              <a:gd name="connsiteY3638" fmla="*/ 502854 h 5116136"/>
              <a:gd name="connsiteX3639" fmla="*/ 2160748 w 13061856"/>
              <a:gd name="connsiteY3639" fmla="*/ 474552 h 5116136"/>
              <a:gd name="connsiteX3640" fmla="*/ 8458544 w 13061856"/>
              <a:gd name="connsiteY3640" fmla="*/ 474077 h 5116136"/>
              <a:gd name="connsiteX3641" fmla="*/ 8359971 w 13061856"/>
              <a:gd name="connsiteY3641" fmla="*/ 504043 h 5116136"/>
              <a:gd name="connsiteX3642" fmla="*/ 8349085 w 13061856"/>
              <a:gd name="connsiteY3642" fmla="*/ 485016 h 5116136"/>
              <a:gd name="connsiteX3643" fmla="*/ 8458544 w 13061856"/>
              <a:gd name="connsiteY3643" fmla="*/ 474077 h 5116136"/>
              <a:gd name="connsiteX3644" fmla="*/ 1651555 w 13061856"/>
              <a:gd name="connsiteY3644" fmla="*/ 473601 h 5116136"/>
              <a:gd name="connsiteX3645" fmla="*/ 1678768 w 13061856"/>
              <a:gd name="connsiteY3645" fmla="*/ 481212 h 5116136"/>
              <a:gd name="connsiteX3646" fmla="*/ 1651555 w 13061856"/>
              <a:gd name="connsiteY3646" fmla="*/ 473601 h 5116136"/>
              <a:gd name="connsiteX3647" fmla="*/ 1999887 w 13061856"/>
              <a:gd name="connsiteY3647" fmla="*/ 452671 h 5116136"/>
              <a:gd name="connsiteX3648" fmla="*/ 1973278 w 13061856"/>
              <a:gd name="connsiteY3648" fmla="*/ 524260 h 5116136"/>
              <a:gd name="connsiteX3649" fmla="*/ 1999887 w 13061856"/>
              <a:gd name="connsiteY3649" fmla="*/ 452671 h 5116136"/>
              <a:gd name="connsiteX3650" fmla="*/ 6476066 w 13061856"/>
              <a:gd name="connsiteY3650" fmla="*/ 431777 h 5116136"/>
              <a:gd name="connsiteX3651" fmla="*/ 6476801 w 13061856"/>
              <a:gd name="connsiteY3651" fmla="*/ 431981 h 5116136"/>
              <a:gd name="connsiteX3652" fmla="*/ 6471963 w 13061856"/>
              <a:gd name="connsiteY3652" fmla="*/ 437213 h 5116136"/>
              <a:gd name="connsiteX3653" fmla="*/ 7714105 w 13061856"/>
              <a:gd name="connsiteY3653" fmla="*/ 421515 h 5116136"/>
              <a:gd name="connsiteX3654" fmla="*/ 7744343 w 13061856"/>
              <a:gd name="connsiteY3654" fmla="*/ 436261 h 5116136"/>
              <a:gd name="connsiteX3655" fmla="*/ 7772766 w 13061856"/>
              <a:gd name="connsiteY3655" fmla="*/ 436261 h 5116136"/>
              <a:gd name="connsiteX3656" fmla="*/ 7734062 w 13061856"/>
              <a:gd name="connsiteY3656" fmla="*/ 450531 h 5116136"/>
              <a:gd name="connsiteX3657" fmla="*/ 7723177 w 13061856"/>
              <a:gd name="connsiteY3657" fmla="*/ 430077 h 5116136"/>
              <a:gd name="connsiteX3658" fmla="*/ 7690521 w 13061856"/>
              <a:gd name="connsiteY3658" fmla="*/ 431981 h 5116136"/>
              <a:gd name="connsiteX3659" fmla="*/ 7704430 w 13061856"/>
              <a:gd name="connsiteY3659" fmla="*/ 421991 h 5116136"/>
              <a:gd name="connsiteX3660" fmla="*/ 7714105 w 13061856"/>
              <a:gd name="connsiteY3660" fmla="*/ 421515 h 5116136"/>
              <a:gd name="connsiteX3661" fmla="*/ 7662098 w 13061856"/>
              <a:gd name="connsiteY3661" fmla="*/ 417472 h 5116136"/>
              <a:gd name="connsiteX3662" fmla="*/ 7683868 w 13061856"/>
              <a:gd name="connsiteY3662" fmla="*/ 419137 h 5116136"/>
              <a:gd name="connsiteX3663" fmla="*/ 7645769 w 13061856"/>
              <a:gd name="connsiteY3663" fmla="*/ 424845 h 5116136"/>
              <a:gd name="connsiteX3664" fmla="*/ 7662098 w 13061856"/>
              <a:gd name="connsiteY3664" fmla="*/ 417472 h 5116136"/>
              <a:gd name="connsiteX3665" fmla="*/ 6473172 w 13061856"/>
              <a:gd name="connsiteY3665" fmla="*/ 416045 h 5116136"/>
              <a:gd name="connsiteX3666" fmla="*/ 6483453 w 13061856"/>
              <a:gd name="connsiteY3666" fmla="*/ 421991 h 5116136"/>
              <a:gd name="connsiteX3667" fmla="*/ 6476066 w 13061856"/>
              <a:gd name="connsiteY3667" fmla="*/ 431777 h 5116136"/>
              <a:gd name="connsiteX3668" fmla="*/ 6463648 w 13061856"/>
              <a:gd name="connsiteY3668" fmla="*/ 428353 h 5116136"/>
              <a:gd name="connsiteX3669" fmla="*/ 6453215 w 13061856"/>
              <a:gd name="connsiteY3669" fmla="*/ 437213 h 5116136"/>
              <a:gd name="connsiteX3670" fmla="*/ 6458659 w 13061856"/>
              <a:gd name="connsiteY3670" fmla="*/ 417472 h 5116136"/>
              <a:gd name="connsiteX3671" fmla="*/ 6473172 w 13061856"/>
              <a:gd name="connsiteY3671" fmla="*/ 416045 h 5116136"/>
              <a:gd name="connsiteX3672" fmla="*/ 7600414 w 13061856"/>
              <a:gd name="connsiteY3672" fmla="*/ 404153 h 5116136"/>
              <a:gd name="connsiteX3673" fmla="*/ 7624603 w 13061856"/>
              <a:gd name="connsiteY3673" fmla="*/ 411763 h 5116136"/>
              <a:gd name="connsiteX3674" fmla="*/ 7594970 w 13061856"/>
              <a:gd name="connsiteY3674" fmla="*/ 411050 h 5116136"/>
              <a:gd name="connsiteX3675" fmla="*/ 7600414 w 13061856"/>
              <a:gd name="connsiteY3675" fmla="*/ 404153 h 5116136"/>
              <a:gd name="connsiteX3676" fmla="*/ 8652062 w 13061856"/>
              <a:gd name="connsiteY3676" fmla="*/ 386078 h 5116136"/>
              <a:gd name="connsiteX3677" fmla="*/ 8658109 w 13061856"/>
              <a:gd name="connsiteY3677" fmla="*/ 419137 h 5116136"/>
              <a:gd name="connsiteX3678" fmla="*/ 8628476 w 13061856"/>
              <a:gd name="connsiteY3678" fmla="*/ 412239 h 5116136"/>
              <a:gd name="connsiteX3679" fmla="*/ 8652062 w 13061856"/>
              <a:gd name="connsiteY3679" fmla="*/ 386078 h 5116136"/>
              <a:gd name="connsiteX3680" fmla="*/ 7502445 w 13061856"/>
              <a:gd name="connsiteY3680" fmla="*/ 379894 h 5116136"/>
              <a:gd name="connsiteX3681" fmla="*/ 7587714 w 13061856"/>
              <a:gd name="connsiteY3681" fmla="*/ 402251 h 5116136"/>
              <a:gd name="connsiteX3682" fmla="*/ 7532683 w 13061856"/>
              <a:gd name="connsiteY3682" fmla="*/ 415093 h 5116136"/>
              <a:gd name="connsiteX3683" fmla="*/ 7491560 w 13061856"/>
              <a:gd name="connsiteY3683" fmla="*/ 390834 h 5116136"/>
              <a:gd name="connsiteX3684" fmla="*/ 7502445 w 13061856"/>
              <a:gd name="connsiteY3684" fmla="*/ 379894 h 5116136"/>
              <a:gd name="connsiteX3685" fmla="*/ 6583236 w 13061856"/>
              <a:gd name="connsiteY3685" fmla="*/ 373473 h 5116136"/>
              <a:gd name="connsiteX3686" fmla="*/ 6567512 w 13061856"/>
              <a:gd name="connsiteY3686" fmla="*/ 397970 h 5116136"/>
              <a:gd name="connsiteX3687" fmla="*/ 6574165 w 13061856"/>
              <a:gd name="connsiteY3687" fmla="*/ 406531 h 5116136"/>
              <a:gd name="connsiteX3688" fmla="*/ 6575979 w 13061856"/>
              <a:gd name="connsiteY3688" fmla="*/ 382748 h 5116136"/>
              <a:gd name="connsiteX3689" fmla="*/ 6582632 w 13061856"/>
              <a:gd name="connsiteY3689" fmla="*/ 383224 h 5116136"/>
              <a:gd name="connsiteX3690" fmla="*/ 6583236 w 13061856"/>
              <a:gd name="connsiteY3690" fmla="*/ 373473 h 5116136"/>
              <a:gd name="connsiteX3691" fmla="*/ 7385125 w 13061856"/>
              <a:gd name="connsiteY3691" fmla="*/ 370143 h 5116136"/>
              <a:gd name="connsiteX3692" fmla="*/ 7400244 w 13061856"/>
              <a:gd name="connsiteY3692" fmla="*/ 398921 h 5116136"/>
              <a:gd name="connsiteX3693" fmla="*/ 7434714 w 13061856"/>
              <a:gd name="connsiteY3693" fmla="*/ 375851 h 5116136"/>
              <a:gd name="connsiteX3694" fmla="*/ 7452252 w 13061856"/>
              <a:gd name="connsiteY3694" fmla="*/ 377516 h 5116136"/>
              <a:gd name="connsiteX3695" fmla="*/ 7490351 w 13061856"/>
              <a:gd name="connsiteY3695" fmla="*/ 417472 h 5116136"/>
              <a:gd name="connsiteX3696" fmla="*/ 7336141 w 13061856"/>
              <a:gd name="connsiteY3696" fmla="*/ 420802 h 5116136"/>
              <a:gd name="connsiteX3697" fmla="*/ 7335537 w 13061856"/>
              <a:gd name="connsiteY3697" fmla="*/ 387980 h 5116136"/>
              <a:gd name="connsiteX3698" fmla="*/ 7385125 w 13061856"/>
              <a:gd name="connsiteY3698" fmla="*/ 370143 h 5116136"/>
              <a:gd name="connsiteX3699" fmla="*/ 6532966 w 13061856"/>
              <a:gd name="connsiteY3699" fmla="*/ 368188 h 5116136"/>
              <a:gd name="connsiteX3700" fmla="*/ 6525785 w 13061856"/>
              <a:gd name="connsiteY3700" fmla="*/ 368241 h 5116136"/>
              <a:gd name="connsiteX3701" fmla="*/ 6398789 w 13061856"/>
              <a:gd name="connsiteY3701" fmla="*/ 412715 h 5116136"/>
              <a:gd name="connsiteX3702" fmla="*/ 6445354 w 13061856"/>
              <a:gd name="connsiteY3702" fmla="*/ 437213 h 5116136"/>
              <a:gd name="connsiteX3703" fmla="*/ 6415116 w 13061856"/>
              <a:gd name="connsiteY3703" fmla="*/ 454336 h 5116136"/>
              <a:gd name="connsiteX3704" fmla="*/ 6450797 w 13061856"/>
              <a:gd name="connsiteY3704" fmla="*/ 464800 h 5116136"/>
              <a:gd name="connsiteX3705" fmla="*/ 6518528 w 13061856"/>
              <a:gd name="connsiteY3705" fmla="*/ 411763 h 5116136"/>
              <a:gd name="connsiteX3706" fmla="*/ 6535461 w 13061856"/>
              <a:gd name="connsiteY3706" fmla="*/ 412715 h 5116136"/>
              <a:gd name="connsiteX3707" fmla="*/ 6544532 w 13061856"/>
              <a:gd name="connsiteY3707" fmla="*/ 379894 h 5116136"/>
              <a:gd name="connsiteX3708" fmla="*/ 6532966 w 13061856"/>
              <a:gd name="connsiteY3708" fmla="*/ 368188 h 5116136"/>
              <a:gd name="connsiteX3709" fmla="*/ 7224868 w 13061856"/>
              <a:gd name="connsiteY3709" fmla="*/ 364911 h 5116136"/>
              <a:gd name="connsiteX3710" fmla="*/ 7235149 w 13061856"/>
              <a:gd name="connsiteY3710" fmla="*/ 387505 h 5116136"/>
              <a:gd name="connsiteX3711" fmla="*/ 7220636 w 13061856"/>
              <a:gd name="connsiteY3711" fmla="*/ 383700 h 5116136"/>
              <a:gd name="connsiteX3712" fmla="*/ 7201888 w 13061856"/>
              <a:gd name="connsiteY3712" fmla="*/ 387505 h 5116136"/>
              <a:gd name="connsiteX3713" fmla="*/ 7212169 w 13061856"/>
              <a:gd name="connsiteY3713" fmla="*/ 375851 h 5116136"/>
              <a:gd name="connsiteX3714" fmla="*/ 7224868 w 13061856"/>
              <a:gd name="connsiteY3714" fmla="*/ 364911 h 5116136"/>
              <a:gd name="connsiteX3715" fmla="*/ 7050097 w 13061856"/>
              <a:gd name="connsiteY3715" fmla="*/ 353257 h 5116136"/>
              <a:gd name="connsiteX3716" fmla="*/ 7143833 w 13061856"/>
              <a:gd name="connsiteY3716" fmla="*/ 365386 h 5116136"/>
              <a:gd name="connsiteX3717" fmla="*/ 7123876 w 13061856"/>
              <a:gd name="connsiteY3717" fmla="*/ 388456 h 5116136"/>
              <a:gd name="connsiteX3718" fmla="*/ 7045864 w 13061856"/>
              <a:gd name="connsiteY3718" fmla="*/ 382272 h 5116136"/>
              <a:gd name="connsiteX3719" fmla="*/ 7050097 w 13061856"/>
              <a:gd name="connsiteY3719" fmla="*/ 353257 h 5116136"/>
              <a:gd name="connsiteX3720" fmla="*/ 2018634 w 13061856"/>
              <a:gd name="connsiteY3720" fmla="*/ 348262 h 5116136"/>
              <a:gd name="connsiteX3721" fmla="*/ 2053104 w 13061856"/>
              <a:gd name="connsiteY3721" fmla="*/ 349214 h 5116136"/>
              <a:gd name="connsiteX3722" fmla="*/ 2012586 w 13061856"/>
              <a:gd name="connsiteY3722" fmla="*/ 367765 h 5116136"/>
              <a:gd name="connsiteX3723" fmla="*/ 2018634 w 13061856"/>
              <a:gd name="connsiteY3723" fmla="*/ 348262 h 5116136"/>
              <a:gd name="connsiteX3724" fmla="*/ 6119398 w 13061856"/>
              <a:gd name="connsiteY3724" fmla="*/ 337798 h 5116136"/>
              <a:gd name="connsiteX3725" fmla="*/ 6027476 w 13061856"/>
              <a:gd name="connsiteY3725" fmla="*/ 353257 h 5116136"/>
              <a:gd name="connsiteX3726" fmla="*/ 6119398 w 13061856"/>
              <a:gd name="connsiteY3726" fmla="*/ 337798 h 5116136"/>
              <a:gd name="connsiteX3727" fmla="*/ 6644920 w 13061856"/>
              <a:gd name="connsiteY3727" fmla="*/ 333041 h 5116136"/>
              <a:gd name="connsiteX3728" fmla="*/ 6635849 w 13061856"/>
              <a:gd name="connsiteY3728" fmla="*/ 334230 h 5116136"/>
              <a:gd name="connsiteX3729" fmla="*/ 6629801 w 13061856"/>
              <a:gd name="connsiteY3729" fmla="*/ 357300 h 5116136"/>
              <a:gd name="connsiteX3730" fmla="*/ 6646734 w 13061856"/>
              <a:gd name="connsiteY3730" fmla="*/ 354922 h 5116136"/>
              <a:gd name="connsiteX3731" fmla="*/ 6664271 w 13061856"/>
              <a:gd name="connsiteY3731" fmla="*/ 340652 h 5116136"/>
              <a:gd name="connsiteX3732" fmla="*/ 6644920 w 13061856"/>
              <a:gd name="connsiteY3732" fmla="*/ 333041 h 5116136"/>
              <a:gd name="connsiteX3733" fmla="*/ 6536672 w 13061856"/>
              <a:gd name="connsiteY3733" fmla="*/ 315680 h 5116136"/>
              <a:gd name="connsiteX3734" fmla="*/ 6503409 w 13061856"/>
              <a:gd name="connsiteY3734" fmla="*/ 338749 h 5116136"/>
              <a:gd name="connsiteX3735" fmla="*/ 6536672 w 13061856"/>
              <a:gd name="connsiteY3735" fmla="*/ 315680 h 5116136"/>
              <a:gd name="connsiteX3736" fmla="*/ 6458054 w 13061856"/>
              <a:gd name="connsiteY3736" fmla="*/ 313301 h 5116136"/>
              <a:gd name="connsiteX3737" fmla="*/ 6446563 w 13061856"/>
              <a:gd name="connsiteY3737" fmla="*/ 327809 h 5116136"/>
              <a:gd name="connsiteX3738" fmla="*/ 6473777 w 13061856"/>
              <a:gd name="connsiteY3738" fmla="*/ 316155 h 5116136"/>
              <a:gd name="connsiteX3739" fmla="*/ 6458054 w 13061856"/>
              <a:gd name="connsiteY3739" fmla="*/ 313301 h 5116136"/>
              <a:gd name="connsiteX3740" fmla="*/ 6664271 w 13061856"/>
              <a:gd name="connsiteY3740" fmla="*/ 299031 h 5116136"/>
              <a:gd name="connsiteX3741" fmla="*/ 6665480 w 13061856"/>
              <a:gd name="connsiteY3741" fmla="*/ 328285 h 5116136"/>
              <a:gd name="connsiteX3742" fmla="*/ 6684832 w 13061856"/>
              <a:gd name="connsiteY3742" fmla="*/ 322577 h 5116136"/>
              <a:gd name="connsiteX3743" fmla="*/ 6678786 w 13061856"/>
              <a:gd name="connsiteY3743" fmla="*/ 299983 h 5116136"/>
              <a:gd name="connsiteX3744" fmla="*/ 6194387 w 13061856"/>
              <a:gd name="connsiteY3744" fmla="*/ 284523 h 5116136"/>
              <a:gd name="connsiteX3745" fmla="*/ 6213738 w 13061856"/>
              <a:gd name="connsiteY3745" fmla="*/ 286188 h 5116136"/>
              <a:gd name="connsiteX3746" fmla="*/ 6164149 w 13061856"/>
              <a:gd name="connsiteY3746" fmla="*/ 270016 h 5116136"/>
              <a:gd name="connsiteX3747" fmla="*/ 6151449 w 13061856"/>
              <a:gd name="connsiteY3747" fmla="*/ 284523 h 5116136"/>
              <a:gd name="connsiteX3748" fmla="*/ 6185315 w 13061856"/>
              <a:gd name="connsiteY3748" fmla="*/ 279767 h 5116136"/>
              <a:gd name="connsiteX3749" fmla="*/ 6164149 w 13061856"/>
              <a:gd name="connsiteY3749" fmla="*/ 270016 h 5116136"/>
              <a:gd name="connsiteX3750" fmla="*/ 6623148 w 13061856"/>
              <a:gd name="connsiteY3750" fmla="*/ 263594 h 5116136"/>
              <a:gd name="connsiteX3751" fmla="*/ 6612263 w 13061856"/>
              <a:gd name="connsiteY3751" fmla="*/ 292610 h 5116136"/>
              <a:gd name="connsiteX3752" fmla="*/ 6641895 w 13061856"/>
              <a:gd name="connsiteY3752" fmla="*/ 275248 h 5116136"/>
              <a:gd name="connsiteX3753" fmla="*/ 6623148 w 13061856"/>
              <a:gd name="connsiteY3753" fmla="*/ 263594 h 5116136"/>
              <a:gd name="connsiteX3754" fmla="*/ 6441121 w 13061856"/>
              <a:gd name="connsiteY3754" fmla="*/ 257886 h 5116136"/>
              <a:gd name="connsiteX3755" fmla="*/ 6452007 w 13061856"/>
              <a:gd name="connsiteY3755" fmla="*/ 280480 h 5116136"/>
              <a:gd name="connsiteX3756" fmla="*/ 6442330 w 13061856"/>
              <a:gd name="connsiteY3756" fmla="*/ 279767 h 5116136"/>
              <a:gd name="connsiteX3757" fmla="*/ 6441121 w 13061856"/>
              <a:gd name="connsiteY3757" fmla="*/ 257886 h 5116136"/>
              <a:gd name="connsiteX3758" fmla="*/ 6378228 w 13061856"/>
              <a:gd name="connsiteY3758" fmla="*/ 257410 h 5116136"/>
              <a:gd name="connsiteX3759" fmla="*/ 6366133 w 13061856"/>
              <a:gd name="connsiteY3759" fmla="*/ 269301 h 5116136"/>
              <a:gd name="connsiteX3760" fmla="*/ 6384879 w 13061856"/>
              <a:gd name="connsiteY3760" fmla="*/ 278815 h 5116136"/>
              <a:gd name="connsiteX3761" fmla="*/ 6390323 w 13061856"/>
              <a:gd name="connsiteY3761" fmla="*/ 269301 h 5116136"/>
              <a:gd name="connsiteX3762" fmla="*/ 6378228 w 13061856"/>
              <a:gd name="connsiteY3762" fmla="*/ 257410 h 5116136"/>
              <a:gd name="connsiteX3763" fmla="*/ 6761030 w 13061856"/>
              <a:gd name="connsiteY3763" fmla="*/ 248848 h 5116136"/>
              <a:gd name="connsiteX3764" fmla="*/ 6769496 w 13061856"/>
              <a:gd name="connsiteY3764" fmla="*/ 278102 h 5116136"/>
              <a:gd name="connsiteX3765" fmla="*/ 6756192 w 13061856"/>
              <a:gd name="connsiteY3765" fmla="*/ 297605 h 5116136"/>
              <a:gd name="connsiteX3766" fmla="*/ 6725955 w 13061856"/>
              <a:gd name="connsiteY3766" fmla="*/ 253843 h 5116136"/>
              <a:gd name="connsiteX3767" fmla="*/ 6761030 w 13061856"/>
              <a:gd name="connsiteY3767" fmla="*/ 248848 h 5116136"/>
              <a:gd name="connsiteX3768" fmla="*/ 6608635 w 13061856"/>
              <a:gd name="connsiteY3768" fmla="*/ 234817 h 5116136"/>
              <a:gd name="connsiteX3769" fmla="*/ 6566303 w 13061856"/>
              <a:gd name="connsiteY3769" fmla="*/ 252654 h 5116136"/>
              <a:gd name="connsiteX3770" fmla="*/ 6555418 w 13061856"/>
              <a:gd name="connsiteY3770" fmla="*/ 275961 h 5116136"/>
              <a:gd name="connsiteX3771" fmla="*/ 6608635 w 13061856"/>
              <a:gd name="connsiteY3771" fmla="*/ 234817 h 5116136"/>
              <a:gd name="connsiteX3772" fmla="*/ 1190135 w 13061856"/>
              <a:gd name="connsiteY3772" fmla="*/ 210082 h 5116136"/>
              <a:gd name="connsiteX3773" fmla="*/ 1232468 w 13061856"/>
              <a:gd name="connsiteY3773" fmla="*/ 226730 h 5116136"/>
              <a:gd name="connsiteX3774" fmla="*/ 1200416 w 13061856"/>
              <a:gd name="connsiteY3774" fmla="*/ 229584 h 5116136"/>
              <a:gd name="connsiteX3775" fmla="*/ 1187716 w 13061856"/>
              <a:gd name="connsiteY3775" fmla="*/ 213886 h 5116136"/>
              <a:gd name="connsiteX3776" fmla="*/ 1190135 w 13061856"/>
              <a:gd name="connsiteY3776" fmla="*/ 210082 h 5116136"/>
              <a:gd name="connsiteX3777" fmla="*/ 5705148 w 13061856"/>
              <a:gd name="connsiteY3777" fmla="*/ 208654 h 5116136"/>
              <a:gd name="connsiteX3778" fmla="*/ 5636208 w 13061856"/>
              <a:gd name="connsiteY3778" fmla="*/ 224827 h 5116136"/>
              <a:gd name="connsiteX3779" fmla="*/ 5725711 w 13061856"/>
              <a:gd name="connsiteY3779" fmla="*/ 212460 h 5116136"/>
              <a:gd name="connsiteX3780" fmla="*/ 5705148 w 13061856"/>
              <a:gd name="connsiteY3780" fmla="*/ 208654 h 5116136"/>
              <a:gd name="connsiteX3781" fmla="*/ 6635849 w 13061856"/>
              <a:gd name="connsiteY3781" fmla="*/ 199617 h 5116136"/>
              <a:gd name="connsiteX3782" fmla="*/ 6654595 w 13061856"/>
              <a:gd name="connsiteY3782" fmla="*/ 206276 h 5116136"/>
              <a:gd name="connsiteX3783" fmla="*/ 6647339 w 13061856"/>
              <a:gd name="connsiteY3783" fmla="*/ 211508 h 5116136"/>
              <a:gd name="connsiteX3784" fmla="*/ 6651573 w 13061856"/>
              <a:gd name="connsiteY3784" fmla="*/ 218168 h 5116136"/>
              <a:gd name="connsiteX3785" fmla="*/ 6646734 w 13061856"/>
              <a:gd name="connsiteY3785" fmla="*/ 217455 h 5116136"/>
              <a:gd name="connsiteX3786" fmla="*/ 6623753 w 13061856"/>
              <a:gd name="connsiteY3786" fmla="*/ 229108 h 5116136"/>
              <a:gd name="connsiteX3787" fmla="*/ 6627382 w 13061856"/>
              <a:gd name="connsiteY3787" fmla="*/ 200093 h 5116136"/>
              <a:gd name="connsiteX3788" fmla="*/ 6635849 w 13061856"/>
              <a:gd name="connsiteY3788" fmla="*/ 199617 h 5116136"/>
              <a:gd name="connsiteX3789" fmla="*/ 5556383 w 13061856"/>
              <a:gd name="connsiteY3789" fmla="*/ 199141 h 5116136"/>
              <a:gd name="connsiteX3790" fmla="*/ 5534611 w 13061856"/>
              <a:gd name="connsiteY3790" fmla="*/ 236006 h 5116136"/>
              <a:gd name="connsiteX3791" fmla="*/ 5582991 w 13061856"/>
              <a:gd name="connsiteY3791" fmla="*/ 230060 h 5116136"/>
              <a:gd name="connsiteX3792" fmla="*/ 5576943 w 13061856"/>
              <a:gd name="connsiteY3792" fmla="*/ 205800 h 5116136"/>
              <a:gd name="connsiteX3793" fmla="*/ 5572711 w 13061856"/>
              <a:gd name="connsiteY3793" fmla="*/ 201282 h 5116136"/>
              <a:gd name="connsiteX3794" fmla="*/ 5556383 w 13061856"/>
              <a:gd name="connsiteY3794" fmla="*/ 199141 h 5116136"/>
              <a:gd name="connsiteX3795" fmla="*/ 5778323 w 13061856"/>
              <a:gd name="connsiteY3795" fmla="*/ 190342 h 5116136"/>
              <a:gd name="connsiteX3796" fmla="*/ 5767438 w 13061856"/>
              <a:gd name="connsiteY3796" fmla="*/ 202471 h 5116136"/>
              <a:gd name="connsiteX3797" fmla="*/ 5791023 w 13061856"/>
              <a:gd name="connsiteY3797" fmla="*/ 196050 h 5116136"/>
              <a:gd name="connsiteX3798" fmla="*/ 5778323 w 13061856"/>
              <a:gd name="connsiteY3798" fmla="*/ 190342 h 5116136"/>
              <a:gd name="connsiteX3799" fmla="*/ 4467845 w 13061856"/>
              <a:gd name="connsiteY3799" fmla="*/ 189153 h 5116136"/>
              <a:gd name="connsiteX3800" fmla="*/ 4499291 w 13061856"/>
              <a:gd name="connsiteY3800" fmla="*/ 201282 h 5116136"/>
              <a:gd name="connsiteX3801" fmla="*/ 4596655 w 13061856"/>
              <a:gd name="connsiteY3801" fmla="*/ 192007 h 5116136"/>
              <a:gd name="connsiteX3802" fmla="*/ 4625078 w 13061856"/>
              <a:gd name="connsiteY3802" fmla="*/ 208179 h 5116136"/>
              <a:gd name="connsiteX3803" fmla="*/ 4792591 w 13061856"/>
              <a:gd name="connsiteY3803" fmla="*/ 202947 h 5116136"/>
              <a:gd name="connsiteX3804" fmla="*/ 4778077 w 13061856"/>
              <a:gd name="connsiteY3804" fmla="*/ 191531 h 5116136"/>
              <a:gd name="connsiteX3805" fmla="*/ 4870602 w 13061856"/>
              <a:gd name="connsiteY3805" fmla="*/ 197239 h 5116136"/>
              <a:gd name="connsiteX3806" fmla="*/ 4834924 w 13061856"/>
              <a:gd name="connsiteY3806" fmla="*/ 226254 h 5116136"/>
              <a:gd name="connsiteX3807" fmla="*/ 4602098 w 13061856"/>
              <a:gd name="connsiteY3807" fmla="*/ 231962 h 5116136"/>
              <a:gd name="connsiteX3808" fmla="*/ 4547670 w 13061856"/>
              <a:gd name="connsiteY3808" fmla="*/ 243616 h 5116136"/>
              <a:gd name="connsiteX3809" fmla="*/ 4568232 w 13061856"/>
              <a:gd name="connsiteY3809" fmla="*/ 225541 h 5116136"/>
              <a:gd name="connsiteX3810" fmla="*/ 4447888 w 13061856"/>
              <a:gd name="connsiteY3810" fmla="*/ 202947 h 5116136"/>
              <a:gd name="connsiteX3811" fmla="*/ 4467845 w 13061856"/>
              <a:gd name="connsiteY3811" fmla="*/ 189153 h 5116136"/>
              <a:gd name="connsiteX3812" fmla="*/ 4914750 w 13061856"/>
              <a:gd name="connsiteY3812" fmla="*/ 187249 h 5116136"/>
              <a:gd name="connsiteX3813" fmla="*/ 4934101 w 13061856"/>
              <a:gd name="connsiteY3813" fmla="*/ 206276 h 5116136"/>
              <a:gd name="connsiteX3814" fmla="*/ 4896003 w 13061856"/>
              <a:gd name="connsiteY3814" fmla="*/ 221974 h 5116136"/>
              <a:gd name="connsiteX3815" fmla="*/ 4872418 w 13061856"/>
              <a:gd name="connsiteY3815" fmla="*/ 205325 h 5116136"/>
              <a:gd name="connsiteX3816" fmla="*/ 4911726 w 13061856"/>
              <a:gd name="connsiteY3816" fmla="*/ 210558 h 5116136"/>
              <a:gd name="connsiteX3817" fmla="*/ 4910516 w 13061856"/>
              <a:gd name="connsiteY3817" fmla="*/ 189627 h 5116136"/>
              <a:gd name="connsiteX3818" fmla="*/ 4914750 w 13061856"/>
              <a:gd name="connsiteY3818" fmla="*/ 187249 h 5116136"/>
              <a:gd name="connsiteX3819" fmla="*/ 4320288 w 13061856"/>
              <a:gd name="connsiteY3819" fmla="*/ 181066 h 5116136"/>
              <a:gd name="connsiteX3820" fmla="*/ 4439422 w 13061856"/>
              <a:gd name="connsiteY3820" fmla="*/ 193196 h 5116136"/>
              <a:gd name="connsiteX3821" fmla="*/ 4314844 w 13061856"/>
              <a:gd name="connsiteY3821" fmla="*/ 198903 h 5116136"/>
              <a:gd name="connsiteX3822" fmla="*/ 4320288 w 13061856"/>
              <a:gd name="connsiteY3822" fmla="*/ 181066 h 5116136"/>
              <a:gd name="connsiteX3823" fmla="*/ 5191117 w 13061856"/>
              <a:gd name="connsiteY3823" fmla="*/ 175833 h 5116136"/>
              <a:gd name="connsiteX3824" fmla="*/ 5213493 w 13061856"/>
              <a:gd name="connsiteY3824" fmla="*/ 177498 h 5116136"/>
              <a:gd name="connsiteX3825" fmla="*/ 5189907 w 13061856"/>
              <a:gd name="connsiteY3825" fmla="*/ 200093 h 5116136"/>
              <a:gd name="connsiteX3826" fmla="*/ 5250987 w 13061856"/>
              <a:gd name="connsiteY3826" fmla="*/ 174644 h 5116136"/>
              <a:gd name="connsiteX3827" fmla="*/ 5279410 w 13061856"/>
              <a:gd name="connsiteY3827" fmla="*/ 205325 h 5116136"/>
              <a:gd name="connsiteX3828" fmla="*/ 5250987 w 13061856"/>
              <a:gd name="connsiteY3828" fmla="*/ 174644 h 5116136"/>
              <a:gd name="connsiteX3829" fmla="*/ 5042351 w 13061856"/>
              <a:gd name="connsiteY3829" fmla="*/ 163229 h 5116136"/>
              <a:gd name="connsiteX3830" fmla="*/ 5055050 w 13061856"/>
              <a:gd name="connsiteY3830" fmla="*/ 221498 h 5116136"/>
              <a:gd name="connsiteX3831" fmla="*/ 5032674 w 13061856"/>
              <a:gd name="connsiteY3831" fmla="*/ 215790 h 5116136"/>
              <a:gd name="connsiteX3832" fmla="*/ 5050817 w 13061856"/>
              <a:gd name="connsiteY3832" fmla="*/ 211033 h 5116136"/>
              <a:gd name="connsiteX3833" fmla="*/ 5033884 w 13061856"/>
              <a:gd name="connsiteY3833" fmla="*/ 193196 h 5116136"/>
              <a:gd name="connsiteX3834" fmla="*/ 4941964 w 13061856"/>
              <a:gd name="connsiteY3834" fmla="*/ 240525 h 5116136"/>
              <a:gd name="connsiteX3835" fmla="*/ 4947405 w 13061856"/>
              <a:gd name="connsiteY3835" fmla="*/ 192007 h 5116136"/>
              <a:gd name="connsiteX3836" fmla="*/ 5042351 w 13061856"/>
              <a:gd name="connsiteY3836" fmla="*/ 163229 h 5116136"/>
              <a:gd name="connsiteX3837" fmla="*/ 4303354 w 13061856"/>
              <a:gd name="connsiteY3837" fmla="*/ 161325 h 5116136"/>
              <a:gd name="connsiteX3838" fmla="*/ 4307586 w 13061856"/>
              <a:gd name="connsiteY3838" fmla="*/ 200568 h 5116136"/>
              <a:gd name="connsiteX3839" fmla="*/ 4276140 w 13061856"/>
              <a:gd name="connsiteY3839" fmla="*/ 190342 h 5116136"/>
              <a:gd name="connsiteX3840" fmla="*/ 4303960 w 13061856"/>
              <a:gd name="connsiteY3840" fmla="*/ 178925 h 5116136"/>
              <a:gd name="connsiteX3841" fmla="*/ 4121325 w 13061856"/>
              <a:gd name="connsiteY3841" fmla="*/ 157521 h 5116136"/>
              <a:gd name="connsiteX3842" fmla="*/ 4126164 w 13061856"/>
              <a:gd name="connsiteY3842" fmla="*/ 161325 h 5116136"/>
              <a:gd name="connsiteX3843" fmla="*/ 4202362 w 13061856"/>
              <a:gd name="connsiteY3843" fmla="*/ 178925 h 5116136"/>
              <a:gd name="connsiteX3844" fmla="*/ 4157611 w 13061856"/>
              <a:gd name="connsiteY3844" fmla="*/ 195574 h 5116136"/>
              <a:gd name="connsiteX3845" fmla="*/ 4122535 w 13061856"/>
              <a:gd name="connsiteY3845" fmla="*/ 183206 h 5116136"/>
              <a:gd name="connsiteX3846" fmla="*/ 4121325 w 13061856"/>
              <a:gd name="connsiteY3846" fmla="*/ 157521 h 5116136"/>
              <a:gd name="connsiteX3847" fmla="*/ 6072228 w 13061856"/>
              <a:gd name="connsiteY3847" fmla="*/ 156806 h 5116136"/>
              <a:gd name="connsiteX3848" fmla="*/ 6106094 w 13061856"/>
              <a:gd name="connsiteY3848" fmla="*/ 161801 h 5116136"/>
              <a:gd name="connsiteX3849" fmla="*/ 6306263 w 13061856"/>
              <a:gd name="connsiteY3849" fmla="*/ 181066 h 5116136"/>
              <a:gd name="connsiteX3850" fmla="*/ 6286307 w 13061856"/>
              <a:gd name="connsiteY3850" fmla="*/ 193196 h 5116136"/>
              <a:gd name="connsiteX3851" fmla="*/ 6280863 w 13061856"/>
              <a:gd name="connsiteY3851" fmla="*/ 204849 h 5116136"/>
              <a:gd name="connsiteX3852" fmla="*/ 6290541 w 13061856"/>
              <a:gd name="connsiteY3852" fmla="*/ 203422 h 5116136"/>
              <a:gd name="connsiteX3853" fmla="*/ 6295982 w 13061856"/>
              <a:gd name="connsiteY3853" fmla="*/ 227919 h 5116136"/>
              <a:gd name="connsiteX3854" fmla="*/ 6418745 w 13061856"/>
              <a:gd name="connsiteY3854" fmla="*/ 228395 h 5116136"/>
              <a:gd name="connsiteX3855" fmla="*/ 6409675 w 13061856"/>
              <a:gd name="connsiteY3855" fmla="*/ 221498 h 5116136"/>
              <a:gd name="connsiteX3856" fmla="*/ 6551790 w 13061856"/>
              <a:gd name="connsiteY3856" fmla="*/ 218168 h 5116136"/>
              <a:gd name="connsiteX3857" fmla="*/ 6572349 w 13061856"/>
              <a:gd name="connsiteY3857" fmla="*/ 193670 h 5116136"/>
              <a:gd name="connsiteX3858" fmla="*/ 6585050 w 13061856"/>
              <a:gd name="connsiteY3858" fmla="*/ 228395 h 5116136"/>
              <a:gd name="connsiteX3859" fmla="*/ 6618311 w 13061856"/>
              <a:gd name="connsiteY3859" fmla="*/ 235292 h 5116136"/>
              <a:gd name="connsiteX3860" fmla="*/ 6616497 w 13061856"/>
              <a:gd name="connsiteY3860" fmla="*/ 237671 h 5116136"/>
              <a:gd name="connsiteX3861" fmla="*/ 6626172 w 13061856"/>
              <a:gd name="connsiteY3861" fmla="*/ 251702 h 5116136"/>
              <a:gd name="connsiteX3862" fmla="*/ 6618555 w 13061856"/>
              <a:gd name="connsiteY3862" fmla="*/ 249603 h 5116136"/>
              <a:gd name="connsiteX3863" fmla="*/ 6614681 w 13061856"/>
              <a:gd name="connsiteY3863" fmla="*/ 240525 h 5116136"/>
              <a:gd name="connsiteX3864" fmla="*/ 6616572 w 13061856"/>
              <a:gd name="connsiteY3864" fmla="*/ 249057 h 5116136"/>
              <a:gd name="connsiteX3865" fmla="*/ 6618555 w 13061856"/>
              <a:gd name="connsiteY3865" fmla="*/ 249603 h 5116136"/>
              <a:gd name="connsiteX3866" fmla="*/ 6620427 w 13061856"/>
              <a:gd name="connsiteY3866" fmla="*/ 253991 h 5116136"/>
              <a:gd name="connsiteX3867" fmla="*/ 6633429 w 13061856"/>
              <a:gd name="connsiteY3867" fmla="*/ 264069 h 5116136"/>
              <a:gd name="connsiteX3868" fmla="*/ 6679994 w 13061856"/>
              <a:gd name="connsiteY3868" fmla="*/ 240525 h 5116136"/>
              <a:gd name="connsiteX3869" fmla="*/ 6660038 w 13061856"/>
              <a:gd name="connsiteY3869" fmla="*/ 246946 h 5116136"/>
              <a:gd name="connsiteX3870" fmla="*/ 6660038 w 13061856"/>
              <a:gd name="connsiteY3870" fmla="*/ 292610 h 5116136"/>
              <a:gd name="connsiteX3871" fmla="*/ 6693904 w 13061856"/>
              <a:gd name="connsiteY3871" fmla="*/ 287378 h 5116136"/>
              <a:gd name="connsiteX3872" fmla="*/ 6698137 w 13061856"/>
              <a:gd name="connsiteY3872" fmla="*/ 299507 h 5116136"/>
              <a:gd name="connsiteX3873" fmla="*/ 6668504 w 13061856"/>
              <a:gd name="connsiteY3873" fmla="*/ 351116 h 5116136"/>
              <a:gd name="connsiteX3874" fmla="*/ 6670924 w 13061856"/>
              <a:gd name="connsiteY3874" fmla="*/ 354922 h 5116136"/>
              <a:gd name="connsiteX3875" fmla="*/ 6736840 w 13061856"/>
              <a:gd name="connsiteY3875" fmla="*/ 343030 h 5116136"/>
              <a:gd name="connsiteX3876" fmla="*/ 6750145 w 13061856"/>
              <a:gd name="connsiteY3876" fmla="*/ 362057 h 5116136"/>
              <a:gd name="connsiteX3877" fmla="*/ 6981762 w 13061856"/>
              <a:gd name="connsiteY3877" fmla="*/ 373473 h 5116136"/>
              <a:gd name="connsiteX3878" fmla="*/ 7034374 w 13061856"/>
              <a:gd name="connsiteY3878" fmla="*/ 390359 h 5116136"/>
              <a:gd name="connsiteX3879" fmla="*/ 7037397 w 13061856"/>
              <a:gd name="connsiteY3879" fmla="*/ 413904 h 5116136"/>
              <a:gd name="connsiteX3880" fmla="*/ 7175279 w 13061856"/>
              <a:gd name="connsiteY3880" fmla="*/ 443871 h 5116136"/>
              <a:gd name="connsiteX3881" fmla="*/ 7174070 w 13061856"/>
              <a:gd name="connsiteY3881" fmla="*/ 461233 h 5116136"/>
              <a:gd name="connsiteX3882" fmla="*/ 7232126 w 13061856"/>
              <a:gd name="connsiteY3882" fmla="*/ 454336 h 5116136"/>
              <a:gd name="connsiteX3883" fmla="*/ 7267200 w 13061856"/>
              <a:gd name="connsiteY3883" fmla="*/ 467654 h 5116136"/>
              <a:gd name="connsiteX3884" fmla="*/ 7273248 w 13061856"/>
              <a:gd name="connsiteY3884" fmla="*/ 495957 h 5116136"/>
              <a:gd name="connsiteX3885" fmla="*/ 7298042 w 13061856"/>
              <a:gd name="connsiteY3885" fmla="*/ 484066 h 5116136"/>
              <a:gd name="connsiteX3886" fmla="*/ 7438343 w 13061856"/>
              <a:gd name="connsiteY3886" fmla="*/ 547567 h 5116136"/>
              <a:gd name="connsiteX3887" fmla="*/ 7504260 w 13061856"/>
              <a:gd name="connsiteY3887" fmla="*/ 612733 h 5116136"/>
              <a:gd name="connsiteX3888" fmla="*/ 7494584 w 13061856"/>
              <a:gd name="connsiteY3888" fmla="*/ 653878 h 5116136"/>
              <a:gd name="connsiteX3889" fmla="*/ 7544777 w 13061856"/>
              <a:gd name="connsiteY3889" fmla="*/ 671716 h 5116136"/>
              <a:gd name="connsiteX3890" fmla="*/ 7544777 w 13061856"/>
              <a:gd name="connsiteY3890" fmla="*/ 669575 h 5116136"/>
              <a:gd name="connsiteX3891" fmla="*/ 7683868 w 13061856"/>
              <a:gd name="connsiteY3891" fmla="*/ 622009 h 5116136"/>
              <a:gd name="connsiteX3892" fmla="*/ 7642746 w 13061856"/>
              <a:gd name="connsiteY3892" fmla="*/ 634138 h 5116136"/>
              <a:gd name="connsiteX3893" fmla="*/ 7848963 w 13061856"/>
              <a:gd name="connsiteY3893" fmla="*/ 592518 h 5116136"/>
              <a:gd name="connsiteX3894" fmla="*/ 7933021 w 13061856"/>
              <a:gd name="connsiteY3894" fmla="*/ 603458 h 5116136"/>
              <a:gd name="connsiteX3895" fmla="*/ 7952373 w 13061856"/>
              <a:gd name="connsiteY3895" fmla="*/ 591329 h 5116136"/>
              <a:gd name="connsiteX3896" fmla="*/ 7977169 w 13061856"/>
              <a:gd name="connsiteY3896" fmla="*/ 615112 h 5116136"/>
              <a:gd name="connsiteX3897" fmla="*/ 7983215 w 13061856"/>
              <a:gd name="connsiteY3897" fmla="*/ 603458 h 5116136"/>
              <a:gd name="connsiteX3898" fmla="*/ 8018291 w 13061856"/>
              <a:gd name="connsiteY3898" fmla="*/ 617014 h 5116136"/>
              <a:gd name="connsiteX3899" fmla="*/ 8179153 w 13061856"/>
              <a:gd name="connsiteY3899" fmla="*/ 617014 h 5116136"/>
              <a:gd name="connsiteX3900" fmla="*/ 8332153 w 13061856"/>
              <a:gd name="connsiteY3900" fmla="*/ 623674 h 5116136"/>
              <a:gd name="connsiteX3901" fmla="*/ 8612149 w 13061856"/>
              <a:gd name="connsiteY3901" fmla="*/ 612258 h 5116136"/>
              <a:gd name="connsiteX3902" fmla="*/ 8616986 w 13061856"/>
              <a:gd name="connsiteY3902" fmla="*/ 642225 h 5116136"/>
              <a:gd name="connsiteX3903" fmla="*/ 8633315 w 13061856"/>
              <a:gd name="connsiteY3903" fmla="*/ 612258 h 5116136"/>
              <a:gd name="connsiteX3904" fmla="*/ 8648433 w 13061856"/>
              <a:gd name="connsiteY3904" fmla="*/ 642938 h 5116136"/>
              <a:gd name="connsiteX3905" fmla="*/ 8678066 w 13061856"/>
              <a:gd name="connsiteY3905" fmla="*/ 635327 h 5116136"/>
              <a:gd name="connsiteX3906" fmla="*/ 8658109 w 13061856"/>
              <a:gd name="connsiteY3906" fmla="*/ 605836 h 5116136"/>
              <a:gd name="connsiteX3907" fmla="*/ 8713140 w 13061856"/>
              <a:gd name="connsiteY3907" fmla="*/ 648646 h 5116136"/>
              <a:gd name="connsiteX3908" fmla="*/ 8726446 w 13061856"/>
              <a:gd name="connsiteY3908" fmla="*/ 623674 h 5116136"/>
              <a:gd name="connsiteX3909" fmla="*/ 8861908 w 13061856"/>
              <a:gd name="connsiteY3909" fmla="*/ 643414 h 5116136"/>
              <a:gd name="connsiteX3910" fmla="*/ 8861304 w 13061856"/>
              <a:gd name="connsiteY3910" fmla="*/ 661489 h 5116136"/>
              <a:gd name="connsiteX3911" fmla="*/ 8890936 w 13061856"/>
              <a:gd name="connsiteY3911" fmla="*/ 643890 h 5116136"/>
              <a:gd name="connsiteX3912" fmla="*/ 8916335 w 13061856"/>
              <a:gd name="connsiteY3912" fmla="*/ 661965 h 5116136"/>
              <a:gd name="connsiteX3913" fmla="*/ 8966528 w 13061856"/>
              <a:gd name="connsiteY3913" fmla="*/ 630808 h 5116136"/>
              <a:gd name="connsiteX3914" fmla="*/ 9012489 w 13061856"/>
              <a:gd name="connsiteY3914" fmla="*/ 661965 h 5116136"/>
              <a:gd name="connsiteX3915" fmla="*/ 9047565 w 13061856"/>
              <a:gd name="connsiteY3915" fmla="*/ 637706 h 5116136"/>
              <a:gd name="connsiteX3916" fmla="*/ 9031841 w 13061856"/>
              <a:gd name="connsiteY3916" fmla="*/ 656256 h 5116136"/>
              <a:gd name="connsiteX3917" fmla="*/ 9151580 w 13061856"/>
              <a:gd name="connsiteY3917" fmla="*/ 662440 h 5116136"/>
              <a:gd name="connsiteX3918" fmla="*/ 9221125 w 13061856"/>
              <a:gd name="connsiteY3918" fmla="*/ 662440 h 5116136"/>
              <a:gd name="connsiteX3919" fmla="*/ 9255595 w 13061856"/>
              <a:gd name="connsiteY3919" fmla="*/ 693121 h 5116136"/>
              <a:gd name="connsiteX3920" fmla="*/ 9336631 w 13061856"/>
              <a:gd name="connsiteY3920" fmla="*/ 705963 h 5116136"/>
              <a:gd name="connsiteX3921" fmla="*/ 9495075 w 13061856"/>
              <a:gd name="connsiteY3921" fmla="*/ 705013 h 5116136"/>
              <a:gd name="connsiteX3922" fmla="*/ 9567038 w 13061856"/>
              <a:gd name="connsiteY3922" fmla="*/ 711671 h 5116136"/>
              <a:gd name="connsiteX3923" fmla="*/ 9570667 w 13061856"/>
              <a:gd name="connsiteY3923" fmla="*/ 687888 h 5116136"/>
              <a:gd name="connsiteX3924" fmla="*/ 9615418 w 13061856"/>
              <a:gd name="connsiteY3924" fmla="*/ 705963 h 5116136"/>
              <a:gd name="connsiteX3925" fmla="*/ 9622071 w 13061856"/>
              <a:gd name="connsiteY3925" fmla="*/ 676948 h 5116136"/>
              <a:gd name="connsiteX3926" fmla="*/ 9630536 w 13061856"/>
              <a:gd name="connsiteY3926" fmla="*/ 695499 h 5116136"/>
              <a:gd name="connsiteX3927" fmla="*/ 9776279 w 13061856"/>
              <a:gd name="connsiteY3927" fmla="*/ 701683 h 5116136"/>
              <a:gd name="connsiteX3928" fmla="*/ 9859734 w 13061856"/>
              <a:gd name="connsiteY3928" fmla="*/ 677424 h 5116136"/>
              <a:gd name="connsiteX3929" fmla="*/ 9879691 w 13061856"/>
              <a:gd name="connsiteY3929" fmla="*/ 700731 h 5116136"/>
              <a:gd name="connsiteX3930" fmla="*/ 9900252 w 13061856"/>
              <a:gd name="connsiteY3930" fmla="*/ 676948 h 5116136"/>
              <a:gd name="connsiteX3931" fmla="*/ 9979474 w 13061856"/>
              <a:gd name="connsiteY3931" fmla="*/ 683369 h 5116136"/>
              <a:gd name="connsiteX3932" fmla="*/ 10039343 w 13061856"/>
              <a:gd name="connsiteY3932" fmla="*/ 684321 h 5116136"/>
              <a:gd name="connsiteX3933" fmla="*/ 10139730 w 13061856"/>
              <a:gd name="connsiteY3933" fmla="*/ 691218 h 5116136"/>
              <a:gd name="connsiteX3934" fmla="*/ 10145173 w 13061856"/>
              <a:gd name="connsiteY3934" fmla="*/ 672429 h 5116136"/>
              <a:gd name="connsiteX3935" fmla="*/ 10280636 w 13061856"/>
              <a:gd name="connsiteY3935" fmla="*/ 661965 h 5116136"/>
              <a:gd name="connsiteX3936" fmla="*/ 10310268 w 13061856"/>
              <a:gd name="connsiteY3936" fmla="*/ 691932 h 5116136"/>
              <a:gd name="connsiteX3937" fmla="*/ 10354414 w 13061856"/>
              <a:gd name="connsiteY3937" fmla="*/ 673857 h 5116136"/>
              <a:gd name="connsiteX3938" fmla="*/ 10393723 w 13061856"/>
              <a:gd name="connsiteY3938" fmla="*/ 696927 h 5116136"/>
              <a:gd name="connsiteX3939" fmla="*/ 10463873 w 13061856"/>
              <a:gd name="connsiteY3939" fmla="*/ 691218 h 5116136"/>
              <a:gd name="connsiteX3940" fmla="*/ 10498948 w 13061856"/>
              <a:gd name="connsiteY3940" fmla="*/ 710245 h 5116136"/>
              <a:gd name="connsiteX3941" fmla="*/ 10540071 w 13061856"/>
              <a:gd name="connsiteY3941" fmla="*/ 697877 h 5116136"/>
              <a:gd name="connsiteX3942" fmla="*/ 10589054 w 13061856"/>
              <a:gd name="connsiteY3942" fmla="*/ 723801 h 5116136"/>
              <a:gd name="connsiteX3943" fmla="*/ 10704560 w 13061856"/>
              <a:gd name="connsiteY3943" fmla="*/ 729509 h 5116136"/>
              <a:gd name="connsiteX3944" fmla="*/ 10706980 w 13061856"/>
              <a:gd name="connsiteY3944" fmla="*/ 759476 h 5116136"/>
              <a:gd name="connsiteX3945" fmla="*/ 10808576 w 13061856"/>
              <a:gd name="connsiteY3945" fmla="*/ 759952 h 5116136"/>
              <a:gd name="connsiteX3946" fmla="*/ 10788621 w 13061856"/>
              <a:gd name="connsiteY3946" fmla="*/ 724990 h 5116136"/>
              <a:gd name="connsiteX3947" fmla="*/ 10919245 w 13061856"/>
              <a:gd name="connsiteY3947" fmla="*/ 750439 h 5116136"/>
              <a:gd name="connsiteX3948" fmla="*/ 10878727 w 13061856"/>
              <a:gd name="connsiteY3948" fmla="*/ 706915 h 5116136"/>
              <a:gd name="connsiteX3949" fmla="*/ 10798295 w 13061856"/>
              <a:gd name="connsiteY3949" fmla="*/ 717855 h 5116136"/>
              <a:gd name="connsiteX3950" fmla="*/ 11048659 w 13061856"/>
              <a:gd name="connsiteY3950" fmla="*/ 675759 h 5116136"/>
              <a:gd name="connsiteX3951" fmla="*/ 10904731 w 13061856"/>
              <a:gd name="connsiteY3951" fmla="*/ 627954 h 5116136"/>
              <a:gd name="connsiteX3952" fmla="*/ 10843652 w 13061856"/>
              <a:gd name="connsiteY3952" fmla="*/ 650311 h 5116136"/>
              <a:gd name="connsiteX3953" fmla="*/ 10833371 w 13061856"/>
              <a:gd name="connsiteY3953" fmla="*/ 613685 h 5116136"/>
              <a:gd name="connsiteX3954" fmla="*/ 10718470 w 13061856"/>
              <a:gd name="connsiteY3954" fmla="*/ 649598 h 5116136"/>
              <a:gd name="connsiteX3955" fmla="*/ 10668881 w 13061856"/>
              <a:gd name="connsiteY3955" fmla="*/ 637706 h 5116136"/>
              <a:gd name="connsiteX3956" fmla="*/ 10683394 w 13061856"/>
              <a:gd name="connsiteY3956" fmla="*/ 627241 h 5116136"/>
              <a:gd name="connsiteX3957" fmla="*/ 10618687 w 13061856"/>
              <a:gd name="connsiteY3957" fmla="*/ 631284 h 5116136"/>
              <a:gd name="connsiteX3958" fmla="*/ 10524347 w 13061856"/>
              <a:gd name="connsiteY3958" fmla="*/ 636992 h 5116136"/>
              <a:gd name="connsiteX3959" fmla="*/ 10390094 w 13061856"/>
              <a:gd name="connsiteY3959" fmla="*/ 631760 h 5116136"/>
              <a:gd name="connsiteX3960" fmla="*/ 10379813 w 13061856"/>
              <a:gd name="connsiteY3960" fmla="*/ 607025 h 5116136"/>
              <a:gd name="connsiteX3961" fmla="*/ 10241327 w 13061856"/>
              <a:gd name="connsiteY3961" fmla="*/ 592994 h 5116136"/>
              <a:gd name="connsiteX3962" fmla="*/ 10355624 w 13061856"/>
              <a:gd name="connsiteY3962" fmla="*/ 569209 h 5116136"/>
              <a:gd name="connsiteX3963" fmla="*/ 10344739 w 13061856"/>
              <a:gd name="connsiteY3963" fmla="*/ 550421 h 5116136"/>
              <a:gd name="connsiteX3964" fmla="*/ 10311478 w 13061856"/>
              <a:gd name="connsiteY3964" fmla="*/ 545665 h 5116136"/>
              <a:gd name="connsiteX3965" fmla="*/ 10246166 w 13061856"/>
              <a:gd name="connsiteY3965" fmla="*/ 552086 h 5116136"/>
              <a:gd name="connsiteX3966" fmla="*/ 10181457 w 13061856"/>
              <a:gd name="connsiteY3966" fmla="*/ 593707 h 5116136"/>
              <a:gd name="connsiteX3967" fmla="*/ 10156059 w 13061856"/>
              <a:gd name="connsiteY3967" fmla="*/ 567783 h 5116136"/>
              <a:gd name="connsiteX3968" fmla="*/ 10391908 w 13061856"/>
              <a:gd name="connsiteY3968" fmla="*/ 526638 h 5116136"/>
              <a:gd name="connsiteX3969" fmla="*/ 10429402 w 13061856"/>
              <a:gd name="connsiteY3969" fmla="*/ 534248 h 5116136"/>
              <a:gd name="connsiteX3970" fmla="*/ 10461454 w 13061856"/>
              <a:gd name="connsiteY3970" fmla="*/ 564216 h 5116136"/>
              <a:gd name="connsiteX3971" fmla="*/ 10479596 w 13061856"/>
              <a:gd name="connsiteY3971" fmla="*/ 539957 h 5116136"/>
              <a:gd name="connsiteX3972" fmla="*/ 10495924 w 13061856"/>
              <a:gd name="connsiteY3972" fmla="*/ 557318 h 5116136"/>
              <a:gd name="connsiteX3973" fmla="*/ 10526161 w 13061856"/>
              <a:gd name="connsiteY3973" fmla="*/ 534248 h 5116136"/>
              <a:gd name="connsiteX3974" fmla="*/ 10534628 w 13061856"/>
              <a:gd name="connsiteY3974" fmla="*/ 546854 h 5116136"/>
              <a:gd name="connsiteX3975" fmla="*/ 10705771 w 13061856"/>
              <a:gd name="connsiteY3975" fmla="*/ 535914 h 5116136"/>
              <a:gd name="connsiteX3976" fmla="*/ 10849094 w 13061856"/>
              <a:gd name="connsiteY3976" fmla="*/ 548043 h 5116136"/>
              <a:gd name="connsiteX3977" fmla="*/ 10919245 w 13061856"/>
              <a:gd name="connsiteY3977" fmla="*/ 548043 h 5116136"/>
              <a:gd name="connsiteX3978" fmla="*/ 10944039 w 13061856"/>
              <a:gd name="connsiteY3978" fmla="*/ 529967 h 5116136"/>
              <a:gd name="connsiteX3979" fmla="*/ 10935573 w 13061856"/>
              <a:gd name="connsiteY3979" fmla="*/ 511655 h 5116136"/>
              <a:gd name="connsiteX3980" fmla="*/ 10971252 w 13061856"/>
              <a:gd name="connsiteY3980" fmla="*/ 518552 h 5116136"/>
              <a:gd name="connsiteX3981" fmla="*/ 11179284 w 13061856"/>
              <a:gd name="connsiteY3981" fmla="*/ 536627 h 5116136"/>
              <a:gd name="connsiteX3982" fmla="*/ 11159328 w 13061856"/>
              <a:gd name="connsiteY3982" fmla="*/ 548519 h 5116136"/>
              <a:gd name="connsiteX3983" fmla="*/ 11153281 w 13061856"/>
              <a:gd name="connsiteY3983" fmla="*/ 562075 h 5116136"/>
              <a:gd name="connsiteX3984" fmla="*/ 11165375 w 13061856"/>
              <a:gd name="connsiteY3984" fmla="*/ 561123 h 5116136"/>
              <a:gd name="connsiteX3985" fmla="*/ 11169004 w 13061856"/>
              <a:gd name="connsiteY3985" fmla="*/ 584907 h 5116136"/>
              <a:gd name="connsiteX3986" fmla="*/ 11298418 w 13061856"/>
              <a:gd name="connsiteY3986" fmla="*/ 586810 h 5116136"/>
              <a:gd name="connsiteX3987" fmla="*/ 11289348 w 13061856"/>
              <a:gd name="connsiteY3987" fmla="*/ 579675 h 5116136"/>
              <a:gd name="connsiteX3988" fmla="*/ 11438719 w 13061856"/>
              <a:gd name="connsiteY3988" fmla="*/ 574443 h 5116136"/>
              <a:gd name="connsiteX3989" fmla="*/ 11459280 w 13061856"/>
              <a:gd name="connsiteY3989" fmla="*/ 550897 h 5116136"/>
              <a:gd name="connsiteX3990" fmla="*/ 11473794 w 13061856"/>
              <a:gd name="connsiteY3990" fmla="*/ 587285 h 5116136"/>
              <a:gd name="connsiteX3991" fmla="*/ 11507659 w 13061856"/>
              <a:gd name="connsiteY3991" fmla="*/ 597037 h 5116136"/>
              <a:gd name="connsiteX3992" fmla="*/ 11524593 w 13061856"/>
              <a:gd name="connsiteY3992" fmla="*/ 625576 h 5116136"/>
              <a:gd name="connsiteX3993" fmla="*/ 11574182 w 13061856"/>
              <a:gd name="connsiteY3993" fmla="*/ 599891 h 5116136"/>
              <a:gd name="connsiteX3994" fmla="*/ 11554830 w 13061856"/>
              <a:gd name="connsiteY3994" fmla="*/ 606549 h 5116136"/>
              <a:gd name="connsiteX3995" fmla="*/ 11554225 w 13061856"/>
              <a:gd name="connsiteY3995" fmla="*/ 656256 h 5116136"/>
              <a:gd name="connsiteX3996" fmla="*/ 11588090 w 13061856"/>
              <a:gd name="connsiteY3996" fmla="*/ 649122 h 5116136"/>
              <a:gd name="connsiteX3997" fmla="*/ 11591720 w 13061856"/>
              <a:gd name="connsiteY3997" fmla="*/ 661489 h 5116136"/>
              <a:gd name="connsiteX3998" fmla="*/ 11562692 w 13061856"/>
              <a:gd name="connsiteY3998" fmla="*/ 716190 h 5116136"/>
              <a:gd name="connsiteX3999" fmla="*/ 11568134 w 13061856"/>
              <a:gd name="connsiteY3999" fmla="*/ 740449 h 5116136"/>
              <a:gd name="connsiteX4000" fmla="*/ 11587486 w 13061856"/>
              <a:gd name="connsiteY4000" fmla="*/ 734267 h 5116136"/>
              <a:gd name="connsiteX4001" fmla="*/ 11606233 w 13061856"/>
              <a:gd name="connsiteY4001" fmla="*/ 753293 h 5116136"/>
              <a:gd name="connsiteX4002" fmla="*/ 11605628 w 13061856"/>
              <a:gd name="connsiteY4002" fmla="*/ 801097 h 5116136"/>
              <a:gd name="connsiteX4003" fmla="*/ 11586276 w 13061856"/>
              <a:gd name="connsiteY4003" fmla="*/ 801097 h 5116136"/>
              <a:gd name="connsiteX4004" fmla="*/ 11571763 w 13061856"/>
              <a:gd name="connsiteY4004" fmla="*/ 849853 h 5116136"/>
              <a:gd name="connsiteX4005" fmla="*/ 11595952 w 13061856"/>
              <a:gd name="connsiteY4005" fmla="*/ 849853 h 5116136"/>
              <a:gd name="connsiteX4006" fmla="*/ 11595348 w 13061856"/>
              <a:gd name="connsiteY4006" fmla="*/ 892902 h 5116136"/>
              <a:gd name="connsiteX4007" fmla="*/ 11549388 w 13061856"/>
              <a:gd name="connsiteY4007" fmla="*/ 892902 h 5116136"/>
              <a:gd name="connsiteX4008" fmla="*/ 11530640 w 13061856"/>
              <a:gd name="connsiteY4008" fmla="*/ 929290 h 5116136"/>
              <a:gd name="connsiteX4009" fmla="*/ 11504636 w 13061856"/>
              <a:gd name="connsiteY4009" fmla="*/ 928814 h 5116136"/>
              <a:gd name="connsiteX4010" fmla="*/ 11464118 w 13061856"/>
              <a:gd name="connsiteY4010" fmla="*/ 915496 h 5116136"/>
              <a:gd name="connsiteX4011" fmla="*/ 11485284 w 13061856"/>
              <a:gd name="connsiteY4011" fmla="*/ 935235 h 5116136"/>
              <a:gd name="connsiteX4012" fmla="*/ 11511288 w 13061856"/>
              <a:gd name="connsiteY4012" fmla="*/ 983277 h 5116136"/>
              <a:gd name="connsiteX4013" fmla="*/ 11524593 w 13061856"/>
              <a:gd name="connsiteY4013" fmla="*/ 960683 h 5116136"/>
              <a:gd name="connsiteX4014" fmla="*/ 11588695 w 13061856"/>
              <a:gd name="connsiteY4014" fmla="*/ 1009201 h 5116136"/>
              <a:gd name="connsiteX4015" fmla="*/ 11598976 w 13061856"/>
              <a:gd name="connsiteY4015" fmla="*/ 953073 h 5116136"/>
              <a:gd name="connsiteX4016" fmla="*/ 11640098 w 13061856"/>
              <a:gd name="connsiteY4016" fmla="*/ 954262 h 5116136"/>
              <a:gd name="connsiteX4017" fmla="*/ 11620142 w 13061856"/>
              <a:gd name="connsiteY4017" fmla="*/ 972337 h 5116136"/>
              <a:gd name="connsiteX4018" fmla="*/ 11625585 w 13061856"/>
              <a:gd name="connsiteY4018" fmla="*/ 1002780 h 5116136"/>
              <a:gd name="connsiteX4019" fmla="*/ 11647960 w 13061856"/>
              <a:gd name="connsiteY4019" fmla="*/ 1020618 h 5116136"/>
              <a:gd name="connsiteX4020" fmla="*/ 11649774 w 13061856"/>
              <a:gd name="connsiteY4020" fmla="*/ 1032271 h 5116136"/>
              <a:gd name="connsiteX4021" fmla="*/ 11629818 w 13061856"/>
              <a:gd name="connsiteY4021" fmla="*/ 1048296 h 5116136"/>
              <a:gd name="connsiteX4022" fmla="*/ 11624996 w 13061856"/>
              <a:gd name="connsiteY4022" fmla="*/ 1062335 h 5116136"/>
              <a:gd name="connsiteX4023" fmla="*/ 11624376 w 13061856"/>
              <a:gd name="connsiteY4023" fmla="*/ 1062714 h 5116136"/>
              <a:gd name="connsiteX4024" fmla="*/ 11624783 w 13061856"/>
              <a:gd name="connsiteY4024" fmla="*/ 1062955 h 5116136"/>
              <a:gd name="connsiteX4025" fmla="*/ 11624376 w 13061856"/>
              <a:gd name="connsiteY4025" fmla="*/ 1064140 h 5116136"/>
              <a:gd name="connsiteX4026" fmla="*/ 11554225 w 13061856"/>
              <a:gd name="connsiteY4026" fmla="*/ 1069849 h 5116136"/>
              <a:gd name="connsiteX4027" fmla="*/ 11585067 w 13061856"/>
              <a:gd name="connsiteY4027" fmla="*/ 1076271 h 5116136"/>
              <a:gd name="connsiteX4028" fmla="*/ 11594138 w 13061856"/>
              <a:gd name="connsiteY4028" fmla="*/ 1119081 h 5116136"/>
              <a:gd name="connsiteX4029" fmla="*/ 11562087 w 13061856"/>
              <a:gd name="connsiteY4029" fmla="*/ 1135729 h 5116136"/>
              <a:gd name="connsiteX4030" fmla="*/ 11508265 w 13061856"/>
              <a:gd name="connsiteY4030" fmla="*/ 1123599 h 5116136"/>
              <a:gd name="connsiteX4031" fmla="*/ 11432671 w 13061856"/>
              <a:gd name="connsiteY4031" fmla="*/ 1178539 h 5116136"/>
              <a:gd name="connsiteX4032" fmla="*/ 11482865 w 13061856"/>
              <a:gd name="connsiteY4032" fmla="*/ 1178539 h 5116136"/>
              <a:gd name="connsiteX4033" fmla="*/ 11462304 w 13061856"/>
              <a:gd name="connsiteY4033" fmla="*/ 1202798 h 5116136"/>
              <a:gd name="connsiteX4034" fmla="*/ 11456257 w 13061856"/>
              <a:gd name="connsiteY4034" fmla="*/ 1221825 h 5116136"/>
              <a:gd name="connsiteX4035" fmla="*/ 11448395 w 13061856"/>
              <a:gd name="connsiteY4035" fmla="*/ 1197566 h 5116136"/>
              <a:gd name="connsiteX4036" fmla="*/ 11413319 w 13061856"/>
              <a:gd name="connsiteY4036" fmla="*/ 1225868 h 5116136"/>
              <a:gd name="connsiteX4037" fmla="*/ 11351637 w 13061856"/>
              <a:gd name="connsiteY4037" fmla="*/ 1244895 h 5116136"/>
              <a:gd name="connsiteX4038" fmla="*/ 11421786 w 13061856"/>
              <a:gd name="connsiteY4038" fmla="*/ 1288418 h 5116136"/>
              <a:gd name="connsiteX4039" fmla="*/ 11411505 w 13061856"/>
              <a:gd name="connsiteY4039" fmla="*/ 1330990 h 5116136"/>
              <a:gd name="connsiteX4040" fmla="*/ 11439929 w 13061856"/>
              <a:gd name="connsiteY4040" fmla="*/ 1379271 h 5116136"/>
              <a:gd name="connsiteX4041" fmla="*/ 11440533 w 13061856"/>
              <a:gd name="connsiteY4041" fmla="*/ 1373086 h 5116136"/>
              <a:gd name="connsiteX4042" fmla="*/ 11466538 w 13061856"/>
              <a:gd name="connsiteY4042" fmla="*/ 1373086 h 5116136"/>
              <a:gd name="connsiteX4043" fmla="*/ 11461095 w 13061856"/>
              <a:gd name="connsiteY4043" fmla="*/ 1354773 h 5116136"/>
              <a:gd name="connsiteX4044" fmla="*/ 11500403 w 13061856"/>
              <a:gd name="connsiteY4044" fmla="*/ 1374514 h 5116136"/>
              <a:gd name="connsiteX4045" fmla="*/ 11620746 w 13061856"/>
              <a:gd name="connsiteY4045" fmla="*/ 1325282 h 5116136"/>
              <a:gd name="connsiteX4046" fmla="*/ 11646146 w 13061856"/>
              <a:gd name="connsiteY4046" fmla="*/ 1351443 h 5116136"/>
              <a:gd name="connsiteX4047" fmla="*/ 11655822 w 13061856"/>
              <a:gd name="connsiteY4047" fmla="*/ 1343833 h 5116136"/>
              <a:gd name="connsiteX4048" fmla="*/ 11652193 w 13061856"/>
              <a:gd name="connsiteY4048" fmla="*/ 1325758 h 5116136"/>
              <a:gd name="connsiteX4049" fmla="*/ 11666708 w 13061856"/>
              <a:gd name="connsiteY4049" fmla="*/ 1319098 h 5116136"/>
              <a:gd name="connsiteX4050" fmla="*/ 11779795 w 13061856"/>
              <a:gd name="connsiteY4050" fmla="*/ 1320525 h 5116136"/>
              <a:gd name="connsiteX4051" fmla="*/ 11842083 w 13061856"/>
              <a:gd name="connsiteY4051" fmla="*/ 1326471 h 5116136"/>
              <a:gd name="connsiteX4052" fmla="*/ 11845711 w 13061856"/>
              <a:gd name="connsiteY4052" fmla="*/ 1344309 h 5116136"/>
              <a:gd name="connsiteX4053" fmla="*/ 11880181 w 13061856"/>
              <a:gd name="connsiteY4053" fmla="*/ 1333368 h 5116136"/>
              <a:gd name="connsiteX4054" fmla="*/ 11852364 w 13061856"/>
              <a:gd name="connsiteY4054" fmla="*/ 1271532 h 5116136"/>
              <a:gd name="connsiteX4055" fmla="*/ 11820916 w 13061856"/>
              <a:gd name="connsiteY4055" fmla="*/ 1272721 h 5116136"/>
              <a:gd name="connsiteX4056" fmla="*/ 11906186 w 13061856"/>
              <a:gd name="connsiteY4056" fmla="*/ 1254407 h 5116136"/>
              <a:gd name="connsiteX4057" fmla="*/ 11911023 w 13061856"/>
              <a:gd name="connsiteY4057" fmla="*/ 1296504 h 5116136"/>
              <a:gd name="connsiteX4058" fmla="*/ 11915257 w 13061856"/>
              <a:gd name="connsiteY4058" fmla="*/ 1267013 h 5116136"/>
              <a:gd name="connsiteX4059" fmla="*/ 11936423 w 13061856"/>
              <a:gd name="connsiteY4059" fmla="*/ 1278905 h 5116136"/>
              <a:gd name="connsiteX4060" fmla="*/ 11966659 w 13061856"/>
              <a:gd name="connsiteY4060" fmla="*/ 1279855 h 5116136"/>
              <a:gd name="connsiteX4061" fmla="*/ 12020482 w 13061856"/>
              <a:gd name="connsiteY4061" fmla="*/ 1351443 h 5116136"/>
              <a:gd name="connsiteX4062" fmla="*/ 11934608 w 13061856"/>
              <a:gd name="connsiteY4062" fmla="*/ 1340504 h 5116136"/>
              <a:gd name="connsiteX4063" fmla="*/ 11985407 w 13061856"/>
              <a:gd name="connsiteY4063" fmla="*/ 1376416 h 5116136"/>
              <a:gd name="connsiteX4064" fmla="*/ 11943679 w 13061856"/>
              <a:gd name="connsiteY4064" fmla="*/ 1394730 h 5116136"/>
              <a:gd name="connsiteX4065" fmla="*/ 11989640 w 13061856"/>
              <a:gd name="connsiteY4065" fmla="*/ 1425886 h 5116136"/>
              <a:gd name="connsiteX4066" fmla="*/ 11944889 w 13061856"/>
              <a:gd name="connsiteY4066" fmla="*/ 1412566 h 5116136"/>
              <a:gd name="connsiteX4067" fmla="*/ 11900743 w 13061856"/>
              <a:gd name="connsiteY4067" fmla="*/ 1436351 h 5116136"/>
              <a:gd name="connsiteX4068" fmla="*/ 11938842 w 13061856"/>
              <a:gd name="connsiteY4068" fmla="*/ 1473452 h 5116136"/>
              <a:gd name="connsiteX4069" fmla="*/ 11938237 w 13061856"/>
              <a:gd name="connsiteY4069" fmla="*/ 1484868 h 5116136"/>
              <a:gd name="connsiteX4070" fmla="*/ 11918281 w 13061856"/>
              <a:gd name="connsiteY4070" fmla="*/ 1503182 h 5116136"/>
              <a:gd name="connsiteX4071" fmla="*/ 11944284 w 13061856"/>
              <a:gd name="connsiteY4071" fmla="*/ 1552889 h 5116136"/>
              <a:gd name="connsiteX4072" fmla="*/ 12068861 w 13061856"/>
              <a:gd name="connsiteY4072" fmla="*/ 1559547 h 5116136"/>
              <a:gd name="connsiteX4073" fmla="*/ 12080956 w 13061856"/>
              <a:gd name="connsiteY4073" fmla="*/ 1590704 h 5116136"/>
              <a:gd name="connsiteX4074" fmla="*/ 12083980 w 13061856"/>
              <a:gd name="connsiteY4074" fmla="*/ 1547181 h 5116136"/>
              <a:gd name="connsiteX4075" fmla="*/ 12118450 w 13061856"/>
              <a:gd name="connsiteY4075" fmla="*/ 1572153 h 5116136"/>
              <a:gd name="connsiteX4076" fmla="*/ 12116636 w 13061856"/>
              <a:gd name="connsiteY4076" fmla="*/ 1603548 h 5116136"/>
              <a:gd name="connsiteX4077" fmla="*/ 12101517 w 13061856"/>
              <a:gd name="connsiteY4077" fmla="*/ 1613773 h 5116136"/>
              <a:gd name="connsiteX4078" fmla="*/ 12122079 w 13061856"/>
              <a:gd name="connsiteY4078" fmla="*/ 1633276 h 5116136"/>
              <a:gd name="connsiteX4079" fmla="*/ 12097284 w 13061856"/>
              <a:gd name="connsiteY4079" fmla="*/ 1638984 h 5116136"/>
              <a:gd name="connsiteX4080" fmla="*/ 12070071 w 13061856"/>
              <a:gd name="connsiteY4080" fmla="*/ 1694637 h 5116136"/>
              <a:gd name="connsiteX4081" fmla="*/ 12071886 w 13061856"/>
              <a:gd name="connsiteY4081" fmla="*/ 1668714 h 5116136"/>
              <a:gd name="connsiteX4082" fmla="*/ 12050114 w 13061856"/>
              <a:gd name="connsiteY4082" fmla="*/ 1712474 h 5116136"/>
              <a:gd name="connsiteX4083" fmla="*/ 12072490 w 13061856"/>
              <a:gd name="connsiteY4083" fmla="*/ 1706766 h 5116136"/>
              <a:gd name="connsiteX4084" fmla="*/ 12036205 w 13061856"/>
              <a:gd name="connsiteY4084" fmla="*/ 1743156 h 5116136"/>
              <a:gd name="connsiteX4085" fmla="*/ 12065838 w 13061856"/>
              <a:gd name="connsiteY4085" fmla="*/ 1767415 h 5116136"/>
              <a:gd name="connsiteX4086" fmla="*/ 12119660 w 13061856"/>
              <a:gd name="connsiteY4086" fmla="*/ 1841381 h 5116136"/>
              <a:gd name="connsiteX4087" fmla="*/ 12094866 w 13061856"/>
              <a:gd name="connsiteY4087" fmla="*/ 1821165 h 5116136"/>
              <a:gd name="connsiteX4088" fmla="*/ 12144455 w 13061856"/>
              <a:gd name="connsiteY4088" fmla="*/ 1827349 h 5116136"/>
              <a:gd name="connsiteX4089" fmla="*/ 12133570 w 13061856"/>
              <a:gd name="connsiteY4089" fmla="*/ 1895844 h 5116136"/>
              <a:gd name="connsiteX4090" fmla="*/ 12103332 w 13061856"/>
              <a:gd name="connsiteY4090" fmla="*/ 1878006 h 5116136"/>
              <a:gd name="connsiteX4091" fmla="*/ 12073095 w 13061856"/>
              <a:gd name="connsiteY4091" fmla="*/ 1894655 h 5116136"/>
              <a:gd name="connsiteX4092" fmla="*/ 12128126 w 13061856"/>
              <a:gd name="connsiteY4092" fmla="*/ 1901552 h 5116136"/>
              <a:gd name="connsiteX4093" fmla="*/ 12062814 w 13061856"/>
              <a:gd name="connsiteY4093" fmla="*/ 1907736 h 5116136"/>
              <a:gd name="connsiteX4094" fmla="*/ 12069466 w 13061856"/>
              <a:gd name="connsiteY4094" fmla="*/ 1918200 h 5116136"/>
              <a:gd name="connsiteX4095" fmla="*/ 12034996 w 13061856"/>
              <a:gd name="connsiteY4095" fmla="*/ 1889422 h 5116136"/>
              <a:gd name="connsiteX4096" fmla="*/ 12004154 w 13061856"/>
              <a:gd name="connsiteY4096" fmla="*/ 1930330 h 5116136"/>
              <a:gd name="connsiteX4097" fmla="*/ 12043462 w 13061856"/>
              <a:gd name="connsiteY4097" fmla="*/ 1956017 h 5116136"/>
              <a:gd name="connsiteX4098" fmla="*/ 12009597 w 13061856"/>
              <a:gd name="connsiteY4098" fmla="*/ 1954590 h 5116136"/>
              <a:gd name="connsiteX4099" fmla="*/ 11988431 w 13061856"/>
              <a:gd name="connsiteY4099" fmla="*/ 1992405 h 5116136"/>
              <a:gd name="connsiteX4100" fmla="*/ 11992664 w 13061856"/>
              <a:gd name="connsiteY4100" fmla="*/ 2004773 h 5116136"/>
              <a:gd name="connsiteX4101" fmla="*/ 12063419 w 13061856"/>
              <a:gd name="connsiteY4101" fmla="*/ 1973141 h 5116136"/>
              <a:gd name="connsiteX4102" fmla="*/ 12067652 w 13061856"/>
              <a:gd name="connsiteY4102" fmla="*/ 1991692 h 5116136"/>
              <a:gd name="connsiteX4103" fmla="*/ 12114218 w 13061856"/>
              <a:gd name="connsiteY4103" fmla="*/ 1979562 h 5116136"/>
              <a:gd name="connsiteX4104" fmla="*/ 12106960 w 13061856"/>
              <a:gd name="connsiteY4104" fmla="*/ 2016664 h 5116136"/>
              <a:gd name="connsiteX4105" fmla="*/ 12112403 w 13061856"/>
              <a:gd name="connsiteY4105" fmla="*/ 2004773 h 5116136"/>
              <a:gd name="connsiteX4106" fmla="*/ 12172272 w 13061856"/>
              <a:gd name="connsiteY4106" fmla="*/ 2004297 h 5116136"/>
              <a:gd name="connsiteX4107" fmla="*/ 12152316 w 13061856"/>
              <a:gd name="connsiteY4107" fmla="*/ 1980751 h 5116136"/>
              <a:gd name="connsiteX4108" fmla="*/ 12153525 w 13061856"/>
              <a:gd name="connsiteY4108" fmla="*/ 2004297 h 5116136"/>
              <a:gd name="connsiteX4109" fmla="*/ 12148083 w 13061856"/>
              <a:gd name="connsiteY4109" fmla="*/ 1968385 h 5116136"/>
              <a:gd name="connsiteX4110" fmla="*/ 12163201 w 13061856"/>
              <a:gd name="connsiteY4110" fmla="*/ 1962201 h 5116136"/>
              <a:gd name="connsiteX4111" fmla="*/ 12178925 w 13061856"/>
              <a:gd name="connsiteY4111" fmla="*/ 1981227 h 5116136"/>
              <a:gd name="connsiteX4112" fmla="*/ 12188601 w 13061856"/>
              <a:gd name="connsiteY4112" fmla="*/ 1938418 h 5116136"/>
              <a:gd name="connsiteX4113" fmla="*/ 12191624 w 13061856"/>
              <a:gd name="connsiteY4113" fmla="*/ 1962201 h 5116136"/>
              <a:gd name="connsiteX4114" fmla="*/ 12218234 w 13061856"/>
              <a:gd name="connsiteY4114" fmla="*/ 1962675 h 5116136"/>
              <a:gd name="connsiteX4115" fmla="*/ 12253913 w 13061856"/>
              <a:gd name="connsiteY4115" fmla="*/ 1937940 h 5116136"/>
              <a:gd name="connsiteX4116" fmla="*/ 12238190 w 13061856"/>
              <a:gd name="connsiteY4116" fmla="*/ 1950784 h 5116136"/>
              <a:gd name="connsiteX4117" fmla="*/ 12267822 w 13061856"/>
              <a:gd name="connsiteY4117" fmla="*/ 1975043 h 5116136"/>
              <a:gd name="connsiteX4118" fmla="*/ 12233352 w 13061856"/>
              <a:gd name="connsiteY4118" fmla="*/ 1993357 h 5116136"/>
              <a:gd name="connsiteX4119" fmla="*/ 12232142 w 13061856"/>
              <a:gd name="connsiteY4119" fmla="*/ 1967909 h 5116136"/>
              <a:gd name="connsiteX4120" fmla="*/ 12222466 w 13061856"/>
              <a:gd name="connsiteY4120" fmla="*/ 1969096 h 5116136"/>
              <a:gd name="connsiteX4121" fmla="*/ 12217629 w 13061856"/>
              <a:gd name="connsiteY4121" fmla="*/ 1974330 h 5116136"/>
              <a:gd name="connsiteX4122" fmla="*/ 12222466 w 13061856"/>
              <a:gd name="connsiteY4122" fmla="*/ 1980751 h 5116136"/>
              <a:gd name="connsiteX4123" fmla="*/ 12207348 w 13061856"/>
              <a:gd name="connsiteY4123" fmla="*/ 1993357 h 5116136"/>
              <a:gd name="connsiteX4124" fmla="*/ 12233352 w 13061856"/>
              <a:gd name="connsiteY4124" fmla="*/ 1993357 h 5116136"/>
              <a:gd name="connsiteX4125" fmla="*/ 12262380 w 13061856"/>
              <a:gd name="connsiteY4125" fmla="*/ 2024037 h 5116136"/>
              <a:gd name="connsiteX4126" fmla="*/ 12272660 w 13061856"/>
              <a:gd name="connsiteY4126" fmla="*/ 2024513 h 5116136"/>
              <a:gd name="connsiteX4127" fmla="*/ 12326482 w 13061856"/>
              <a:gd name="connsiteY4127" fmla="*/ 2005723 h 5116136"/>
              <a:gd name="connsiteX4128" fmla="*/ 12311364 w 13061856"/>
              <a:gd name="connsiteY4128" fmla="*/ 2018329 h 5116136"/>
              <a:gd name="connsiteX4129" fmla="*/ 12322249 w 13061856"/>
              <a:gd name="connsiteY4129" fmla="*/ 2036880 h 5116136"/>
              <a:gd name="connsiteX4130" fmla="*/ 12427475 w 13061856"/>
              <a:gd name="connsiteY4130" fmla="*/ 2000491 h 5116136"/>
              <a:gd name="connsiteX4131" fmla="*/ 12457712 w 13061856"/>
              <a:gd name="connsiteY4131" fmla="*/ 2018805 h 5116136"/>
              <a:gd name="connsiteX4132" fmla="*/ 12432312 w 13061856"/>
              <a:gd name="connsiteY4132" fmla="*/ 2036880 h 5116136"/>
              <a:gd name="connsiteX4133" fmla="*/ 12446221 w 13061856"/>
              <a:gd name="connsiteY4133" fmla="*/ 2055430 h 5116136"/>
              <a:gd name="connsiteX4134" fmla="*/ 12426265 w 13061856"/>
              <a:gd name="connsiteY4134" fmla="*/ 2061614 h 5116136"/>
              <a:gd name="connsiteX4135" fmla="*/ 12486739 w 13061856"/>
              <a:gd name="connsiteY4135" fmla="*/ 2019518 h 5116136"/>
              <a:gd name="connsiteX4136" fmla="*/ 12500649 w 13061856"/>
              <a:gd name="connsiteY4136" fmla="*/ 2018805 h 5116136"/>
              <a:gd name="connsiteX4137" fmla="*/ 12487343 w 13061856"/>
              <a:gd name="connsiteY4137" fmla="*/ 2007151 h 5116136"/>
              <a:gd name="connsiteX4138" fmla="*/ 12541166 w 13061856"/>
              <a:gd name="connsiteY4138" fmla="*/ 1982415 h 5116136"/>
              <a:gd name="connsiteX4139" fmla="*/ 12565961 w 13061856"/>
              <a:gd name="connsiteY4139" fmla="*/ 2014286 h 5116136"/>
              <a:gd name="connsiteX4140" fmla="*/ 12582289 w 13061856"/>
              <a:gd name="connsiteY4140" fmla="*/ 1984081 h 5116136"/>
              <a:gd name="connsiteX4141" fmla="*/ 12615550 w 13061856"/>
              <a:gd name="connsiteY4141" fmla="*/ 1982891 h 5116136"/>
              <a:gd name="connsiteX4142" fmla="*/ 12642158 w 13061856"/>
              <a:gd name="connsiteY4142" fmla="*/ 2026891 h 5116136"/>
              <a:gd name="connsiteX4143" fmla="*/ 12616154 w 13061856"/>
              <a:gd name="connsiteY4143" fmla="*/ 2062089 h 5116136"/>
              <a:gd name="connsiteX4144" fmla="*/ 12699609 w 13061856"/>
              <a:gd name="connsiteY4144" fmla="*/ 2160315 h 5116136"/>
              <a:gd name="connsiteX4145" fmla="*/ 12740127 w 13061856"/>
              <a:gd name="connsiteY4145" fmla="*/ 2161504 h 5116136"/>
              <a:gd name="connsiteX4146" fmla="*/ 12692956 w 13061856"/>
              <a:gd name="connsiteY4146" fmla="*/ 2233331 h 5116136"/>
              <a:gd name="connsiteX4147" fmla="*/ 12712913 w 13061856"/>
              <a:gd name="connsiteY4147" fmla="*/ 2214780 h 5116136"/>
              <a:gd name="connsiteX4148" fmla="*/ 12703842 w 13061856"/>
              <a:gd name="connsiteY4148" fmla="*/ 2204314 h 5116136"/>
              <a:gd name="connsiteX4149" fmla="*/ 12723194 w 13061856"/>
              <a:gd name="connsiteY4149" fmla="*/ 2245460 h 5116136"/>
              <a:gd name="connsiteX4150" fmla="*/ 12749198 w 13061856"/>
              <a:gd name="connsiteY4150" fmla="*/ 2251644 h 5116136"/>
              <a:gd name="connsiteX4151" fmla="*/ 12712308 w 13061856"/>
              <a:gd name="connsiteY4151" fmla="*/ 2264487 h 5116136"/>
              <a:gd name="connsiteX4152" fmla="*/ 12723194 w 13061856"/>
              <a:gd name="connsiteY4152" fmla="*/ 2283513 h 5116136"/>
              <a:gd name="connsiteX4153" fmla="*/ 12673605 w 13061856"/>
              <a:gd name="connsiteY4153" fmla="*/ 2270671 h 5116136"/>
              <a:gd name="connsiteX4154" fmla="*/ 12686910 w 13061856"/>
              <a:gd name="connsiteY4154" fmla="*/ 2288270 h 5116136"/>
              <a:gd name="connsiteX4155" fmla="*/ 12663929 w 13061856"/>
              <a:gd name="connsiteY4155" fmla="*/ 2270195 h 5116136"/>
              <a:gd name="connsiteX4156" fmla="*/ 12637320 w 13061856"/>
              <a:gd name="connsiteY4156" fmla="*/ 2281611 h 5116136"/>
              <a:gd name="connsiteX4157" fmla="*/ 12642763 w 13061856"/>
              <a:gd name="connsiteY4157" fmla="*/ 2306107 h 5116136"/>
              <a:gd name="connsiteX4158" fmla="*/ 12617968 w 13061856"/>
              <a:gd name="connsiteY4158" fmla="*/ 2288270 h 5116136"/>
              <a:gd name="connsiteX4159" fmla="*/ 12598012 w 13061856"/>
              <a:gd name="connsiteY4159" fmla="*/ 2250691 h 5116136"/>
              <a:gd name="connsiteX4160" fmla="*/ 12608293 w 13061856"/>
              <a:gd name="connsiteY4160" fmla="*/ 2233806 h 5116136"/>
              <a:gd name="connsiteX4161" fmla="*/ 12589545 w 13061856"/>
              <a:gd name="connsiteY4161" fmla="*/ 2226195 h 5116136"/>
              <a:gd name="connsiteX4162" fmla="*/ 12573822 w 13061856"/>
              <a:gd name="connsiteY4162" fmla="*/ 2250691 h 5116136"/>
              <a:gd name="connsiteX4163" fmla="*/ 12578055 w 13061856"/>
              <a:gd name="connsiteY4163" fmla="*/ 2215254 h 5116136"/>
              <a:gd name="connsiteX4164" fmla="*/ 12614945 w 13061856"/>
              <a:gd name="connsiteY4164" fmla="*/ 2208358 h 5116136"/>
              <a:gd name="connsiteX4165" fmla="*/ 12579869 w 13061856"/>
              <a:gd name="connsiteY4165" fmla="*/ 2195514 h 5116136"/>
              <a:gd name="connsiteX4166" fmla="*/ 12563542 w 13061856"/>
              <a:gd name="connsiteY4166" fmla="*/ 2225720 h 5116136"/>
              <a:gd name="connsiteX4167" fmla="*/ 12450455 w 13061856"/>
              <a:gd name="connsiteY4167" fmla="*/ 2226195 h 5116136"/>
              <a:gd name="connsiteX4168" fmla="*/ 12444407 w 13061856"/>
              <a:gd name="connsiteY4168" fmla="*/ 2251168 h 5116136"/>
              <a:gd name="connsiteX4169" fmla="*/ 12399051 w 13061856"/>
              <a:gd name="connsiteY4169" fmla="*/ 2249502 h 5116136"/>
              <a:gd name="connsiteX4170" fmla="*/ 12413565 w 13061856"/>
              <a:gd name="connsiteY4170" fmla="*/ 2286367 h 5116136"/>
              <a:gd name="connsiteX4171" fmla="*/ 12383932 w 13061856"/>
              <a:gd name="connsiteY4171" fmla="*/ 2299686 h 5116136"/>
              <a:gd name="connsiteX4172" fmla="*/ 12419613 w 13061856"/>
              <a:gd name="connsiteY4172" fmla="*/ 2304918 h 5116136"/>
              <a:gd name="connsiteX4173" fmla="*/ 12428079 w 13061856"/>
              <a:gd name="connsiteY4173" fmla="*/ 2323232 h 5116136"/>
              <a:gd name="connsiteX4174" fmla="*/ 12393004 w 13061856"/>
              <a:gd name="connsiteY4174" fmla="*/ 2353912 h 5116136"/>
              <a:gd name="connsiteX4175" fmla="*/ 12397237 w 13061856"/>
              <a:gd name="connsiteY4175" fmla="*/ 2366279 h 5116136"/>
              <a:gd name="connsiteX4176" fmla="*/ 12443802 w 13061856"/>
              <a:gd name="connsiteY4176" fmla="*/ 2342496 h 5116136"/>
              <a:gd name="connsiteX4177" fmla="*/ 12507905 w 13061856"/>
              <a:gd name="connsiteY4177" fmla="*/ 2353912 h 5116136"/>
              <a:gd name="connsiteX4178" fmla="*/ 12541166 w 13061856"/>
              <a:gd name="connsiteY4178" fmla="*/ 2404094 h 5116136"/>
              <a:gd name="connsiteX4179" fmla="*/ 12604060 w 13061856"/>
              <a:gd name="connsiteY4179" fmla="*/ 2389587 h 5116136"/>
              <a:gd name="connsiteX4180" fmla="*/ 12575637 w 13061856"/>
              <a:gd name="connsiteY4180" fmla="*/ 2476633 h 5116136"/>
              <a:gd name="connsiteX4181" fmla="*/ 12576241 w 13061856"/>
              <a:gd name="connsiteY4181" fmla="*/ 2544177 h 5116136"/>
              <a:gd name="connsiteX4182" fmla="*/ 12524838 w 13061856"/>
              <a:gd name="connsiteY4182" fmla="*/ 2525627 h 5116136"/>
              <a:gd name="connsiteX4183" fmla="*/ 12521210 w 13061856"/>
              <a:gd name="connsiteY4183" fmla="*/ 2543227 h 5116136"/>
              <a:gd name="connsiteX4184" fmla="*/ 12460735 w 13061856"/>
              <a:gd name="connsiteY4184" fmla="*/ 2506600 h 5116136"/>
              <a:gd name="connsiteX4185" fmla="*/ 12421427 w 13061856"/>
              <a:gd name="connsiteY4185" fmla="*/ 2530859 h 5116136"/>
              <a:gd name="connsiteX4186" fmla="*/ 12421427 w 13061856"/>
              <a:gd name="connsiteY4186" fmla="*/ 2560350 h 5116136"/>
              <a:gd name="connsiteX4187" fmla="*/ 12465573 w 13061856"/>
              <a:gd name="connsiteY4187" fmla="*/ 2585798 h 5116136"/>
              <a:gd name="connsiteX4188" fmla="*/ 12460131 w 13061856"/>
              <a:gd name="connsiteY4188" fmla="*/ 2646921 h 5116136"/>
              <a:gd name="connsiteX4189" fmla="*/ 12529675 w 13061856"/>
              <a:gd name="connsiteY4189" fmla="*/ 2641213 h 5116136"/>
              <a:gd name="connsiteX4190" fmla="*/ 12468597 w 13061856"/>
              <a:gd name="connsiteY4190" fmla="*/ 2665711 h 5116136"/>
              <a:gd name="connsiteX4191" fmla="*/ 12425661 w 13061856"/>
              <a:gd name="connsiteY4191" fmla="*/ 2658100 h 5116136"/>
              <a:gd name="connsiteX4192" fmla="*/ 12497624 w 13061856"/>
              <a:gd name="connsiteY4192" fmla="*/ 2786768 h 5116136"/>
              <a:gd name="connsiteX4193" fmla="*/ 12516976 w 13061856"/>
              <a:gd name="connsiteY4193" fmla="*/ 2780584 h 5116136"/>
              <a:gd name="connsiteX4194" fmla="*/ 12523629 w 13061856"/>
              <a:gd name="connsiteY4194" fmla="*/ 2793189 h 5116136"/>
              <a:gd name="connsiteX4195" fmla="*/ 12512139 w 13061856"/>
              <a:gd name="connsiteY4195" fmla="*/ 2818162 h 5116136"/>
              <a:gd name="connsiteX4196" fmla="*/ 12527257 w 13061856"/>
              <a:gd name="connsiteY4196" fmla="*/ 2848842 h 5116136"/>
              <a:gd name="connsiteX4197" fmla="*/ 12617364 w 13061856"/>
              <a:gd name="connsiteY4197" fmla="*/ 2878095 h 5116136"/>
              <a:gd name="connsiteX4198" fmla="*/ 12636716 w 13061856"/>
              <a:gd name="connsiteY4198" fmla="*/ 2874052 h 5116136"/>
              <a:gd name="connsiteX4199" fmla="*/ 12660300 w 13061856"/>
              <a:gd name="connsiteY4199" fmla="*/ 2915673 h 5116136"/>
              <a:gd name="connsiteX4200" fmla="*/ 12604664 w 13061856"/>
              <a:gd name="connsiteY4200" fmla="*/ 3049812 h 5116136"/>
              <a:gd name="connsiteX4201" fmla="*/ 12718356 w 13061856"/>
              <a:gd name="connsiteY4201" fmla="*/ 3037682 h 5116136"/>
              <a:gd name="connsiteX4202" fmla="*/ 12694771 w 13061856"/>
              <a:gd name="connsiteY4202" fmla="*/ 2989877 h 5116136"/>
              <a:gd name="connsiteX4203" fmla="*/ 12714122 w 13061856"/>
              <a:gd name="connsiteY4203" fmla="*/ 2989877 h 5116136"/>
              <a:gd name="connsiteX4204" fmla="*/ 12783668 w 13061856"/>
              <a:gd name="connsiteY4204" fmla="*/ 3025553 h 5116136"/>
              <a:gd name="connsiteX4205" fmla="*/ 12789110 w 13061856"/>
              <a:gd name="connsiteY4205" fmla="*/ 3063130 h 5116136"/>
              <a:gd name="connsiteX4206" fmla="*/ 12966905 w 13061856"/>
              <a:gd name="connsiteY4206" fmla="*/ 3138285 h 5116136"/>
              <a:gd name="connsiteX4207" fmla="*/ 13061849 w 13061856"/>
              <a:gd name="connsiteY4207" fmla="*/ 3279558 h 5116136"/>
              <a:gd name="connsiteX4208" fmla="*/ 13022542 w 13061856"/>
              <a:gd name="connsiteY4208" fmla="*/ 3386345 h 5116136"/>
              <a:gd name="connsiteX4209" fmla="*/ 13015285 w 13061856"/>
              <a:gd name="connsiteY4209" fmla="*/ 3343773 h 5116136"/>
              <a:gd name="connsiteX4210" fmla="*/ 12959044 w 13061856"/>
              <a:gd name="connsiteY4210" fmla="*/ 3325461 h 5116136"/>
              <a:gd name="connsiteX4211" fmla="*/ 12809067 w 13061856"/>
              <a:gd name="connsiteY4211" fmla="*/ 3336638 h 5116136"/>
              <a:gd name="connsiteX4212" fmla="*/ 12814510 w 13061856"/>
              <a:gd name="connsiteY4212" fmla="*/ 3324985 h 5116136"/>
              <a:gd name="connsiteX4213" fmla="*/ 12721380 w 13061856"/>
              <a:gd name="connsiteY4213" fmla="*/ 3313331 h 5116136"/>
              <a:gd name="connsiteX4214" fmla="*/ 12696586 w 13061856"/>
              <a:gd name="connsiteY4214" fmla="*/ 3330693 h 5116136"/>
              <a:gd name="connsiteX4215" fmla="*/ 12676629 w 13061856"/>
              <a:gd name="connsiteY4215" fmla="*/ 3305482 h 5116136"/>
              <a:gd name="connsiteX4216" fmla="*/ 12594988 w 13061856"/>
              <a:gd name="connsiteY4216" fmla="*/ 3335925 h 5116136"/>
              <a:gd name="connsiteX4217" fmla="*/ 12550237 w 13061856"/>
              <a:gd name="connsiteY4217" fmla="*/ 3329978 h 5116136"/>
              <a:gd name="connsiteX4218" fmla="*/ 12594988 w 13061856"/>
              <a:gd name="connsiteY4218" fmla="*/ 3292639 h 5116136"/>
              <a:gd name="connsiteX4219" fmla="*/ 12584103 w 13061856"/>
              <a:gd name="connsiteY4219" fmla="*/ 3110935 h 5116136"/>
              <a:gd name="connsiteX4220" fmla="*/ 12530281 w 13061856"/>
              <a:gd name="connsiteY4220" fmla="*/ 3090719 h 5116136"/>
              <a:gd name="connsiteX4221" fmla="*/ 12513953 w 13061856"/>
              <a:gd name="connsiteY4221" fmla="*/ 3129010 h 5116136"/>
              <a:gd name="connsiteX4222" fmla="*/ 12561728 w 13061856"/>
              <a:gd name="connsiteY4222" fmla="*/ 3214630 h 5116136"/>
              <a:gd name="connsiteX4223" fmla="*/ 12538142 w 13061856"/>
              <a:gd name="connsiteY4223" fmla="*/ 3207970 h 5116136"/>
              <a:gd name="connsiteX4224" fmla="*/ 12522419 w 13061856"/>
              <a:gd name="connsiteY4224" fmla="*/ 3218435 h 5116136"/>
              <a:gd name="connsiteX4225" fmla="*/ 12536933 w 13061856"/>
              <a:gd name="connsiteY4225" fmla="*/ 3267666 h 5116136"/>
              <a:gd name="connsiteX4226" fmla="*/ 12517581 w 13061856"/>
              <a:gd name="connsiteY4226" fmla="*/ 3274089 h 5116136"/>
              <a:gd name="connsiteX4227" fmla="*/ 12491577 w 13061856"/>
              <a:gd name="connsiteY4227" fmla="*/ 3378735 h 5116136"/>
              <a:gd name="connsiteX4228" fmla="*/ 12464968 w 13061856"/>
              <a:gd name="connsiteY4228" fmla="*/ 3390151 h 5116136"/>
              <a:gd name="connsiteX4229" fmla="*/ 12500649 w 13061856"/>
              <a:gd name="connsiteY4229" fmla="*/ 3389199 h 5116136"/>
              <a:gd name="connsiteX4230" fmla="*/ 12494601 w 13061856"/>
              <a:gd name="connsiteY4230" fmla="*/ 3414410 h 5116136"/>
              <a:gd name="connsiteX4231" fmla="*/ 12457106 w 13061856"/>
              <a:gd name="connsiteY4231" fmla="*/ 3407513 h 5116136"/>
              <a:gd name="connsiteX4232" fmla="*/ 12466177 w 13061856"/>
              <a:gd name="connsiteY4232" fmla="*/ 3449847 h 5116136"/>
              <a:gd name="connsiteX4233" fmla="*/ 12444407 w 13061856"/>
              <a:gd name="connsiteY4233" fmla="*/ 3455555 h 5116136"/>
              <a:gd name="connsiteX4234" fmla="*/ 12439569 w 13061856"/>
              <a:gd name="connsiteY4234" fmla="*/ 3493132 h 5116136"/>
              <a:gd name="connsiteX4235" fmla="*/ 12469807 w 13061856"/>
              <a:gd name="connsiteY4235" fmla="*/ 3517391 h 5116136"/>
              <a:gd name="connsiteX4236" fmla="*/ 12468597 w 13061856"/>
              <a:gd name="connsiteY4236" fmla="*/ 3620136 h 5116136"/>
              <a:gd name="connsiteX4237" fmla="*/ 12443197 w 13061856"/>
              <a:gd name="connsiteY4237" fmla="*/ 3634168 h 5116136"/>
              <a:gd name="connsiteX4238" fmla="*/ 12462549 w 13061856"/>
              <a:gd name="connsiteY4238" fmla="*/ 3645584 h 5116136"/>
              <a:gd name="connsiteX4239" fmla="*/ 12448641 w 13061856"/>
              <a:gd name="connsiteY4239" fmla="*/ 3669843 h 5116136"/>
              <a:gd name="connsiteX4240" fmla="*/ 12417194 w 13061856"/>
              <a:gd name="connsiteY4240" fmla="*/ 3675075 h 5116136"/>
              <a:gd name="connsiteX4241" fmla="*/ 12406309 w 13061856"/>
              <a:gd name="connsiteY4241" fmla="*/ 3735960 h 5116136"/>
              <a:gd name="connsiteX4242" fmla="*/ 12407518 w 13061856"/>
              <a:gd name="connsiteY4242" fmla="*/ 3676264 h 5116136"/>
              <a:gd name="connsiteX4243" fmla="*/ 12373047 w 13061856"/>
              <a:gd name="connsiteY4243" fmla="*/ 3731204 h 5116136"/>
              <a:gd name="connsiteX4244" fmla="*/ 12367605 w 13061856"/>
              <a:gd name="connsiteY4244" fmla="*/ 3786143 h 5116136"/>
              <a:gd name="connsiteX4245" fmla="*/ 12386957 w 13061856"/>
              <a:gd name="connsiteY4245" fmla="*/ 3827289 h 5116136"/>
              <a:gd name="connsiteX4246" fmla="*/ 12372442 w 13061856"/>
              <a:gd name="connsiteY4246" fmla="*/ 3833948 h 5116136"/>
              <a:gd name="connsiteX4247" fmla="*/ 12385747 w 13061856"/>
              <a:gd name="connsiteY4247" fmla="*/ 3846791 h 5116136"/>
              <a:gd name="connsiteX4248" fmla="*/ 12369419 w 13061856"/>
              <a:gd name="connsiteY4248" fmla="*/ 3877472 h 5116136"/>
              <a:gd name="connsiteX4249" fmla="*/ 12401470 w 13061856"/>
              <a:gd name="connsiteY4249" fmla="*/ 3864153 h 5116136"/>
              <a:gd name="connsiteX4250" fmla="*/ 12365791 w 13061856"/>
              <a:gd name="connsiteY4250" fmla="*/ 3985924 h 5116136"/>
              <a:gd name="connsiteX4251" fmla="*/ 12334344 w 13061856"/>
              <a:gd name="connsiteY4251" fmla="*/ 3991156 h 5116136"/>
              <a:gd name="connsiteX4252" fmla="*/ 12348858 w 13061856"/>
              <a:gd name="connsiteY4252" fmla="*/ 4021836 h 5116136"/>
              <a:gd name="connsiteX4253" fmla="*/ 12324063 w 13061856"/>
              <a:gd name="connsiteY4253" fmla="*/ 4089381 h 5116136"/>
              <a:gd name="connsiteX4254" fmla="*/ 12323459 w 13061856"/>
              <a:gd name="connsiteY4254" fmla="*/ 4053707 h 5116136"/>
              <a:gd name="connsiteX4255" fmla="*/ 12298059 w 13061856"/>
              <a:gd name="connsiteY4255" fmla="*/ 4071069 h 5116136"/>
              <a:gd name="connsiteX4256" fmla="*/ 12330715 w 13061856"/>
              <a:gd name="connsiteY4256" fmla="*/ 4016604 h 5116136"/>
              <a:gd name="connsiteX4257" fmla="*/ 12309549 w 13061856"/>
              <a:gd name="connsiteY4257" fmla="*/ 3917903 h 5116136"/>
              <a:gd name="connsiteX4258" fmla="*/ 12260565 w 13061856"/>
              <a:gd name="connsiteY4258" fmla="*/ 3899352 h 5116136"/>
              <a:gd name="connsiteX4259" fmla="*/ 12271451 w 13061856"/>
              <a:gd name="connsiteY4259" fmla="*/ 3906250 h 5116136"/>
              <a:gd name="connsiteX4260" fmla="*/ 12249680 w 13061856"/>
              <a:gd name="connsiteY4260" fmla="*/ 3954292 h 5116136"/>
              <a:gd name="connsiteX4261" fmla="*/ 12235770 w 13061856"/>
              <a:gd name="connsiteY4261" fmla="*/ 3949059 h 5116136"/>
              <a:gd name="connsiteX4262" fmla="*/ 12235770 w 13061856"/>
              <a:gd name="connsiteY4262" fmla="*/ 3990680 h 5116136"/>
              <a:gd name="connsiteX4263" fmla="*/ 12216418 w 13061856"/>
              <a:gd name="connsiteY4263" fmla="*/ 3990680 h 5116136"/>
              <a:gd name="connsiteX4264" fmla="*/ 12125708 w 13061856"/>
              <a:gd name="connsiteY4264" fmla="*/ 3984972 h 5116136"/>
              <a:gd name="connsiteX4265" fmla="*/ 12105751 w 13061856"/>
              <a:gd name="connsiteY4265" fmla="*/ 3953578 h 5116136"/>
              <a:gd name="connsiteX4266" fmla="*/ 12108170 w 13061856"/>
              <a:gd name="connsiteY4266" fmla="*/ 3918616 h 5116136"/>
              <a:gd name="connsiteX4267" fmla="*/ 12146874 w 13061856"/>
              <a:gd name="connsiteY4267" fmla="*/ 3911482 h 5116136"/>
              <a:gd name="connsiteX4268" fmla="*/ 12116636 w 13061856"/>
              <a:gd name="connsiteY4268" fmla="*/ 3887460 h 5116136"/>
              <a:gd name="connsiteX4269" fmla="*/ 12073095 w 13061856"/>
              <a:gd name="connsiteY4269" fmla="*/ 3905061 h 5116136"/>
              <a:gd name="connsiteX4270" fmla="*/ 12091841 w 13061856"/>
              <a:gd name="connsiteY4270" fmla="*/ 3948584 h 5116136"/>
              <a:gd name="connsiteX4271" fmla="*/ 12046486 w 13061856"/>
              <a:gd name="connsiteY4271" fmla="*/ 3946681 h 5116136"/>
              <a:gd name="connsiteX4272" fmla="*/ 12072490 w 13061856"/>
              <a:gd name="connsiteY4272" fmla="*/ 3952627 h 5116136"/>
              <a:gd name="connsiteX4273" fmla="*/ 12082166 w 13061856"/>
              <a:gd name="connsiteY4273" fmla="*/ 3991156 h 5116136"/>
              <a:gd name="connsiteX4274" fmla="*/ 12061605 w 13061856"/>
              <a:gd name="connsiteY4274" fmla="*/ 3965945 h 5116136"/>
              <a:gd name="connsiteX4275" fmla="*/ 12050720 w 13061856"/>
              <a:gd name="connsiteY4275" fmla="*/ 3990680 h 5116136"/>
              <a:gd name="connsiteX4276" fmla="*/ 12079747 w 13061856"/>
              <a:gd name="connsiteY4276" fmla="*/ 4026594 h 5116136"/>
              <a:gd name="connsiteX4277" fmla="*/ 12050114 w 13061856"/>
              <a:gd name="connsiteY4277" fmla="*/ 4043956 h 5116136"/>
              <a:gd name="connsiteX4278" fmla="*/ 12045881 w 13061856"/>
              <a:gd name="connsiteY4278" fmla="*/ 4075825 h 5116136"/>
              <a:gd name="connsiteX4279" fmla="*/ 12070071 w 13061856"/>
              <a:gd name="connsiteY4279" fmla="*/ 4075825 h 5116136"/>
              <a:gd name="connsiteX4280" fmla="*/ 12015644 w 13061856"/>
              <a:gd name="connsiteY4280" fmla="*/ 4062982 h 5116136"/>
              <a:gd name="connsiteX4281" fmla="*/ 12035601 w 13061856"/>
              <a:gd name="connsiteY4281" fmla="*/ 4088430 h 5116136"/>
              <a:gd name="connsiteX4282" fmla="*/ 12028948 w 13061856"/>
              <a:gd name="connsiteY4282" fmla="*/ 4117446 h 5116136"/>
              <a:gd name="connsiteX4283" fmla="*/ 12021087 w 13061856"/>
              <a:gd name="connsiteY4283" fmla="*/ 4092949 h 5116136"/>
              <a:gd name="connsiteX4284" fmla="*/ 11995687 w 13061856"/>
              <a:gd name="connsiteY4284" fmla="*/ 4112689 h 5116136"/>
              <a:gd name="connsiteX4285" fmla="*/ 11990245 w 13061856"/>
              <a:gd name="connsiteY4285" fmla="*/ 4080344 h 5116136"/>
              <a:gd name="connsiteX4286" fmla="*/ 11932189 w 13061856"/>
              <a:gd name="connsiteY4286" fmla="*/ 4049664 h 5116136"/>
              <a:gd name="connsiteX4287" fmla="*/ 11960008 w 13061856"/>
              <a:gd name="connsiteY4287" fmla="*/ 4111500 h 5116136"/>
              <a:gd name="connsiteX4288" fmla="*/ 11966055 w 13061856"/>
              <a:gd name="connsiteY4288" fmla="*/ 4086528 h 5116136"/>
              <a:gd name="connsiteX4289" fmla="*/ 11984197 w 13061856"/>
              <a:gd name="connsiteY4289" fmla="*/ 4099847 h 5116136"/>
              <a:gd name="connsiteX4290" fmla="*/ 11964241 w 13061856"/>
              <a:gd name="connsiteY4290" fmla="*/ 4117921 h 5116136"/>
              <a:gd name="connsiteX4291" fmla="*/ 11990850 w 13061856"/>
              <a:gd name="connsiteY4291" fmla="*/ 4153834 h 5116136"/>
              <a:gd name="connsiteX4292" fmla="*/ 11985407 w 13061856"/>
              <a:gd name="connsiteY4292" fmla="*/ 4209249 h 5116136"/>
              <a:gd name="connsiteX4293" fmla="*/ 11955774 w 13061856"/>
              <a:gd name="connsiteY4293" fmla="*/ 4184277 h 5116136"/>
              <a:gd name="connsiteX4294" fmla="*/ 11973312 w 13061856"/>
              <a:gd name="connsiteY4294" fmla="*/ 4160494 h 5116136"/>
              <a:gd name="connsiteX4295" fmla="*/ 11970289 w 13061856"/>
              <a:gd name="connsiteY4295" fmla="*/ 4136235 h 5116136"/>
              <a:gd name="connsiteX4296" fmla="*/ 11950332 w 13061856"/>
              <a:gd name="connsiteY4296" fmla="*/ 4110787 h 5116136"/>
              <a:gd name="connsiteX4297" fmla="*/ 11909209 w 13061856"/>
              <a:gd name="connsiteY4297" fmla="*/ 4105079 h 5116136"/>
              <a:gd name="connsiteX4298" fmla="*/ 11891671 w 13061856"/>
              <a:gd name="connsiteY4298" fmla="*/ 4006853 h 5116136"/>
              <a:gd name="connsiteX4299" fmla="*/ 11931585 w 13061856"/>
              <a:gd name="connsiteY4299" fmla="*/ 3976411 h 5116136"/>
              <a:gd name="connsiteX4300" fmla="*/ 11917676 w 13061856"/>
              <a:gd name="connsiteY4300" fmla="*/ 3971179 h 5116136"/>
              <a:gd name="connsiteX4301" fmla="*/ 11921909 w 13061856"/>
              <a:gd name="connsiteY4301" fmla="*/ 3940023 h 5116136"/>
              <a:gd name="connsiteX4302" fmla="*/ 11962427 w 13061856"/>
              <a:gd name="connsiteY4302" fmla="*/ 3947394 h 5116136"/>
              <a:gd name="connsiteX4303" fmla="*/ 11950937 w 13061856"/>
              <a:gd name="connsiteY4303" fmla="*/ 3972129 h 5116136"/>
              <a:gd name="connsiteX4304" fmla="*/ 12022296 w 13061856"/>
              <a:gd name="connsiteY4304" fmla="*/ 3952627 h 5116136"/>
              <a:gd name="connsiteX4305" fmla="*/ 11968475 w 13061856"/>
              <a:gd name="connsiteY4305" fmla="*/ 3921946 h 5116136"/>
              <a:gd name="connsiteX4306" fmla="*/ 11987825 w 13061856"/>
              <a:gd name="connsiteY4306" fmla="*/ 3916238 h 5116136"/>
              <a:gd name="connsiteX4307" fmla="*/ 11967870 w 13061856"/>
              <a:gd name="connsiteY4307" fmla="*/ 3886510 h 5116136"/>
              <a:gd name="connsiteX4308" fmla="*/ 11956984 w 13061856"/>
              <a:gd name="connsiteY4308" fmla="*/ 3909104 h 5116136"/>
              <a:gd name="connsiteX4309" fmla="*/ 11918281 w 13061856"/>
              <a:gd name="connsiteY4309" fmla="*/ 3836326 h 5116136"/>
              <a:gd name="connsiteX4310" fmla="*/ 11879577 w 13061856"/>
              <a:gd name="connsiteY4310" fmla="*/ 3837753 h 5116136"/>
              <a:gd name="connsiteX4311" fmla="*/ 11878972 w 13061856"/>
              <a:gd name="connsiteY4311" fmla="*/ 3769970 h 5116136"/>
              <a:gd name="connsiteX4312" fmla="*/ 11848130 w 13061856"/>
              <a:gd name="connsiteY4312" fmla="*/ 3793279 h 5116136"/>
              <a:gd name="connsiteX4313" fmla="*/ 11854783 w 13061856"/>
              <a:gd name="connsiteY4313" fmla="*/ 3849170 h 5116136"/>
              <a:gd name="connsiteX4314" fmla="*/ 11834826 w 13061856"/>
              <a:gd name="connsiteY4314" fmla="*/ 3861299 h 5116136"/>
              <a:gd name="connsiteX4315" fmla="*/ 11823336 w 13061856"/>
              <a:gd name="connsiteY4315" fmla="*/ 3812780 h 5116136"/>
              <a:gd name="connsiteX4316" fmla="*/ 11770119 w 13061856"/>
              <a:gd name="connsiteY4316" fmla="*/ 3817775 h 5116136"/>
              <a:gd name="connsiteX4317" fmla="*/ 11795518 w 13061856"/>
              <a:gd name="connsiteY4317" fmla="*/ 3835850 h 5116136"/>
              <a:gd name="connsiteX4318" fmla="*/ 11793703 w 13061856"/>
              <a:gd name="connsiteY4318" fmla="*/ 3867483 h 5116136"/>
              <a:gd name="connsiteX4319" fmla="*/ 11734438 w 13061856"/>
              <a:gd name="connsiteY4319" fmla="*/ 3854402 h 5116136"/>
              <a:gd name="connsiteX4320" fmla="*/ 11739881 w 13061856"/>
              <a:gd name="connsiteY4320" fmla="*/ 3890790 h 5116136"/>
              <a:gd name="connsiteX4321" fmla="*/ 11695130 w 13061856"/>
              <a:gd name="connsiteY4321" fmla="*/ 3914336 h 5116136"/>
              <a:gd name="connsiteX4322" fmla="*/ 11702992 w 13061856"/>
              <a:gd name="connsiteY4322" fmla="*/ 3939308 h 5116136"/>
              <a:gd name="connsiteX4323" fmla="*/ 11664893 w 13061856"/>
              <a:gd name="connsiteY4323" fmla="*/ 3934076 h 5116136"/>
              <a:gd name="connsiteX4324" fmla="*/ 11678198 w 13061856"/>
              <a:gd name="connsiteY4324" fmla="*/ 3994249 h 5116136"/>
              <a:gd name="connsiteX4325" fmla="*/ 11707830 w 13061856"/>
              <a:gd name="connsiteY4325" fmla="*/ 3980691 h 5116136"/>
              <a:gd name="connsiteX4326" fmla="*/ 11703596 w 13061856"/>
              <a:gd name="connsiteY4326" fmla="*/ 4012799 h 5116136"/>
              <a:gd name="connsiteX4327" fmla="*/ 11678802 w 13061856"/>
              <a:gd name="connsiteY4327" fmla="*/ 4029923 h 5116136"/>
              <a:gd name="connsiteX4328" fmla="*/ 11701782 w 13061856"/>
              <a:gd name="connsiteY4328" fmla="*/ 4049664 h 5116136"/>
              <a:gd name="connsiteX4329" fmla="*/ 11687269 w 13061856"/>
              <a:gd name="connsiteY4329" fmla="*/ 4086052 h 5116136"/>
              <a:gd name="connsiteX4330" fmla="*/ 11727182 w 13061856"/>
              <a:gd name="connsiteY4330" fmla="*/ 4061555 h 5116136"/>
              <a:gd name="connsiteX4331" fmla="*/ 11717506 w 13061856"/>
              <a:gd name="connsiteY4331" fmla="*/ 4104603 h 5116136"/>
              <a:gd name="connsiteX4332" fmla="*/ 11787656 w 13061856"/>
              <a:gd name="connsiteY4332" fmla="*/ 4098895 h 5116136"/>
              <a:gd name="connsiteX4333" fmla="*/ 11811846 w 13061856"/>
              <a:gd name="connsiteY4333" fmla="*/ 4140515 h 5116136"/>
              <a:gd name="connsiteX4334" fmla="*/ 11775561 w 13061856"/>
              <a:gd name="connsiteY4334" fmla="*/ 4141467 h 5116136"/>
              <a:gd name="connsiteX4335" fmla="*/ 11776770 w 13061856"/>
              <a:gd name="connsiteY4335" fmla="*/ 4121965 h 5116136"/>
              <a:gd name="connsiteX4336" fmla="*/ 11730810 w 13061856"/>
              <a:gd name="connsiteY4336" fmla="*/ 4121965 h 5116136"/>
              <a:gd name="connsiteX4337" fmla="*/ 11801565 w 13061856"/>
              <a:gd name="connsiteY4337" fmla="*/ 4147175 h 5116136"/>
              <a:gd name="connsiteX4338" fmla="*/ 11805798 w 13061856"/>
              <a:gd name="connsiteY4338" fmla="*/ 4160018 h 5116136"/>
              <a:gd name="connsiteX4339" fmla="*/ 11805193 w 13061856"/>
              <a:gd name="connsiteY4339" fmla="*/ 4171672 h 5116136"/>
              <a:gd name="connsiteX4340" fmla="*/ 11790680 w 13061856"/>
              <a:gd name="connsiteY4340" fmla="*/ 4164774 h 5116136"/>
              <a:gd name="connsiteX4341" fmla="*/ 11806403 w 13061856"/>
              <a:gd name="connsiteY4341" fmla="*/ 4189509 h 5116136"/>
              <a:gd name="connsiteX4342" fmla="*/ 11790680 w 13061856"/>
              <a:gd name="connsiteY4342" fmla="*/ 4208060 h 5116136"/>
              <a:gd name="connsiteX4343" fmla="*/ 11745928 w 13061856"/>
              <a:gd name="connsiteY4343" fmla="*/ 4188320 h 5116136"/>
              <a:gd name="connsiteX4344" fmla="*/ 11771328 w 13061856"/>
              <a:gd name="connsiteY4344" fmla="*/ 4170958 h 5116136"/>
              <a:gd name="connsiteX4345" fmla="*/ 11715691 w 13061856"/>
              <a:gd name="connsiteY4345" fmla="*/ 4177856 h 5116136"/>
              <a:gd name="connsiteX4346" fmla="*/ 11716296 w 13061856"/>
              <a:gd name="connsiteY4346" fmla="*/ 4207347 h 5116136"/>
              <a:gd name="connsiteX4347" fmla="*/ 11719925 w 13061856"/>
              <a:gd name="connsiteY4347" fmla="*/ 4231843 h 5116136"/>
              <a:gd name="connsiteX4348" fmla="*/ 11745928 w 13061856"/>
              <a:gd name="connsiteY4348" fmla="*/ 4231843 h 5116136"/>
              <a:gd name="connsiteX4349" fmla="*/ 11739881 w 13061856"/>
              <a:gd name="connsiteY4349" fmla="*/ 4262999 h 5116136"/>
              <a:gd name="connsiteX4350" fmla="*/ 11785237 w 13061856"/>
              <a:gd name="connsiteY4350" fmla="*/ 4219476 h 5116136"/>
              <a:gd name="connsiteX4351" fmla="*/ 11810637 w 13061856"/>
              <a:gd name="connsiteY4351" fmla="*/ 4238979 h 5116136"/>
              <a:gd name="connsiteX4352" fmla="*/ 11786446 w 13061856"/>
              <a:gd name="connsiteY4352" fmla="*/ 4251346 h 5116136"/>
              <a:gd name="connsiteX4353" fmla="*/ 11799146 w 13061856"/>
              <a:gd name="connsiteY4353" fmla="*/ 4280124 h 5116136"/>
              <a:gd name="connsiteX4354" fmla="*/ 11793099 w 13061856"/>
              <a:gd name="connsiteY4354" fmla="*/ 4378587 h 5116136"/>
              <a:gd name="connsiteX4355" fmla="*/ 11768908 w 13061856"/>
              <a:gd name="connsiteY4355" fmla="*/ 4340771 h 5116136"/>
              <a:gd name="connsiteX4356" fmla="*/ 11764676 w 13061856"/>
              <a:gd name="connsiteY4356" fmla="*/ 4378111 h 5116136"/>
              <a:gd name="connsiteX4357" fmla="*/ 11728996 w 13061856"/>
              <a:gd name="connsiteY4357" fmla="*/ 4359560 h 5116136"/>
              <a:gd name="connsiteX4358" fmla="*/ 11754395 w 13061856"/>
              <a:gd name="connsiteY4358" fmla="*/ 4341485 h 5116136"/>
              <a:gd name="connsiteX4359" fmla="*/ 11743510 w 13061856"/>
              <a:gd name="connsiteY4359" fmla="*/ 4323172 h 5116136"/>
              <a:gd name="connsiteX4360" fmla="*/ 11719925 w 13061856"/>
              <a:gd name="connsiteY4360" fmla="*/ 4360511 h 5116136"/>
              <a:gd name="connsiteX4361" fmla="*/ 11719925 w 13061856"/>
              <a:gd name="connsiteY4361" fmla="*/ 4310804 h 5116136"/>
              <a:gd name="connsiteX4362" fmla="*/ 11695130 w 13061856"/>
              <a:gd name="connsiteY4362" fmla="*/ 4322220 h 5116136"/>
              <a:gd name="connsiteX4363" fmla="*/ 11651588 w 13061856"/>
              <a:gd name="connsiteY4363" fmla="*/ 4255389 h 5116136"/>
              <a:gd name="connsiteX4364" fmla="*/ 11666708 w 13061856"/>
              <a:gd name="connsiteY4364" fmla="*/ 4231130 h 5116136"/>
              <a:gd name="connsiteX4365" fmla="*/ 11631027 w 13061856"/>
              <a:gd name="connsiteY4365" fmla="*/ 4188320 h 5116136"/>
              <a:gd name="connsiteX4366" fmla="*/ 11655822 w 13061856"/>
              <a:gd name="connsiteY4366" fmla="*/ 4176904 h 5116136"/>
              <a:gd name="connsiteX4367" fmla="*/ 11685455 w 13061856"/>
              <a:gd name="connsiteY4367" fmla="*/ 4201163 h 5116136"/>
              <a:gd name="connsiteX4368" fmla="*/ 11623166 w 13061856"/>
              <a:gd name="connsiteY4368" fmla="*/ 4116732 h 5116136"/>
              <a:gd name="connsiteX4369" fmla="*/ 11677593 w 13061856"/>
              <a:gd name="connsiteY4369" fmla="*/ 4085576 h 5116136"/>
              <a:gd name="connsiteX4370" fmla="*/ 11688478 w 13061856"/>
              <a:gd name="connsiteY4370" fmla="*/ 4072734 h 5116136"/>
              <a:gd name="connsiteX4371" fmla="*/ 11661264 w 13061856"/>
              <a:gd name="connsiteY4371" fmla="*/ 4080344 h 5116136"/>
              <a:gd name="connsiteX4372" fmla="*/ 11627399 w 13061856"/>
              <a:gd name="connsiteY4372" fmla="*/ 4049664 h 5116136"/>
              <a:gd name="connsiteX4373" fmla="*/ 11642517 w 13061856"/>
              <a:gd name="connsiteY4373" fmla="*/ 4037058 h 5116136"/>
              <a:gd name="connsiteX4374" fmla="*/ 11628608 w 13061856"/>
              <a:gd name="connsiteY4374" fmla="*/ 4023740 h 5116136"/>
              <a:gd name="connsiteX4375" fmla="*/ 11622562 w 13061856"/>
              <a:gd name="connsiteY4375" fmla="*/ 4049188 h 5116136"/>
              <a:gd name="connsiteX4376" fmla="*/ 11542735 w 13061856"/>
              <a:gd name="connsiteY4376" fmla="*/ 4047760 h 5116136"/>
              <a:gd name="connsiteX4377" fmla="*/ 11533059 w 13061856"/>
              <a:gd name="connsiteY4377" fmla="*/ 4011372 h 5116136"/>
              <a:gd name="connsiteX4378" fmla="*/ 11473189 w 13061856"/>
              <a:gd name="connsiteY4378" fmla="*/ 4010421 h 5116136"/>
              <a:gd name="connsiteX4379" fmla="*/ 11550597 w 13061856"/>
              <a:gd name="connsiteY4379" fmla="*/ 3969275 h 5116136"/>
              <a:gd name="connsiteX4380" fmla="*/ 11594138 w 13061856"/>
              <a:gd name="connsiteY4380" fmla="*/ 3951438 h 5116136"/>
              <a:gd name="connsiteX4381" fmla="*/ 11578414 w 13061856"/>
              <a:gd name="connsiteY4381" fmla="*/ 3926703 h 5116136"/>
              <a:gd name="connsiteX4382" fmla="*/ 11534268 w 13061856"/>
              <a:gd name="connsiteY4382" fmla="*/ 3944540 h 5116136"/>
              <a:gd name="connsiteX4383" fmla="*/ 11514917 w 13061856"/>
              <a:gd name="connsiteY4383" fmla="*/ 3906963 h 5116136"/>
              <a:gd name="connsiteX4384" fmla="*/ 11530036 w 13061856"/>
              <a:gd name="connsiteY4384" fmla="*/ 3896498 h 5116136"/>
              <a:gd name="connsiteX4385" fmla="*/ 11505845 w 13061856"/>
              <a:gd name="connsiteY4385" fmla="*/ 3858921 h 5116136"/>
              <a:gd name="connsiteX4386" fmla="*/ 11453837 w 13061856"/>
              <a:gd name="connsiteY4386" fmla="*/ 3925752 h 5116136"/>
              <a:gd name="connsiteX4387" fmla="*/ 11445976 w 13061856"/>
              <a:gd name="connsiteY4387" fmla="*/ 3901255 h 5116136"/>
              <a:gd name="connsiteX4388" fmla="*/ 11375826 w 13061856"/>
              <a:gd name="connsiteY4388" fmla="*/ 3950724 h 5116136"/>
              <a:gd name="connsiteX4389" fmla="*/ 11389735 w 13061856"/>
              <a:gd name="connsiteY4389" fmla="*/ 3955957 h 5116136"/>
              <a:gd name="connsiteX4390" fmla="*/ 11363731 w 13061856"/>
              <a:gd name="connsiteY4390" fmla="*/ 4034680 h 5116136"/>
              <a:gd name="connsiteX4391" fmla="*/ 11335308 w 13061856"/>
              <a:gd name="connsiteY4391" fmla="*/ 3986637 h 5116136"/>
              <a:gd name="connsiteX4392" fmla="*/ 11354660 w 13061856"/>
              <a:gd name="connsiteY4392" fmla="*/ 3980216 h 5116136"/>
              <a:gd name="connsiteX4393" fmla="*/ 11340145 w 13061856"/>
              <a:gd name="connsiteY4393" fmla="*/ 3943827 h 5116136"/>
              <a:gd name="connsiteX4394" fmla="*/ 11360102 w 13061856"/>
              <a:gd name="connsiteY4394" fmla="*/ 3937643 h 5116136"/>
              <a:gd name="connsiteX4395" fmla="*/ 11355265 w 13061856"/>
              <a:gd name="connsiteY4395" fmla="*/ 3889601 h 5116136"/>
              <a:gd name="connsiteX4396" fmla="*/ 11331680 w 13061856"/>
              <a:gd name="connsiteY4396" fmla="*/ 3845840 h 5116136"/>
              <a:gd name="connsiteX4397" fmla="*/ 11257900 w 13061856"/>
              <a:gd name="connsiteY4397" fmla="*/ 3833472 h 5116136"/>
              <a:gd name="connsiteX4398" fmla="*/ 11263343 w 13061856"/>
              <a:gd name="connsiteY4398" fmla="*/ 3863677 h 5116136"/>
              <a:gd name="connsiteX4399" fmla="*/ 11237340 w 13061856"/>
              <a:gd name="connsiteY4399" fmla="*/ 3808024 h 5116136"/>
              <a:gd name="connsiteX4400" fmla="*/ 11226455 w 13061856"/>
              <a:gd name="connsiteY4400" fmla="*/ 3832997 h 5116136"/>
              <a:gd name="connsiteX4401" fmla="*/ 11218593 w 13061856"/>
              <a:gd name="connsiteY4401" fmla="*/ 3802315 h 5116136"/>
              <a:gd name="connsiteX4402" fmla="*/ 11207707 w 13061856"/>
              <a:gd name="connsiteY4402" fmla="*/ 3831569 h 5116136"/>
              <a:gd name="connsiteX4403" fmla="*/ 11215568 w 13061856"/>
              <a:gd name="connsiteY4403" fmla="*/ 3832997 h 5116136"/>
              <a:gd name="connsiteX4404" fmla="*/ 11173236 w 13061856"/>
              <a:gd name="connsiteY4404" fmla="*/ 3832521 h 5116136"/>
              <a:gd name="connsiteX4405" fmla="*/ 11121228 w 13061856"/>
              <a:gd name="connsiteY4405" fmla="*/ 3948584 h 5116136"/>
              <a:gd name="connsiteX4406" fmla="*/ 11101273 w 13061856"/>
              <a:gd name="connsiteY4406" fmla="*/ 3960713 h 5116136"/>
              <a:gd name="connsiteX4407" fmla="*/ 11077687 w 13061856"/>
              <a:gd name="connsiteY4407" fmla="*/ 3949059 h 5116136"/>
              <a:gd name="connsiteX4408" fmla="*/ 11066802 w 13061856"/>
              <a:gd name="connsiteY4408" fmla="*/ 3971653 h 5116136"/>
              <a:gd name="connsiteX4409" fmla="*/ 11042612 w 13061856"/>
              <a:gd name="connsiteY4409" fmla="*/ 3942162 h 5116136"/>
              <a:gd name="connsiteX4410" fmla="*/ 11046240 w 13061856"/>
              <a:gd name="connsiteY4410" fmla="*/ 3960238 h 5116136"/>
              <a:gd name="connsiteX4411" fmla="*/ 11007538 w 13061856"/>
              <a:gd name="connsiteY4411" fmla="*/ 3960713 h 5116136"/>
              <a:gd name="connsiteX4412" fmla="*/ 10998466 w 13061856"/>
              <a:gd name="connsiteY4412" fmla="*/ 3960238 h 5116136"/>
              <a:gd name="connsiteX4413" fmla="*/ 10973671 w 13061856"/>
              <a:gd name="connsiteY4413" fmla="*/ 3971653 h 5116136"/>
              <a:gd name="connsiteX4414" fmla="*/ 11011166 w 13061856"/>
              <a:gd name="connsiteY4414" fmla="*/ 3979265 h 5116136"/>
              <a:gd name="connsiteX4415" fmla="*/ 11026889 w 13061856"/>
              <a:gd name="connsiteY4415" fmla="*/ 4002335 h 5116136"/>
              <a:gd name="connsiteX4416" fmla="*/ 11011166 w 13061856"/>
              <a:gd name="connsiteY4416" fmla="*/ 4020886 h 5116136"/>
              <a:gd name="connsiteX4417" fmla="*/ 10985766 w 13061856"/>
              <a:gd name="connsiteY4417" fmla="*/ 4002335 h 5116136"/>
              <a:gd name="connsiteX4418" fmla="*/ 10967624 w 13061856"/>
              <a:gd name="connsiteY4418" fmla="*/ 4038723 h 5116136"/>
              <a:gd name="connsiteX4419" fmla="*/ 10971252 w 13061856"/>
              <a:gd name="connsiteY4419" fmla="*/ 4050614 h 5116136"/>
              <a:gd name="connsiteX4420" fmla="*/ 11046845 w 13061856"/>
              <a:gd name="connsiteY4420" fmla="*/ 4027544 h 5116136"/>
              <a:gd name="connsiteX4421" fmla="*/ 11041403 w 13061856"/>
              <a:gd name="connsiteY4421" fmla="*/ 4038723 h 5116136"/>
              <a:gd name="connsiteX4422" fmla="*/ 11110343 w 13061856"/>
              <a:gd name="connsiteY4422" fmla="*/ 4015178 h 5116136"/>
              <a:gd name="connsiteX4423" fmla="*/ 11139976 w 13061856"/>
              <a:gd name="connsiteY4423" fmla="*/ 4039198 h 5116136"/>
              <a:gd name="connsiteX4424" fmla="*/ 11131509 w 13061856"/>
              <a:gd name="connsiteY4424" fmla="*/ 4064885 h 5116136"/>
              <a:gd name="connsiteX4425" fmla="*/ 11104901 w 13061856"/>
              <a:gd name="connsiteY4425" fmla="*/ 4063933 h 5116136"/>
              <a:gd name="connsiteX4426" fmla="*/ 11141185 w 13061856"/>
              <a:gd name="connsiteY4426" fmla="*/ 4063458 h 5116136"/>
              <a:gd name="connsiteX4427" fmla="*/ 11144814 w 13061856"/>
              <a:gd name="connsiteY4427" fmla="*/ 4081533 h 5116136"/>
              <a:gd name="connsiteX4428" fmla="*/ 11113368 w 13061856"/>
              <a:gd name="connsiteY4428" fmla="*/ 4161920 h 5116136"/>
              <a:gd name="connsiteX4429" fmla="*/ 11100062 w 13061856"/>
              <a:gd name="connsiteY4429" fmla="*/ 4198309 h 5116136"/>
              <a:gd name="connsiteX4430" fmla="*/ 11059546 w 13061856"/>
              <a:gd name="connsiteY4430" fmla="*/ 4191174 h 5116136"/>
              <a:gd name="connsiteX4431" fmla="*/ 11019632 w 13061856"/>
              <a:gd name="connsiteY4431" fmla="*/ 4253249 h 5116136"/>
              <a:gd name="connsiteX4432" fmla="*/ 10990604 w 13061856"/>
              <a:gd name="connsiteY4432" fmla="*/ 4258243 h 5116136"/>
              <a:gd name="connsiteX4433" fmla="*/ 11005723 w 13061856"/>
              <a:gd name="connsiteY4433" fmla="*/ 4251822 h 5116136"/>
              <a:gd name="connsiteX4434" fmla="*/ 10989395 w 13061856"/>
              <a:gd name="connsiteY4434" fmla="*/ 4234697 h 5116136"/>
              <a:gd name="connsiteX4435" fmla="*/ 11015398 w 13061856"/>
              <a:gd name="connsiteY4435" fmla="*/ 4203541 h 5116136"/>
              <a:gd name="connsiteX4436" fmla="*/ 10956134 w 13061856"/>
              <a:gd name="connsiteY4436" fmla="*/ 4191650 h 5116136"/>
              <a:gd name="connsiteX4437" fmla="*/ 10925292 w 13061856"/>
              <a:gd name="connsiteY4437" fmla="*/ 4179758 h 5116136"/>
              <a:gd name="connsiteX4438" fmla="*/ 10917430 w 13061856"/>
              <a:gd name="connsiteY4438" fmla="*/ 4161920 h 5116136"/>
              <a:gd name="connsiteX4439" fmla="*/ 10887193 w 13061856"/>
              <a:gd name="connsiteY4439" fmla="*/ 4172861 h 5116136"/>
              <a:gd name="connsiteX4440" fmla="*/ 10839418 w 13061856"/>
              <a:gd name="connsiteY4440" fmla="*/ 4110787 h 5116136"/>
              <a:gd name="connsiteX4441" fmla="*/ 10870260 w 13061856"/>
              <a:gd name="connsiteY4441" fmla="*/ 4099371 h 5116136"/>
              <a:gd name="connsiteX4442" fmla="*/ 10888403 w 13061856"/>
              <a:gd name="connsiteY4442" fmla="*/ 4116732 h 5116136"/>
              <a:gd name="connsiteX4443" fmla="*/ 10917430 w 13061856"/>
              <a:gd name="connsiteY4443" fmla="*/ 4160494 h 5116136"/>
              <a:gd name="connsiteX4444" fmla="*/ 10935573 w 13061856"/>
              <a:gd name="connsiteY4444" fmla="*/ 4166439 h 5116136"/>
              <a:gd name="connsiteX4445" fmla="*/ 10905940 w 13061856"/>
              <a:gd name="connsiteY4445" fmla="*/ 4136235 h 5116136"/>
              <a:gd name="connsiteX4446" fmla="*/ 10912592 w 13061856"/>
              <a:gd name="connsiteY4446" fmla="*/ 4110787 h 5116136"/>
              <a:gd name="connsiteX4447" fmla="*/ 10832767 w 13061856"/>
              <a:gd name="connsiteY4447" fmla="*/ 4080344 h 5116136"/>
              <a:gd name="connsiteX4448" fmla="*/ 10821881 w 13061856"/>
              <a:gd name="connsiteY4448" fmla="*/ 4099371 h 5116136"/>
              <a:gd name="connsiteX4449" fmla="*/ 10787410 w 13061856"/>
              <a:gd name="connsiteY4449" fmla="*/ 4074397 h 5116136"/>
              <a:gd name="connsiteX4450" fmla="*/ 10777734 w 13061856"/>
              <a:gd name="connsiteY4450" fmla="*/ 4032302 h 5116136"/>
              <a:gd name="connsiteX4451" fmla="*/ 10756568 w 13061856"/>
              <a:gd name="connsiteY4451" fmla="*/ 4062506 h 5116136"/>
              <a:gd name="connsiteX4452" fmla="*/ 10727541 w 13061856"/>
              <a:gd name="connsiteY4452" fmla="*/ 4037534 h 5116136"/>
              <a:gd name="connsiteX4453" fmla="*/ 10752335 w 13061856"/>
              <a:gd name="connsiteY4453" fmla="*/ 4055846 h 5116136"/>
              <a:gd name="connsiteX4454" fmla="*/ 10726568 w 13061856"/>
              <a:gd name="connsiteY4454" fmla="*/ 4032436 h 5116136"/>
              <a:gd name="connsiteX4455" fmla="*/ 10717555 w 13061856"/>
              <a:gd name="connsiteY4455" fmla="*/ 4036913 h 5116136"/>
              <a:gd name="connsiteX4456" fmla="*/ 10717639 w 13061856"/>
              <a:gd name="connsiteY4456" fmla="*/ 4034620 h 5116136"/>
              <a:gd name="connsiteX4457" fmla="*/ 10732983 w 13061856"/>
              <a:gd name="connsiteY4457" fmla="*/ 4020410 h 5116136"/>
              <a:gd name="connsiteX4458" fmla="*/ 10645296 w 13061856"/>
              <a:gd name="connsiteY4458" fmla="*/ 3957859 h 5116136"/>
              <a:gd name="connsiteX4459" fmla="*/ 10615664 w 13061856"/>
              <a:gd name="connsiteY4459" fmla="*/ 3971179 h 5116136"/>
              <a:gd name="connsiteX4460" fmla="*/ 10624735 w 13061856"/>
              <a:gd name="connsiteY4460" fmla="*/ 3983070 h 5116136"/>
              <a:gd name="connsiteX4461" fmla="*/ 10559423 w 13061856"/>
              <a:gd name="connsiteY4461" fmla="*/ 3987826 h 5116136"/>
              <a:gd name="connsiteX4462" fmla="*/ 10560027 w 13061856"/>
              <a:gd name="connsiteY4462" fmla="*/ 4013750 h 5116136"/>
              <a:gd name="connsiteX4463" fmla="*/ 10568493 w 13061856"/>
              <a:gd name="connsiteY4463" fmla="*/ 3994723 h 5116136"/>
              <a:gd name="connsiteX4464" fmla="*/ 10599335 w 13061856"/>
              <a:gd name="connsiteY4464" fmla="*/ 4006853 h 5116136"/>
              <a:gd name="connsiteX4465" fmla="*/ 10598730 w 13061856"/>
              <a:gd name="connsiteY4465" fmla="*/ 4054420 h 5116136"/>
              <a:gd name="connsiteX4466" fmla="*/ 10688233 w 13061856"/>
              <a:gd name="connsiteY4466" fmla="*/ 4044431 h 5116136"/>
              <a:gd name="connsiteX4467" fmla="*/ 10583008 w 13061856"/>
              <a:gd name="connsiteY4467" fmla="*/ 4079155 h 5116136"/>
              <a:gd name="connsiteX4468" fmla="*/ 10588450 w 13061856"/>
              <a:gd name="connsiteY4468" fmla="*/ 4103175 h 5116136"/>
              <a:gd name="connsiteX4469" fmla="*/ 10578169 w 13061856"/>
              <a:gd name="connsiteY4469" fmla="*/ 4121965 h 5116136"/>
              <a:gd name="connsiteX4470" fmla="*/ 10553980 w 13061856"/>
              <a:gd name="connsiteY4470" fmla="*/ 4121965 h 5116136"/>
              <a:gd name="connsiteX4471" fmla="*/ 10592079 w 13061856"/>
              <a:gd name="connsiteY4471" fmla="*/ 4170958 h 5116136"/>
              <a:gd name="connsiteX4472" fmla="*/ 10631992 w 13061856"/>
              <a:gd name="connsiteY4472" fmla="*/ 4184277 h 5116136"/>
              <a:gd name="connsiteX4473" fmla="*/ 10587845 w 13061856"/>
              <a:gd name="connsiteY4473" fmla="*/ 4123154 h 5116136"/>
              <a:gd name="connsiteX4474" fmla="*/ 10612640 w 13061856"/>
              <a:gd name="connsiteY4474" fmla="*/ 4140991 h 5116136"/>
              <a:gd name="connsiteX4475" fmla="*/ 10603569 w 13061856"/>
              <a:gd name="connsiteY4475" fmla="*/ 4098895 h 5116136"/>
              <a:gd name="connsiteX4476" fmla="*/ 10643482 w 13061856"/>
              <a:gd name="connsiteY4476" fmla="*/ 4159542 h 5116136"/>
              <a:gd name="connsiteX4477" fmla="*/ 10667671 w 13061856"/>
              <a:gd name="connsiteY4477" fmla="*/ 4153834 h 5116136"/>
              <a:gd name="connsiteX4478" fmla="*/ 10677952 w 13061856"/>
              <a:gd name="connsiteY4478" fmla="*/ 4177856 h 5116136"/>
              <a:gd name="connsiteX4479" fmla="*/ 10666462 w 13061856"/>
              <a:gd name="connsiteY4479" fmla="*/ 4209249 h 5116136"/>
              <a:gd name="connsiteX4480" fmla="*/ 10685209 w 13061856"/>
              <a:gd name="connsiteY4480" fmla="*/ 4261810 h 5116136"/>
              <a:gd name="connsiteX4481" fmla="*/ 10750521 w 13061856"/>
              <a:gd name="connsiteY4481" fmla="*/ 4257767 h 5116136"/>
              <a:gd name="connsiteX4482" fmla="*/ 10746893 w 13061856"/>
              <a:gd name="connsiteY4482" fmla="*/ 4227563 h 5116136"/>
              <a:gd name="connsiteX4483" fmla="*/ 10766849 w 13061856"/>
              <a:gd name="connsiteY4483" fmla="*/ 4262999 h 5116136"/>
              <a:gd name="connsiteX4484" fmla="*/ 10700327 w 13061856"/>
              <a:gd name="connsiteY4484" fmla="*/ 4292966 h 5116136"/>
              <a:gd name="connsiteX4485" fmla="*/ 10725726 w 13061856"/>
              <a:gd name="connsiteY4485" fmla="*/ 4305096 h 5116136"/>
              <a:gd name="connsiteX4486" fmla="*/ 10691861 w 13061856"/>
              <a:gd name="connsiteY4486" fmla="*/ 4280124 h 5116136"/>
              <a:gd name="connsiteX4487" fmla="*/ 10635620 w 13061856"/>
              <a:gd name="connsiteY4487" fmla="*/ 4293442 h 5116136"/>
              <a:gd name="connsiteX4488" fmla="*/ 10656786 w 13061856"/>
              <a:gd name="connsiteY4488" fmla="*/ 4299389 h 5116136"/>
              <a:gd name="connsiteX4489" fmla="*/ 10641062 w 13061856"/>
              <a:gd name="connsiteY4489" fmla="*/ 4323648 h 5116136"/>
              <a:gd name="connsiteX4490" fmla="*/ 10635620 w 13061856"/>
              <a:gd name="connsiteY4490" fmla="*/ 4287734 h 5116136"/>
              <a:gd name="connsiteX4491" fmla="*/ 10626549 w 13061856"/>
              <a:gd name="connsiteY4491" fmla="*/ 4286784 h 5116136"/>
              <a:gd name="connsiteX4492" fmla="*/ 10620501 w 13061856"/>
              <a:gd name="connsiteY4492" fmla="*/ 4305572 h 5116136"/>
              <a:gd name="connsiteX4493" fmla="*/ 10612035 w 13061856"/>
              <a:gd name="connsiteY4493" fmla="*/ 4281551 h 5116136"/>
              <a:gd name="connsiteX4494" fmla="*/ 10566679 w 13061856"/>
              <a:gd name="connsiteY4494" fmla="*/ 4281551 h 5116136"/>
              <a:gd name="connsiteX4495" fmla="*/ 10607802 w 13061856"/>
              <a:gd name="connsiteY4495" fmla="*/ 4274891 h 5116136"/>
              <a:gd name="connsiteX4496" fmla="*/ 10527976 w 13061856"/>
              <a:gd name="connsiteY4496" fmla="*/ 4238503 h 5116136"/>
              <a:gd name="connsiteX4497" fmla="*/ 10552770 w 13061856"/>
              <a:gd name="connsiteY4497" fmla="*/ 4268707 h 5116136"/>
              <a:gd name="connsiteX4498" fmla="*/ 10462663 w 13061856"/>
              <a:gd name="connsiteY4498" fmla="*/ 4298199 h 5116136"/>
              <a:gd name="connsiteX4499" fmla="*/ 10468106 w 13061856"/>
              <a:gd name="connsiteY4499" fmla="*/ 4322220 h 5116136"/>
              <a:gd name="connsiteX4500" fmla="*/ 10422750 w 13061856"/>
              <a:gd name="connsiteY4500" fmla="*/ 4322220 h 5116136"/>
              <a:gd name="connsiteX4501" fmla="*/ 10446940 w 13061856"/>
              <a:gd name="connsiteY4501" fmla="*/ 4352425 h 5116136"/>
              <a:gd name="connsiteX4502" fmla="*/ 10396746 w 13061856"/>
              <a:gd name="connsiteY4502" fmla="*/ 4346003 h 5116136"/>
              <a:gd name="connsiteX4503" fmla="*/ 10416703 w 13061856"/>
              <a:gd name="connsiteY4503" fmla="*/ 4346003 h 5116136"/>
              <a:gd name="connsiteX4504" fmla="*/ 10376185 w 13061856"/>
              <a:gd name="connsiteY4504" fmla="*/ 4370501 h 5116136"/>
              <a:gd name="connsiteX4505" fmla="*/ 10376185 w 13061856"/>
              <a:gd name="connsiteY4505" fmla="*/ 4328880 h 5116136"/>
              <a:gd name="connsiteX4506" fmla="*/ 10351996 w 13061856"/>
              <a:gd name="connsiteY4506" fmla="*/ 4340295 h 5116136"/>
              <a:gd name="connsiteX4507" fmla="*/ 10303616 w 13061856"/>
              <a:gd name="connsiteY4507" fmla="*/ 4298674 h 5116136"/>
              <a:gd name="connsiteX4508" fmla="*/ 10442707 w 13061856"/>
              <a:gd name="connsiteY4508" fmla="*/ 4298674 h 5116136"/>
              <a:gd name="connsiteX4509" fmla="*/ 10373162 w 13061856"/>
              <a:gd name="connsiteY4509" fmla="*/ 4304383 h 5116136"/>
              <a:gd name="connsiteX4510" fmla="*/ 10357438 w 13061856"/>
              <a:gd name="connsiteY4510" fmla="*/ 4279648 h 5116136"/>
              <a:gd name="connsiteX4511" fmla="*/ 10253422 w 13061856"/>
              <a:gd name="connsiteY4511" fmla="*/ 4290588 h 5116136"/>
              <a:gd name="connsiteX4512" fmla="*/ 10249794 w 13061856"/>
              <a:gd name="connsiteY4512" fmla="*/ 4272037 h 5116136"/>
              <a:gd name="connsiteX4513" fmla="*/ 10189319 w 13061856"/>
              <a:gd name="connsiteY4513" fmla="*/ 4290588 h 5116136"/>
              <a:gd name="connsiteX4514" fmla="*/ 10204439 w 13061856"/>
              <a:gd name="connsiteY4514" fmla="*/ 4316036 h 5116136"/>
              <a:gd name="connsiteX4515" fmla="*/ 10173597 w 13061856"/>
              <a:gd name="connsiteY4515" fmla="*/ 4309139 h 5116136"/>
              <a:gd name="connsiteX4516" fmla="*/ 10172991 w 13061856"/>
              <a:gd name="connsiteY4516" fmla="*/ 4334112 h 5116136"/>
              <a:gd name="connsiteX4517" fmla="*/ 10182062 w 13061856"/>
              <a:gd name="connsiteY4517" fmla="*/ 4335063 h 5116136"/>
              <a:gd name="connsiteX4518" fmla="*/ 10151220 w 13061856"/>
              <a:gd name="connsiteY4518" fmla="*/ 4339820 h 5116136"/>
              <a:gd name="connsiteX4519" fmla="*/ 10134288 w 13061856"/>
              <a:gd name="connsiteY4519" fmla="*/ 4321744 h 5116136"/>
              <a:gd name="connsiteX4520" fmla="*/ 10084094 w 13061856"/>
              <a:gd name="connsiteY4520" fmla="*/ 4394760 h 5116136"/>
              <a:gd name="connsiteX4521" fmla="*/ 10114936 w 13061856"/>
              <a:gd name="connsiteY4521" fmla="*/ 4363365 h 5116136"/>
              <a:gd name="connsiteX4522" fmla="*/ 10088327 w 13061856"/>
              <a:gd name="connsiteY4522" fmla="*/ 4363365 h 5116136"/>
              <a:gd name="connsiteX4523" fmla="*/ 10113727 w 13061856"/>
              <a:gd name="connsiteY4523" fmla="*/ 4345529 h 5116136"/>
              <a:gd name="connsiteX4524" fmla="*/ 10134288 w 13061856"/>
              <a:gd name="connsiteY4524" fmla="*/ 4363365 h 5116136"/>
              <a:gd name="connsiteX4525" fmla="*/ 10114331 w 13061856"/>
              <a:gd name="connsiteY4525" fmla="*/ 4370025 h 5116136"/>
              <a:gd name="connsiteX4526" fmla="*/ 10108888 w 13061856"/>
              <a:gd name="connsiteY4526" fmla="*/ 4383106 h 5116136"/>
              <a:gd name="connsiteX4527" fmla="*/ 10142755 w 13061856"/>
              <a:gd name="connsiteY4527" fmla="*/ 4376209 h 5116136"/>
              <a:gd name="connsiteX4528" fmla="*/ 10179643 w 13061856"/>
              <a:gd name="connsiteY4528" fmla="*/ 4370977 h 5116136"/>
              <a:gd name="connsiteX4529" fmla="*/ 10228628 w 13061856"/>
              <a:gd name="connsiteY4529" fmla="*/ 4395236 h 5116136"/>
              <a:gd name="connsiteX4530" fmla="*/ 10213509 w 13061856"/>
              <a:gd name="connsiteY4530" fmla="*/ 4370501 h 5116136"/>
              <a:gd name="connsiteX4531" fmla="*/ 10281845 w 13061856"/>
              <a:gd name="connsiteY4531" fmla="*/ 4381917 h 5116136"/>
              <a:gd name="connsiteX4532" fmla="*/ 10445126 w 13061856"/>
              <a:gd name="connsiteY4532" fmla="*/ 4463256 h 5116136"/>
              <a:gd name="connsiteX4533" fmla="*/ 10419726 w 13061856"/>
              <a:gd name="connsiteY4533" fmla="*/ 4492984 h 5116136"/>
              <a:gd name="connsiteX4534" fmla="*/ 10486249 w 13061856"/>
              <a:gd name="connsiteY4534" fmla="*/ 4468488 h 5116136"/>
              <a:gd name="connsiteX4535" fmla="*/ 10485038 w 13061856"/>
              <a:gd name="connsiteY4535" fmla="*/ 4494649 h 5116136"/>
              <a:gd name="connsiteX4536" fmla="*/ 10435450 w 13061856"/>
              <a:gd name="connsiteY4536" fmla="*/ 4512011 h 5116136"/>
              <a:gd name="connsiteX4537" fmla="*/ 10450568 w 13061856"/>
              <a:gd name="connsiteY4537" fmla="*/ 4543167 h 5116136"/>
              <a:gd name="connsiteX4538" fmla="*/ 10464477 w 13061856"/>
              <a:gd name="connsiteY4538" fmla="*/ 4504401 h 5116136"/>
              <a:gd name="connsiteX4539" fmla="*/ 10505600 w 13061856"/>
              <a:gd name="connsiteY4539" fmla="*/ 4500595 h 5116136"/>
              <a:gd name="connsiteX4540" fmla="*/ 10519510 w 13061856"/>
              <a:gd name="connsiteY4540" fmla="*/ 4554584 h 5116136"/>
              <a:gd name="connsiteX4541" fmla="*/ 10514066 w 13061856"/>
              <a:gd name="connsiteY4541" fmla="*/ 4566476 h 5116136"/>
              <a:gd name="connsiteX4542" fmla="*/ 10509229 w 13061856"/>
              <a:gd name="connsiteY4542" fmla="*/ 4529849 h 5116136"/>
              <a:gd name="connsiteX4543" fmla="*/ 10474153 w 13061856"/>
              <a:gd name="connsiteY4543" fmla="*/ 4548875 h 5116136"/>
              <a:gd name="connsiteX4544" fmla="*/ 10494714 w 13061856"/>
              <a:gd name="connsiteY4544" fmla="*/ 4566476 h 5116136"/>
              <a:gd name="connsiteX4545" fmla="*/ 10514066 w 13061856"/>
              <a:gd name="connsiteY4545" fmla="*/ 4566476 h 5116136"/>
              <a:gd name="connsiteX4546" fmla="*/ 10484434 w 13061856"/>
              <a:gd name="connsiteY4546" fmla="*/ 4585264 h 5116136"/>
              <a:gd name="connsiteX4547" fmla="*/ 10484434 w 13061856"/>
              <a:gd name="connsiteY4547" fmla="*/ 4621176 h 5116136"/>
              <a:gd name="connsiteX4548" fmla="*/ 10457826 w 13061856"/>
              <a:gd name="connsiteY4548" fmla="*/ 4614755 h 5116136"/>
              <a:gd name="connsiteX4549" fmla="*/ 10433635 w 13061856"/>
              <a:gd name="connsiteY4549" fmla="*/ 4670409 h 5116136"/>
              <a:gd name="connsiteX4550" fmla="*/ 10444522 w 13061856"/>
              <a:gd name="connsiteY4550" fmla="*/ 4645435 h 5116136"/>
              <a:gd name="connsiteX4551" fmla="*/ 10212299 w 13061856"/>
              <a:gd name="connsiteY4551" fmla="*/ 4590020 h 5116136"/>
              <a:gd name="connsiteX4552" fmla="*/ 10165735 w 13061856"/>
              <a:gd name="connsiteY4552" fmla="*/ 4608096 h 5116136"/>
              <a:gd name="connsiteX4553" fmla="*/ 10157268 w 13061856"/>
              <a:gd name="connsiteY4553" fmla="*/ 4589546 h 5116136"/>
              <a:gd name="connsiteX4554" fmla="*/ 10171782 w 13061856"/>
              <a:gd name="connsiteY4554" fmla="*/ 4582410 h 5116136"/>
              <a:gd name="connsiteX4555" fmla="*/ 10077442 w 13061856"/>
              <a:gd name="connsiteY4555" fmla="*/ 4552205 h 5116136"/>
              <a:gd name="connsiteX4556" fmla="*/ 10092561 w 13061856"/>
              <a:gd name="connsiteY4556" fmla="*/ 4583599 h 5116136"/>
              <a:gd name="connsiteX4557" fmla="*/ 10066556 w 13061856"/>
              <a:gd name="connsiteY4557" fmla="*/ 4577177 h 5116136"/>
              <a:gd name="connsiteX4558" fmla="*/ 10071999 w 13061856"/>
              <a:gd name="connsiteY4558" fmla="*/ 4558389 h 5116136"/>
              <a:gd name="connsiteX4559" fmla="*/ 10017573 w 13061856"/>
              <a:gd name="connsiteY4559" fmla="*/ 4551254 h 5116136"/>
              <a:gd name="connsiteX4560" fmla="*/ 10018782 w 13061856"/>
              <a:gd name="connsiteY4560" fmla="*/ 4527708 h 5116136"/>
              <a:gd name="connsiteX4561" fmla="*/ 10052648 w 13061856"/>
              <a:gd name="connsiteY4561" fmla="*/ 4522951 h 5116136"/>
              <a:gd name="connsiteX4562" fmla="*/ 10007897 w 13061856"/>
              <a:gd name="connsiteY4562" fmla="*/ 4503449 h 5116136"/>
              <a:gd name="connsiteX4563" fmla="*/ 10007897 w 13061856"/>
              <a:gd name="connsiteY4563" fmla="*/ 4467536 h 5116136"/>
              <a:gd name="connsiteX4564" fmla="*/ 9957703 w 13061856"/>
              <a:gd name="connsiteY4564" fmla="*/ 4461352 h 5116136"/>
              <a:gd name="connsiteX4565" fmla="*/ 9940165 w 13061856"/>
              <a:gd name="connsiteY4565" fmla="*/ 4479666 h 5116136"/>
              <a:gd name="connsiteX4566" fmla="*/ 9963750 w 13061856"/>
              <a:gd name="connsiteY4566" fmla="*/ 4485374 h 5116136"/>
              <a:gd name="connsiteX4567" fmla="*/ 9874853 w 13061856"/>
              <a:gd name="connsiteY4567" fmla="*/ 4448510 h 5116136"/>
              <a:gd name="connsiteX4568" fmla="*/ 9983706 w 13061856"/>
              <a:gd name="connsiteY4568" fmla="*/ 4429959 h 5116136"/>
              <a:gd name="connsiteX4569" fmla="*/ 10039343 w 13061856"/>
              <a:gd name="connsiteY4569" fmla="*/ 4430672 h 5116136"/>
              <a:gd name="connsiteX4570" fmla="*/ 10034505 w 13061856"/>
              <a:gd name="connsiteY4570" fmla="*/ 4439472 h 5116136"/>
              <a:gd name="connsiteX4571" fmla="*/ 10058090 w 13061856"/>
              <a:gd name="connsiteY4571" fmla="*/ 4441375 h 5116136"/>
              <a:gd name="connsiteX4572" fmla="*/ 10018782 w 13061856"/>
              <a:gd name="connsiteY4572" fmla="*/ 4400944 h 5116136"/>
              <a:gd name="connsiteX4573" fmla="*/ 9994592 w 13061856"/>
              <a:gd name="connsiteY4573" fmla="*/ 4412597 h 5116136"/>
              <a:gd name="connsiteX4574" fmla="*/ 9995196 w 13061856"/>
              <a:gd name="connsiteY4574" fmla="*/ 4392857 h 5116136"/>
              <a:gd name="connsiteX4575" fmla="*/ 9954075 w 13061856"/>
              <a:gd name="connsiteY4575" fmla="*/ 4405700 h 5116136"/>
              <a:gd name="connsiteX4576" fmla="*/ 9954075 w 13061856"/>
              <a:gd name="connsiteY4576" fmla="*/ 4364079 h 5116136"/>
              <a:gd name="connsiteX4577" fmla="*/ 9935328 w 13061856"/>
              <a:gd name="connsiteY4577" fmla="*/ 4394046 h 5116136"/>
              <a:gd name="connsiteX4578" fmla="*/ 9840383 w 13061856"/>
              <a:gd name="connsiteY4578" fmla="*/ 4381917 h 5116136"/>
              <a:gd name="connsiteX4579" fmla="*/ 9836149 w 13061856"/>
              <a:gd name="connsiteY4579" fmla="*/ 4404987 h 5116136"/>
              <a:gd name="connsiteX4580" fmla="*/ 9884529 w 13061856"/>
              <a:gd name="connsiteY4580" fmla="*/ 4405700 h 5116136"/>
              <a:gd name="connsiteX4581" fmla="*/ 9853687 w 13061856"/>
              <a:gd name="connsiteY4581" fmla="*/ 4436380 h 5116136"/>
              <a:gd name="connsiteX4582" fmla="*/ 9816193 w 13061856"/>
              <a:gd name="connsiteY4582" fmla="*/ 4467061 h 5116136"/>
              <a:gd name="connsiteX4583" fmla="*/ 9819822 w 13061856"/>
              <a:gd name="connsiteY4583" fmla="*/ 4441375 h 5116136"/>
              <a:gd name="connsiteX4584" fmla="*/ 9805307 w 13061856"/>
              <a:gd name="connsiteY4584" fmla="*/ 4448510 h 5116136"/>
              <a:gd name="connsiteX4585" fmla="*/ 9818611 w 13061856"/>
              <a:gd name="connsiteY4585" fmla="*/ 4502736 h 5116136"/>
              <a:gd name="connsiteX4586" fmla="*/ 9795027 w 13061856"/>
              <a:gd name="connsiteY4586" fmla="*/ 4496790 h 5116136"/>
              <a:gd name="connsiteX4587" fmla="*/ 9655331 w 13061856"/>
              <a:gd name="connsiteY4587" fmla="*/ 4587642 h 5116136"/>
              <a:gd name="connsiteX4588" fmla="*/ 9549501 w 13061856"/>
              <a:gd name="connsiteY4588" fmla="*/ 4678019 h 5116136"/>
              <a:gd name="connsiteX4589" fmla="*/ 9510193 w 13061856"/>
              <a:gd name="connsiteY4589" fmla="*/ 4696333 h 5116136"/>
              <a:gd name="connsiteX4590" fmla="*/ 9491446 w 13061856"/>
              <a:gd name="connsiteY4590" fmla="*/ 4684678 h 5116136"/>
              <a:gd name="connsiteX4591" fmla="*/ 9489632 w 13061856"/>
              <a:gd name="connsiteY4591" fmla="*/ 4708462 h 5116136"/>
              <a:gd name="connsiteX4592" fmla="*/ 9480560 w 13061856"/>
              <a:gd name="connsiteY4592" fmla="*/ 4695618 h 5116136"/>
              <a:gd name="connsiteX4593" fmla="*/ 9459394 w 13061856"/>
              <a:gd name="connsiteY4593" fmla="*/ 4733434 h 5116136"/>
              <a:gd name="connsiteX4594" fmla="*/ 9321513 w 13061856"/>
              <a:gd name="connsiteY4594" fmla="*/ 4751272 h 5116136"/>
              <a:gd name="connsiteX4595" fmla="*/ 9305789 w 13061856"/>
              <a:gd name="connsiteY4595" fmla="*/ 4732008 h 5116136"/>
              <a:gd name="connsiteX4596" fmla="*/ 9064497 w 13061856"/>
              <a:gd name="connsiteY4596" fmla="*/ 4719402 h 5116136"/>
              <a:gd name="connsiteX4597" fmla="*/ 9009465 w 13061856"/>
              <a:gd name="connsiteY4597" fmla="*/ 4700850 h 5116136"/>
              <a:gd name="connsiteX4598" fmla="*/ 9004022 w 13061856"/>
              <a:gd name="connsiteY4598" fmla="*/ 4676591 h 5116136"/>
              <a:gd name="connsiteX4599" fmla="*/ 8858884 w 13061856"/>
              <a:gd name="connsiteY4599" fmla="*/ 4646863 h 5116136"/>
              <a:gd name="connsiteX4600" fmla="*/ 8860699 w 13061856"/>
              <a:gd name="connsiteY4600" fmla="*/ 4626884 h 5116136"/>
              <a:gd name="connsiteX4601" fmla="*/ 8800225 w 13061856"/>
              <a:gd name="connsiteY4601" fmla="*/ 4633306 h 5116136"/>
              <a:gd name="connsiteX4602" fmla="*/ 8762125 w 13061856"/>
              <a:gd name="connsiteY4602" fmla="*/ 4619987 h 5116136"/>
              <a:gd name="connsiteX4603" fmla="*/ 8756683 w 13061856"/>
              <a:gd name="connsiteY4603" fmla="*/ 4590020 h 5116136"/>
              <a:gd name="connsiteX4604" fmla="*/ 8731888 w 13061856"/>
              <a:gd name="connsiteY4604" fmla="*/ 4602150 h 5116136"/>
              <a:gd name="connsiteX4605" fmla="*/ 8582516 w 13061856"/>
              <a:gd name="connsiteY4605" fmla="*/ 4535557 h 5116136"/>
              <a:gd name="connsiteX4606" fmla="*/ 8544417 w 13061856"/>
              <a:gd name="connsiteY4606" fmla="*/ 4488228 h 5116136"/>
              <a:gd name="connsiteX4607" fmla="*/ 8528694 w 13061856"/>
              <a:gd name="connsiteY4607" fmla="*/ 4509157 h 5116136"/>
              <a:gd name="connsiteX4608" fmla="*/ 8514785 w 13061856"/>
              <a:gd name="connsiteY4608" fmla="*/ 4509633 h 5116136"/>
              <a:gd name="connsiteX4609" fmla="*/ 8476082 w 13061856"/>
              <a:gd name="connsiteY4609" fmla="*/ 4468488 h 5116136"/>
              <a:gd name="connsiteX4610" fmla="*/ 8523856 w 13061856"/>
              <a:gd name="connsiteY4610" fmla="*/ 4475147 h 5116136"/>
              <a:gd name="connsiteX4611" fmla="*/ 8514180 w 13061856"/>
              <a:gd name="connsiteY4611" fmla="*/ 4468488 h 5116136"/>
              <a:gd name="connsiteX4612" fmla="*/ 8523856 w 13061856"/>
              <a:gd name="connsiteY4612" fmla="*/ 4425916 h 5116136"/>
              <a:gd name="connsiteX4613" fmla="*/ 8375089 w 13061856"/>
              <a:gd name="connsiteY4613" fmla="*/ 4383106 h 5116136"/>
              <a:gd name="connsiteX4614" fmla="*/ 8609730 w 13061856"/>
              <a:gd name="connsiteY4614" fmla="*/ 4395236 h 5116136"/>
              <a:gd name="connsiteX4615" fmla="*/ 8947177 w 13061856"/>
              <a:gd name="connsiteY4615" fmla="*/ 4372879 h 5116136"/>
              <a:gd name="connsiteX4616" fmla="*/ 9254991 w 13061856"/>
              <a:gd name="connsiteY4616" fmla="*/ 4367647 h 5116136"/>
              <a:gd name="connsiteX4617" fmla="*/ 9229592 w 13061856"/>
              <a:gd name="connsiteY4617" fmla="*/ 4311518 h 5116136"/>
              <a:gd name="connsiteX4618" fmla="*/ 9392873 w 13061856"/>
              <a:gd name="connsiteY4618" fmla="*/ 4305572 h 5116136"/>
              <a:gd name="connsiteX4619" fmla="*/ 9379568 w 13061856"/>
              <a:gd name="connsiteY4619" fmla="*/ 4287259 h 5116136"/>
              <a:gd name="connsiteX4620" fmla="*/ 9319094 w 13061856"/>
              <a:gd name="connsiteY4620" fmla="*/ 4293442 h 5116136"/>
              <a:gd name="connsiteX4621" fmla="*/ 9161255 w 13061856"/>
              <a:gd name="connsiteY4621" fmla="*/ 4238503 h 5116136"/>
              <a:gd name="connsiteX4622" fmla="*/ 9150370 w 13061856"/>
              <a:gd name="connsiteY4622" fmla="*/ 4269183 h 5116136"/>
              <a:gd name="connsiteX4623" fmla="*/ 9090501 w 13061856"/>
              <a:gd name="connsiteY4623" fmla="*/ 4262286 h 5116136"/>
              <a:gd name="connsiteX4624" fmla="*/ 9023374 w 13061856"/>
              <a:gd name="connsiteY4624" fmla="*/ 4220665 h 5116136"/>
              <a:gd name="connsiteX4625" fmla="*/ 9030632 w 13061856"/>
              <a:gd name="connsiteY4625" fmla="*/ 4207347 h 5116136"/>
              <a:gd name="connsiteX4626" fmla="*/ 8991928 w 13061856"/>
              <a:gd name="connsiteY4626" fmla="*/ 4220189 h 5116136"/>
              <a:gd name="connsiteX4627" fmla="*/ 8986485 w 13061856"/>
              <a:gd name="connsiteY4627" fmla="*/ 4190222 h 5116136"/>
              <a:gd name="connsiteX4628" fmla="*/ 8984672 w 13061856"/>
              <a:gd name="connsiteY4628" fmla="*/ 4190222 h 5116136"/>
              <a:gd name="connsiteX4629" fmla="*/ 8959876 w 13061856"/>
              <a:gd name="connsiteY4629" fmla="*/ 4225184 h 5116136"/>
              <a:gd name="connsiteX4630" fmla="*/ 8958062 w 13061856"/>
              <a:gd name="connsiteY4630" fmla="*/ 4209249 h 5116136"/>
              <a:gd name="connsiteX4631" fmla="*/ 8910892 w 13061856"/>
              <a:gd name="connsiteY4631" fmla="*/ 4203541 h 5116136"/>
              <a:gd name="connsiteX4632" fmla="*/ 8892750 w 13061856"/>
              <a:gd name="connsiteY4632" fmla="*/ 4219476 h 5116136"/>
              <a:gd name="connsiteX4633" fmla="*/ 8896983 w 13061856"/>
              <a:gd name="connsiteY4633" fmla="*/ 4243735 h 5116136"/>
              <a:gd name="connsiteX4634" fmla="*/ 8826228 w 13061856"/>
              <a:gd name="connsiteY4634" fmla="*/ 4261097 h 5116136"/>
              <a:gd name="connsiteX4635" fmla="*/ 8740959 w 13061856"/>
              <a:gd name="connsiteY4635" fmla="*/ 4232319 h 5116136"/>
              <a:gd name="connsiteX4636" fmla="*/ 8659923 w 13061856"/>
              <a:gd name="connsiteY4636" fmla="*/ 4255389 h 5116136"/>
              <a:gd name="connsiteX4637" fmla="*/ 8650249 w 13061856"/>
              <a:gd name="connsiteY4637" fmla="*/ 4220665 h 5116136"/>
              <a:gd name="connsiteX4638" fmla="*/ 8636338 w 13061856"/>
              <a:gd name="connsiteY4638" fmla="*/ 4219476 h 5116136"/>
              <a:gd name="connsiteX4639" fmla="*/ 8499062 w 13061856"/>
              <a:gd name="connsiteY4639" fmla="*/ 4225184 h 5116136"/>
              <a:gd name="connsiteX4640" fmla="*/ 8422260 w 13061856"/>
              <a:gd name="connsiteY4640" fmla="*/ 4213292 h 5116136"/>
              <a:gd name="connsiteX4641" fmla="*/ 8426493 w 13061856"/>
              <a:gd name="connsiteY4641" fmla="*/ 4231130 h 5116136"/>
              <a:gd name="connsiteX4642" fmla="*/ 8294053 w 13061856"/>
              <a:gd name="connsiteY4642" fmla="*/ 4277270 h 5116136"/>
              <a:gd name="connsiteX4643" fmla="*/ 8330944 w 13061856"/>
              <a:gd name="connsiteY4643" fmla="*/ 4266805 h 5116136"/>
              <a:gd name="connsiteX4644" fmla="*/ 8136216 w 13061856"/>
              <a:gd name="connsiteY4644" fmla="*/ 4305572 h 5116136"/>
              <a:gd name="connsiteX4645" fmla="*/ 8055181 w 13061856"/>
              <a:gd name="connsiteY4645" fmla="*/ 4294870 h 5116136"/>
              <a:gd name="connsiteX4646" fmla="*/ 8037643 w 13061856"/>
              <a:gd name="connsiteY4646" fmla="*/ 4305096 h 5116136"/>
              <a:gd name="connsiteX4647" fmla="*/ 8012245 w 13061856"/>
              <a:gd name="connsiteY4647" fmla="*/ 4282978 h 5116136"/>
              <a:gd name="connsiteX4648" fmla="*/ 8007406 w 13061856"/>
              <a:gd name="connsiteY4648" fmla="*/ 4294870 h 5116136"/>
              <a:gd name="connsiteX4649" fmla="*/ 7974145 w 13061856"/>
              <a:gd name="connsiteY4649" fmla="*/ 4282026 h 5116136"/>
              <a:gd name="connsiteX4650" fmla="*/ 7822959 w 13061856"/>
              <a:gd name="connsiteY4650" fmla="*/ 4282502 h 5116136"/>
              <a:gd name="connsiteX4651" fmla="*/ 7677216 w 13061856"/>
              <a:gd name="connsiteY4651" fmla="*/ 4276319 h 5116136"/>
              <a:gd name="connsiteX4652" fmla="*/ 7409920 w 13061856"/>
              <a:gd name="connsiteY4652" fmla="*/ 4287259 h 5116136"/>
              <a:gd name="connsiteX4653" fmla="*/ 7403872 w 13061856"/>
              <a:gd name="connsiteY4653" fmla="*/ 4256578 h 5116136"/>
              <a:gd name="connsiteX4654" fmla="*/ 7389963 w 13061856"/>
              <a:gd name="connsiteY4654" fmla="*/ 4287259 h 5116136"/>
              <a:gd name="connsiteX4655" fmla="*/ 7377264 w 13061856"/>
              <a:gd name="connsiteY4655" fmla="*/ 4258243 h 5116136"/>
              <a:gd name="connsiteX4656" fmla="*/ 7348236 w 13061856"/>
              <a:gd name="connsiteY4656" fmla="*/ 4263951 h 5116136"/>
              <a:gd name="connsiteX4657" fmla="*/ 7366379 w 13061856"/>
              <a:gd name="connsiteY4657" fmla="*/ 4292966 h 5116136"/>
              <a:gd name="connsiteX4658" fmla="*/ 7315580 w 13061856"/>
              <a:gd name="connsiteY4658" fmla="*/ 4251346 h 5116136"/>
              <a:gd name="connsiteX4659" fmla="*/ 7299856 w 13061856"/>
              <a:gd name="connsiteY4659" fmla="*/ 4275605 h 5116136"/>
              <a:gd name="connsiteX4660" fmla="*/ 7171046 w 13061856"/>
              <a:gd name="connsiteY4660" fmla="*/ 4256578 h 5116136"/>
              <a:gd name="connsiteX4661" fmla="*/ 7172255 w 13061856"/>
              <a:gd name="connsiteY4661" fmla="*/ 4238979 h 5116136"/>
              <a:gd name="connsiteX4662" fmla="*/ 7145041 w 13061856"/>
              <a:gd name="connsiteY4662" fmla="*/ 4256578 h 5116136"/>
              <a:gd name="connsiteX4663" fmla="*/ 7119038 w 13061856"/>
              <a:gd name="connsiteY4663" fmla="*/ 4240405 h 5116136"/>
              <a:gd name="connsiteX4664" fmla="*/ 7072472 w 13061856"/>
              <a:gd name="connsiteY4664" fmla="*/ 4268233 h 5116136"/>
              <a:gd name="connsiteX4665" fmla="*/ 7030745 w 13061856"/>
              <a:gd name="connsiteY4665" fmla="*/ 4238503 h 5116136"/>
              <a:gd name="connsiteX4666" fmla="*/ 6995670 w 13061856"/>
              <a:gd name="connsiteY4666" fmla="*/ 4261810 h 5116136"/>
              <a:gd name="connsiteX4667" fmla="*/ 7010788 w 13061856"/>
              <a:gd name="connsiteY4667" fmla="*/ 4245163 h 5116136"/>
              <a:gd name="connsiteX4668" fmla="*/ 6895887 w 13061856"/>
              <a:gd name="connsiteY4668" fmla="*/ 4238979 h 5116136"/>
              <a:gd name="connsiteX4669" fmla="*/ 6831180 w 13061856"/>
              <a:gd name="connsiteY4669" fmla="*/ 4238979 h 5116136"/>
              <a:gd name="connsiteX4670" fmla="*/ 6796710 w 13061856"/>
              <a:gd name="connsiteY4670" fmla="*/ 4208536 h 5116136"/>
              <a:gd name="connsiteX4671" fmla="*/ 6720513 w 13061856"/>
              <a:gd name="connsiteY4671" fmla="*/ 4198309 h 5116136"/>
              <a:gd name="connsiteX4672" fmla="*/ 6569326 w 13061856"/>
              <a:gd name="connsiteY4672" fmla="*/ 4196882 h 5116136"/>
              <a:gd name="connsiteX4673" fmla="*/ 6502201 w 13061856"/>
              <a:gd name="connsiteY4673" fmla="*/ 4191174 h 5116136"/>
              <a:gd name="connsiteX4674" fmla="*/ 6498571 w 13061856"/>
              <a:gd name="connsiteY4674" fmla="*/ 4214957 h 5116136"/>
              <a:gd name="connsiteX4675" fmla="*/ 6456239 w 13061856"/>
              <a:gd name="connsiteY4675" fmla="*/ 4197833 h 5116136"/>
              <a:gd name="connsiteX4676" fmla="*/ 6450192 w 13061856"/>
              <a:gd name="connsiteY4676" fmla="*/ 4224709 h 5116136"/>
              <a:gd name="connsiteX4677" fmla="*/ 6441725 w 13061856"/>
              <a:gd name="connsiteY4677" fmla="*/ 4208060 h 5116136"/>
              <a:gd name="connsiteX4678" fmla="*/ 6302635 w 13061856"/>
              <a:gd name="connsiteY4678" fmla="*/ 4202115 h 5116136"/>
              <a:gd name="connsiteX4679" fmla="*/ 6221600 w 13061856"/>
              <a:gd name="connsiteY4679" fmla="*/ 4224709 h 5116136"/>
              <a:gd name="connsiteX4680" fmla="*/ 6204061 w 13061856"/>
              <a:gd name="connsiteY4680" fmla="*/ 4201639 h 5116136"/>
              <a:gd name="connsiteX4681" fmla="*/ 6183500 w 13061856"/>
              <a:gd name="connsiteY4681" fmla="*/ 4223519 h 5116136"/>
              <a:gd name="connsiteX4682" fmla="*/ 6109117 w 13061856"/>
              <a:gd name="connsiteY4682" fmla="*/ 4217335 h 5116136"/>
              <a:gd name="connsiteX4683" fmla="*/ 6051667 w 13061856"/>
              <a:gd name="connsiteY4683" fmla="*/ 4218525 h 5116136"/>
              <a:gd name="connsiteX4684" fmla="*/ 5956117 w 13061856"/>
              <a:gd name="connsiteY4684" fmla="*/ 4212103 h 5116136"/>
              <a:gd name="connsiteX4685" fmla="*/ 5952489 w 13061856"/>
              <a:gd name="connsiteY4685" fmla="*/ 4229941 h 5116136"/>
              <a:gd name="connsiteX4686" fmla="*/ 5824283 w 13061856"/>
              <a:gd name="connsiteY4686" fmla="*/ 4240405 h 5116136"/>
              <a:gd name="connsiteX4687" fmla="*/ 5795257 w 13061856"/>
              <a:gd name="connsiteY4687" fmla="*/ 4210201 h 5116136"/>
              <a:gd name="connsiteX4688" fmla="*/ 5753529 w 13061856"/>
              <a:gd name="connsiteY4688" fmla="*/ 4228752 h 5116136"/>
              <a:gd name="connsiteX4689" fmla="*/ 5714220 w 13061856"/>
              <a:gd name="connsiteY4689" fmla="*/ 4204969 h 5116136"/>
              <a:gd name="connsiteX4690" fmla="*/ 5648908 w 13061856"/>
              <a:gd name="connsiteY4690" fmla="*/ 4209725 h 5116136"/>
              <a:gd name="connsiteX4691" fmla="*/ 5616251 w 13061856"/>
              <a:gd name="connsiteY4691" fmla="*/ 4193076 h 5116136"/>
              <a:gd name="connsiteX4692" fmla="*/ 5576943 w 13061856"/>
              <a:gd name="connsiteY4692" fmla="*/ 4203541 h 5116136"/>
              <a:gd name="connsiteX4693" fmla="*/ 5530378 w 13061856"/>
              <a:gd name="connsiteY4693" fmla="*/ 4181423 h 5116136"/>
              <a:gd name="connsiteX4694" fmla="*/ 5420314 w 13061856"/>
              <a:gd name="connsiteY4694" fmla="*/ 4174526 h 5116136"/>
              <a:gd name="connsiteX4695" fmla="*/ 5416686 w 13061856"/>
              <a:gd name="connsiteY4695" fmla="*/ 4146224 h 5116136"/>
              <a:gd name="connsiteX4696" fmla="*/ 5320531 w 13061856"/>
              <a:gd name="connsiteY4696" fmla="*/ 4143845 h 5116136"/>
              <a:gd name="connsiteX4697" fmla="*/ 5340488 w 13061856"/>
              <a:gd name="connsiteY4697" fmla="*/ 4179045 h 5116136"/>
              <a:gd name="connsiteX4698" fmla="*/ 5217121 w 13061856"/>
              <a:gd name="connsiteY4698" fmla="*/ 4157164 h 5116136"/>
              <a:gd name="connsiteX4699" fmla="*/ 5252801 w 13061856"/>
              <a:gd name="connsiteY4699" fmla="*/ 4197833 h 5116136"/>
              <a:gd name="connsiteX4700" fmla="*/ 5330209 w 13061856"/>
              <a:gd name="connsiteY4700" fmla="*/ 4186418 h 5116136"/>
              <a:gd name="connsiteX4701" fmla="*/ 5093149 w 13061856"/>
              <a:gd name="connsiteY4701" fmla="*/ 4225184 h 5116136"/>
              <a:gd name="connsiteX4702" fmla="*/ 5229216 w 13061856"/>
              <a:gd name="connsiteY4702" fmla="*/ 4272750 h 5116136"/>
              <a:gd name="connsiteX4703" fmla="*/ 5286061 w 13061856"/>
              <a:gd name="connsiteY4703" fmla="*/ 4250157 h 5116136"/>
              <a:gd name="connsiteX4704" fmla="*/ 5296343 w 13061856"/>
              <a:gd name="connsiteY4704" fmla="*/ 4284880 h 5116136"/>
              <a:gd name="connsiteX4705" fmla="*/ 5405801 w 13061856"/>
              <a:gd name="connsiteY4705" fmla="*/ 4250157 h 5116136"/>
              <a:gd name="connsiteX4706" fmla="*/ 5453576 w 13061856"/>
              <a:gd name="connsiteY4706" fmla="*/ 4262286 h 5116136"/>
              <a:gd name="connsiteX4707" fmla="*/ 5438458 w 13061856"/>
              <a:gd name="connsiteY4707" fmla="*/ 4273465 h 5116136"/>
              <a:gd name="connsiteX4708" fmla="*/ 5501350 w 13061856"/>
              <a:gd name="connsiteY4708" fmla="*/ 4268707 h 5116136"/>
              <a:gd name="connsiteX4709" fmla="*/ 5590247 w 13061856"/>
              <a:gd name="connsiteY4709" fmla="*/ 4262286 h 5116136"/>
              <a:gd name="connsiteX4710" fmla="*/ 5719663 w 13061856"/>
              <a:gd name="connsiteY4710" fmla="*/ 4269183 h 5116136"/>
              <a:gd name="connsiteX4711" fmla="*/ 5728129 w 13061856"/>
              <a:gd name="connsiteY4711" fmla="*/ 4292016 h 5116136"/>
              <a:gd name="connsiteX4712" fmla="*/ 5861776 w 13061856"/>
              <a:gd name="connsiteY4712" fmla="*/ 4303432 h 5116136"/>
              <a:gd name="connsiteX4713" fmla="*/ 5752319 w 13061856"/>
              <a:gd name="connsiteY4713" fmla="*/ 4327452 h 5116136"/>
              <a:gd name="connsiteX4714" fmla="*/ 5760786 w 13061856"/>
              <a:gd name="connsiteY4714" fmla="*/ 4344338 h 5116136"/>
              <a:gd name="connsiteX4715" fmla="*/ 5794046 w 13061856"/>
              <a:gd name="connsiteY4715" fmla="*/ 4351235 h 5116136"/>
              <a:gd name="connsiteX4716" fmla="*/ 5857543 w 13061856"/>
              <a:gd name="connsiteY4716" fmla="*/ 4344338 h 5116136"/>
              <a:gd name="connsiteX4717" fmla="*/ 5917414 w 13061856"/>
              <a:gd name="connsiteY4717" fmla="*/ 4303907 h 5116136"/>
              <a:gd name="connsiteX4718" fmla="*/ 5942208 w 13061856"/>
              <a:gd name="connsiteY4718" fmla="*/ 4328404 h 5116136"/>
              <a:gd name="connsiteX4719" fmla="*/ 5718453 w 13061856"/>
              <a:gd name="connsiteY4719" fmla="*/ 4368598 h 5116136"/>
              <a:gd name="connsiteX4720" fmla="*/ 5680354 w 13061856"/>
              <a:gd name="connsiteY4720" fmla="*/ 4360987 h 5116136"/>
              <a:gd name="connsiteX4721" fmla="*/ 5651327 w 13061856"/>
              <a:gd name="connsiteY4721" fmla="*/ 4332685 h 5116136"/>
              <a:gd name="connsiteX4722" fmla="*/ 5633184 w 13061856"/>
              <a:gd name="connsiteY4722" fmla="*/ 4355279 h 5116136"/>
              <a:gd name="connsiteX4723" fmla="*/ 5616856 w 13061856"/>
              <a:gd name="connsiteY4723" fmla="*/ 4337917 h 5116136"/>
              <a:gd name="connsiteX4724" fmla="*/ 5589642 w 13061856"/>
              <a:gd name="connsiteY4724" fmla="*/ 4360987 h 5116136"/>
              <a:gd name="connsiteX4725" fmla="*/ 5580572 w 13061856"/>
              <a:gd name="connsiteY4725" fmla="*/ 4348381 h 5116136"/>
              <a:gd name="connsiteX4726" fmla="*/ 5419106 w 13061856"/>
              <a:gd name="connsiteY4726" fmla="*/ 4360511 h 5116136"/>
              <a:gd name="connsiteX4727" fmla="*/ 5280015 w 13061856"/>
              <a:gd name="connsiteY4727" fmla="*/ 4349096 h 5116136"/>
              <a:gd name="connsiteX4728" fmla="*/ 5215308 w 13061856"/>
              <a:gd name="connsiteY4728" fmla="*/ 4347192 h 5116136"/>
              <a:gd name="connsiteX4729" fmla="*/ 5190512 w 13061856"/>
              <a:gd name="connsiteY4729" fmla="*/ 4365268 h 5116136"/>
              <a:gd name="connsiteX4730" fmla="*/ 5199583 w 13061856"/>
              <a:gd name="connsiteY4730" fmla="*/ 4381441 h 5116136"/>
              <a:gd name="connsiteX4731" fmla="*/ 5165717 w 13061856"/>
              <a:gd name="connsiteY4731" fmla="*/ 4376685 h 5116136"/>
              <a:gd name="connsiteX4732" fmla="*/ 4967967 w 13061856"/>
              <a:gd name="connsiteY4732" fmla="*/ 4357658 h 5116136"/>
              <a:gd name="connsiteX4733" fmla="*/ 4987319 w 13061856"/>
              <a:gd name="connsiteY4733" fmla="*/ 4345529 h 5116136"/>
              <a:gd name="connsiteX4734" fmla="*/ 4990342 w 13061856"/>
              <a:gd name="connsiteY4734" fmla="*/ 4334112 h 5116136"/>
              <a:gd name="connsiteX4735" fmla="*/ 4981270 w 13061856"/>
              <a:gd name="connsiteY4735" fmla="*/ 4335063 h 5116136"/>
              <a:gd name="connsiteX4736" fmla="*/ 4977038 w 13061856"/>
              <a:gd name="connsiteY4736" fmla="*/ 4310804 h 5116136"/>
              <a:gd name="connsiteX4737" fmla="*/ 4854880 w 13061856"/>
              <a:gd name="connsiteY4737" fmla="*/ 4310329 h 5116136"/>
              <a:gd name="connsiteX4738" fmla="*/ 4863951 w 13061856"/>
              <a:gd name="connsiteY4738" fmla="*/ 4317225 h 5116136"/>
              <a:gd name="connsiteX4739" fmla="*/ 4720021 w 13061856"/>
              <a:gd name="connsiteY4739" fmla="*/ 4320794 h 5116136"/>
              <a:gd name="connsiteX4740" fmla="*/ 4701274 w 13061856"/>
              <a:gd name="connsiteY4740" fmla="*/ 4345053 h 5116136"/>
              <a:gd name="connsiteX4741" fmla="*/ 4686762 w 13061856"/>
              <a:gd name="connsiteY4741" fmla="*/ 4309615 h 5116136"/>
              <a:gd name="connsiteX4742" fmla="*/ 4653501 w 13061856"/>
              <a:gd name="connsiteY4742" fmla="*/ 4303432 h 5116136"/>
              <a:gd name="connsiteX4743" fmla="*/ 4640801 w 13061856"/>
              <a:gd name="connsiteY4743" fmla="*/ 4274415 h 5116136"/>
              <a:gd name="connsiteX4744" fmla="*/ 4593631 w 13061856"/>
              <a:gd name="connsiteY4744" fmla="*/ 4298199 h 5116136"/>
              <a:gd name="connsiteX4745" fmla="*/ 4610563 w 13061856"/>
              <a:gd name="connsiteY4745" fmla="*/ 4291064 h 5116136"/>
              <a:gd name="connsiteX4746" fmla="*/ 4611168 w 13061856"/>
              <a:gd name="connsiteY4746" fmla="*/ 4246113 h 5116136"/>
              <a:gd name="connsiteX4747" fmla="*/ 4580327 w 13061856"/>
              <a:gd name="connsiteY4747" fmla="*/ 4251346 h 5116136"/>
              <a:gd name="connsiteX4748" fmla="*/ 4573675 w 13061856"/>
              <a:gd name="connsiteY4748" fmla="*/ 4238503 h 5116136"/>
              <a:gd name="connsiteX4749" fmla="*/ 4602702 w 13061856"/>
              <a:gd name="connsiteY4749" fmla="*/ 4187844 h 5116136"/>
              <a:gd name="connsiteX4750" fmla="*/ 4602702 w 13061856"/>
              <a:gd name="connsiteY4750" fmla="*/ 4183564 h 5116136"/>
              <a:gd name="connsiteX4751" fmla="*/ 4537390 w 13061856"/>
              <a:gd name="connsiteY4751" fmla="*/ 4195931 h 5116136"/>
              <a:gd name="connsiteX4752" fmla="*/ 4521666 w 13061856"/>
              <a:gd name="connsiteY4752" fmla="*/ 4178569 h 5116136"/>
              <a:gd name="connsiteX4753" fmla="*/ 4291260 w 13061856"/>
              <a:gd name="connsiteY4753" fmla="*/ 4166915 h 5116136"/>
              <a:gd name="connsiteX4754" fmla="*/ 4239856 w 13061856"/>
              <a:gd name="connsiteY4754" fmla="*/ 4148602 h 5116136"/>
              <a:gd name="connsiteX4755" fmla="*/ 4233810 w 13061856"/>
              <a:gd name="connsiteY4755" fmla="*/ 4124105 h 5116136"/>
              <a:gd name="connsiteX4756" fmla="*/ 4098950 w 13061856"/>
              <a:gd name="connsiteY4756" fmla="*/ 4094614 h 5116136"/>
              <a:gd name="connsiteX4757" fmla="*/ 4097137 w 13061856"/>
              <a:gd name="connsiteY4757" fmla="*/ 4079155 h 5116136"/>
              <a:gd name="connsiteX4758" fmla="*/ 4042106 w 13061856"/>
              <a:gd name="connsiteY4758" fmla="*/ 4084387 h 5116136"/>
              <a:gd name="connsiteX4759" fmla="*/ 4004006 w 13061856"/>
              <a:gd name="connsiteY4759" fmla="*/ 4072734 h 5116136"/>
              <a:gd name="connsiteX4760" fmla="*/ 3998563 w 13061856"/>
              <a:gd name="connsiteY4760" fmla="*/ 4042766 h 5116136"/>
              <a:gd name="connsiteX4761" fmla="*/ 3976187 w 13061856"/>
              <a:gd name="connsiteY4761" fmla="*/ 4054896 h 5116136"/>
              <a:gd name="connsiteX4762" fmla="*/ 3835887 w 13061856"/>
              <a:gd name="connsiteY4762" fmla="*/ 3991156 h 5116136"/>
              <a:gd name="connsiteX4763" fmla="*/ 3769970 w 13061856"/>
              <a:gd name="connsiteY4763" fmla="*/ 3925752 h 5116136"/>
              <a:gd name="connsiteX4764" fmla="*/ 3779042 w 13061856"/>
              <a:gd name="connsiteY4764" fmla="*/ 3885082 h 5116136"/>
              <a:gd name="connsiteX4765" fmla="*/ 3637532 w 13061856"/>
              <a:gd name="connsiteY4765" fmla="*/ 3844889 h 5116136"/>
              <a:gd name="connsiteX4766" fmla="*/ 3858263 w 13061856"/>
              <a:gd name="connsiteY4766" fmla="*/ 3856067 h 5116136"/>
              <a:gd name="connsiteX4767" fmla="*/ 4181196 w 13061856"/>
              <a:gd name="connsiteY4767" fmla="*/ 3833948 h 5116136"/>
              <a:gd name="connsiteX4768" fmla="*/ 4474497 w 13061856"/>
              <a:gd name="connsiteY4768" fmla="*/ 3829428 h 5116136"/>
              <a:gd name="connsiteX4769" fmla="*/ 4450912 w 13061856"/>
              <a:gd name="connsiteY4769" fmla="*/ 3778057 h 5116136"/>
              <a:gd name="connsiteX4770" fmla="*/ 4522877 w 13061856"/>
              <a:gd name="connsiteY4770" fmla="*/ 3783765 h 5116136"/>
              <a:gd name="connsiteX4771" fmla="*/ 4526505 w 13061856"/>
              <a:gd name="connsiteY4771" fmla="*/ 3762360 h 5116136"/>
              <a:gd name="connsiteX4772" fmla="*/ 4534366 w 13061856"/>
              <a:gd name="connsiteY4772" fmla="*/ 3784954 h 5116136"/>
              <a:gd name="connsiteX4773" fmla="*/ 4605121 w 13061856"/>
              <a:gd name="connsiteY4773" fmla="*/ 3771159 h 5116136"/>
              <a:gd name="connsiteX4774" fmla="*/ 4591817 w 13061856"/>
              <a:gd name="connsiteY4774" fmla="*/ 3754511 h 5116136"/>
              <a:gd name="connsiteX4775" fmla="*/ 4565208 w 13061856"/>
              <a:gd name="connsiteY4775" fmla="*/ 3763549 h 5116136"/>
              <a:gd name="connsiteX4776" fmla="*/ 4538600 w 13061856"/>
              <a:gd name="connsiteY4776" fmla="*/ 3753560 h 5116136"/>
              <a:gd name="connsiteX4777" fmla="*/ 4535575 w 13061856"/>
              <a:gd name="connsiteY4777" fmla="*/ 3761171 h 5116136"/>
              <a:gd name="connsiteX4778" fmla="*/ 4496267 w 13061856"/>
              <a:gd name="connsiteY4778" fmla="*/ 3742144 h 5116136"/>
              <a:gd name="connsiteX4779" fmla="*/ 4498687 w 13061856"/>
              <a:gd name="connsiteY4779" fmla="*/ 3746424 h 5116136"/>
              <a:gd name="connsiteX4780" fmla="*/ 4480543 w 13061856"/>
              <a:gd name="connsiteY4780" fmla="*/ 3768305 h 5116136"/>
              <a:gd name="connsiteX4781" fmla="*/ 4467239 w 13061856"/>
              <a:gd name="connsiteY4781" fmla="*/ 3739290 h 5116136"/>
              <a:gd name="connsiteX4782" fmla="*/ 4437003 w 13061856"/>
              <a:gd name="connsiteY4782" fmla="*/ 3736912 h 5116136"/>
              <a:gd name="connsiteX4783" fmla="*/ 4441236 w 13061856"/>
              <a:gd name="connsiteY4783" fmla="*/ 3739290 h 5116136"/>
              <a:gd name="connsiteX4784" fmla="*/ 4424908 w 13061856"/>
              <a:gd name="connsiteY4784" fmla="*/ 3734058 h 5116136"/>
              <a:gd name="connsiteX4785" fmla="*/ 4385599 w 13061856"/>
              <a:gd name="connsiteY4785" fmla="*/ 3706945 h 5116136"/>
              <a:gd name="connsiteX4786" fmla="*/ 4374109 w 13061856"/>
              <a:gd name="connsiteY4786" fmla="*/ 3737388 h 5116136"/>
              <a:gd name="connsiteX4787" fmla="*/ 4319076 w 13061856"/>
              <a:gd name="connsiteY4787" fmla="*/ 3730728 h 5116136"/>
              <a:gd name="connsiteX4788" fmla="*/ 4251951 w 13061856"/>
              <a:gd name="connsiteY4788" fmla="*/ 3689583 h 5116136"/>
              <a:gd name="connsiteX4789" fmla="*/ 4262231 w 13061856"/>
              <a:gd name="connsiteY4789" fmla="*/ 3678643 h 5116136"/>
              <a:gd name="connsiteX4790" fmla="*/ 4222923 w 13061856"/>
              <a:gd name="connsiteY4790" fmla="*/ 3689107 h 5116136"/>
              <a:gd name="connsiteX4791" fmla="*/ 4219900 w 13061856"/>
              <a:gd name="connsiteY4791" fmla="*/ 3660805 h 5116136"/>
              <a:gd name="connsiteX4792" fmla="*/ 4172730 w 13061856"/>
              <a:gd name="connsiteY4792" fmla="*/ 3650341 h 5116136"/>
              <a:gd name="connsiteX4793" fmla="*/ 4061457 w 13061856"/>
              <a:gd name="connsiteY4793" fmla="*/ 3641778 h 5116136"/>
              <a:gd name="connsiteX4794" fmla="*/ 4166078 w 13061856"/>
              <a:gd name="connsiteY4794" fmla="*/ 3647487 h 5116136"/>
              <a:gd name="connsiteX4795" fmla="*/ 4096531 w 13061856"/>
              <a:gd name="connsiteY4795" fmla="*/ 3636546 h 5116136"/>
              <a:gd name="connsiteX4796" fmla="*/ 4091089 w 13061856"/>
              <a:gd name="connsiteY4796" fmla="*/ 3602299 h 5116136"/>
              <a:gd name="connsiteX4797" fmla="*/ 4063271 w 13061856"/>
              <a:gd name="connsiteY4797" fmla="*/ 3589693 h 5116136"/>
              <a:gd name="connsiteX4798" fmla="*/ 4059642 w 13061856"/>
              <a:gd name="connsiteY4798" fmla="*/ 3607531 h 5116136"/>
              <a:gd name="connsiteX4799" fmla="*/ 4036059 w 13061856"/>
              <a:gd name="connsiteY4799" fmla="*/ 3601110 h 5116136"/>
              <a:gd name="connsiteX4800" fmla="*/ 4030011 w 13061856"/>
              <a:gd name="connsiteY4800" fmla="*/ 3579229 h 5116136"/>
              <a:gd name="connsiteX4801" fmla="*/ 3973770 w 13061856"/>
              <a:gd name="connsiteY4801" fmla="*/ 3595876 h 5116136"/>
              <a:gd name="connsiteX4802" fmla="*/ 3928413 w 13061856"/>
              <a:gd name="connsiteY4802" fmla="*/ 3554255 h 5116136"/>
              <a:gd name="connsiteX4803" fmla="*/ 3964698 w 13061856"/>
              <a:gd name="connsiteY4803" fmla="*/ 3549736 h 5116136"/>
              <a:gd name="connsiteX4804" fmla="*/ 3956232 w 13061856"/>
              <a:gd name="connsiteY4804" fmla="*/ 3525477 h 5116136"/>
              <a:gd name="connsiteX4805" fmla="*/ 3936275 w 13061856"/>
              <a:gd name="connsiteY4805" fmla="*/ 3533564 h 5116136"/>
              <a:gd name="connsiteX4806" fmla="*/ 3939903 w 13061856"/>
              <a:gd name="connsiteY4806" fmla="*/ 3515489 h 5116136"/>
              <a:gd name="connsiteX4807" fmla="*/ 3942322 w 13061856"/>
              <a:gd name="connsiteY4807" fmla="*/ 3517867 h 5116136"/>
              <a:gd name="connsiteX4808" fmla="*/ 3973770 w 13061856"/>
              <a:gd name="connsiteY4808" fmla="*/ 3520721 h 5116136"/>
              <a:gd name="connsiteX4809" fmla="*/ 3974374 w 13061856"/>
              <a:gd name="connsiteY4809" fmla="*/ 3506927 h 5116136"/>
              <a:gd name="connsiteX4810" fmla="*/ 3961070 w 13061856"/>
              <a:gd name="connsiteY4810" fmla="*/ 3486235 h 5116136"/>
              <a:gd name="connsiteX4811" fmla="*/ 3927203 w 13061856"/>
              <a:gd name="connsiteY4811" fmla="*/ 3496701 h 5116136"/>
              <a:gd name="connsiteX4812" fmla="*/ 3932646 w 13061856"/>
              <a:gd name="connsiteY4812" fmla="*/ 3521197 h 5116136"/>
              <a:gd name="connsiteX4813" fmla="*/ 3894548 w 13061856"/>
              <a:gd name="connsiteY4813" fmla="*/ 3473868 h 5116136"/>
              <a:gd name="connsiteX4814" fmla="*/ 3914503 w 13061856"/>
              <a:gd name="connsiteY4814" fmla="*/ 3461976 h 5116136"/>
              <a:gd name="connsiteX4815" fmla="*/ 3907852 w 13061856"/>
              <a:gd name="connsiteY4815" fmla="*/ 3445566 h 5116136"/>
              <a:gd name="connsiteX4816" fmla="*/ 3867335 w 13061856"/>
              <a:gd name="connsiteY4816" fmla="*/ 3450322 h 5116136"/>
              <a:gd name="connsiteX4817" fmla="*/ 3852216 w 13061856"/>
              <a:gd name="connsiteY4817" fmla="*/ 3420831 h 5116136"/>
              <a:gd name="connsiteX4818" fmla="*/ 3885477 w 13061856"/>
              <a:gd name="connsiteY4818" fmla="*/ 3416312 h 5116136"/>
              <a:gd name="connsiteX4819" fmla="*/ 3810488 w 13061856"/>
              <a:gd name="connsiteY4819" fmla="*/ 3397761 h 5116136"/>
              <a:gd name="connsiteX4820" fmla="*/ 3818955 w 13061856"/>
              <a:gd name="connsiteY4820" fmla="*/ 3368746 h 5116136"/>
              <a:gd name="connsiteX4821" fmla="*/ 3763924 w 13061856"/>
              <a:gd name="connsiteY4821" fmla="*/ 3403470 h 5116136"/>
              <a:gd name="connsiteX4822" fmla="*/ 3720986 w 13061856"/>
              <a:gd name="connsiteY4822" fmla="*/ 3397761 h 5116136"/>
              <a:gd name="connsiteX4823" fmla="*/ 3734895 w 13061856"/>
              <a:gd name="connsiteY4823" fmla="*/ 3415123 h 5116136"/>
              <a:gd name="connsiteX4824" fmla="*/ 3696192 w 13061856"/>
              <a:gd name="connsiteY4824" fmla="*/ 3373978 h 5116136"/>
              <a:gd name="connsiteX4825" fmla="*/ 3692563 w 13061856"/>
              <a:gd name="connsiteY4825" fmla="*/ 3391577 h 5116136"/>
              <a:gd name="connsiteX4826" fmla="*/ 3686516 w 13061856"/>
              <a:gd name="connsiteY4826" fmla="*/ 3369459 h 5116136"/>
              <a:gd name="connsiteX4827" fmla="*/ 3659302 w 13061856"/>
              <a:gd name="connsiteY4827" fmla="*/ 3345200 h 5116136"/>
              <a:gd name="connsiteX4828" fmla="*/ 3645393 w 13061856"/>
              <a:gd name="connsiteY4828" fmla="*/ 3381589 h 5116136"/>
              <a:gd name="connsiteX4829" fmla="*/ 3587943 w 13061856"/>
              <a:gd name="connsiteY4829" fmla="*/ 3368746 h 5116136"/>
              <a:gd name="connsiteX4830" fmla="*/ 3596409 w 13061856"/>
              <a:gd name="connsiteY4830" fmla="*/ 3361373 h 5116136"/>
              <a:gd name="connsiteX4831" fmla="*/ 3578268 w 13061856"/>
              <a:gd name="connsiteY4831" fmla="*/ 3339968 h 5116136"/>
              <a:gd name="connsiteX4832" fmla="*/ 3621204 w 13061856"/>
              <a:gd name="connsiteY4832" fmla="*/ 3339968 h 5116136"/>
              <a:gd name="connsiteX4833" fmla="*/ 3618179 w 13061856"/>
              <a:gd name="connsiteY4833" fmla="*/ 3349005 h 5116136"/>
              <a:gd name="connsiteX4834" fmla="*/ 3634508 w 13061856"/>
              <a:gd name="connsiteY4834" fmla="*/ 3356617 h 5116136"/>
              <a:gd name="connsiteX4835" fmla="*/ 3650231 w 13061856"/>
              <a:gd name="connsiteY4835" fmla="*/ 3334260 h 5116136"/>
              <a:gd name="connsiteX4836" fmla="*/ 3357536 w 13061856"/>
              <a:gd name="connsiteY4836" fmla="*/ 3287407 h 5116136"/>
              <a:gd name="connsiteX4837" fmla="*/ 3272266 w 13061856"/>
              <a:gd name="connsiteY4837" fmla="*/ 3264337 h 5116136"/>
              <a:gd name="connsiteX4838" fmla="*/ 3256544 w 13061856"/>
              <a:gd name="connsiteY4838" fmla="*/ 3241029 h 5116136"/>
              <a:gd name="connsiteX4839" fmla="*/ 3225702 w 13061856"/>
              <a:gd name="connsiteY4839" fmla="*/ 3246261 h 5116136"/>
              <a:gd name="connsiteX4840" fmla="*/ 3233564 w 13061856"/>
              <a:gd name="connsiteY4840" fmla="*/ 3228899 h 5116136"/>
              <a:gd name="connsiteX4841" fmla="*/ 3197883 w 13061856"/>
              <a:gd name="connsiteY4841" fmla="*/ 3227949 h 5116136"/>
              <a:gd name="connsiteX4842" fmla="*/ 3205745 w 13061856"/>
              <a:gd name="connsiteY4842" fmla="*/ 3217009 h 5116136"/>
              <a:gd name="connsiteX4843" fmla="*/ 3154342 w 13061856"/>
              <a:gd name="connsiteY4843" fmla="*/ 3228424 h 5116136"/>
              <a:gd name="connsiteX4844" fmla="*/ 3122290 w 13061856"/>
              <a:gd name="connsiteY4844" fmla="*/ 3157788 h 5116136"/>
              <a:gd name="connsiteX4845" fmla="*/ 3097495 w 13061856"/>
              <a:gd name="connsiteY4845" fmla="*/ 3170154 h 5116136"/>
              <a:gd name="connsiteX4846" fmla="*/ 3055768 w 13061856"/>
              <a:gd name="connsiteY4846" fmla="*/ 3152555 h 5116136"/>
              <a:gd name="connsiteX4847" fmla="*/ 2972314 w 13061856"/>
              <a:gd name="connsiteY4847" fmla="*/ 3105227 h 5116136"/>
              <a:gd name="connsiteX4848" fmla="*/ 2847738 w 13061856"/>
              <a:gd name="connsiteY4848" fmla="*/ 3089291 h 5116136"/>
              <a:gd name="connsiteX4849" fmla="*/ 2871322 w 13061856"/>
              <a:gd name="connsiteY4849" fmla="*/ 3094999 h 5116136"/>
              <a:gd name="connsiteX4850" fmla="*/ 2885231 w 13061856"/>
              <a:gd name="connsiteY4850" fmla="*/ 3070740 h 5116136"/>
              <a:gd name="connsiteX4851" fmla="*/ 2885836 w 13061856"/>
              <a:gd name="connsiteY4851" fmla="*/ 3100232 h 5116136"/>
              <a:gd name="connsiteX4852" fmla="*/ 2928772 w 13061856"/>
              <a:gd name="connsiteY4852" fmla="*/ 3100232 h 5116136"/>
              <a:gd name="connsiteX4853" fmla="*/ 2936634 w 13061856"/>
              <a:gd name="connsiteY4853" fmla="*/ 3088578 h 5116136"/>
              <a:gd name="connsiteX4854" fmla="*/ 2870717 w 13061856"/>
              <a:gd name="connsiteY4854" fmla="*/ 3071216 h 5116136"/>
              <a:gd name="connsiteX4855" fmla="*/ 2835037 w 13061856"/>
              <a:gd name="connsiteY4855" fmla="*/ 3065984 h 5116136"/>
              <a:gd name="connsiteX4856" fmla="*/ 2861647 w 13061856"/>
              <a:gd name="connsiteY4856" fmla="*/ 3054568 h 5116136"/>
              <a:gd name="connsiteX4857" fmla="*/ 2863460 w 13061856"/>
              <a:gd name="connsiteY4857" fmla="*/ 3030546 h 5116136"/>
              <a:gd name="connsiteX4858" fmla="*/ 2838060 w 13061856"/>
              <a:gd name="connsiteY4858" fmla="*/ 3048622 h 5116136"/>
              <a:gd name="connsiteX4859" fmla="*/ 2805404 w 13061856"/>
              <a:gd name="connsiteY4859" fmla="*/ 3029596 h 5116136"/>
              <a:gd name="connsiteX4860" fmla="*/ 2856808 w 13061856"/>
              <a:gd name="connsiteY4860" fmla="*/ 3018655 h 5116136"/>
              <a:gd name="connsiteX4861" fmla="*/ 2844108 w 13061856"/>
              <a:gd name="connsiteY4861" fmla="*/ 2989877 h 5116136"/>
              <a:gd name="connsiteX4862" fmla="*/ 2743116 w 13061856"/>
              <a:gd name="connsiteY4862" fmla="*/ 2988450 h 5116136"/>
              <a:gd name="connsiteX4863" fmla="*/ 2622168 w 13061856"/>
              <a:gd name="connsiteY4863" fmla="*/ 3002483 h 5116136"/>
              <a:gd name="connsiteX4864" fmla="*/ 2650591 w 13061856"/>
              <a:gd name="connsiteY4864" fmla="*/ 3006526 h 5116136"/>
              <a:gd name="connsiteX4865" fmla="*/ 2630634 w 13061856"/>
              <a:gd name="connsiteY4865" fmla="*/ 3018655 h 5116136"/>
              <a:gd name="connsiteX4866" fmla="*/ 2643938 w 13061856"/>
              <a:gd name="connsiteY4866" fmla="*/ 3041725 h 5116136"/>
              <a:gd name="connsiteX4867" fmla="*/ 2664499 w 13061856"/>
              <a:gd name="connsiteY4867" fmla="*/ 3023888 h 5116136"/>
              <a:gd name="connsiteX4868" fmla="*/ 2672361 w 13061856"/>
              <a:gd name="connsiteY4868" fmla="*/ 3048147 h 5116136"/>
              <a:gd name="connsiteX4869" fmla="*/ 2648171 w 13061856"/>
              <a:gd name="connsiteY4869" fmla="*/ 3048147 h 5116136"/>
              <a:gd name="connsiteX4870" fmla="*/ 2673571 w 13061856"/>
              <a:gd name="connsiteY4870" fmla="*/ 3070265 h 5116136"/>
              <a:gd name="connsiteX4871" fmla="*/ 2568346 w 13061856"/>
              <a:gd name="connsiteY4871" fmla="*/ 3059087 h 5116136"/>
              <a:gd name="connsiteX4872" fmla="*/ 2578022 w 13061856"/>
              <a:gd name="connsiteY4872" fmla="*/ 3024364 h 5116136"/>
              <a:gd name="connsiteX4873" fmla="*/ 2612492 w 13061856"/>
              <a:gd name="connsiteY4873" fmla="*/ 3013423 h 5116136"/>
              <a:gd name="connsiteX4874" fmla="*/ 2601607 w 13061856"/>
              <a:gd name="connsiteY4874" fmla="*/ 2978937 h 5116136"/>
              <a:gd name="connsiteX4875" fmla="*/ 2601607 w 13061856"/>
              <a:gd name="connsiteY4875" fmla="*/ 2984645 h 5116136"/>
              <a:gd name="connsiteX4876" fmla="*/ 2559879 w 13061856"/>
              <a:gd name="connsiteY4876" fmla="*/ 2995110 h 5116136"/>
              <a:gd name="connsiteX4877" fmla="*/ 2536899 w 13061856"/>
              <a:gd name="connsiteY4877" fmla="*/ 2989402 h 5116136"/>
              <a:gd name="connsiteX4878" fmla="*/ 2535690 w 13061856"/>
              <a:gd name="connsiteY4878" fmla="*/ 2967284 h 5116136"/>
              <a:gd name="connsiteX4879" fmla="*/ 2441955 w 13061856"/>
              <a:gd name="connsiteY4879" fmla="*/ 2967284 h 5116136"/>
              <a:gd name="connsiteX4880" fmla="*/ 2313144 w 13061856"/>
              <a:gd name="connsiteY4880" fmla="*/ 2948257 h 5116136"/>
              <a:gd name="connsiteX4881" fmla="*/ 2181915 w 13061856"/>
              <a:gd name="connsiteY4881" fmla="*/ 2936365 h 5116136"/>
              <a:gd name="connsiteX4882" fmla="*/ 2149863 w 13061856"/>
              <a:gd name="connsiteY4882" fmla="*/ 2914008 h 5116136"/>
              <a:gd name="connsiteX4883" fmla="*/ 2152282 w 13061856"/>
              <a:gd name="connsiteY4883" fmla="*/ 2942549 h 5116136"/>
              <a:gd name="connsiteX4884" fmla="*/ 2125068 w 13061856"/>
              <a:gd name="connsiteY4884" fmla="*/ 2926137 h 5116136"/>
              <a:gd name="connsiteX4885" fmla="*/ 2130512 w 13061856"/>
              <a:gd name="connsiteY4885" fmla="*/ 2909015 h 5116136"/>
              <a:gd name="connsiteX4886" fmla="*/ 2078504 w 13061856"/>
              <a:gd name="connsiteY4886" fmla="*/ 2896170 h 5116136"/>
              <a:gd name="connsiteX4887" fmla="*/ 1941832 w 13061856"/>
              <a:gd name="connsiteY4887" fmla="*/ 2890464 h 5116136"/>
              <a:gd name="connsiteX4888" fmla="*/ 1917641 w 13061856"/>
              <a:gd name="connsiteY4888" fmla="*/ 2896170 h 5116136"/>
              <a:gd name="connsiteX4889" fmla="*/ 1907361 w 13061856"/>
              <a:gd name="connsiteY4889" fmla="*/ 2867868 h 5116136"/>
              <a:gd name="connsiteX4890" fmla="*/ 1832977 w 13061856"/>
              <a:gd name="connsiteY4890" fmla="*/ 2861447 h 5116136"/>
              <a:gd name="connsiteX4891" fmla="*/ 1875914 w 13061856"/>
              <a:gd name="connsiteY4891" fmla="*/ 2873101 h 5116136"/>
              <a:gd name="connsiteX4892" fmla="*/ 1838421 w 13061856"/>
              <a:gd name="connsiteY4892" fmla="*/ 2895696 h 5116136"/>
              <a:gd name="connsiteX4893" fmla="*/ 1836606 w 13061856"/>
              <a:gd name="connsiteY4893" fmla="*/ 2879285 h 5116136"/>
              <a:gd name="connsiteX4894" fmla="*/ 1776132 w 13061856"/>
              <a:gd name="connsiteY4894" fmla="*/ 2890464 h 5116136"/>
              <a:gd name="connsiteX4895" fmla="*/ 1666673 w 13061856"/>
              <a:gd name="connsiteY4895" fmla="*/ 2867394 h 5116136"/>
              <a:gd name="connsiteX4896" fmla="*/ 1677558 w 13061856"/>
              <a:gd name="connsiteY4896" fmla="*/ 2895696 h 5116136"/>
              <a:gd name="connsiteX4897" fmla="*/ 1699934 w 13061856"/>
              <a:gd name="connsiteY4897" fmla="*/ 2873576 h 5116136"/>
              <a:gd name="connsiteX4898" fmla="*/ 1727752 w 13061856"/>
              <a:gd name="connsiteY4898" fmla="*/ 2889749 h 5116136"/>
              <a:gd name="connsiteX4899" fmla="*/ 1813625 w 13061856"/>
              <a:gd name="connsiteY4899" fmla="*/ 2901404 h 5116136"/>
              <a:gd name="connsiteX4900" fmla="*/ 1807579 w 13061856"/>
              <a:gd name="connsiteY4900" fmla="*/ 2924474 h 5116136"/>
              <a:gd name="connsiteX4901" fmla="*/ 1842653 w 13061856"/>
              <a:gd name="connsiteY4901" fmla="*/ 2943501 h 5116136"/>
              <a:gd name="connsiteX4902" fmla="*/ 1865029 w 13061856"/>
              <a:gd name="connsiteY4902" fmla="*/ 2931370 h 5116136"/>
              <a:gd name="connsiteX4903" fmla="*/ 1852329 w 13061856"/>
              <a:gd name="connsiteY4903" fmla="*/ 2942549 h 5116136"/>
              <a:gd name="connsiteX4904" fmla="*/ 1895266 w 13061856"/>
              <a:gd name="connsiteY4904" fmla="*/ 2953965 h 5116136"/>
              <a:gd name="connsiteX4905" fmla="*/ 1869263 w 13061856"/>
              <a:gd name="connsiteY4905" fmla="*/ 2977510 h 5116136"/>
              <a:gd name="connsiteX4906" fmla="*/ 1814835 w 13061856"/>
              <a:gd name="connsiteY4906" fmla="*/ 2977035 h 5116136"/>
              <a:gd name="connsiteX4907" fmla="*/ 1793669 w 13061856"/>
              <a:gd name="connsiteY4907" fmla="*/ 2960862 h 5116136"/>
              <a:gd name="connsiteX4908" fmla="*/ 1770689 w 13061856"/>
              <a:gd name="connsiteY4908" fmla="*/ 2982743 h 5116136"/>
              <a:gd name="connsiteX4909" fmla="*/ 1732591 w 13061856"/>
              <a:gd name="connsiteY4909" fmla="*/ 2977510 h 5116136"/>
              <a:gd name="connsiteX4910" fmla="*/ 1748314 w 13061856"/>
              <a:gd name="connsiteY4910" fmla="*/ 2954916 h 5116136"/>
              <a:gd name="connsiteX4911" fmla="*/ 1732591 w 13061856"/>
              <a:gd name="connsiteY4911" fmla="*/ 2930181 h 5116136"/>
              <a:gd name="connsiteX4912" fmla="*/ 1718076 w 13061856"/>
              <a:gd name="connsiteY4912" fmla="*/ 2936365 h 5116136"/>
              <a:gd name="connsiteX4913" fmla="*/ 1724124 w 13061856"/>
              <a:gd name="connsiteY4913" fmla="*/ 2954916 h 5116136"/>
              <a:gd name="connsiteX4914" fmla="*/ 1675745 w 13061856"/>
              <a:gd name="connsiteY4914" fmla="*/ 2924949 h 5116136"/>
              <a:gd name="connsiteX4915" fmla="*/ 1668487 w 13061856"/>
              <a:gd name="connsiteY4915" fmla="*/ 2930656 h 5116136"/>
              <a:gd name="connsiteX4916" fmla="*/ 1676349 w 13061856"/>
              <a:gd name="connsiteY4916" fmla="*/ 2954916 h 5116136"/>
              <a:gd name="connsiteX4917" fmla="*/ 1629179 w 13061856"/>
              <a:gd name="connsiteY4917" fmla="*/ 2943025 h 5116136"/>
              <a:gd name="connsiteX4918" fmla="*/ 1657602 w 13061856"/>
              <a:gd name="connsiteY4918" fmla="*/ 2943501 h 5116136"/>
              <a:gd name="connsiteX4919" fmla="*/ 1635226 w 13061856"/>
              <a:gd name="connsiteY4919" fmla="*/ 2965380 h 5116136"/>
              <a:gd name="connsiteX4920" fmla="*/ 1586848 w 13061856"/>
              <a:gd name="connsiteY4920" fmla="*/ 2959197 h 5116136"/>
              <a:gd name="connsiteX4921" fmla="*/ 1609828 w 13061856"/>
              <a:gd name="connsiteY4921" fmla="*/ 2937792 h 5116136"/>
              <a:gd name="connsiteX4922" fmla="*/ 1568705 w 13061856"/>
              <a:gd name="connsiteY4922" fmla="*/ 2902354 h 5116136"/>
              <a:gd name="connsiteX4923" fmla="*/ 1599547 w 13061856"/>
              <a:gd name="connsiteY4923" fmla="*/ 2903068 h 5116136"/>
              <a:gd name="connsiteX4924" fmla="*/ 1615270 w 13061856"/>
              <a:gd name="connsiteY4924" fmla="*/ 2932084 h 5116136"/>
              <a:gd name="connsiteX4925" fmla="*/ 1658206 w 13061856"/>
              <a:gd name="connsiteY4925" fmla="*/ 2932084 h 5116136"/>
              <a:gd name="connsiteX4926" fmla="*/ 1666673 w 13061856"/>
              <a:gd name="connsiteY4926" fmla="*/ 2909015 h 5116136"/>
              <a:gd name="connsiteX4927" fmla="*/ 1633412 w 13061856"/>
              <a:gd name="connsiteY4927" fmla="*/ 2907587 h 5116136"/>
              <a:gd name="connsiteX4928" fmla="*/ 1633412 w 13061856"/>
              <a:gd name="connsiteY4928" fmla="*/ 2867868 h 5116136"/>
              <a:gd name="connsiteX4929" fmla="*/ 1614665 w 13061856"/>
              <a:gd name="connsiteY4929" fmla="*/ 2860258 h 5116136"/>
              <a:gd name="connsiteX4930" fmla="*/ 1591080 w 13061856"/>
              <a:gd name="connsiteY4930" fmla="*/ 2890464 h 5116136"/>
              <a:gd name="connsiteX4931" fmla="*/ 1599547 w 13061856"/>
              <a:gd name="connsiteY4931" fmla="*/ 2861447 h 5116136"/>
              <a:gd name="connsiteX4932" fmla="*/ 1578381 w 13061856"/>
              <a:gd name="connsiteY4932" fmla="*/ 2861447 h 5116136"/>
              <a:gd name="connsiteX4933" fmla="*/ 1516092 w 13061856"/>
              <a:gd name="connsiteY4933" fmla="*/ 2862161 h 5116136"/>
              <a:gd name="connsiteX4934" fmla="*/ 1530001 w 13061856"/>
              <a:gd name="connsiteY4934" fmla="*/ 2903068 h 5116136"/>
              <a:gd name="connsiteX4935" fmla="*/ 1552377 w 13061856"/>
              <a:gd name="connsiteY4935" fmla="*/ 2890938 h 5116136"/>
              <a:gd name="connsiteX4936" fmla="*/ 1557820 w 13061856"/>
              <a:gd name="connsiteY4936" fmla="*/ 2924949 h 5116136"/>
              <a:gd name="connsiteX4937" fmla="*/ 1545119 w 13061856"/>
              <a:gd name="connsiteY4937" fmla="*/ 2943501 h 5116136"/>
              <a:gd name="connsiteX4938" fmla="*/ 1453804 w 13061856"/>
              <a:gd name="connsiteY4938" fmla="*/ 2902354 h 5116136"/>
              <a:gd name="connsiteX4939" fmla="*/ 1346763 w 13061856"/>
              <a:gd name="connsiteY4939" fmla="*/ 2873101 h 5116136"/>
              <a:gd name="connsiteX4940" fmla="*/ 1425986 w 13061856"/>
              <a:gd name="connsiteY4940" fmla="*/ 2872387 h 5116136"/>
              <a:gd name="connsiteX4941" fmla="*/ 1492507 w 13061856"/>
              <a:gd name="connsiteY4941" fmla="*/ 2889749 h 5116136"/>
              <a:gd name="connsiteX4942" fmla="*/ 1482832 w 13061856"/>
              <a:gd name="connsiteY4942" fmla="*/ 2855026 h 5116136"/>
              <a:gd name="connsiteX4943" fmla="*/ 1469527 w 13061856"/>
              <a:gd name="connsiteY4943" fmla="*/ 2873576 h 5116136"/>
              <a:gd name="connsiteX4944" fmla="*/ 1445337 w 13061856"/>
              <a:gd name="connsiteY4944" fmla="*/ 2873576 h 5116136"/>
              <a:gd name="connsiteX4945" fmla="*/ 1449570 w 13061856"/>
              <a:gd name="connsiteY4945" fmla="*/ 2850270 h 5116136"/>
              <a:gd name="connsiteX4946" fmla="*/ 1298385 w 13061856"/>
              <a:gd name="connsiteY4946" fmla="*/ 2843609 h 5116136"/>
              <a:gd name="connsiteX4947" fmla="*/ 1294151 w 13061856"/>
              <a:gd name="connsiteY4947" fmla="*/ 2878809 h 5116136"/>
              <a:gd name="connsiteX4948" fmla="*/ 1274194 w 13061856"/>
              <a:gd name="connsiteY4948" fmla="*/ 2885230 h 5116136"/>
              <a:gd name="connsiteX4949" fmla="*/ 1279033 w 13061856"/>
              <a:gd name="connsiteY4949" fmla="*/ 2843609 h 5116136"/>
              <a:gd name="connsiteX4950" fmla="*/ 1228235 w 13061856"/>
              <a:gd name="connsiteY4950" fmla="*/ 2849318 h 5116136"/>
              <a:gd name="connsiteX4951" fmla="*/ 1213721 w 13061856"/>
              <a:gd name="connsiteY4951" fmla="*/ 2810551 h 5116136"/>
              <a:gd name="connsiteX4952" fmla="*/ 1153246 w 13061856"/>
              <a:gd name="connsiteY4952" fmla="*/ 2815307 h 5116136"/>
              <a:gd name="connsiteX4953" fmla="*/ 1142361 w 13061856"/>
              <a:gd name="connsiteY4953" fmla="*/ 2844085 h 5116136"/>
              <a:gd name="connsiteX4954" fmla="*/ 1124218 w 13061856"/>
              <a:gd name="connsiteY4954" fmla="*/ 2820540 h 5116136"/>
              <a:gd name="connsiteX4955" fmla="*/ 1124823 w 13061856"/>
              <a:gd name="connsiteY4955" fmla="*/ 2850270 h 5116136"/>
              <a:gd name="connsiteX4956" fmla="*/ 1067978 w 13061856"/>
              <a:gd name="connsiteY4956" fmla="*/ 2839329 h 5116136"/>
              <a:gd name="connsiteX4957" fmla="*/ 1076444 w 13061856"/>
              <a:gd name="connsiteY4957" fmla="*/ 2816259 h 5116136"/>
              <a:gd name="connsiteX4958" fmla="*/ 1014760 w 13061856"/>
              <a:gd name="connsiteY4958" fmla="*/ 2808649 h 5116136"/>
              <a:gd name="connsiteX4959" fmla="*/ 1025646 w 13061856"/>
              <a:gd name="connsiteY4959" fmla="*/ 2822205 h 5116136"/>
              <a:gd name="connsiteX4960" fmla="*/ 996014 w 13061856"/>
              <a:gd name="connsiteY4960" fmla="*/ 2833145 h 5116136"/>
              <a:gd name="connsiteX4961" fmla="*/ 1002060 w 13061856"/>
              <a:gd name="connsiteY4961" fmla="*/ 2822205 h 5116136"/>
              <a:gd name="connsiteX4962" fmla="*/ 830313 w 13061856"/>
              <a:gd name="connsiteY4962" fmla="*/ 2799135 h 5116136"/>
              <a:gd name="connsiteX4963" fmla="*/ 755325 w 13061856"/>
              <a:gd name="connsiteY4963" fmla="*/ 2768930 h 5116136"/>
              <a:gd name="connsiteX4964" fmla="*/ 637400 w 13061856"/>
              <a:gd name="connsiteY4964" fmla="*/ 2765124 h 5116136"/>
              <a:gd name="connsiteX4965" fmla="*/ 741416 w 13061856"/>
              <a:gd name="connsiteY4965" fmla="*/ 2757990 h 5116136"/>
              <a:gd name="connsiteX4966" fmla="*/ 751696 w 13061856"/>
              <a:gd name="connsiteY4966" fmla="*/ 2747050 h 5116136"/>
              <a:gd name="connsiteX4967" fmla="*/ 679732 w 13061856"/>
              <a:gd name="connsiteY4967" fmla="*/ 2746574 h 5116136"/>
              <a:gd name="connsiteX4968" fmla="*/ 690617 w 13061856"/>
              <a:gd name="connsiteY4968" fmla="*/ 2718272 h 5116136"/>
              <a:gd name="connsiteX4969" fmla="*/ 651309 w 13061856"/>
              <a:gd name="connsiteY4969" fmla="*/ 2740153 h 5116136"/>
              <a:gd name="connsiteX4970" fmla="*/ 671266 w 13061856"/>
              <a:gd name="connsiteY4970" fmla="*/ 2718272 h 5116136"/>
              <a:gd name="connsiteX4971" fmla="*/ 575113 w 13061856"/>
              <a:gd name="connsiteY4971" fmla="*/ 2723980 h 5116136"/>
              <a:gd name="connsiteX4972" fmla="*/ 590231 w 13061856"/>
              <a:gd name="connsiteY4972" fmla="*/ 2752758 h 5116136"/>
              <a:gd name="connsiteX4973" fmla="*/ 567250 w 13061856"/>
              <a:gd name="connsiteY4973" fmla="*/ 2734920 h 5116136"/>
              <a:gd name="connsiteX4974" fmla="*/ 561203 w 13061856"/>
              <a:gd name="connsiteY4974" fmla="*/ 2752282 h 5116136"/>
              <a:gd name="connsiteX4975" fmla="*/ 472306 w 13061856"/>
              <a:gd name="connsiteY4975" fmla="*/ 2677127 h 5116136"/>
              <a:gd name="connsiteX4976" fmla="*/ 405179 w 13061856"/>
              <a:gd name="connsiteY4976" fmla="*/ 2665711 h 5116136"/>
              <a:gd name="connsiteX4977" fmla="*/ 391874 w 13061856"/>
              <a:gd name="connsiteY4977" fmla="*/ 2688542 h 5116136"/>
              <a:gd name="connsiteX4978" fmla="*/ 329586 w 13061856"/>
              <a:gd name="connsiteY4978" fmla="*/ 2689257 h 5116136"/>
              <a:gd name="connsiteX4979" fmla="*/ 325958 w 13061856"/>
              <a:gd name="connsiteY4979" fmla="*/ 2666662 h 5116136"/>
              <a:gd name="connsiteX4980" fmla="*/ 306606 w 13061856"/>
              <a:gd name="connsiteY4980" fmla="*/ 2671419 h 5116136"/>
              <a:gd name="connsiteX4981" fmla="*/ 283625 w 13061856"/>
              <a:gd name="connsiteY4981" fmla="*/ 2694964 h 5116136"/>
              <a:gd name="connsiteX4982" fmla="*/ 273950 w 13061856"/>
              <a:gd name="connsiteY4982" fmla="*/ 2660478 h 5116136"/>
              <a:gd name="connsiteX4983" fmla="*/ 241898 w 13061856"/>
              <a:gd name="connsiteY4983" fmla="*/ 2677602 h 5116136"/>
              <a:gd name="connsiteX4984" fmla="*/ 231013 w 13061856"/>
              <a:gd name="connsiteY4984" fmla="*/ 2654533 h 5116136"/>
              <a:gd name="connsiteX4985" fmla="*/ 171143 w 13061856"/>
              <a:gd name="connsiteY4985" fmla="*/ 2649300 h 5116136"/>
              <a:gd name="connsiteX4986" fmla="*/ 179609 w 13061856"/>
              <a:gd name="connsiteY4986" fmla="*/ 2666186 h 5116136"/>
              <a:gd name="connsiteX4987" fmla="*/ 141511 w 13061856"/>
              <a:gd name="connsiteY4987" fmla="*/ 2625040 h 5116136"/>
              <a:gd name="connsiteX4988" fmla="*/ 71361 w 13061856"/>
              <a:gd name="connsiteY4988" fmla="*/ 2620998 h 5116136"/>
              <a:gd name="connsiteX4989" fmla="*/ 91317 w 13061856"/>
              <a:gd name="connsiteY4989" fmla="*/ 2620998 h 5116136"/>
              <a:gd name="connsiteX4990" fmla="*/ 89503 w 13061856"/>
              <a:gd name="connsiteY4990" fmla="*/ 2603160 h 5116136"/>
              <a:gd name="connsiteX4991" fmla="*/ 66523 w 13061856"/>
              <a:gd name="connsiteY4991" fmla="*/ 2591030 h 5116136"/>
              <a:gd name="connsiteX4992" fmla="*/ 47171 w 13061856"/>
              <a:gd name="connsiteY4992" fmla="*/ 2591506 h 5116136"/>
              <a:gd name="connsiteX4993" fmla="*/ 131231 w 13061856"/>
              <a:gd name="connsiteY4993" fmla="*/ 2590556 h 5116136"/>
              <a:gd name="connsiteX4994" fmla="*/ 151187 w 13061856"/>
              <a:gd name="connsiteY4994" fmla="*/ 2619808 h 5116136"/>
              <a:gd name="connsiteX4995" fmla="*/ 154815 w 13061856"/>
              <a:gd name="connsiteY4995" fmla="*/ 2596739 h 5116136"/>
              <a:gd name="connsiteX4996" fmla="*/ 249155 w 13061856"/>
              <a:gd name="connsiteY4996" fmla="*/ 2624566 h 5116136"/>
              <a:gd name="connsiteX4997" fmla="*/ 255203 w 13061856"/>
              <a:gd name="connsiteY4997" fmla="*/ 2603160 h 5116136"/>
              <a:gd name="connsiteX4998" fmla="*/ 382803 w 13061856"/>
              <a:gd name="connsiteY4998" fmla="*/ 2635981 h 5116136"/>
              <a:gd name="connsiteX4999" fmla="*/ 538223 w 13061856"/>
              <a:gd name="connsiteY4999" fmla="*/ 2653342 h 5116136"/>
              <a:gd name="connsiteX5000" fmla="*/ 575716 w 13061856"/>
              <a:gd name="connsiteY5000" fmla="*/ 2669991 h 5116136"/>
              <a:gd name="connsiteX5001" fmla="*/ 581159 w 13061856"/>
              <a:gd name="connsiteY5001" fmla="*/ 2700671 h 5116136"/>
              <a:gd name="connsiteX5002" fmla="*/ 595672 w 13061856"/>
              <a:gd name="connsiteY5002" fmla="*/ 2699721 h 5116136"/>
              <a:gd name="connsiteX5003" fmla="*/ 596278 w 13061856"/>
              <a:gd name="connsiteY5003" fmla="*/ 2688067 h 5116136"/>
              <a:gd name="connsiteX5004" fmla="*/ 769234 w 13061856"/>
              <a:gd name="connsiteY5004" fmla="*/ 2688542 h 5116136"/>
              <a:gd name="connsiteX5005" fmla="*/ 676709 w 13061856"/>
              <a:gd name="connsiteY5005" fmla="*/ 2631225 h 5116136"/>
              <a:gd name="connsiteX5006" fmla="*/ 660381 w 13061856"/>
              <a:gd name="connsiteY5006" fmla="*/ 2654057 h 5116136"/>
              <a:gd name="connsiteX5007" fmla="*/ 648286 w 13061856"/>
              <a:gd name="connsiteY5007" fmla="*/ 2625040 h 5116136"/>
              <a:gd name="connsiteX5008" fmla="*/ 613815 w 13061856"/>
              <a:gd name="connsiteY5008" fmla="*/ 2635981 h 5116136"/>
              <a:gd name="connsiteX5009" fmla="*/ 633772 w 13061856"/>
              <a:gd name="connsiteY5009" fmla="*/ 2624090 h 5116136"/>
              <a:gd name="connsiteX5010" fmla="*/ 595672 w 13061856"/>
              <a:gd name="connsiteY5010" fmla="*/ 2618858 h 5116136"/>
              <a:gd name="connsiteX5011" fmla="*/ 589625 w 13061856"/>
              <a:gd name="connsiteY5011" fmla="*/ 2590556 h 5116136"/>
              <a:gd name="connsiteX5012" fmla="*/ 627724 w 13061856"/>
              <a:gd name="connsiteY5012" fmla="*/ 2607203 h 5116136"/>
              <a:gd name="connsiteX5013" fmla="*/ 708760 w 13061856"/>
              <a:gd name="connsiteY5013" fmla="*/ 2618143 h 5116136"/>
              <a:gd name="connsiteX5014" fmla="*/ 714203 w 13061856"/>
              <a:gd name="connsiteY5014" fmla="*/ 2600781 h 5116136"/>
              <a:gd name="connsiteX5015" fmla="*/ 638006 w 13061856"/>
              <a:gd name="connsiteY5015" fmla="*/ 2548935 h 5116136"/>
              <a:gd name="connsiteX5016" fmla="*/ 647681 w 13061856"/>
              <a:gd name="connsiteY5016" fmla="*/ 2543702 h 5116136"/>
              <a:gd name="connsiteX5017" fmla="*/ 690013 w 13061856"/>
              <a:gd name="connsiteY5017" fmla="*/ 2567247 h 5116136"/>
              <a:gd name="connsiteX5018" fmla="*/ 726903 w 13061856"/>
              <a:gd name="connsiteY5018" fmla="*/ 2554642 h 5116136"/>
              <a:gd name="connsiteX5019" fmla="*/ 784958 w 13061856"/>
              <a:gd name="connsiteY5019" fmla="*/ 2582944 h 5116136"/>
              <a:gd name="connsiteX5020" fmla="*/ 783748 w 13061856"/>
              <a:gd name="connsiteY5020" fmla="*/ 2567247 h 5116136"/>
              <a:gd name="connsiteX5021" fmla="*/ 821242 w 13061856"/>
              <a:gd name="connsiteY5021" fmla="*/ 2618143 h 5116136"/>
              <a:gd name="connsiteX5022" fmla="*/ 832128 w 13061856"/>
              <a:gd name="connsiteY5022" fmla="*/ 2595073 h 5116136"/>
              <a:gd name="connsiteX5023" fmla="*/ 850875 w 13061856"/>
              <a:gd name="connsiteY5023" fmla="*/ 2606490 h 5116136"/>
              <a:gd name="connsiteX5024" fmla="*/ 840594 w 13061856"/>
              <a:gd name="connsiteY5024" fmla="*/ 2617430 h 5116136"/>
              <a:gd name="connsiteX5025" fmla="*/ 877483 w 13061856"/>
              <a:gd name="connsiteY5025" fmla="*/ 2600781 h 5116136"/>
              <a:gd name="connsiteX5026" fmla="*/ 912559 w 13061856"/>
              <a:gd name="connsiteY5026" fmla="*/ 2629798 h 5116136"/>
              <a:gd name="connsiteX5027" fmla="*/ 898649 w 13061856"/>
              <a:gd name="connsiteY5027" fmla="*/ 2577237 h 5116136"/>
              <a:gd name="connsiteX5028" fmla="*/ 882322 w 13061856"/>
              <a:gd name="connsiteY5028" fmla="*/ 2559874 h 5116136"/>
              <a:gd name="connsiteX5029" fmla="*/ 878693 w 13061856"/>
              <a:gd name="connsiteY5029" fmla="*/ 2589128 h 5116136"/>
              <a:gd name="connsiteX5030" fmla="*/ 746254 w 13061856"/>
              <a:gd name="connsiteY5030" fmla="*/ 2553929 h 5116136"/>
              <a:gd name="connsiteX5031" fmla="*/ 794028 w 13061856"/>
              <a:gd name="connsiteY5031" fmla="*/ 2508265 h 5116136"/>
              <a:gd name="connsiteX5032" fmla="*/ 827290 w 13061856"/>
              <a:gd name="connsiteY5032" fmla="*/ 2519205 h 5116136"/>
              <a:gd name="connsiteX5033" fmla="*/ 825475 w 13061856"/>
              <a:gd name="connsiteY5033" fmla="*/ 2503033 h 5116136"/>
              <a:gd name="connsiteX5034" fmla="*/ 870227 w 13061856"/>
              <a:gd name="connsiteY5034" fmla="*/ 2525151 h 5116136"/>
              <a:gd name="connsiteX5035" fmla="*/ 911350 w 13061856"/>
              <a:gd name="connsiteY5035" fmla="*/ 2520394 h 5116136"/>
              <a:gd name="connsiteX5036" fmla="*/ 817009 w 13061856"/>
              <a:gd name="connsiteY5036" fmla="*/ 2526102 h 5116136"/>
              <a:gd name="connsiteX5037" fmla="*/ 987546 w 13061856"/>
              <a:gd name="connsiteY5037" fmla="*/ 2566772 h 5116136"/>
              <a:gd name="connsiteX5038" fmla="*/ 977870 w 13061856"/>
              <a:gd name="connsiteY5038" fmla="*/ 2526102 h 5116136"/>
              <a:gd name="connsiteX5039" fmla="*/ 953076 w 13061856"/>
              <a:gd name="connsiteY5039" fmla="*/ 2541799 h 5116136"/>
              <a:gd name="connsiteX5040" fmla="*/ 963357 w 13061856"/>
              <a:gd name="connsiteY5040" fmla="*/ 2530859 h 5116136"/>
              <a:gd name="connsiteX5041" fmla="*/ 910744 w 13061856"/>
              <a:gd name="connsiteY5041" fmla="*/ 2530383 h 5116136"/>
              <a:gd name="connsiteX5042" fmla="*/ 940982 w 13061856"/>
              <a:gd name="connsiteY5042" fmla="*/ 2503033 h 5116136"/>
              <a:gd name="connsiteX5043" fmla="*/ 864783 w 13061856"/>
              <a:gd name="connsiteY5043" fmla="*/ 2491141 h 5116136"/>
              <a:gd name="connsiteX5044" fmla="*/ 790400 w 13061856"/>
              <a:gd name="connsiteY5044" fmla="*/ 2496373 h 5116136"/>
              <a:gd name="connsiteX5045" fmla="*/ 817009 w 13061856"/>
              <a:gd name="connsiteY5045" fmla="*/ 2439056 h 5116136"/>
              <a:gd name="connsiteX5046" fmla="*/ 859342 w 13061856"/>
              <a:gd name="connsiteY5046" fmla="*/ 2466644 h 5116136"/>
              <a:gd name="connsiteX5047" fmla="*/ 894416 w 13061856"/>
              <a:gd name="connsiteY5047" fmla="*/ 2443575 h 5116136"/>
              <a:gd name="connsiteX5048" fmla="*/ 856317 w 13061856"/>
              <a:gd name="connsiteY5048" fmla="*/ 2432634 h 5116136"/>
              <a:gd name="connsiteX5049" fmla="*/ 869017 w 13061856"/>
              <a:gd name="connsiteY5049" fmla="*/ 2421694 h 5116136"/>
              <a:gd name="connsiteX5050" fmla="*/ 841803 w 13061856"/>
              <a:gd name="connsiteY5050" fmla="*/ 2397435 h 5116136"/>
              <a:gd name="connsiteX5051" fmla="*/ 908325 w 13061856"/>
              <a:gd name="connsiteY5051" fmla="*/ 2408851 h 5116136"/>
              <a:gd name="connsiteX5052" fmla="*/ 897440 w 13061856"/>
              <a:gd name="connsiteY5052" fmla="*/ 2380549 h 5116136"/>
              <a:gd name="connsiteX5053" fmla="*/ 874459 w 13061856"/>
              <a:gd name="connsiteY5053" fmla="*/ 2362474 h 5116136"/>
              <a:gd name="connsiteX5054" fmla="*/ 859342 w 13061856"/>
              <a:gd name="connsiteY5054" fmla="*/ 2381262 h 5116136"/>
              <a:gd name="connsiteX5055" fmla="*/ 835757 w 13061856"/>
              <a:gd name="connsiteY5055" fmla="*/ 2369133 h 5116136"/>
              <a:gd name="connsiteX5056" fmla="*/ 910744 w 13061856"/>
              <a:gd name="connsiteY5056" fmla="*/ 2363901 h 5116136"/>
              <a:gd name="connsiteX5057" fmla="*/ 855107 w 13061856"/>
              <a:gd name="connsiteY5057" fmla="*/ 2333220 h 5116136"/>
              <a:gd name="connsiteX5058" fmla="*/ 812171 w 13061856"/>
              <a:gd name="connsiteY5058" fmla="*/ 2321804 h 5116136"/>
              <a:gd name="connsiteX5059" fmla="*/ 788587 w 13061856"/>
              <a:gd name="connsiteY5059" fmla="*/ 2321804 h 5116136"/>
              <a:gd name="connsiteX5060" fmla="*/ 735369 w 13061856"/>
              <a:gd name="connsiteY5060" fmla="*/ 2311340 h 5116136"/>
              <a:gd name="connsiteX5061" fmla="*/ 764397 w 13061856"/>
              <a:gd name="connsiteY5061" fmla="*/ 2281611 h 5116136"/>
              <a:gd name="connsiteX5062" fmla="*/ 740811 w 13061856"/>
              <a:gd name="connsiteY5062" fmla="*/ 2269719 h 5116136"/>
              <a:gd name="connsiteX5063" fmla="*/ 732344 w 13061856"/>
              <a:gd name="connsiteY5063" fmla="*/ 2292789 h 5116136"/>
              <a:gd name="connsiteX5064" fmla="*/ 628934 w 13061856"/>
              <a:gd name="connsiteY5064" fmla="*/ 2293978 h 5116136"/>
              <a:gd name="connsiteX5065" fmla="*/ 623491 w 13061856"/>
              <a:gd name="connsiteY5065" fmla="*/ 2269719 h 5116136"/>
              <a:gd name="connsiteX5066" fmla="*/ 667032 w 13061856"/>
              <a:gd name="connsiteY5066" fmla="*/ 2259254 h 5116136"/>
              <a:gd name="connsiteX5067" fmla="*/ 679127 w 13061856"/>
              <a:gd name="connsiteY5067" fmla="*/ 2212876 h 5116136"/>
              <a:gd name="connsiteX5068" fmla="*/ 646471 w 13061856"/>
              <a:gd name="connsiteY5068" fmla="*/ 2194564 h 5116136"/>
              <a:gd name="connsiteX5069" fmla="*/ 746859 w 13061856"/>
              <a:gd name="connsiteY5069" fmla="*/ 2200747 h 5116136"/>
              <a:gd name="connsiteX5070" fmla="*/ 780119 w 13061856"/>
              <a:gd name="connsiteY5070" fmla="*/ 2171969 h 5116136"/>
              <a:gd name="connsiteX5071" fmla="*/ 764397 w 13061856"/>
              <a:gd name="connsiteY5071" fmla="*/ 2142953 h 5116136"/>
              <a:gd name="connsiteX5072" fmla="*/ 817614 w 13061856"/>
              <a:gd name="connsiteY5072" fmla="*/ 2137245 h 5116136"/>
              <a:gd name="connsiteX5073" fmla="*/ 817009 w 13061856"/>
              <a:gd name="connsiteY5073" fmla="*/ 2159363 h 5116136"/>
              <a:gd name="connsiteX5074" fmla="*/ 925863 w 13061856"/>
              <a:gd name="connsiteY5074" fmla="*/ 2182196 h 5116136"/>
              <a:gd name="connsiteX5075" fmla="*/ 922235 w 13061856"/>
              <a:gd name="connsiteY5075" fmla="*/ 2160315 h 5116136"/>
              <a:gd name="connsiteX5076" fmla="*/ 958519 w 13061856"/>
              <a:gd name="connsiteY5076" fmla="*/ 2119884 h 5116136"/>
              <a:gd name="connsiteX5077" fmla="*/ 973638 w 13061856"/>
              <a:gd name="connsiteY5077" fmla="*/ 2142953 h 5116136"/>
              <a:gd name="connsiteX5078" fmla="*/ 1029274 w 13061856"/>
              <a:gd name="connsiteY5078" fmla="*/ 2089917 h 5116136"/>
              <a:gd name="connsiteX5079" fmla="*/ 1006899 w 13061856"/>
              <a:gd name="connsiteY5079" fmla="*/ 2102046 h 5116136"/>
              <a:gd name="connsiteX5080" fmla="*/ 1006294 w 13061856"/>
              <a:gd name="connsiteY5080" fmla="*/ 2118219 h 5116136"/>
              <a:gd name="connsiteX5081" fmla="*/ 1069187 w 13061856"/>
              <a:gd name="connsiteY5081" fmla="*/ 2119408 h 5116136"/>
              <a:gd name="connsiteX5082" fmla="*/ 1081887 w 13061856"/>
              <a:gd name="connsiteY5082" fmla="*/ 2136295 h 5116136"/>
              <a:gd name="connsiteX5083" fmla="*/ 1062534 w 13061856"/>
              <a:gd name="connsiteY5083" fmla="*/ 2142478 h 5116136"/>
              <a:gd name="connsiteX5084" fmla="*/ 1095191 w 13061856"/>
              <a:gd name="connsiteY5084" fmla="*/ 2153418 h 5116136"/>
              <a:gd name="connsiteX5085" fmla="*/ 1101843 w 13061856"/>
              <a:gd name="connsiteY5085" fmla="*/ 2130348 h 5116136"/>
              <a:gd name="connsiteX5086" fmla="*/ 1083096 w 13061856"/>
              <a:gd name="connsiteY5086" fmla="*/ 2124640 h 5116136"/>
              <a:gd name="connsiteX5087" fmla="*/ 1105472 w 13061856"/>
              <a:gd name="connsiteY5087" fmla="*/ 2154132 h 5116136"/>
              <a:gd name="connsiteX5088" fmla="*/ 1180460 w 13061856"/>
              <a:gd name="connsiteY5088" fmla="*/ 2140575 h 5116136"/>
              <a:gd name="connsiteX5089" fmla="*/ 1165946 w 13061856"/>
              <a:gd name="connsiteY5089" fmla="*/ 2183148 h 5116136"/>
              <a:gd name="connsiteX5090" fmla="*/ 1106682 w 13061856"/>
              <a:gd name="connsiteY5090" fmla="*/ 2170305 h 5116136"/>
              <a:gd name="connsiteX5091" fmla="*/ 1110310 w 13061856"/>
              <a:gd name="connsiteY5091" fmla="*/ 2194564 h 5116136"/>
              <a:gd name="connsiteX5092" fmla="*/ 1097004 w 13061856"/>
              <a:gd name="connsiteY5092" fmla="*/ 2171256 h 5116136"/>
              <a:gd name="connsiteX5093" fmla="*/ 1073420 w 13061856"/>
              <a:gd name="connsiteY5093" fmla="*/ 2171256 h 5116136"/>
              <a:gd name="connsiteX5094" fmla="*/ 1038950 w 13061856"/>
              <a:gd name="connsiteY5094" fmla="*/ 2223817 h 5116136"/>
              <a:gd name="connsiteX5095" fmla="*/ 1058302 w 13061856"/>
              <a:gd name="connsiteY5095" fmla="*/ 2257351 h 5116136"/>
              <a:gd name="connsiteX5096" fmla="*/ 1253030 w 13061856"/>
              <a:gd name="connsiteY5096" fmla="*/ 2298021 h 5116136"/>
              <a:gd name="connsiteX5097" fmla="*/ 1213116 w 13061856"/>
              <a:gd name="connsiteY5097" fmla="*/ 2322280 h 5116136"/>
              <a:gd name="connsiteX5098" fmla="*/ 1251214 w 13061856"/>
              <a:gd name="connsiteY5098" fmla="*/ 2333220 h 5116136"/>
              <a:gd name="connsiteX5099" fmla="*/ 1276009 w 13061856"/>
              <a:gd name="connsiteY5099" fmla="*/ 2363425 h 5116136"/>
              <a:gd name="connsiteX5100" fmla="*/ 1262704 w 13061856"/>
              <a:gd name="connsiteY5100" fmla="*/ 2380073 h 5116136"/>
              <a:gd name="connsiteX5101" fmla="*/ 1285685 w 13061856"/>
              <a:gd name="connsiteY5101" fmla="*/ 2437153 h 5116136"/>
              <a:gd name="connsiteX5102" fmla="*/ 1262704 w 13061856"/>
              <a:gd name="connsiteY5102" fmla="*/ 2425737 h 5116136"/>
              <a:gd name="connsiteX5103" fmla="*/ 1303223 w 13061856"/>
              <a:gd name="connsiteY5103" fmla="*/ 2466644 h 5116136"/>
              <a:gd name="connsiteX5104" fmla="*/ 1237910 w 13061856"/>
              <a:gd name="connsiteY5104" fmla="*/ 2478774 h 5116136"/>
              <a:gd name="connsiteX5105" fmla="*/ 1219768 w 13061856"/>
              <a:gd name="connsiteY5105" fmla="*/ 2501605 h 5116136"/>
              <a:gd name="connsiteX5106" fmla="*/ 1280243 w 13061856"/>
              <a:gd name="connsiteY5106" fmla="*/ 2496849 h 5116136"/>
              <a:gd name="connsiteX5107" fmla="*/ 1269962 w 13061856"/>
              <a:gd name="connsiteY5107" fmla="*/ 2501605 h 5116136"/>
              <a:gd name="connsiteX5108" fmla="*/ 1279638 w 13061856"/>
              <a:gd name="connsiteY5108" fmla="*/ 2506600 h 5116136"/>
              <a:gd name="connsiteX5109" fmla="*/ 1266334 w 13061856"/>
              <a:gd name="connsiteY5109" fmla="*/ 2525151 h 5116136"/>
              <a:gd name="connsiteX5110" fmla="*/ 1295967 w 13061856"/>
              <a:gd name="connsiteY5110" fmla="*/ 2519918 h 5116136"/>
              <a:gd name="connsiteX5111" fmla="*/ 1318342 w 13061856"/>
              <a:gd name="connsiteY5111" fmla="*/ 2535615 h 5116136"/>
              <a:gd name="connsiteX5112" fmla="*/ 1299594 w 13061856"/>
              <a:gd name="connsiteY5112" fmla="*/ 2565582 h 5116136"/>
              <a:gd name="connsiteX5113" fmla="*/ 1289314 w 13061856"/>
              <a:gd name="connsiteY5113" fmla="*/ 2543227 h 5116136"/>
              <a:gd name="connsiteX5114" fmla="*/ 1142966 w 13061856"/>
              <a:gd name="connsiteY5114" fmla="*/ 2572004 h 5116136"/>
              <a:gd name="connsiteX5115" fmla="*/ 1152037 w 13061856"/>
              <a:gd name="connsiteY5115" fmla="*/ 2555118 h 5116136"/>
              <a:gd name="connsiteX5116" fmla="*/ 1133894 w 13061856"/>
              <a:gd name="connsiteY5116" fmla="*/ 2571291 h 5116136"/>
              <a:gd name="connsiteX5117" fmla="*/ 1066768 w 13061856"/>
              <a:gd name="connsiteY5117" fmla="*/ 2565582 h 5116136"/>
              <a:gd name="connsiteX5118" fmla="*/ 1024435 w 13061856"/>
              <a:gd name="connsiteY5118" fmla="*/ 2508265 h 5116136"/>
              <a:gd name="connsiteX5119" fmla="*/ 1002060 w 13061856"/>
              <a:gd name="connsiteY5119" fmla="*/ 2530383 h 5116136"/>
              <a:gd name="connsiteX5120" fmla="*/ 1067978 w 13061856"/>
              <a:gd name="connsiteY5120" fmla="*/ 2553929 h 5116136"/>
              <a:gd name="connsiteX5121" fmla="*/ 1021412 w 13061856"/>
              <a:gd name="connsiteY5121" fmla="*/ 2565582 h 5116136"/>
              <a:gd name="connsiteX5122" fmla="*/ 1203440 w 13061856"/>
              <a:gd name="connsiteY5122" fmla="*/ 2612911 h 5116136"/>
              <a:gd name="connsiteX5123" fmla="*/ 1185902 w 13061856"/>
              <a:gd name="connsiteY5123" fmla="*/ 2623138 h 5116136"/>
              <a:gd name="connsiteX5124" fmla="*/ 1228235 w 13061856"/>
              <a:gd name="connsiteY5124" fmla="*/ 2640738 h 5116136"/>
              <a:gd name="connsiteX5125" fmla="*/ 1266334 w 13061856"/>
              <a:gd name="connsiteY5125" fmla="*/ 2606490 h 5116136"/>
              <a:gd name="connsiteX5126" fmla="*/ 1236701 w 13061856"/>
              <a:gd name="connsiteY5126" fmla="*/ 2578188 h 5116136"/>
              <a:gd name="connsiteX5127" fmla="*/ 1289918 w 13061856"/>
              <a:gd name="connsiteY5127" fmla="*/ 2570577 h 5116136"/>
              <a:gd name="connsiteX5128" fmla="*/ 1398771 w 13061856"/>
              <a:gd name="connsiteY5128" fmla="*/ 2566058 h 5116136"/>
              <a:gd name="connsiteX5129" fmla="*/ 1392725 w 13061856"/>
              <a:gd name="connsiteY5129" fmla="*/ 2541799 h 5116136"/>
              <a:gd name="connsiteX5130" fmla="*/ 1470131 w 13061856"/>
              <a:gd name="connsiteY5130" fmla="*/ 2489238 h 5116136"/>
              <a:gd name="connsiteX5131" fmla="*/ 1449570 w 13061856"/>
              <a:gd name="connsiteY5131" fmla="*/ 2507313 h 5116136"/>
              <a:gd name="connsiteX5132" fmla="*/ 1493717 w 13061856"/>
              <a:gd name="connsiteY5132" fmla="*/ 2500655 h 5116136"/>
              <a:gd name="connsiteX5133" fmla="*/ 1487670 w 13061856"/>
              <a:gd name="connsiteY5133" fmla="*/ 2523962 h 5116136"/>
              <a:gd name="connsiteX5134" fmla="*/ 1525769 w 13061856"/>
              <a:gd name="connsiteY5134" fmla="*/ 2484006 h 5116136"/>
              <a:gd name="connsiteX5135" fmla="*/ 1564472 w 13061856"/>
              <a:gd name="connsiteY5135" fmla="*/ 2479487 h 5116136"/>
              <a:gd name="connsiteX5136" fmla="*/ 1474365 w 13061856"/>
              <a:gd name="connsiteY5136" fmla="*/ 2461412 h 5116136"/>
              <a:gd name="connsiteX5137" fmla="*/ 1440499 w 13061856"/>
              <a:gd name="connsiteY5137" fmla="*/ 2466644 h 5116136"/>
              <a:gd name="connsiteX5138" fmla="*/ 1427195 w 13061856"/>
              <a:gd name="connsiteY5138" fmla="*/ 2483530 h 5116136"/>
              <a:gd name="connsiteX5139" fmla="*/ 1412077 w 13061856"/>
              <a:gd name="connsiteY5139" fmla="*/ 2453802 h 5116136"/>
              <a:gd name="connsiteX5140" fmla="*/ 1436871 w 13061856"/>
              <a:gd name="connsiteY5140" fmla="*/ 2438342 h 5116136"/>
              <a:gd name="connsiteX5141" fmla="*/ 1449570 w 13061856"/>
              <a:gd name="connsiteY5141" fmla="*/ 2473066 h 5116136"/>
              <a:gd name="connsiteX5142" fmla="*/ 1449570 w 13061856"/>
              <a:gd name="connsiteY5142" fmla="*/ 2431445 h 5116136"/>
              <a:gd name="connsiteX5143" fmla="*/ 1469527 w 13061856"/>
              <a:gd name="connsiteY5143" fmla="*/ 2419316 h 5116136"/>
              <a:gd name="connsiteX5144" fmla="*/ 1525769 w 13061856"/>
              <a:gd name="connsiteY5144" fmla="*/ 2396959 h 5116136"/>
              <a:gd name="connsiteX5145" fmla="*/ 1402401 w 13061856"/>
              <a:gd name="connsiteY5145" fmla="*/ 2367706 h 5116136"/>
              <a:gd name="connsiteX5146" fmla="*/ 1399377 w 13061856"/>
              <a:gd name="connsiteY5146" fmla="*/ 2344161 h 5116136"/>
              <a:gd name="connsiteX5147" fmla="*/ 1361883 w 13061856"/>
              <a:gd name="connsiteY5147" fmla="*/ 2332744 h 5116136"/>
              <a:gd name="connsiteX5148" fmla="*/ 1384258 w 13061856"/>
              <a:gd name="connsiteY5148" fmla="*/ 2308961 h 5116136"/>
              <a:gd name="connsiteX5149" fmla="*/ 1341927 w 13061856"/>
              <a:gd name="connsiteY5149" fmla="*/ 2303253 h 5116136"/>
              <a:gd name="connsiteX5150" fmla="*/ 1304432 w 13061856"/>
              <a:gd name="connsiteY5150" fmla="*/ 2240704 h 5116136"/>
              <a:gd name="connsiteX5151" fmla="*/ 1190741 w 13061856"/>
              <a:gd name="connsiteY5151" fmla="*/ 2252833 h 5116136"/>
              <a:gd name="connsiteX5152" fmla="*/ 1133290 w 13061856"/>
              <a:gd name="connsiteY5152" fmla="*/ 2245936 h 5116136"/>
              <a:gd name="connsiteX5153" fmla="*/ 1126032 w 13061856"/>
              <a:gd name="connsiteY5153" fmla="*/ 2217633 h 5116136"/>
              <a:gd name="connsiteX5154" fmla="*/ 1290523 w 13061856"/>
              <a:gd name="connsiteY5154" fmla="*/ 2230001 h 5116136"/>
              <a:gd name="connsiteX5155" fmla="*/ 1294151 w 13061856"/>
              <a:gd name="connsiteY5155" fmla="*/ 2205979 h 5116136"/>
              <a:gd name="connsiteX5156" fmla="*/ 1332855 w 13061856"/>
              <a:gd name="connsiteY5156" fmla="*/ 2211211 h 5116136"/>
              <a:gd name="connsiteX5157" fmla="*/ 1256657 w 13061856"/>
              <a:gd name="connsiteY5157" fmla="*/ 2188856 h 5116136"/>
              <a:gd name="connsiteX5158" fmla="*/ 1242749 w 13061856"/>
              <a:gd name="connsiteY5158" fmla="*/ 2136295 h 5116136"/>
              <a:gd name="connsiteX5159" fmla="*/ 1265729 w 13061856"/>
              <a:gd name="connsiteY5159" fmla="*/ 2159839 h 5116136"/>
              <a:gd name="connsiteX5160" fmla="*/ 1393329 w 13061856"/>
              <a:gd name="connsiteY5160" fmla="*/ 2152942 h 5116136"/>
              <a:gd name="connsiteX5161" fmla="*/ 1399377 w 13061856"/>
              <a:gd name="connsiteY5161" fmla="*/ 2175537 h 5116136"/>
              <a:gd name="connsiteX5162" fmla="*/ 1416914 w 13061856"/>
              <a:gd name="connsiteY5162" fmla="*/ 2159363 h 5116136"/>
              <a:gd name="connsiteX5163" fmla="*/ 1428405 w 13061856"/>
              <a:gd name="connsiteY5163" fmla="*/ 2170305 h 5116136"/>
              <a:gd name="connsiteX5164" fmla="*/ 1441104 w 13061856"/>
              <a:gd name="connsiteY5164" fmla="*/ 2198606 h 5116136"/>
              <a:gd name="connsiteX5165" fmla="*/ 1456222 w 13061856"/>
              <a:gd name="connsiteY5165" fmla="*/ 2188380 h 5116136"/>
              <a:gd name="connsiteX5166" fmla="*/ 1440499 w 13061856"/>
              <a:gd name="connsiteY5166" fmla="*/ 2170780 h 5116136"/>
              <a:gd name="connsiteX5167" fmla="*/ 1488879 w 13061856"/>
              <a:gd name="connsiteY5167" fmla="*/ 2205027 h 5116136"/>
              <a:gd name="connsiteX5168" fmla="*/ 1470131 w 13061856"/>
              <a:gd name="connsiteY5168" fmla="*/ 2205504 h 5116136"/>
              <a:gd name="connsiteX5169" fmla="*/ 1493111 w 13061856"/>
              <a:gd name="connsiteY5169" fmla="*/ 2217157 h 5116136"/>
              <a:gd name="connsiteX5170" fmla="*/ 1493717 w 13061856"/>
              <a:gd name="connsiteY5170" fmla="*/ 2247125 h 5116136"/>
              <a:gd name="connsiteX5171" fmla="*/ 1507021 w 13061856"/>
              <a:gd name="connsiteY5171" fmla="*/ 2228098 h 5116136"/>
              <a:gd name="connsiteX5172" fmla="*/ 1517302 w 13061856"/>
              <a:gd name="connsiteY5172" fmla="*/ 2251168 h 5116136"/>
              <a:gd name="connsiteX5173" fmla="*/ 1418729 w 13061856"/>
              <a:gd name="connsiteY5173" fmla="*/ 2258779 h 5116136"/>
              <a:gd name="connsiteX5174" fmla="*/ 1412077 w 13061856"/>
              <a:gd name="connsiteY5174" fmla="*/ 2291600 h 5116136"/>
              <a:gd name="connsiteX5175" fmla="*/ 1479807 w 13061856"/>
              <a:gd name="connsiteY5175" fmla="*/ 2321091 h 5116136"/>
              <a:gd name="connsiteX5176" fmla="*/ 1490088 w 13061856"/>
              <a:gd name="connsiteY5176" fmla="*/ 2316096 h 5116136"/>
              <a:gd name="connsiteX5177" fmla="*/ 1494322 w 13061856"/>
              <a:gd name="connsiteY5177" fmla="*/ 2286367 h 5116136"/>
              <a:gd name="connsiteX5178" fmla="*/ 1517302 w 13061856"/>
              <a:gd name="connsiteY5178" fmla="*/ 2256875 h 5116136"/>
              <a:gd name="connsiteX5179" fmla="*/ 1574752 w 13061856"/>
              <a:gd name="connsiteY5179" fmla="*/ 2297308 h 5116136"/>
              <a:gd name="connsiteX5180" fmla="*/ 1569310 w 13061856"/>
              <a:gd name="connsiteY5180" fmla="*/ 2314670 h 5116136"/>
              <a:gd name="connsiteX5181" fmla="*/ 1611642 w 13061856"/>
              <a:gd name="connsiteY5181" fmla="*/ 2322756 h 5116136"/>
              <a:gd name="connsiteX5182" fmla="*/ 1606803 w 13061856"/>
              <a:gd name="connsiteY5182" fmla="*/ 2280659 h 5116136"/>
              <a:gd name="connsiteX5183" fmla="*/ 1518511 w 13061856"/>
              <a:gd name="connsiteY5183" fmla="*/ 2241417 h 5116136"/>
              <a:gd name="connsiteX5184" fmla="*/ 1573543 w 13061856"/>
              <a:gd name="connsiteY5184" fmla="*/ 2200272 h 5116136"/>
              <a:gd name="connsiteX5185" fmla="*/ 1574148 w 13061856"/>
              <a:gd name="connsiteY5185" fmla="*/ 2228098 h 5116136"/>
              <a:gd name="connsiteX5186" fmla="*/ 1603780 w 13061856"/>
              <a:gd name="connsiteY5186" fmla="*/ 2216443 h 5116136"/>
              <a:gd name="connsiteX5187" fmla="*/ 1598338 w 13061856"/>
              <a:gd name="connsiteY5187" fmla="*/ 2233806 h 5116136"/>
              <a:gd name="connsiteX5188" fmla="*/ 1630994 w 13061856"/>
              <a:gd name="connsiteY5188" fmla="*/ 2240704 h 5116136"/>
              <a:gd name="connsiteX5189" fmla="*/ 1648530 w 13061856"/>
              <a:gd name="connsiteY5189" fmla="*/ 2222866 h 5116136"/>
              <a:gd name="connsiteX5190" fmla="*/ 1597733 w 13061856"/>
              <a:gd name="connsiteY5190" fmla="*/ 2200272 h 5116136"/>
              <a:gd name="connsiteX5191" fmla="*/ 1622527 w 13061856"/>
              <a:gd name="connsiteY5191" fmla="*/ 2188856 h 5116136"/>
              <a:gd name="connsiteX5192" fmla="*/ 1625551 w 13061856"/>
              <a:gd name="connsiteY5192" fmla="*/ 2170780 h 5116136"/>
              <a:gd name="connsiteX5193" fmla="*/ 1622527 w 13061856"/>
              <a:gd name="connsiteY5193" fmla="*/ 2188856 h 5116136"/>
              <a:gd name="connsiteX5194" fmla="*/ 1545119 w 13061856"/>
              <a:gd name="connsiteY5194" fmla="*/ 2194088 h 5116136"/>
              <a:gd name="connsiteX5195" fmla="*/ 1537259 w 13061856"/>
              <a:gd name="connsiteY5195" fmla="*/ 2159363 h 5116136"/>
              <a:gd name="connsiteX5196" fmla="*/ 1626760 w 13061856"/>
              <a:gd name="connsiteY5196" fmla="*/ 2141527 h 5116136"/>
              <a:gd name="connsiteX5197" fmla="*/ 1626155 w 13061856"/>
              <a:gd name="connsiteY5197" fmla="*/ 2123451 h 5116136"/>
              <a:gd name="connsiteX5198" fmla="*/ 1655183 w 13061856"/>
              <a:gd name="connsiteY5198" fmla="*/ 2106089 h 5116136"/>
              <a:gd name="connsiteX5199" fmla="*/ 1691468 w 13061856"/>
              <a:gd name="connsiteY5199" fmla="*/ 2107278 h 5116136"/>
              <a:gd name="connsiteX5200" fmla="*/ 1436266 w 13061856"/>
              <a:gd name="connsiteY5200" fmla="*/ 2077074 h 5116136"/>
              <a:gd name="connsiteX5201" fmla="*/ 1399982 w 13061856"/>
              <a:gd name="connsiteY5201" fmla="*/ 2084208 h 5116136"/>
              <a:gd name="connsiteX5202" fmla="*/ 1395143 w 13061856"/>
              <a:gd name="connsiteY5202" fmla="*/ 2117743 h 5116136"/>
              <a:gd name="connsiteX5203" fmla="*/ 1380026 w 13061856"/>
              <a:gd name="connsiteY5203" fmla="*/ 2136295 h 5116136"/>
              <a:gd name="connsiteX5204" fmla="*/ 1362487 w 13061856"/>
              <a:gd name="connsiteY5204" fmla="*/ 2112511 h 5116136"/>
              <a:gd name="connsiteX5205" fmla="*/ 1326808 w 13061856"/>
              <a:gd name="connsiteY5205" fmla="*/ 2054004 h 5116136"/>
              <a:gd name="connsiteX5206" fmla="*/ 1342531 w 13061856"/>
              <a:gd name="connsiteY5206" fmla="*/ 2031647 h 5116136"/>
              <a:gd name="connsiteX5207" fmla="*/ 1277219 w 13061856"/>
              <a:gd name="connsiteY5207" fmla="*/ 2043540 h 5116136"/>
              <a:gd name="connsiteX5208" fmla="*/ 1299594 w 13061856"/>
              <a:gd name="connsiteY5208" fmla="*/ 2037831 h 5116136"/>
              <a:gd name="connsiteX5209" fmla="*/ 1300804 w 13061856"/>
              <a:gd name="connsiteY5209" fmla="*/ 2018805 h 5116136"/>
              <a:gd name="connsiteX5210" fmla="*/ 1289314 w 13061856"/>
              <a:gd name="connsiteY5210" fmla="*/ 2004297 h 5116136"/>
              <a:gd name="connsiteX5211" fmla="*/ 1304432 w 13061856"/>
              <a:gd name="connsiteY5211" fmla="*/ 2005723 h 5116136"/>
              <a:gd name="connsiteX5212" fmla="*/ 1303827 w 13061856"/>
              <a:gd name="connsiteY5212" fmla="*/ 2015949 h 5116136"/>
              <a:gd name="connsiteX5213" fmla="*/ 1366116 w 13061856"/>
              <a:gd name="connsiteY5213" fmla="*/ 2001918 h 5116136"/>
              <a:gd name="connsiteX5214" fmla="*/ 1317737 w 13061856"/>
              <a:gd name="connsiteY5214" fmla="*/ 2007864 h 5116136"/>
              <a:gd name="connsiteX5215" fmla="*/ 1281451 w 13061856"/>
              <a:gd name="connsiteY5215" fmla="*/ 1972665 h 5116136"/>
              <a:gd name="connsiteX5216" fmla="*/ 1290523 w 13061856"/>
              <a:gd name="connsiteY5216" fmla="*/ 1943648 h 5116136"/>
              <a:gd name="connsiteX5217" fmla="*/ 1310479 w 13061856"/>
              <a:gd name="connsiteY5217" fmla="*/ 1973141 h 5116136"/>
              <a:gd name="connsiteX5218" fmla="*/ 1337693 w 13061856"/>
              <a:gd name="connsiteY5218" fmla="*/ 1961725 h 5116136"/>
              <a:gd name="connsiteX5219" fmla="*/ 1343741 w 13061856"/>
              <a:gd name="connsiteY5219" fmla="*/ 1978373 h 5116136"/>
              <a:gd name="connsiteX5220" fmla="*/ 1384258 w 13061856"/>
              <a:gd name="connsiteY5220" fmla="*/ 1979562 h 5116136"/>
              <a:gd name="connsiteX5221" fmla="*/ 1386072 w 13061856"/>
              <a:gd name="connsiteY5221" fmla="*/ 1956017 h 5116136"/>
              <a:gd name="connsiteX5222" fmla="*/ 1513674 w 13061856"/>
              <a:gd name="connsiteY5222" fmla="*/ 1978849 h 5116136"/>
              <a:gd name="connsiteX5223" fmla="*/ 1565076 w 13061856"/>
              <a:gd name="connsiteY5223" fmla="*/ 2013097 h 5116136"/>
              <a:gd name="connsiteX5224" fmla="*/ 1551772 w 13061856"/>
              <a:gd name="connsiteY5224" fmla="*/ 1990027 h 5116136"/>
              <a:gd name="connsiteX5225" fmla="*/ 1527583 w 13061856"/>
              <a:gd name="connsiteY5225" fmla="*/ 1990027 h 5116136"/>
              <a:gd name="connsiteX5226" fmla="*/ 1578381 w 13061856"/>
              <a:gd name="connsiteY5226" fmla="*/ 1984081 h 5116136"/>
              <a:gd name="connsiteX5227" fmla="*/ 1575357 w 13061856"/>
              <a:gd name="connsiteY5227" fmla="*/ 2001918 h 5116136"/>
              <a:gd name="connsiteX5228" fmla="*/ 1632203 w 13061856"/>
              <a:gd name="connsiteY5228" fmla="*/ 2014762 h 5116136"/>
              <a:gd name="connsiteX5229" fmla="*/ 1679372 w 13061856"/>
              <a:gd name="connsiteY5229" fmla="*/ 1949357 h 5116136"/>
              <a:gd name="connsiteX5230" fmla="*/ 1663650 w 13061856"/>
              <a:gd name="connsiteY5230" fmla="*/ 1926288 h 5116136"/>
              <a:gd name="connsiteX5231" fmla="*/ 1669092 w 13061856"/>
              <a:gd name="connsiteY5231" fmla="*/ 1914871 h 5116136"/>
              <a:gd name="connsiteX5232" fmla="*/ 1692677 w 13061856"/>
              <a:gd name="connsiteY5232" fmla="*/ 1927001 h 5116136"/>
              <a:gd name="connsiteX5233" fmla="*/ 1702353 w 13061856"/>
              <a:gd name="connsiteY5233" fmla="*/ 1915822 h 5116136"/>
              <a:gd name="connsiteX5234" fmla="*/ 1679372 w 13061856"/>
              <a:gd name="connsiteY5234" fmla="*/ 1903930 h 5116136"/>
              <a:gd name="connsiteX5235" fmla="*/ 1697515 w 13061856"/>
              <a:gd name="connsiteY5235" fmla="*/ 1879434 h 5116136"/>
              <a:gd name="connsiteX5236" fmla="*/ 1699329 w 13061856"/>
              <a:gd name="connsiteY5236" fmla="*/ 1897509 h 5116136"/>
              <a:gd name="connsiteX5237" fmla="*/ 1740452 w 13061856"/>
              <a:gd name="connsiteY5237" fmla="*/ 1885379 h 5116136"/>
              <a:gd name="connsiteX5238" fmla="*/ 1698120 w 13061856"/>
              <a:gd name="connsiteY5238" fmla="*/ 1951259 h 5116136"/>
              <a:gd name="connsiteX5239" fmla="*/ 1684211 w 13061856"/>
              <a:gd name="connsiteY5239" fmla="*/ 1943648 h 5116136"/>
              <a:gd name="connsiteX5240" fmla="*/ 1677558 w 13061856"/>
              <a:gd name="connsiteY5240" fmla="*/ 2018805 h 5116136"/>
              <a:gd name="connsiteX5241" fmla="*/ 1715657 w 13061856"/>
              <a:gd name="connsiteY5241" fmla="*/ 2019994 h 5116136"/>
              <a:gd name="connsiteX5242" fmla="*/ 1712634 w 13061856"/>
              <a:gd name="connsiteY5242" fmla="*/ 1995734 h 5116136"/>
              <a:gd name="connsiteX5243" fmla="*/ 1725333 w 13061856"/>
              <a:gd name="connsiteY5243" fmla="*/ 2024513 h 5116136"/>
              <a:gd name="connsiteX5244" fmla="*/ 1688444 w 13061856"/>
              <a:gd name="connsiteY5244" fmla="*/ 2031647 h 5116136"/>
              <a:gd name="connsiteX5245" fmla="*/ 1692677 w 13061856"/>
              <a:gd name="connsiteY5245" fmla="*/ 2047820 h 5116136"/>
              <a:gd name="connsiteX5246" fmla="*/ 1777341 w 13061856"/>
              <a:gd name="connsiteY5246" fmla="*/ 2037356 h 5116136"/>
              <a:gd name="connsiteX5247" fmla="*/ 1754966 w 13061856"/>
              <a:gd name="connsiteY5247" fmla="*/ 2055430 h 5116136"/>
              <a:gd name="connsiteX5248" fmla="*/ 1648530 w 13061856"/>
              <a:gd name="connsiteY5248" fmla="*/ 2054004 h 5116136"/>
              <a:gd name="connsiteX5249" fmla="*/ 1725939 w 13061856"/>
              <a:gd name="connsiteY5249" fmla="*/ 2090392 h 5116136"/>
              <a:gd name="connsiteX5250" fmla="*/ 1816044 w 13061856"/>
              <a:gd name="connsiteY5250" fmla="*/ 2078500 h 5116136"/>
              <a:gd name="connsiteX5251" fmla="*/ 1802135 w 13061856"/>
              <a:gd name="connsiteY5251" fmla="*/ 2066847 h 5116136"/>
              <a:gd name="connsiteX5252" fmla="*/ 1840839 w 13061856"/>
              <a:gd name="connsiteY5252" fmla="*/ 2066133 h 5116136"/>
              <a:gd name="connsiteX5253" fmla="*/ 1834187 w 13061856"/>
              <a:gd name="connsiteY5253" fmla="*/ 2054004 h 5116136"/>
              <a:gd name="connsiteX5254" fmla="*/ 1875914 w 13061856"/>
              <a:gd name="connsiteY5254" fmla="*/ 2071366 h 5116136"/>
              <a:gd name="connsiteX5255" fmla="*/ 1906151 w 13061856"/>
              <a:gd name="connsiteY5255" fmla="*/ 2054004 h 5116136"/>
              <a:gd name="connsiteX5256" fmla="*/ 1796693 w 13061856"/>
              <a:gd name="connsiteY5256" fmla="*/ 2042588 h 5116136"/>
              <a:gd name="connsiteX5257" fmla="*/ 1777946 w 13061856"/>
              <a:gd name="connsiteY5257" fmla="*/ 2025226 h 5116136"/>
              <a:gd name="connsiteX5258" fmla="*/ 1830559 w 13061856"/>
              <a:gd name="connsiteY5258" fmla="*/ 2025702 h 5116136"/>
              <a:gd name="connsiteX5259" fmla="*/ 1797903 w 13061856"/>
              <a:gd name="connsiteY5259" fmla="*/ 1973141 h 5116136"/>
              <a:gd name="connsiteX5260" fmla="*/ 1849911 w 13061856"/>
              <a:gd name="connsiteY5260" fmla="*/ 2025702 h 5116136"/>
              <a:gd name="connsiteX5261" fmla="*/ 1857773 w 13061856"/>
              <a:gd name="connsiteY5261" fmla="*/ 2014286 h 5116136"/>
              <a:gd name="connsiteX5262" fmla="*/ 1933970 w 13061856"/>
              <a:gd name="connsiteY5262" fmla="*/ 2024513 h 5116136"/>
              <a:gd name="connsiteX5263" fmla="*/ 1910989 w 13061856"/>
              <a:gd name="connsiteY5263" fmla="*/ 2009053 h 5116136"/>
              <a:gd name="connsiteX5264" fmla="*/ 2004119 w 13061856"/>
              <a:gd name="connsiteY5264" fmla="*/ 2018805 h 5116136"/>
              <a:gd name="connsiteX5265" fmla="*/ 1981139 w 13061856"/>
              <a:gd name="connsiteY5265" fmla="*/ 1996687 h 5116136"/>
              <a:gd name="connsiteX5266" fmla="*/ 2061570 w 13061856"/>
              <a:gd name="connsiteY5266" fmla="*/ 1990027 h 5116136"/>
              <a:gd name="connsiteX5267" fmla="*/ 2067618 w 13061856"/>
              <a:gd name="connsiteY5267" fmla="*/ 1966957 h 5116136"/>
              <a:gd name="connsiteX5268" fmla="*/ 2105112 w 13061856"/>
              <a:gd name="connsiteY5268" fmla="*/ 1973617 h 5116136"/>
              <a:gd name="connsiteX5269" fmla="*/ 2076690 w 13061856"/>
              <a:gd name="connsiteY5269" fmla="*/ 2013097 h 5116136"/>
              <a:gd name="connsiteX5270" fmla="*/ 2114183 w 13061856"/>
              <a:gd name="connsiteY5270" fmla="*/ 2032123 h 5116136"/>
              <a:gd name="connsiteX5271" fmla="*/ 2115392 w 13061856"/>
              <a:gd name="connsiteY5271" fmla="*/ 2008578 h 5116136"/>
              <a:gd name="connsiteX5272" fmla="*/ 2160748 w 13061856"/>
              <a:gd name="connsiteY5272" fmla="*/ 2008578 h 5116136"/>
              <a:gd name="connsiteX5273" fmla="*/ 2138977 w 13061856"/>
              <a:gd name="connsiteY5273" fmla="*/ 2014762 h 5116136"/>
              <a:gd name="connsiteX5274" fmla="*/ 2186148 w 13061856"/>
              <a:gd name="connsiteY5274" fmla="*/ 2026415 h 5116136"/>
              <a:gd name="connsiteX5275" fmla="*/ 2189776 w 13061856"/>
              <a:gd name="connsiteY5275" fmla="*/ 2048770 h 5116136"/>
              <a:gd name="connsiteX5276" fmla="*/ 2209128 w 13061856"/>
              <a:gd name="connsiteY5276" fmla="*/ 2048296 h 5116136"/>
              <a:gd name="connsiteX5277" fmla="*/ 2207918 w 13061856"/>
              <a:gd name="connsiteY5277" fmla="*/ 2026415 h 5116136"/>
              <a:gd name="connsiteX5278" fmla="*/ 2269603 w 13061856"/>
              <a:gd name="connsiteY5278" fmla="*/ 2037831 h 5116136"/>
              <a:gd name="connsiteX5279" fmla="*/ 2265974 w 13061856"/>
              <a:gd name="connsiteY5279" fmla="*/ 2061139 h 5116136"/>
              <a:gd name="connsiteX5280" fmla="*/ 2288954 w 13061856"/>
              <a:gd name="connsiteY5280" fmla="*/ 2073268 h 5116136"/>
              <a:gd name="connsiteX5281" fmla="*/ 2321610 w 13061856"/>
              <a:gd name="connsiteY5281" fmla="*/ 2048296 h 5116136"/>
              <a:gd name="connsiteX5282" fmla="*/ 2337334 w 13061856"/>
              <a:gd name="connsiteY5282" fmla="*/ 2073268 h 5116136"/>
              <a:gd name="connsiteX5283" fmla="*/ 2350638 w 13061856"/>
              <a:gd name="connsiteY5283" fmla="*/ 2048296 h 5116136"/>
              <a:gd name="connsiteX5284" fmla="*/ 2350033 w 13061856"/>
              <a:gd name="connsiteY5284" fmla="*/ 2066133 h 5116136"/>
              <a:gd name="connsiteX5285" fmla="*/ 2379666 w 13061856"/>
              <a:gd name="connsiteY5285" fmla="*/ 2043064 h 5116136"/>
              <a:gd name="connsiteX5286" fmla="*/ 2383294 w 13061856"/>
              <a:gd name="connsiteY5286" fmla="*/ 2031647 h 5116136"/>
              <a:gd name="connsiteX5287" fmla="*/ 2359709 w 13061856"/>
              <a:gd name="connsiteY5287" fmla="*/ 2019518 h 5116136"/>
              <a:gd name="connsiteX5288" fmla="*/ 2397808 w 13061856"/>
              <a:gd name="connsiteY5288" fmla="*/ 2024513 h 5116136"/>
              <a:gd name="connsiteX5289" fmla="*/ 2389342 w 13061856"/>
              <a:gd name="connsiteY5289" fmla="*/ 2043540 h 5116136"/>
              <a:gd name="connsiteX5290" fmla="*/ 2407483 w 13061856"/>
              <a:gd name="connsiteY5290" fmla="*/ 2061614 h 5116136"/>
              <a:gd name="connsiteX5291" fmla="*/ 2411717 w 13061856"/>
              <a:gd name="connsiteY5291" fmla="*/ 2025702 h 5116136"/>
              <a:gd name="connsiteX5292" fmla="*/ 2425626 w 13061856"/>
              <a:gd name="connsiteY5292" fmla="*/ 2037356 h 5116136"/>
              <a:gd name="connsiteX5293" fmla="*/ 2411717 w 13061856"/>
              <a:gd name="connsiteY5293" fmla="*/ 2071366 h 5116136"/>
              <a:gd name="connsiteX5294" fmla="*/ 2383294 w 13061856"/>
              <a:gd name="connsiteY5294" fmla="*/ 2061139 h 5116136"/>
              <a:gd name="connsiteX5295" fmla="*/ 2411717 w 13061856"/>
              <a:gd name="connsiteY5295" fmla="*/ 2077787 h 5116136"/>
              <a:gd name="connsiteX5296" fmla="*/ 2439535 w 13061856"/>
              <a:gd name="connsiteY5296" fmla="*/ 2089917 h 5116136"/>
              <a:gd name="connsiteX5297" fmla="*/ 2526619 w 13061856"/>
              <a:gd name="connsiteY5297" fmla="*/ 2083732 h 5116136"/>
              <a:gd name="connsiteX5298" fmla="*/ 2517547 w 13061856"/>
              <a:gd name="connsiteY5298" fmla="*/ 2072555 h 5116136"/>
              <a:gd name="connsiteX5299" fmla="*/ 2519361 w 13061856"/>
              <a:gd name="connsiteY5299" fmla="*/ 2061139 h 5116136"/>
              <a:gd name="connsiteX5300" fmla="*/ 2495172 w 13061856"/>
              <a:gd name="connsiteY5300" fmla="*/ 2072079 h 5116136"/>
              <a:gd name="connsiteX5301" fmla="*/ 2478238 w 13061856"/>
              <a:gd name="connsiteY5301" fmla="*/ 2083019 h 5116136"/>
              <a:gd name="connsiteX5302" fmla="*/ 2490938 w 13061856"/>
              <a:gd name="connsiteY5302" fmla="*/ 2071366 h 5116136"/>
              <a:gd name="connsiteX5303" fmla="*/ 2460701 w 13061856"/>
              <a:gd name="connsiteY5303" fmla="*/ 2068512 h 5116136"/>
              <a:gd name="connsiteX5304" fmla="*/ 2479449 w 13061856"/>
              <a:gd name="connsiteY5304" fmla="*/ 2072079 h 5116136"/>
              <a:gd name="connsiteX5305" fmla="*/ 2478238 w 13061856"/>
              <a:gd name="connsiteY5305" fmla="*/ 2083019 h 5116136"/>
              <a:gd name="connsiteX5306" fmla="*/ 2458887 w 13061856"/>
              <a:gd name="connsiteY5306" fmla="*/ 2090868 h 5116136"/>
              <a:gd name="connsiteX5307" fmla="*/ 2446187 w 13061856"/>
              <a:gd name="connsiteY5307" fmla="*/ 2066847 h 5116136"/>
              <a:gd name="connsiteX5308" fmla="*/ 2421393 w 13061856"/>
              <a:gd name="connsiteY5308" fmla="*/ 2085873 h 5116136"/>
              <a:gd name="connsiteX5309" fmla="*/ 2427440 w 13061856"/>
              <a:gd name="connsiteY5309" fmla="*/ 2054479 h 5116136"/>
              <a:gd name="connsiteX5310" fmla="*/ 2469167 w 13061856"/>
              <a:gd name="connsiteY5310" fmla="*/ 2041160 h 5116136"/>
              <a:gd name="connsiteX5311" fmla="*/ 2455863 w 13061856"/>
              <a:gd name="connsiteY5311" fmla="*/ 2061139 h 5116136"/>
              <a:gd name="connsiteX5312" fmla="*/ 2458282 w 13061856"/>
              <a:gd name="connsiteY5312" fmla="*/ 2064469 h 5116136"/>
              <a:gd name="connsiteX5313" fmla="*/ 2473400 w 13061856"/>
              <a:gd name="connsiteY5313" fmla="*/ 2056858 h 5116136"/>
              <a:gd name="connsiteX5314" fmla="*/ 2472797 w 13061856"/>
              <a:gd name="connsiteY5314" fmla="*/ 2050674 h 5116136"/>
              <a:gd name="connsiteX5315" fmla="*/ 2497591 w 13061856"/>
              <a:gd name="connsiteY5315" fmla="*/ 2045442 h 5116136"/>
              <a:gd name="connsiteX5316" fmla="*/ 2497591 w 13061856"/>
              <a:gd name="connsiteY5316" fmla="*/ 2053528 h 5116136"/>
              <a:gd name="connsiteX5317" fmla="*/ 2520571 w 13061856"/>
              <a:gd name="connsiteY5317" fmla="*/ 2051626 h 5116136"/>
              <a:gd name="connsiteX5318" fmla="*/ 2521175 w 13061856"/>
              <a:gd name="connsiteY5318" fmla="*/ 2049248 h 5116136"/>
              <a:gd name="connsiteX5319" fmla="*/ 2534479 w 13061856"/>
              <a:gd name="connsiteY5319" fmla="*/ 2072079 h 5116136"/>
              <a:gd name="connsiteX5320" fmla="*/ 2564112 w 13061856"/>
              <a:gd name="connsiteY5320" fmla="*/ 2054479 h 5116136"/>
              <a:gd name="connsiteX5321" fmla="*/ 2630634 w 13061856"/>
              <a:gd name="connsiteY5321" fmla="*/ 2066847 h 5116136"/>
              <a:gd name="connsiteX5322" fmla="*/ 2625191 w 13061856"/>
              <a:gd name="connsiteY5322" fmla="*/ 2038307 h 5116136"/>
              <a:gd name="connsiteX5323" fmla="*/ 2645753 w 13061856"/>
              <a:gd name="connsiteY5323" fmla="*/ 2019994 h 5116136"/>
              <a:gd name="connsiteX5324" fmla="*/ 2635472 w 13061856"/>
              <a:gd name="connsiteY5324" fmla="*/ 2066847 h 5116136"/>
              <a:gd name="connsiteX5325" fmla="*/ 2645148 w 13061856"/>
              <a:gd name="connsiteY5325" fmla="*/ 2065658 h 5116136"/>
              <a:gd name="connsiteX5326" fmla="*/ 2649381 w 13061856"/>
              <a:gd name="connsiteY5326" fmla="*/ 2038307 h 5116136"/>
              <a:gd name="connsiteX5327" fmla="*/ 2681433 w 13061856"/>
              <a:gd name="connsiteY5327" fmla="*/ 2061139 h 5116136"/>
              <a:gd name="connsiteX5328" fmla="*/ 2719531 w 13061856"/>
              <a:gd name="connsiteY5328" fmla="*/ 2066133 h 5116136"/>
              <a:gd name="connsiteX5329" fmla="*/ 2707436 w 13061856"/>
              <a:gd name="connsiteY5329" fmla="*/ 2031647 h 5116136"/>
              <a:gd name="connsiteX5330" fmla="*/ 2720136 w 13061856"/>
              <a:gd name="connsiteY5330" fmla="*/ 2054004 h 5116136"/>
              <a:gd name="connsiteX5331" fmla="*/ 2814476 w 13061856"/>
              <a:gd name="connsiteY5331" fmla="*/ 2044966 h 5116136"/>
              <a:gd name="connsiteX5332" fmla="*/ 2848342 w 13061856"/>
              <a:gd name="connsiteY5332" fmla="*/ 2073268 h 5116136"/>
              <a:gd name="connsiteX5333" fmla="*/ 2853180 w 13061856"/>
              <a:gd name="connsiteY5333" fmla="*/ 2043540 h 5116136"/>
              <a:gd name="connsiteX5334" fmla="*/ 2886441 w 13061856"/>
              <a:gd name="connsiteY5334" fmla="*/ 2044966 h 5116136"/>
              <a:gd name="connsiteX5335" fmla="*/ 2884626 w 13061856"/>
              <a:gd name="connsiteY5335" fmla="*/ 2072555 h 5116136"/>
              <a:gd name="connsiteX5336" fmla="*/ 2914863 w 13061856"/>
              <a:gd name="connsiteY5336" fmla="*/ 2055430 h 5116136"/>
              <a:gd name="connsiteX5337" fmla="*/ 2899140 w 13061856"/>
              <a:gd name="connsiteY5337" fmla="*/ 2037831 h 5116136"/>
              <a:gd name="connsiteX5338" fmla="*/ 2923935 w 13061856"/>
              <a:gd name="connsiteY5338" fmla="*/ 2014286 h 5116136"/>
              <a:gd name="connsiteX5339" fmla="*/ 2923935 w 13061856"/>
              <a:gd name="connsiteY5339" fmla="*/ 2061614 h 5116136"/>
              <a:gd name="connsiteX5340" fmla="*/ 2947520 w 13061856"/>
              <a:gd name="connsiteY5340" fmla="*/ 2020470 h 5116136"/>
              <a:gd name="connsiteX5341" fmla="*/ 3060606 w 13061856"/>
              <a:gd name="connsiteY5341" fmla="*/ 2019994 h 5116136"/>
              <a:gd name="connsiteX5342" fmla="*/ 3038231 w 13061856"/>
              <a:gd name="connsiteY5342" fmla="*/ 2004297 h 5116136"/>
              <a:gd name="connsiteX5343" fmla="*/ 3075120 w 13061856"/>
              <a:gd name="connsiteY5343" fmla="*/ 2026891 h 5116136"/>
              <a:gd name="connsiteX5344" fmla="*/ 3089030 w 13061856"/>
              <a:gd name="connsiteY5344" fmla="*/ 2026415 h 5116136"/>
              <a:gd name="connsiteX5345" fmla="*/ 3084797 w 13061856"/>
              <a:gd name="connsiteY5345" fmla="*/ 1986459 h 5116136"/>
              <a:gd name="connsiteX5346" fmla="*/ 3094472 w 13061856"/>
              <a:gd name="connsiteY5346" fmla="*/ 1975519 h 5116136"/>
              <a:gd name="connsiteX5347" fmla="*/ 3184579 w 13061856"/>
              <a:gd name="connsiteY5347" fmla="*/ 1956967 h 5116136"/>
              <a:gd name="connsiteX5348" fmla="*/ 3151318 w 13061856"/>
              <a:gd name="connsiteY5348" fmla="*/ 1946504 h 5116136"/>
              <a:gd name="connsiteX5349" fmla="*/ 3131362 w 13061856"/>
              <a:gd name="connsiteY5349" fmla="*/ 1962675 h 5116136"/>
              <a:gd name="connsiteX5350" fmla="*/ 3133176 w 13061856"/>
              <a:gd name="connsiteY5350" fmla="*/ 1935088 h 5116136"/>
              <a:gd name="connsiteX5351" fmla="*/ 3123500 w 13061856"/>
              <a:gd name="connsiteY5351" fmla="*/ 1933898 h 5116136"/>
              <a:gd name="connsiteX5352" fmla="*/ 3029160 w 13061856"/>
              <a:gd name="connsiteY5352" fmla="*/ 1904406 h 5116136"/>
              <a:gd name="connsiteX5353" fmla="*/ 3053349 w 13061856"/>
              <a:gd name="connsiteY5353" fmla="*/ 1946028 h 5116136"/>
              <a:gd name="connsiteX5354" fmla="*/ 3024321 w 13061856"/>
              <a:gd name="connsiteY5354" fmla="*/ 1945552 h 5116136"/>
              <a:gd name="connsiteX5355" fmla="*/ 3023113 w 13061856"/>
              <a:gd name="connsiteY5355" fmla="*/ 1963151 h 5116136"/>
              <a:gd name="connsiteX5356" fmla="*/ 3036417 w 13061856"/>
              <a:gd name="connsiteY5356" fmla="*/ 1980038 h 5116136"/>
              <a:gd name="connsiteX5357" fmla="*/ 3003156 w 13061856"/>
              <a:gd name="connsiteY5357" fmla="*/ 1973141 h 5116136"/>
              <a:gd name="connsiteX5358" fmla="*/ 2862251 w 13061856"/>
              <a:gd name="connsiteY5358" fmla="*/ 1921769 h 5116136"/>
              <a:gd name="connsiteX5359" fmla="*/ 2885231 w 13061856"/>
              <a:gd name="connsiteY5359" fmla="*/ 1939607 h 5116136"/>
              <a:gd name="connsiteX5360" fmla="*/ 2835037 w 13061856"/>
              <a:gd name="connsiteY5360" fmla="*/ 1903217 h 5116136"/>
              <a:gd name="connsiteX5361" fmla="*/ 2864065 w 13061856"/>
              <a:gd name="connsiteY5361" fmla="*/ 1897985 h 5116136"/>
              <a:gd name="connsiteX5362" fmla="*/ 2830200 w 13061856"/>
              <a:gd name="connsiteY5362" fmla="*/ 1899174 h 5116136"/>
              <a:gd name="connsiteX5363" fmla="*/ 2830804 w 13061856"/>
              <a:gd name="connsiteY5363" fmla="*/ 1932709 h 5116136"/>
              <a:gd name="connsiteX5364" fmla="*/ 2806009 w 13061856"/>
              <a:gd name="connsiteY5364" fmla="*/ 1904882 h 5116136"/>
              <a:gd name="connsiteX5365" fmla="*/ 2811453 w 13061856"/>
              <a:gd name="connsiteY5365" fmla="*/ 1887520 h 5116136"/>
              <a:gd name="connsiteX5366" fmla="*/ 2871927 w 13061856"/>
              <a:gd name="connsiteY5366" fmla="*/ 1880860 h 5116136"/>
              <a:gd name="connsiteX5367" fmla="*/ 3014647 w 13061856"/>
              <a:gd name="connsiteY5367" fmla="*/ 1904882 h 5116136"/>
              <a:gd name="connsiteX5368" fmla="*/ 2998922 w 13061856"/>
              <a:gd name="connsiteY5368" fmla="*/ 1881812 h 5116136"/>
              <a:gd name="connsiteX5369" fmla="*/ 2967476 w 13061856"/>
              <a:gd name="connsiteY5369" fmla="*/ 1892752 h 5116136"/>
              <a:gd name="connsiteX5370" fmla="*/ 2938448 w 13061856"/>
              <a:gd name="connsiteY5370" fmla="*/ 1853034 h 5116136"/>
              <a:gd name="connsiteX5371" fmla="*/ 2916073 w 13061856"/>
              <a:gd name="connsiteY5371" fmla="*/ 1870872 h 5116136"/>
              <a:gd name="connsiteX5372" fmla="*/ 2897326 w 13061856"/>
              <a:gd name="connsiteY5372" fmla="*/ 1857077 h 5116136"/>
              <a:gd name="connsiteX5373" fmla="*/ 2914863 w 13061856"/>
              <a:gd name="connsiteY5373" fmla="*/ 1840905 h 5116136"/>
              <a:gd name="connsiteX5374" fmla="*/ 2877974 w 13061856"/>
              <a:gd name="connsiteY5374" fmla="*/ 1817835 h 5116136"/>
              <a:gd name="connsiteX5375" fmla="*/ 2891279 w 13061856"/>
              <a:gd name="connsiteY5375" fmla="*/ 1834959 h 5116136"/>
              <a:gd name="connsiteX5376" fmla="*/ 2882207 w 13061856"/>
              <a:gd name="connsiteY5376" fmla="*/ 1834007 h 5116136"/>
              <a:gd name="connsiteX5377" fmla="*/ 2876764 w 13061856"/>
              <a:gd name="connsiteY5377" fmla="*/ 1845424 h 5116136"/>
              <a:gd name="connsiteX5378" fmla="*/ 2797544 w 13061856"/>
              <a:gd name="connsiteY5378" fmla="*/ 1789533 h 5116136"/>
              <a:gd name="connsiteX5379" fmla="*/ 2852575 w 13061856"/>
              <a:gd name="connsiteY5379" fmla="*/ 1841381 h 5116136"/>
              <a:gd name="connsiteX5380" fmla="*/ 2829594 w 13061856"/>
              <a:gd name="connsiteY5380" fmla="*/ 1823543 h 5116136"/>
              <a:gd name="connsiteX5381" fmla="*/ 2793310 w 13061856"/>
              <a:gd name="connsiteY5381" fmla="*/ 1834483 h 5116136"/>
              <a:gd name="connsiteX5382" fmla="*/ 2811453 w 13061856"/>
              <a:gd name="connsiteY5382" fmla="*/ 1851845 h 5116136"/>
              <a:gd name="connsiteX5383" fmla="*/ 2838060 w 13061856"/>
              <a:gd name="connsiteY5383" fmla="*/ 1840191 h 5116136"/>
              <a:gd name="connsiteX5384" fmla="*/ 2839271 w 13061856"/>
              <a:gd name="connsiteY5384" fmla="*/ 1870396 h 5116136"/>
              <a:gd name="connsiteX5385" fmla="*/ 2809638 w 13061856"/>
              <a:gd name="connsiteY5385" fmla="*/ 1875628 h 5116136"/>
              <a:gd name="connsiteX5386" fmla="*/ 2769120 w 13061856"/>
              <a:gd name="connsiteY5386" fmla="*/ 1824019 h 5116136"/>
              <a:gd name="connsiteX5387" fmla="*/ 2774563 w 13061856"/>
              <a:gd name="connsiteY5387" fmla="*/ 1851369 h 5116136"/>
              <a:gd name="connsiteX5388" fmla="*/ 2737674 w 13061856"/>
              <a:gd name="connsiteY5388" fmla="*/ 1844235 h 5116136"/>
              <a:gd name="connsiteX5389" fmla="*/ 2769120 w 13061856"/>
              <a:gd name="connsiteY5389" fmla="*/ 1822115 h 5116136"/>
              <a:gd name="connsiteX5390" fmla="*/ 2763678 w 13061856"/>
              <a:gd name="connsiteY5390" fmla="*/ 1800473 h 5116136"/>
              <a:gd name="connsiteX5391" fmla="*/ 2720740 w 13061856"/>
              <a:gd name="connsiteY5391" fmla="*/ 1788820 h 5116136"/>
              <a:gd name="connsiteX5392" fmla="*/ 2769120 w 13061856"/>
              <a:gd name="connsiteY5392" fmla="*/ 1788820 h 5116136"/>
              <a:gd name="connsiteX5393" fmla="*/ 2777587 w 13061856"/>
              <a:gd name="connsiteY5393" fmla="*/ 1811413 h 5116136"/>
              <a:gd name="connsiteX5394" fmla="*/ 2800567 w 13061856"/>
              <a:gd name="connsiteY5394" fmla="*/ 1823067 h 5116136"/>
              <a:gd name="connsiteX5395" fmla="*/ 2788472 w 13061856"/>
              <a:gd name="connsiteY5395" fmla="*/ 1788105 h 5116136"/>
              <a:gd name="connsiteX5396" fmla="*/ 2815685 w 13061856"/>
              <a:gd name="connsiteY5396" fmla="*/ 1776690 h 5116136"/>
              <a:gd name="connsiteX5397" fmla="*/ 2801776 w 13061856"/>
              <a:gd name="connsiteY5397" fmla="*/ 1765750 h 5116136"/>
              <a:gd name="connsiteX5398" fmla="*/ 2821128 w 13061856"/>
              <a:gd name="connsiteY5398" fmla="*/ 1759328 h 5116136"/>
              <a:gd name="connsiteX5399" fmla="*/ 2828990 w 13061856"/>
              <a:gd name="connsiteY5399" fmla="*/ 1787630 h 5116136"/>
              <a:gd name="connsiteX5400" fmla="*/ 2854994 w 13061856"/>
              <a:gd name="connsiteY5400" fmla="*/ 1806181 h 5116136"/>
              <a:gd name="connsiteX5401" fmla="*/ 2877974 w 13061856"/>
              <a:gd name="connsiteY5401" fmla="*/ 1781922 h 5116136"/>
              <a:gd name="connsiteX5402" fmla="*/ 2920910 w 13061856"/>
              <a:gd name="connsiteY5402" fmla="*/ 1829251 h 5116136"/>
              <a:gd name="connsiteX5403" fmla="*/ 2954172 w 13061856"/>
              <a:gd name="connsiteY5403" fmla="*/ 1834483 h 5116136"/>
              <a:gd name="connsiteX5404" fmla="*/ 2947520 w 13061856"/>
              <a:gd name="connsiteY5404" fmla="*/ 1811889 h 5116136"/>
              <a:gd name="connsiteX5405" fmla="*/ 3000132 w 13061856"/>
              <a:gd name="connsiteY5405" fmla="*/ 1782398 h 5116136"/>
              <a:gd name="connsiteX5406" fmla="*/ 3020694 w 13061856"/>
              <a:gd name="connsiteY5406" fmla="*/ 1800473 h 5116136"/>
              <a:gd name="connsiteX5407" fmla="*/ 2986829 w 13061856"/>
              <a:gd name="connsiteY5407" fmla="*/ 1765750 h 5116136"/>
              <a:gd name="connsiteX5408" fmla="*/ 2943891 w 13061856"/>
              <a:gd name="connsiteY5408" fmla="*/ 1794052 h 5116136"/>
              <a:gd name="connsiteX5409" fmla="*/ 2943891 w 13061856"/>
              <a:gd name="connsiteY5409" fmla="*/ 1760042 h 5116136"/>
              <a:gd name="connsiteX5410" fmla="*/ 2962639 w 13061856"/>
              <a:gd name="connsiteY5410" fmla="*/ 1765750 h 5116136"/>
              <a:gd name="connsiteX5411" fmla="*/ 2972314 w 13061856"/>
              <a:gd name="connsiteY5411" fmla="*/ 1758852 h 5116136"/>
              <a:gd name="connsiteX5412" fmla="*/ 2978361 w 13061856"/>
              <a:gd name="connsiteY5412" fmla="*/ 1743156 h 5116136"/>
              <a:gd name="connsiteX5413" fmla="*/ 2972314 w 13061856"/>
              <a:gd name="connsiteY5413" fmla="*/ 1718897 h 5116136"/>
              <a:gd name="connsiteX5414" fmla="*/ 2939053 w 13061856"/>
              <a:gd name="connsiteY5414" fmla="*/ 1753620 h 5116136"/>
              <a:gd name="connsiteX5415" fmla="*/ 2931191 w 13061856"/>
              <a:gd name="connsiteY5415" fmla="*/ 1731026 h 5116136"/>
              <a:gd name="connsiteX5416" fmla="*/ 2939053 w 13061856"/>
              <a:gd name="connsiteY5416" fmla="*/ 1724129 h 5116136"/>
              <a:gd name="connsiteX5417" fmla="*/ 2929982 w 13061856"/>
              <a:gd name="connsiteY5417" fmla="*/ 1701534 h 5116136"/>
              <a:gd name="connsiteX5418" fmla="*/ 2895512 w 13061856"/>
              <a:gd name="connsiteY5418" fmla="*/ 1760042 h 5116136"/>
              <a:gd name="connsiteX5419" fmla="*/ 2893093 w 13061856"/>
              <a:gd name="connsiteY5419" fmla="*/ 1729836 h 5116136"/>
              <a:gd name="connsiteX5420" fmla="*/ 2881603 w 13061856"/>
              <a:gd name="connsiteY5420" fmla="*/ 1758852 h 5116136"/>
              <a:gd name="connsiteX5421" fmla="*/ 2868298 w 13061856"/>
              <a:gd name="connsiteY5421" fmla="*/ 1771458 h 5116136"/>
              <a:gd name="connsiteX5422" fmla="*/ 2835641 w 13061856"/>
              <a:gd name="connsiteY5422" fmla="*/ 1764561 h 5116136"/>
              <a:gd name="connsiteX5423" fmla="*/ 2854994 w 13061856"/>
              <a:gd name="connsiteY5423" fmla="*/ 1764561 h 5116136"/>
              <a:gd name="connsiteX5424" fmla="*/ 2858017 w 13061856"/>
              <a:gd name="connsiteY5424" fmla="*/ 1742680 h 5116136"/>
              <a:gd name="connsiteX5425" fmla="*/ 2807219 w 13061856"/>
              <a:gd name="connsiteY5425" fmla="*/ 1754096 h 5116136"/>
              <a:gd name="connsiteX5426" fmla="*/ 2783634 w 13061856"/>
              <a:gd name="connsiteY5426" fmla="*/ 1748388 h 5116136"/>
              <a:gd name="connsiteX5427" fmla="*/ 2787263 w 13061856"/>
              <a:gd name="connsiteY5427" fmla="*/ 1724604 h 5116136"/>
              <a:gd name="connsiteX5428" fmla="*/ 2802986 w 13061856"/>
              <a:gd name="connsiteY5428" fmla="*/ 1742204 h 5116136"/>
              <a:gd name="connsiteX5429" fmla="*/ 2862856 w 13061856"/>
              <a:gd name="connsiteY5429" fmla="*/ 1707242 h 5116136"/>
              <a:gd name="connsiteX5430" fmla="*/ 2878578 w 13061856"/>
              <a:gd name="connsiteY5430" fmla="*/ 1724604 h 5116136"/>
              <a:gd name="connsiteX5431" fmla="*/ 2879183 w 13061856"/>
              <a:gd name="connsiteY5431" fmla="*/ 1718897 h 5116136"/>
              <a:gd name="connsiteX5432" fmla="*/ 2895512 w 13061856"/>
              <a:gd name="connsiteY5432" fmla="*/ 1718421 h 5116136"/>
              <a:gd name="connsiteX5433" fmla="*/ 2821733 w 13061856"/>
              <a:gd name="connsiteY5433" fmla="*/ 1712000 h 5116136"/>
              <a:gd name="connsiteX5434" fmla="*/ 2801776 w 13061856"/>
              <a:gd name="connsiteY5434" fmla="*/ 1672519 h 5116136"/>
              <a:gd name="connsiteX5435" fmla="*/ 2789077 w 13061856"/>
              <a:gd name="connsiteY5435" fmla="*/ 1695351 h 5116136"/>
              <a:gd name="connsiteX5436" fmla="*/ 2784238 w 13061856"/>
              <a:gd name="connsiteY5436" fmla="*/ 1674897 h 5116136"/>
              <a:gd name="connsiteX5437" fmla="*/ 2770934 w 13061856"/>
              <a:gd name="connsiteY5437" fmla="*/ 1696777 h 5116136"/>
              <a:gd name="connsiteX5438" fmla="*/ 2749164 w 13061856"/>
              <a:gd name="connsiteY5438" fmla="*/ 1673946 h 5116136"/>
              <a:gd name="connsiteX5439" fmla="*/ 2734650 w 13061856"/>
              <a:gd name="connsiteY5439" fmla="*/ 1701534 h 5116136"/>
              <a:gd name="connsiteX5440" fmla="*/ 2703203 w 13061856"/>
              <a:gd name="connsiteY5440" fmla="*/ 1661817 h 5116136"/>
              <a:gd name="connsiteX5441" fmla="*/ 2731021 w 13061856"/>
              <a:gd name="connsiteY5441" fmla="*/ 1680129 h 5116136"/>
              <a:gd name="connsiteX5442" fmla="*/ 2744931 w 13061856"/>
              <a:gd name="connsiteY5442" fmla="*/ 1661817 h 5116136"/>
              <a:gd name="connsiteX5443" fmla="*/ 2764886 w 13061856"/>
              <a:gd name="connsiteY5443" fmla="*/ 1657535 h 5116136"/>
              <a:gd name="connsiteX5444" fmla="*/ 2783029 w 13061856"/>
              <a:gd name="connsiteY5444" fmla="*/ 1672519 h 5116136"/>
              <a:gd name="connsiteX5445" fmla="*/ 2815685 w 13061856"/>
              <a:gd name="connsiteY5445" fmla="*/ 1649925 h 5116136"/>
              <a:gd name="connsiteX5446" fmla="*/ 2744931 w 13061856"/>
              <a:gd name="connsiteY5446" fmla="*/ 1631611 h 5116136"/>
              <a:gd name="connsiteX5447" fmla="*/ 2784238 w 13061856"/>
              <a:gd name="connsiteY5447" fmla="*/ 1613773 h 5116136"/>
              <a:gd name="connsiteX5448" fmla="*/ 2732230 w 13061856"/>
              <a:gd name="connsiteY5448" fmla="*/ 1602596 h 5116136"/>
              <a:gd name="connsiteX5449" fmla="*/ 2746140 w 13061856"/>
              <a:gd name="connsiteY5449" fmla="*/ 1643741 h 5116136"/>
              <a:gd name="connsiteX5450" fmla="*/ 2731021 w 13061856"/>
              <a:gd name="connsiteY5450" fmla="*/ 1660389 h 5116136"/>
              <a:gd name="connsiteX5451" fmla="*/ 2720740 w 13061856"/>
              <a:gd name="connsiteY5451" fmla="*/ 1625903 h 5116136"/>
              <a:gd name="connsiteX5452" fmla="*/ 2694132 w 13061856"/>
              <a:gd name="connsiteY5452" fmla="*/ 1631611 h 5116136"/>
              <a:gd name="connsiteX5453" fmla="*/ 2712880 w 13061856"/>
              <a:gd name="connsiteY5453" fmla="*/ 1643265 h 5116136"/>
              <a:gd name="connsiteX5454" fmla="*/ 2683247 w 13061856"/>
              <a:gd name="connsiteY5454" fmla="*/ 1660389 h 5116136"/>
              <a:gd name="connsiteX5455" fmla="*/ 2665710 w 13061856"/>
              <a:gd name="connsiteY5455" fmla="*/ 1625190 h 5116136"/>
              <a:gd name="connsiteX5456" fmla="*/ 2645753 w 13061856"/>
              <a:gd name="connsiteY5456" fmla="*/ 1631611 h 5116136"/>
              <a:gd name="connsiteX5457" fmla="*/ 2640915 w 13061856"/>
              <a:gd name="connsiteY5457" fmla="*/ 1601168 h 5116136"/>
              <a:gd name="connsiteX5458" fmla="*/ 2611887 w 13061856"/>
              <a:gd name="connsiteY5458" fmla="*/ 1642790 h 5116136"/>
              <a:gd name="connsiteX5459" fmla="*/ 2594349 w 13061856"/>
              <a:gd name="connsiteY5459" fmla="*/ 1654681 h 5116136"/>
              <a:gd name="connsiteX5460" fmla="*/ 2597977 w 13061856"/>
              <a:gd name="connsiteY5460" fmla="*/ 1630898 h 5116136"/>
              <a:gd name="connsiteX5461" fmla="*/ 2564717 w 13061856"/>
              <a:gd name="connsiteY5461" fmla="*/ 1630422 h 5116136"/>
              <a:gd name="connsiteX5462" fmla="*/ 2588907 w 13061856"/>
              <a:gd name="connsiteY5462" fmla="*/ 1630422 h 5116136"/>
              <a:gd name="connsiteX5463" fmla="*/ 2575602 w 13061856"/>
              <a:gd name="connsiteY5463" fmla="*/ 1607352 h 5116136"/>
              <a:gd name="connsiteX5464" fmla="*/ 2537504 w 13061856"/>
              <a:gd name="connsiteY5464" fmla="*/ 1596412 h 5116136"/>
              <a:gd name="connsiteX5465" fmla="*/ 2514524 w 13061856"/>
              <a:gd name="connsiteY5465" fmla="*/ 1625903 h 5116136"/>
              <a:gd name="connsiteX5466" fmla="*/ 2531456 w 13061856"/>
              <a:gd name="connsiteY5466" fmla="*/ 1619482 h 5116136"/>
              <a:gd name="connsiteX5467" fmla="*/ 2504244 w 13061856"/>
              <a:gd name="connsiteY5467" fmla="*/ 1636843 h 5116136"/>
              <a:gd name="connsiteX5468" fmla="*/ 2518152 w 13061856"/>
              <a:gd name="connsiteY5468" fmla="*/ 1566921 h 5116136"/>
              <a:gd name="connsiteX5469" fmla="*/ 2574997 w 13061856"/>
              <a:gd name="connsiteY5469" fmla="*/ 1579526 h 5116136"/>
              <a:gd name="connsiteX5470" fmla="*/ 2493358 w 13061856"/>
              <a:gd name="connsiteY5470" fmla="*/ 1566921 h 5116136"/>
              <a:gd name="connsiteX5471" fmla="*/ 2542341 w 13061856"/>
              <a:gd name="connsiteY5471" fmla="*/ 1560975 h 5116136"/>
              <a:gd name="connsiteX5472" fmla="*/ 2532060 w 13061856"/>
              <a:gd name="connsiteY5472" fmla="*/ 1526489 h 5116136"/>
              <a:gd name="connsiteX5473" fmla="*/ 2446187 w 13061856"/>
              <a:gd name="connsiteY5473" fmla="*/ 1515073 h 5116136"/>
              <a:gd name="connsiteX5474" fmla="*/ 2447396 w 13061856"/>
              <a:gd name="connsiteY5474" fmla="*/ 1539094 h 5116136"/>
              <a:gd name="connsiteX5475" fmla="*/ 2418369 w 13061856"/>
              <a:gd name="connsiteY5475" fmla="*/ 1538619 h 5116136"/>
              <a:gd name="connsiteX5476" fmla="*/ 2432883 w 13061856"/>
              <a:gd name="connsiteY5476" fmla="*/ 1543851 h 5116136"/>
              <a:gd name="connsiteX5477" fmla="*/ 2409902 w 13061856"/>
              <a:gd name="connsiteY5477" fmla="*/ 1561688 h 5116136"/>
              <a:gd name="connsiteX5478" fmla="*/ 2433488 w 13061856"/>
              <a:gd name="connsiteY5478" fmla="*/ 1561688 h 5116136"/>
              <a:gd name="connsiteX5479" fmla="*/ 2443164 w 13061856"/>
              <a:gd name="connsiteY5479" fmla="*/ 1572153 h 5116136"/>
              <a:gd name="connsiteX5480" fmla="*/ 2438930 w 13061856"/>
              <a:gd name="connsiteY5480" fmla="*/ 1607828 h 5116136"/>
              <a:gd name="connsiteX5481" fmla="*/ 2408693 w 13061856"/>
              <a:gd name="connsiteY5481" fmla="*/ 1585471 h 5116136"/>
              <a:gd name="connsiteX5482" fmla="*/ 2404460 w 13061856"/>
              <a:gd name="connsiteY5482" fmla="*/ 1618293 h 5116136"/>
              <a:gd name="connsiteX5483" fmla="*/ 2366966 w 13061856"/>
              <a:gd name="connsiteY5483" fmla="*/ 1601644 h 5116136"/>
              <a:gd name="connsiteX5484" fmla="*/ 2404460 w 13061856"/>
              <a:gd name="connsiteY5484" fmla="*/ 1579050 h 5116136"/>
              <a:gd name="connsiteX5485" fmla="*/ 2342172 w 13061856"/>
              <a:gd name="connsiteY5485" fmla="*/ 1567634 h 5116136"/>
              <a:gd name="connsiteX5486" fmla="*/ 2346404 w 13061856"/>
              <a:gd name="connsiteY5486" fmla="*/ 1577861 h 5116136"/>
              <a:gd name="connsiteX5487" fmla="*/ 2308911 w 13061856"/>
              <a:gd name="connsiteY5487" fmla="*/ 1566921 h 5116136"/>
              <a:gd name="connsiteX5488" fmla="*/ 2319797 w 13061856"/>
              <a:gd name="connsiteY5488" fmla="*/ 1579526 h 5116136"/>
              <a:gd name="connsiteX5489" fmla="*/ 2290768 w 13061856"/>
              <a:gd name="connsiteY5489" fmla="*/ 1596888 h 5116136"/>
              <a:gd name="connsiteX5490" fmla="*/ 2299840 w 13061856"/>
              <a:gd name="connsiteY5490" fmla="*/ 1565732 h 5116136"/>
              <a:gd name="connsiteX5491" fmla="*/ 2295003 w 13061856"/>
              <a:gd name="connsiteY5491" fmla="*/ 1555743 h 5116136"/>
              <a:gd name="connsiteX5492" fmla="*/ 2265974 w 13061856"/>
              <a:gd name="connsiteY5492" fmla="*/ 1555267 h 5116136"/>
              <a:gd name="connsiteX5493" fmla="*/ 2220618 w 13061856"/>
              <a:gd name="connsiteY5493" fmla="*/ 1596888 h 5116136"/>
              <a:gd name="connsiteX5494" fmla="*/ 2200056 w 13061856"/>
              <a:gd name="connsiteY5494" fmla="*/ 1579050 h 5116136"/>
              <a:gd name="connsiteX5495" fmla="*/ 2190380 w 13061856"/>
              <a:gd name="connsiteY5495" fmla="*/ 1584282 h 5116136"/>
              <a:gd name="connsiteX5496" fmla="*/ 2206105 w 13061856"/>
              <a:gd name="connsiteY5496" fmla="*/ 1589990 h 5116136"/>
              <a:gd name="connsiteX5497" fmla="*/ 2140188 w 13061856"/>
              <a:gd name="connsiteY5497" fmla="*/ 1577861 h 5116136"/>
              <a:gd name="connsiteX5498" fmla="*/ 2139583 w 13061856"/>
              <a:gd name="connsiteY5498" fmla="*/ 1589990 h 5116136"/>
              <a:gd name="connsiteX5499" fmla="*/ 2177681 w 13061856"/>
              <a:gd name="connsiteY5499" fmla="*/ 1595223 h 5116136"/>
              <a:gd name="connsiteX5500" fmla="*/ 2201266 w 13061856"/>
              <a:gd name="connsiteY5500" fmla="*/ 1601168 h 5116136"/>
              <a:gd name="connsiteX5501" fmla="*/ 2175867 w 13061856"/>
              <a:gd name="connsiteY5501" fmla="*/ 1624714 h 5116136"/>
              <a:gd name="connsiteX5502" fmla="*/ 2114183 w 13061856"/>
              <a:gd name="connsiteY5502" fmla="*/ 1565732 h 5116136"/>
              <a:gd name="connsiteX5503" fmla="*/ 2110555 w 13061856"/>
              <a:gd name="connsiteY5503" fmla="*/ 1589277 h 5116136"/>
              <a:gd name="connsiteX5504" fmla="*/ 2097251 w 13061856"/>
              <a:gd name="connsiteY5504" fmla="*/ 1566207 h 5116136"/>
              <a:gd name="connsiteX5505" fmla="*/ 2109346 w 13061856"/>
              <a:gd name="connsiteY5505" fmla="*/ 1561688 h 5116136"/>
              <a:gd name="connsiteX5506" fmla="*/ 2087575 w 13061856"/>
              <a:gd name="connsiteY5506" fmla="*/ 1573818 h 5116136"/>
              <a:gd name="connsiteX5507" fmla="*/ 2069433 w 13061856"/>
              <a:gd name="connsiteY5507" fmla="*/ 1556693 h 5116136"/>
              <a:gd name="connsiteX5508" fmla="*/ 2034356 w 13061856"/>
              <a:gd name="connsiteY5508" fmla="*/ 1579050 h 5116136"/>
              <a:gd name="connsiteX5509" fmla="*/ 2054918 w 13061856"/>
              <a:gd name="connsiteY5509" fmla="*/ 1554791 h 5116136"/>
              <a:gd name="connsiteX5510" fmla="*/ 2011981 w 13061856"/>
              <a:gd name="connsiteY5510" fmla="*/ 1555267 h 5116136"/>
              <a:gd name="connsiteX5511" fmla="*/ 1892847 w 13061856"/>
              <a:gd name="connsiteY5511" fmla="*/ 1536716 h 5116136"/>
              <a:gd name="connsiteX5512" fmla="*/ 1835396 w 13061856"/>
              <a:gd name="connsiteY5512" fmla="*/ 1572153 h 5116136"/>
              <a:gd name="connsiteX5513" fmla="*/ 1851120 w 13061856"/>
              <a:gd name="connsiteY5513" fmla="*/ 1549559 h 5116136"/>
              <a:gd name="connsiteX5514" fmla="*/ 1811207 w 13061856"/>
              <a:gd name="connsiteY5514" fmla="*/ 1532197 h 5116136"/>
              <a:gd name="connsiteX5515" fmla="*/ 1741056 w 13061856"/>
              <a:gd name="connsiteY5515" fmla="*/ 1538143 h 5116136"/>
              <a:gd name="connsiteX5516" fmla="*/ 1778551 w 13061856"/>
              <a:gd name="connsiteY5516" fmla="*/ 1515549 h 5116136"/>
              <a:gd name="connsiteX5517" fmla="*/ 1764642 w 13061856"/>
              <a:gd name="connsiteY5517" fmla="*/ 1508414 h 5116136"/>
              <a:gd name="connsiteX5518" fmla="*/ 1741056 w 13061856"/>
              <a:gd name="connsiteY5518" fmla="*/ 1496522 h 5116136"/>
              <a:gd name="connsiteX5519" fmla="*/ 1721704 w 13061856"/>
              <a:gd name="connsiteY5519" fmla="*/ 1508414 h 5116136"/>
              <a:gd name="connsiteX5520" fmla="*/ 1708400 w 13061856"/>
              <a:gd name="connsiteY5520" fmla="*/ 1525300 h 5116136"/>
              <a:gd name="connsiteX5521" fmla="*/ 1702958 w 13061856"/>
              <a:gd name="connsiteY5521" fmla="*/ 1496998 h 5116136"/>
              <a:gd name="connsiteX5522" fmla="*/ 1565682 w 13061856"/>
              <a:gd name="connsiteY5522" fmla="*/ 1496998 h 5116136"/>
              <a:gd name="connsiteX5523" fmla="*/ 1565076 w 13061856"/>
              <a:gd name="connsiteY5523" fmla="*/ 1467268 h 5116136"/>
              <a:gd name="connsiteX5524" fmla="*/ 1584428 w 13061856"/>
              <a:gd name="connsiteY5524" fmla="*/ 1466792 h 5116136"/>
              <a:gd name="connsiteX5525" fmla="*/ 1571124 w 13061856"/>
              <a:gd name="connsiteY5525" fmla="*/ 1479636 h 5116136"/>
              <a:gd name="connsiteX5526" fmla="*/ 1626760 w 13061856"/>
              <a:gd name="connsiteY5526" fmla="*/ 1484868 h 5116136"/>
              <a:gd name="connsiteX5527" fmla="*/ 1638250 w 13061856"/>
              <a:gd name="connsiteY5527" fmla="*/ 1450145 h 5116136"/>
              <a:gd name="connsiteX5528" fmla="*/ 1659416 w 13061856"/>
              <a:gd name="connsiteY5528" fmla="*/ 1491290 h 5116136"/>
              <a:gd name="connsiteX5529" fmla="*/ 1694491 w 13061856"/>
              <a:gd name="connsiteY5529" fmla="*/ 1474404 h 5116136"/>
              <a:gd name="connsiteX5530" fmla="*/ 1693282 w 13061856"/>
              <a:gd name="connsiteY5530" fmla="*/ 1490101 h 5116136"/>
              <a:gd name="connsiteX5531" fmla="*/ 1721704 w 13061856"/>
              <a:gd name="connsiteY5531" fmla="*/ 1496998 h 5116136"/>
              <a:gd name="connsiteX5532" fmla="*/ 1745290 w 13061856"/>
              <a:gd name="connsiteY5532" fmla="*/ 1466792 h 5116136"/>
              <a:gd name="connsiteX5533" fmla="*/ 1755571 w 13061856"/>
              <a:gd name="connsiteY5533" fmla="*/ 1497474 h 5116136"/>
              <a:gd name="connsiteX5534" fmla="*/ 1794274 w 13061856"/>
              <a:gd name="connsiteY5534" fmla="*/ 1496998 h 5116136"/>
              <a:gd name="connsiteX5535" fmla="*/ 1783388 w 13061856"/>
              <a:gd name="connsiteY5535" fmla="*/ 1520068 h 5116136"/>
              <a:gd name="connsiteX5536" fmla="*/ 1790041 w 13061856"/>
              <a:gd name="connsiteY5536" fmla="*/ 1532197 h 5116136"/>
              <a:gd name="connsiteX5537" fmla="*/ 1835396 w 13061856"/>
              <a:gd name="connsiteY5537" fmla="*/ 1490577 h 5116136"/>
              <a:gd name="connsiteX5538" fmla="*/ 1803950 w 13061856"/>
              <a:gd name="connsiteY5538" fmla="*/ 1491766 h 5116136"/>
              <a:gd name="connsiteX5539" fmla="*/ 1802740 w 13061856"/>
              <a:gd name="connsiteY5539" fmla="*/ 1468220 h 5116136"/>
              <a:gd name="connsiteX5540" fmla="*/ 1787623 w 13061856"/>
              <a:gd name="connsiteY5540" fmla="*/ 1484393 h 5116136"/>
              <a:gd name="connsiteX5541" fmla="*/ 1731985 w 13061856"/>
              <a:gd name="connsiteY5541" fmla="*/ 1450145 h 5116136"/>
              <a:gd name="connsiteX5542" fmla="*/ 1727752 w 13061856"/>
              <a:gd name="connsiteY5542" fmla="*/ 1485344 h 5116136"/>
              <a:gd name="connsiteX5543" fmla="*/ 1712634 w 13061856"/>
              <a:gd name="connsiteY5543" fmla="*/ 1455853 h 5116136"/>
              <a:gd name="connsiteX5544" fmla="*/ 1660626 w 13061856"/>
              <a:gd name="connsiteY5544" fmla="*/ 1473928 h 5116136"/>
              <a:gd name="connsiteX5545" fmla="*/ 1664859 w 13061856"/>
              <a:gd name="connsiteY5545" fmla="*/ 1450145 h 5116136"/>
              <a:gd name="connsiteX5546" fmla="*/ 1630994 w 13061856"/>
              <a:gd name="connsiteY5546" fmla="*/ 1445626 h 5116136"/>
              <a:gd name="connsiteX5547" fmla="*/ 1580195 w 13061856"/>
              <a:gd name="connsiteY5547" fmla="*/ 1457280 h 5116136"/>
              <a:gd name="connsiteX5548" fmla="*/ 1590476 w 13061856"/>
              <a:gd name="connsiteY5548" fmla="*/ 1445626 h 5116136"/>
              <a:gd name="connsiteX5549" fmla="*/ 1499159 w 13061856"/>
              <a:gd name="connsiteY5549" fmla="*/ 1443722 h 5116136"/>
              <a:gd name="connsiteX5550" fmla="*/ 1484646 w 13061856"/>
              <a:gd name="connsiteY5550" fmla="*/ 1408999 h 5116136"/>
              <a:gd name="connsiteX5551" fmla="*/ 1451990 w 13061856"/>
              <a:gd name="connsiteY5551" fmla="*/ 1392350 h 5116136"/>
              <a:gd name="connsiteX5552" fmla="*/ 1441710 w 13061856"/>
              <a:gd name="connsiteY5552" fmla="*/ 1397583 h 5116136"/>
              <a:gd name="connsiteX5553" fmla="*/ 1474970 w 13061856"/>
              <a:gd name="connsiteY5553" fmla="*/ 1443722 h 5116136"/>
              <a:gd name="connsiteX5554" fmla="*/ 1328622 w 13061856"/>
              <a:gd name="connsiteY5554" fmla="*/ 1409713 h 5116136"/>
              <a:gd name="connsiteX5555" fmla="*/ 1334064 w 13061856"/>
              <a:gd name="connsiteY5555" fmla="*/ 1392350 h 5116136"/>
              <a:gd name="connsiteX5556" fmla="*/ 1286290 w 13061856"/>
              <a:gd name="connsiteY5556" fmla="*/ 1391637 h 5116136"/>
              <a:gd name="connsiteX5557" fmla="*/ 1324388 w 13061856"/>
              <a:gd name="connsiteY5557" fmla="*/ 1393540 h 5116136"/>
              <a:gd name="connsiteX5558" fmla="*/ 1301408 w 13061856"/>
              <a:gd name="connsiteY5558" fmla="*/ 1375465 h 5116136"/>
              <a:gd name="connsiteX5559" fmla="*/ 1339508 w 13061856"/>
              <a:gd name="connsiteY5559" fmla="*/ 1386405 h 5116136"/>
              <a:gd name="connsiteX5560" fmla="*/ 1380630 w 13061856"/>
              <a:gd name="connsiteY5560" fmla="*/ 1380221 h 5116136"/>
              <a:gd name="connsiteX5561" fmla="*/ 1344345 w 13061856"/>
              <a:gd name="connsiteY5561" fmla="*/ 1341454 h 5116136"/>
              <a:gd name="connsiteX5562" fmla="*/ 1271171 w 13061856"/>
              <a:gd name="connsiteY5562" fmla="*/ 1357151 h 5116136"/>
              <a:gd name="connsiteX5563" fmla="*/ 1305038 w 13061856"/>
              <a:gd name="connsiteY5563" fmla="*/ 1321952 h 5116136"/>
              <a:gd name="connsiteX5564" fmla="*/ 1295967 w 13061856"/>
              <a:gd name="connsiteY5564" fmla="*/ 1311487 h 5116136"/>
              <a:gd name="connsiteX5565" fmla="*/ 1334064 w 13061856"/>
              <a:gd name="connsiteY5565" fmla="*/ 1310774 h 5116136"/>
              <a:gd name="connsiteX5566" fmla="*/ 1309270 w 13061856"/>
              <a:gd name="connsiteY5566" fmla="*/ 1322428 h 5116136"/>
              <a:gd name="connsiteX5567" fmla="*/ 1375792 w 13061856"/>
              <a:gd name="connsiteY5567" fmla="*/ 1340504 h 5116136"/>
              <a:gd name="connsiteX5568" fmla="*/ 1406029 w 13061856"/>
              <a:gd name="connsiteY5568" fmla="*/ 1310774 h 5116136"/>
              <a:gd name="connsiteX5569" fmla="*/ 1404820 w 13061856"/>
              <a:gd name="connsiteY5569" fmla="*/ 1334796 h 5116136"/>
              <a:gd name="connsiteX5570" fmla="*/ 1429613 w 13061856"/>
              <a:gd name="connsiteY5570" fmla="*/ 1322904 h 5116136"/>
              <a:gd name="connsiteX5571" fmla="*/ 1413286 w 13061856"/>
              <a:gd name="connsiteY5571" fmla="*/ 1351443 h 5116136"/>
              <a:gd name="connsiteX5572" fmla="*/ 1395143 w 13061856"/>
              <a:gd name="connsiteY5572" fmla="*/ 1339789 h 5116136"/>
              <a:gd name="connsiteX5573" fmla="*/ 1381839 w 13061856"/>
              <a:gd name="connsiteY5573" fmla="*/ 1364524 h 5116136"/>
              <a:gd name="connsiteX5574" fmla="*/ 1448361 w 13061856"/>
              <a:gd name="connsiteY5574" fmla="*/ 1364048 h 5116136"/>
              <a:gd name="connsiteX5575" fmla="*/ 1429613 w 13061856"/>
              <a:gd name="connsiteY5575" fmla="*/ 1358816 h 5116136"/>
              <a:gd name="connsiteX5576" fmla="*/ 1505208 w 13061856"/>
              <a:gd name="connsiteY5576" fmla="*/ 1380697 h 5116136"/>
              <a:gd name="connsiteX5577" fmla="*/ 1528188 w 13061856"/>
              <a:gd name="connsiteY5577" fmla="*/ 1357151 h 5116136"/>
              <a:gd name="connsiteX5578" fmla="*/ 1519721 w 13061856"/>
              <a:gd name="connsiteY5578" fmla="*/ 1380221 h 5116136"/>
              <a:gd name="connsiteX5579" fmla="*/ 1665464 w 13061856"/>
              <a:gd name="connsiteY5579" fmla="*/ 1350730 h 5116136"/>
              <a:gd name="connsiteX5580" fmla="*/ 1643088 w 13061856"/>
              <a:gd name="connsiteY5580" fmla="*/ 1323617 h 5116136"/>
              <a:gd name="connsiteX5581" fmla="*/ 1674535 w 13061856"/>
              <a:gd name="connsiteY5581" fmla="*/ 1351919 h 5116136"/>
              <a:gd name="connsiteX5582" fmla="*/ 1780969 w 13061856"/>
              <a:gd name="connsiteY5582" fmla="*/ 1357151 h 5116136"/>
              <a:gd name="connsiteX5583" fmla="*/ 1802740 w 13061856"/>
              <a:gd name="connsiteY5583" fmla="*/ 1380697 h 5116136"/>
              <a:gd name="connsiteX5584" fmla="*/ 1823302 w 13061856"/>
              <a:gd name="connsiteY5584" fmla="*/ 1374514 h 5116136"/>
              <a:gd name="connsiteX5585" fmla="*/ 1817254 w 13061856"/>
              <a:gd name="connsiteY5585" fmla="*/ 1346211 h 5116136"/>
              <a:gd name="connsiteX5586" fmla="*/ 1842049 w 13061856"/>
              <a:gd name="connsiteY5586" fmla="*/ 1376416 h 5116136"/>
              <a:gd name="connsiteX5587" fmla="*/ 1837211 w 13061856"/>
              <a:gd name="connsiteY5587" fmla="*/ 1369757 h 5116136"/>
              <a:gd name="connsiteX5588" fmla="*/ 1936389 w 13061856"/>
              <a:gd name="connsiteY5588" fmla="*/ 1364048 h 5116136"/>
              <a:gd name="connsiteX5589" fmla="*/ 1940017 w 13061856"/>
              <a:gd name="connsiteY5589" fmla="*/ 1380221 h 5116136"/>
              <a:gd name="connsiteX5590" fmla="*/ 1997468 w 13061856"/>
              <a:gd name="connsiteY5590" fmla="*/ 1393540 h 5116136"/>
              <a:gd name="connsiteX5591" fmla="*/ 2002910 w 13061856"/>
              <a:gd name="connsiteY5591" fmla="*/ 1376416 h 5116136"/>
              <a:gd name="connsiteX5592" fmla="*/ 2093017 w 13061856"/>
              <a:gd name="connsiteY5592" fmla="*/ 1351919 h 5116136"/>
              <a:gd name="connsiteX5593" fmla="*/ 2098460 w 13061856"/>
              <a:gd name="connsiteY5593" fmla="*/ 1385929 h 5116136"/>
              <a:gd name="connsiteX5594" fmla="*/ 2107532 w 13061856"/>
              <a:gd name="connsiteY5594" fmla="*/ 1398773 h 5116136"/>
              <a:gd name="connsiteX5595" fmla="*/ 2111160 w 13061856"/>
              <a:gd name="connsiteY5595" fmla="*/ 1369281 h 5116136"/>
              <a:gd name="connsiteX5596" fmla="*/ 2178890 w 13061856"/>
              <a:gd name="connsiteY5596" fmla="*/ 1323617 h 5116136"/>
              <a:gd name="connsiteX5597" fmla="*/ 2162563 w 13061856"/>
              <a:gd name="connsiteY5597" fmla="*/ 1311963 h 5116136"/>
              <a:gd name="connsiteX5598" fmla="*/ 2158934 w 13061856"/>
              <a:gd name="connsiteY5598" fmla="*/ 1335746 h 5116136"/>
              <a:gd name="connsiteX5599" fmla="*/ 2135349 w 13061856"/>
              <a:gd name="connsiteY5599" fmla="*/ 1323617 h 5116136"/>
              <a:gd name="connsiteX5600" fmla="*/ 2139583 w 13061856"/>
              <a:gd name="connsiteY5600" fmla="*/ 1339789 h 5116136"/>
              <a:gd name="connsiteX5601" fmla="*/ 2107532 w 13061856"/>
              <a:gd name="connsiteY5601" fmla="*/ 1357151 h 5116136"/>
              <a:gd name="connsiteX5602" fmla="*/ 2121440 w 13061856"/>
              <a:gd name="connsiteY5602" fmla="*/ 1322428 h 5116136"/>
              <a:gd name="connsiteX5603" fmla="*/ 2152887 w 13061856"/>
              <a:gd name="connsiteY5603" fmla="*/ 1311487 h 5116136"/>
              <a:gd name="connsiteX5604" fmla="*/ 2125068 w 13061856"/>
              <a:gd name="connsiteY5604" fmla="*/ 1299358 h 5116136"/>
              <a:gd name="connsiteX5605" fmla="*/ 2122045 w 13061856"/>
              <a:gd name="connsiteY5605" fmla="*/ 1265110 h 5116136"/>
              <a:gd name="connsiteX5606" fmla="*/ 2102693 w 13061856"/>
              <a:gd name="connsiteY5606" fmla="*/ 1271532 h 5116136"/>
              <a:gd name="connsiteX5607" fmla="*/ 2129907 w 13061856"/>
              <a:gd name="connsiteY5607" fmla="*/ 1305542 h 5116136"/>
              <a:gd name="connsiteX5608" fmla="*/ 2102088 w 13061856"/>
              <a:gd name="connsiteY5608" fmla="*/ 1317196 h 5116136"/>
              <a:gd name="connsiteX5609" fmla="*/ 2088783 w 13061856"/>
              <a:gd name="connsiteY5609" fmla="*/ 1299834 h 5116136"/>
              <a:gd name="connsiteX5610" fmla="*/ 2096646 w 13061856"/>
              <a:gd name="connsiteY5610" fmla="*/ 1282709 h 5116136"/>
              <a:gd name="connsiteX5611" fmla="*/ 2044637 w 13061856"/>
              <a:gd name="connsiteY5611" fmla="*/ 1276051 h 5116136"/>
              <a:gd name="connsiteX5612" fmla="*/ 2054918 w 13061856"/>
              <a:gd name="connsiteY5612" fmla="*/ 1259402 h 5116136"/>
              <a:gd name="connsiteX5613" fmla="*/ 2018029 w 13061856"/>
              <a:gd name="connsiteY5613" fmla="*/ 1281759 h 5116136"/>
              <a:gd name="connsiteX5614" fmla="*/ 1987792 w 13061856"/>
              <a:gd name="connsiteY5614" fmla="*/ 1259402 h 5116136"/>
              <a:gd name="connsiteX5615" fmla="*/ 1989001 w 13061856"/>
              <a:gd name="connsiteY5615" fmla="*/ 1277477 h 5116136"/>
              <a:gd name="connsiteX5616" fmla="*/ 1959974 w 13061856"/>
              <a:gd name="connsiteY5616" fmla="*/ 1241565 h 5116136"/>
              <a:gd name="connsiteX5617" fmla="*/ 1894661 w 13061856"/>
              <a:gd name="connsiteY5617" fmla="*/ 1253694 h 5116136"/>
              <a:gd name="connsiteX5618" fmla="*/ 1878937 w 13061856"/>
              <a:gd name="connsiteY5618" fmla="*/ 1269867 h 5116136"/>
              <a:gd name="connsiteX5619" fmla="*/ 1822092 w 13061856"/>
              <a:gd name="connsiteY5619" fmla="*/ 1259402 h 5116136"/>
              <a:gd name="connsiteX5620" fmla="*/ 1854143 w 13061856"/>
              <a:gd name="connsiteY5620" fmla="*/ 1242040 h 5116136"/>
              <a:gd name="connsiteX5621" fmla="*/ 1821487 w 13061856"/>
              <a:gd name="connsiteY5621" fmla="*/ 1229435 h 5116136"/>
              <a:gd name="connsiteX5622" fmla="*/ 1818464 w 13061856"/>
              <a:gd name="connsiteY5622" fmla="*/ 1247273 h 5116136"/>
              <a:gd name="connsiteX5623" fmla="*/ 1798508 w 13061856"/>
              <a:gd name="connsiteY5623" fmla="*/ 1247273 h 5116136"/>
              <a:gd name="connsiteX5624" fmla="*/ 1788227 w 13061856"/>
              <a:gd name="connsiteY5624" fmla="*/ 1224679 h 5116136"/>
              <a:gd name="connsiteX5625" fmla="*/ 1732591 w 13061856"/>
              <a:gd name="connsiteY5625" fmla="*/ 1229911 h 5116136"/>
              <a:gd name="connsiteX5626" fmla="*/ 1746499 w 13061856"/>
              <a:gd name="connsiteY5626" fmla="*/ 1241089 h 5116136"/>
              <a:gd name="connsiteX5627" fmla="*/ 1694491 w 13061856"/>
              <a:gd name="connsiteY5627" fmla="*/ 1230624 h 5116136"/>
              <a:gd name="connsiteX5628" fmla="*/ 1693282 w 13061856"/>
              <a:gd name="connsiteY5628" fmla="*/ 1248462 h 5116136"/>
              <a:gd name="connsiteX5629" fmla="*/ 1481017 w 13061856"/>
              <a:gd name="connsiteY5629" fmla="*/ 1212073 h 5116136"/>
              <a:gd name="connsiteX5630" fmla="*/ 1510649 w 13061856"/>
              <a:gd name="connsiteY5630" fmla="*/ 1206841 h 5116136"/>
              <a:gd name="connsiteX5631" fmla="*/ 1519116 w 13061856"/>
              <a:gd name="connsiteY5631" fmla="*/ 1178063 h 5116136"/>
              <a:gd name="connsiteX5632" fmla="*/ 1527583 w 13061856"/>
              <a:gd name="connsiteY5632" fmla="*/ 1200420 h 5116136"/>
              <a:gd name="connsiteX5633" fmla="*/ 1570519 w 13061856"/>
              <a:gd name="connsiteY5633" fmla="*/ 1212073 h 5116136"/>
              <a:gd name="connsiteX5634" fmla="*/ 1561448 w 13061856"/>
              <a:gd name="connsiteY5634" fmla="*/ 1195188 h 5116136"/>
              <a:gd name="connsiteX5635" fmla="*/ 1586242 w 13061856"/>
              <a:gd name="connsiteY5635" fmla="*/ 1183771 h 5116136"/>
              <a:gd name="connsiteX5636" fmla="*/ 1684815 w 13061856"/>
              <a:gd name="connsiteY5636" fmla="*/ 1184247 h 5116136"/>
              <a:gd name="connsiteX5637" fmla="*/ 1686025 w 13061856"/>
              <a:gd name="connsiteY5637" fmla="*/ 1205652 h 5116136"/>
              <a:gd name="connsiteX5638" fmla="*/ 1707795 w 13061856"/>
              <a:gd name="connsiteY5638" fmla="*/ 1205652 h 5116136"/>
              <a:gd name="connsiteX5639" fmla="*/ 1695096 w 13061856"/>
              <a:gd name="connsiteY5639" fmla="*/ 1176874 h 5116136"/>
              <a:gd name="connsiteX5640" fmla="*/ 1708400 w 13061856"/>
              <a:gd name="connsiteY5640" fmla="*/ 1142625 h 5116136"/>
              <a:gd name="connsiteX5641" fmla="*/ 1736824 w 13061856"/>
              <a:gd name="connsiteY5641" fmla="*/ 1149048 h 5116136"/>
              <a:gd name="connsiteX5642" fmla="*/ 1732591 w 13061856"/>
              <a:gd name="connsiteY5642" fmla="*/ 1184247 h 5116136"/>
              <a:gd name="connsiteX5643" fmla="*/ 1770689 w 13061856"/>
              <a:gd name="connsiteY5643" fmla="*/ 1153566 h 5116136"/>
              <a:gd name="connsiteX5644" fmla="*/ 1790041 w 13061856"/>
              <a:gd name="connsiteY5644" fmla="*/ 1149761 h 5116136"/>
              <a:gd name="connsiteX5645" fmla="*/ 1774923 w 13061856"/>
              <a:gd name="connsiteY5645" fmla="*/ 1160226 h 5116136"/>
              <a:gd name="connsiteX5646" fmla="*/ 1836606 w 13061856"/>
              <a:gd name="connsiteY5646" fmla="*/ 1177350 h 5116136"/>
              <a:gd name="connsiteX5647" fmla="*/ 1856562 w 13061856"/>
              <a:gd name="connsiteY5647" fmla="*/ 1200420 h 5116136"/>
              <a:gd name="connsiteX5648" fmla="*/ 1842049 w 13061856"/>
              <a:gd name="connsiteY5648" fmla="*/ 1207554 h 5116136"/>
              <a:gd name="connsiteX5649" fmla="*/ 1880148 w 13061856"/>
              <a:gd name="connsiteY5649" fmla="*/ 1206841 h 5116136"/>
              <a:gd name="connsiteX5650" fmla="*/ 1884381 w 13061856"/>
              <a:gd name="connsiteY5650" fmla="*/ 1183296 h 5116136"/>
              <a:gd name="connsiteX5651" fmla="*/ 1936389 w 13061856"/>
              <a:gd name="connsiteY5651" fmla="*/ 1195662 h 5116136"/>
              <a:gd name="connsiteX5652" fmla="*/ 1969045 w 13061856"/>
              <a:gd name="connsiteY5652" fmla="*/ 1166886 h 5116136"/>
              <a:gd name="connsiteX5653" fmla="*/ 1966021 w 13061856"/>
              <a:gd name="connsiteY5653" fmla="*/ 1184247 h 5116136"/>
              <a:gd name="connsiteX5654" fmla="*/ 1998072 w 13061856"/>
              <a:gd name="connsiteY5654" fmla="*/ 1166886 h 5116136"/>
              <a:gd name="connsiteX5655" fmla="*/ 2016215 w 13061856"/>
              <a:gd name="connsiteY5655" fmla="*/ 1188528 h 5116136"/>
              <a:gd name="connsiteX5656" fmla="*/ 2045242 w 13061856"/>
              <a:gd name="connsiteY5656" fmla="*/ 1183296 h 5116136"/>
              <a:gd name="connsiteX5657" fmla="*/ 2035567 w 13061856"/>
              <a:gd name="connsiteY5657" fmla="*/ 1142625 h 5116136"/>
              <a:gd name="connsiteX5658" fmla="*/ 2063989 w 13061856"/>
              <a:gd name="connsiteY5658" fmla="*/ 1149048 h 5116136"/>
              <a:gd name="connsiteX5659" fmla="*/ 2094227 w 13061856"/>
              <a:gd name="connsiteY5659" fmla="*/ 1125978 h 5116136"/>
              <a:gd name="connsiteX5660" fmla="*/ 2074875 w 13061856"/>
              <a:gd name="connsiteY5660" fmla="*/ 1125978 h 5116136"/>
              <a:gd name="connsiteX5661" fmla="*/ 2070037 w 13061856"/>
              <a:gd name="connsiteY5661" fmla="*/ 1090064 h 5116136"/>
              <a:gd name="connsiteX5662" fmla="*/ 2129907 w 13061856"/>
              <a:gd name="connsiteY5662" fmla="*/ 1124789 h 5116136"/>
              <a:gd name="connsiteX5663" fmla="*/ 2201871 w 13061856"/>
              <a:gd name="connsiteY5663" fmla="*/ 1091253 h 5116136"/>
              <a:gd name="connsiteX5664" fmla="*/ 2149259 w 13061856"/>
              <a:gd name="connsiteY5664" fmla="*/ 1130496 h 5116136"/>
              <a:gd name="connsiteX5665" fmla="*/ 2186752 w 13061856"/>
              <a:gd name="connsiteY5665" fmla="*/ 1183296 h 5116136"/>
              <a:gd name="connsiteX5666" fmla="*/ 2121440 w 13061856"/>
              <a:gd name="connsiteY5666" fmla="*/ 1147859 h 5116136"/>
              <a:gd name="connsiteX5667" fmla="*/ 2158329 w 13061856"/>
              <a:gd name="connsiteY5667" fmla="*/ 1176874 h 5116136"/>
              <a:gd name="connsiteX5668" fmla="*/ 2060362 w 13061856"/>
              <a:gd name="connsiteY5668" fmla="*/ 1172831 h 5116136"/>
              <a:gd name="connsiteX5669" fmla="*/ 2069433 w 13061856"/>
              <a:gd name="connsiteY5669" fmla="*/ 1218971 h 5116136"/>
              <a:gd name="connsiteX5670" fmla="*/ 2136558 w 13061856"/>
              <a:gd name="connsiteY5670" fmla="*/ 1224679 h 5116136"/>
              <a:gd name="connsiteX5671" fmla="*/ 2130512 w 13061856"/>
              <a:gd name="connsiteY5671" fmla="*/ 1200420 h 5116136"/>
              <a:gd name="connsiteX5672" fmla="*/ 2145630 w 13061856"/>
              <a:gd name="connsiteY5672" fmla="*/ 1189480 h 5116136"/>
              <a:gd name="connsiteX5673" fmla="*/ 2173448 w 13061856"/>
              <a:gd name="connsiteY5673" fmla="*/ 1208030 h 5116136"/>
              <a:gd name="connsiteX5674" fmla="*/ 2175262 w 13061856"/>
              <a:gd name="connsiteY5674" fmla="*/ 1206128 h 5116136"/>
              <a:gd name="connsiteX5675" fmla="*/ 2161354 w 13061856"/>
              <a:gd name="connsiteY5675" fmla="*/ 1192808 h 5116136"/>
              <a:gd name="connsiteX5676" fmla="*/ 2175867 w 13061856"/>
              <a:gd name="connsiteY5676" fmla="*/ 1205652 h 5116136"/>
              <a:gd name="connsiteX5677" fmla="*/ 2174053 w 13061856"/>
              <a:gd name="connsiteY5677" fmla="*/ 1198042 h 5116136"/>
              <a:gd name="connsiteX5678" fmla="*/ 2278674 w 13061856"/>
              <a:gd name="connsiteY5678" fmla="*/ 1213263 h 5116136"/>
              <a:gd name="connsiteX5679" fmla="*/ 2286534 w 13061856"/>
              <a:gd name="connsiteY5679" fmla="*/ 1201846 h 5116136"/>
              <a:gd name="connsiteX5680" fmla="*/ 2263554 w 13061856"/>
              <a:gd name="connsiteY5680" fmla="*/ 1189955 h 5116136"/>
              <a:gd name="connsiteX5681" fmla="*/ 2255089 w 13061856"/>
              <a:gd name="connsiteY5681" fmla="*/ 1161177 h 5116136"/>
              <a:gd name="connsiteX5682" fmla="*/ 2238760 w 13061856"/>
              <a:gd name="connsiteY5682" fmla="*/ 1195662 h 5116136"/>
              <a:gd name="connsiteX5683" fmla="*/ 2233923 w 13061856"/>
              <a:gd name="connsiteY5683" fmla="*/ 1153566 h 5116136"/>
              <a:gd name="connsiteX5684" fmla="*/ 2220013 w 13061856"/>
              <a:gd name="connsiteY5684" fmla="*/ 1184247 h 5116136"/>
              <a:gd name="connsiteX5685" fmla="*/ 2182519 w 13061856"/>
              <a:gd name="connsiteY5685" fmla="*/ 1137393 h 5116136"/>
              <a:gd name="connsiteX5686" fmla="*/ 2211546 w 13061856"/>
              <a:gd name="connsiteY5686" fmla="*/ 1125978 h 5116136"/>
              <a:gd name="connsiteX5687" fmla="*/ 2215780 w 13061856"/>
              <a:gd name="connsiteY5687" fmla="*/ 1147859 h 5116136"/>
              <a:gd name="connsiteX5688" fmla="*/ 2207918 w 13061856"/>
              <a:gd name="connsiteY5688" fmla="*/ 1108141 h 5116136"/>
              <a:gd name="connsiteX5689" fmla="*/ 2206105 w 13061856"/>
              <a:gd name="connsiteY5689" fmla="*/ 1095772 h 5116136"/>
              <a:gd name="connsiteX5690" fmla="*/ 2244203 w 13061856"/>
              <a:gd name="connsiteY5690" fmla="*/ 1108616 h 5116136"/>
              <a:gd name="connsiteX5691" fmla="*/ 2250855 w 13061856"/>
              <a:gd name="connsiteY5691" fmla="*/ 1079838 h 5116136"/>
              <a:gd name="connsiteX5692" fmla="*/ 2169215 w 13061856"/>
              <a:gd name="connsiteY5692" fmla="*/ 1066995 h 5116136"/>
              <a:gd name="connsiteX5693" fmla="*/ 2154096 w 13061856"/>
              <a:gd name="connsiteY5693" fmla="*/ 1091253 h 5116136"/>
              <a:gd name="connsiteX5694" fmla="*/ 2074875 w 13061856"/>
              <a:gd name="connsiteY5694" fmla="*/ 1078411 h 5116136"/>
              <a:gd name="connsiteX5695" fmla="*/ 2084550 w 13061856"/>
              <a:gd name="connsiteY5695" fmla="*/ 1043925 h 5116136"/>
              <a:gd name="connsiteX5696" fmla="*/ 2097855 w 13061856"/>
              <a:gd name="connsiteY5696" fmla="*/ 1062238 h 5116136"/>
              <a:gd name="connsiteX5697" fmla="*/ 2115997 w 13061856"/>
              <a:gd name="connsiteY5697" fmla="*/ 1073892 h 5116136"/>
              <a:gd name="connsiteX5698" fmla="*/ 2136558 w 13061856"/>
              <a:gd name="connsiteY5698" fmla="*/ 1056054 h 5116136"/>
              <a:gd name="connsiteX5699" fmla="*/ 2103298 w 13061856"/>
              <a:gd name="connsiteY5699" fmla="*/ 1045114 h 5116136"/>
              <a:gd name="connsiteX5700" fmla="*/ 2126278 w 13061856"/>
              <a:gd name="connsiteY5700" fmla="*/ 1027277 h 5116136"/>
              <a:gd name="connsiteX5701" fmla="*/ 2112974 w 13061856"/>
              <a:gd name="connsiteY5701" fmla="*/ 1010390 h 5116136"/>
              <a:gd name="connsiteX5702" fmla="*/ 2068828 w 13061856"/>
              <a:gd name="connsiteY5702" fmla="*/ 1020618 h 5116136"/>
              <a:gd name="connsiteX5703" fmla="*/ 2054918 w 13061856"/>
              <a:gd name="connsiteY5703" fmla="*/ 1050822 h 5116136"/>
              <a:gd name="connsiteX5704" fmla="*/ 1988397 w 13061856"/>
              <a:gd name="connsiteY5704" fmla="*/ 1048920 h 5116136"/>
              <a:gd name="connsiteX5705" fmla="*/ 1955136 w 13061856"/>
              <a:gd name="connsiteY5705" fmla="*/ 1038692 h 5116136"/>
              <a:gd name="connsiteX5706" fmla="*/ 1970254 w 13061856"/>
              <a:gd name="connsiteY5706" fmla="*/ 1022044 h 5116136"/>
              <a:gd name="connsiteX5707" fmla="*/ 1946670 w 13061856"/>
              <a:gd name="connsiteY5707" fmla="*/ 1022044 h 5116136"/>
              <a:gd name="connsiteX5708" fmla="*/ 1935784 w 13061856"/>
              <a:gd name="connsiteY5708" fmla="*/ 1038692 h 5116136"/>
              <a:gd name="connsiteX5709" fmla="*/ 1966021 w 13061856"/>
              <a:gd name="connsiteY5709" fmla="*/ 1055580 h 5116136"/>
              <a:gd name="connsiteX5710" fmla="*/ 1961183 w 13061856"/>
              <a:gd name="connsiteY5710" fmla="*/ 1096486 h 5116136"/>
              <a:gd name="connsiteX5711" fmla="*/ 1979930 w 13061856"/>
              <a:gd name="connsiteY5711" fmla="*/ 1108141 h 5116136"/>
              <a:gd name="connsiteX5712" fmla="*/ 2011981 w 13061856"/>
              <a:gd name="connsiteY5712" fmla="*/ 1091253 h 5116136"/>
              <a:gd name="connsiteX5713" fmla="*/ 2051894 w 13061856"/>
              <a:gd name="connsiteY5713" fmla="*/ 1114323 h 5116136"/>
              <a:gd name="connsiteX5714" fmla="*/ 2046453 w 13061856"/>
              <a:gd name="connsiteY5714" fmla="*/ 1086021 h 5116136"/>
              <a:gd name="connsiteX5715" fmla="*/ 2060362 w 13061856"/>
              <a:gd name="connsiteY5715" fmla="*/ 1124789 h 5116136"/>
              <a:gd name="connsiteX5716" fmla="*/ 2021658 w 13061856"/>
              <a:gd name="connsiteY5716" fmla="*/ 1125264 h 5116136"/>
              <a:gd name="connsiteX5717" fmla="*/ 2030124 w 13061856"/>
              <a:gd name="connsiteY5717" fmla="*/ 1147859 h 5116136"/>
              <a:gd name="connsiteX5718" fmla="*/ 2012586 w 13061856"/>
              <a:gd name="connsiteY5718" fmla="*/ 1166410 h 5116136"/>
              <a:gd name="connsiteX5719" fmla="*/ 2021658 w 13061856"/>
              <a:gd name="connsiteY5719" fmla="*/ 1137393 h 5116136"/>
              <a:gd name="connsiteX5720" fmla="*/ 2015610 w 13061856"/>
              <a:gd name="connsiteY5720" fmla="*/ 1149048 h 5116136"/>
              <a:gd name="connsiteX5721" fmla="*/ 1993840 w 13061856"/>
              <a:gd name="connsiteY5721" fmla="*/ 1154993 h 5116136"/>
              <a:gd name="connsiteX5722" fmla="*/ 1978721 w 13061856"/>
              <a:gd name="connsiteY5722" fmla="*/ 1131686 h 5116136"/>
              <a:gd name="connsiteX5723" fmla="*/ 1935784 w 13061856"/>
              <a:gd name="connsiteY5723" fmla="*/ 1125978 h 5116136"/>
              <a:gd name="connsiteX5724" fmla="*/ 1936993 w 13061856"/>
              <a:gd name="connsiteY5724" fmla="*/ 1142151 h 5116136"/>
              <a:gd name="connsiteX5725" fmla="*/ 1836606 w 13061856"/>
              <a:gd name="connsiteY5725" fmla="*/ 1143101 h 5116136"/>
              <a:gd name="connsiteX5726" fmla="*/ 1741056 w 13061856"/>
              <a:gd name="connsiteY5726" fmla="*/ 1119555 h 5116136"/>
              <a:gd name="connsiteX5727" fmla="*/ 1747104 w 13061856"/>
              <a:gd name="connsiteY5727" fmla="*/ 1143816 h 5116136"/>
              <a:gd name="connsiteX5728" fmla="*/ 1712634 w 13061856"/>
              <a:gd name="connsiteY5728" fmla="*/ 1113373 h 5116136"/>
              <a:gd name="connsiteX5729" fmla="*/ 1698120 w 13061856"/>
              <a:gd name="connsiteY5729" fmla="*/ 1119555 h 5116136"/>
              <a:gd name="connsiteX5730" fmla="*/ 1695096 w 13061856"/>
              <a:gd name="connsiteY5730" fmla="*/ 1137393 h 5116136"/>
              <a:gd name="connsiteX5731" fmla="*/ 1679977 w 13061856"/>
              <a:gd name="connsiteY5731" fmla="*/ 1108141 h 5116136"/>
              <a:gd name="connsiteX5732" fmla="*/ 1716867 w 13061856"/>
              <a:gd name="connsiteY5732" fmla="*/ 1119555 h 5116136"/>
              <a:gd name="connsiteX5733" fmla="*/ 1766456 w 13061856"/>
              <a:gd name="connsiteY5733" fmla="*/ 1101481 h 5116136"/>
              <a:gd name="connsiteX5734" fmla="*/ 1774317 w 13061856"/>
              <a:gd name="connsiteY5734" fmla="*/ 1126453 h 5116136"/>
              <a:gd name="connsiteX5735" fmla="*/ 1865029 w 13061856"/>
              <a:gd name="connsiteY5735" fmla="*/ 1096486 h 5116136"/>
              <a:gd name="connsiteX5736" fmla="*/ 1793669 w 13061856"/>
              <a:gd name="connsiteY5736" fmla="*/ 1090064 h 5116136"/>
              <a:gd name="connsiteX5737" fmla="*/ 1847492 w 13061856"/>
              <a:gd name="connsiteY5737" fmla="*/ 1072703 h 5116136"/>
              <a:gd name="connsiteX5738" fmla="*/ 1832373 w 13061856"/>
              <a:gd name="connsiteY5738" fmla="*/ 1049633 h 5116136"/>
              <a:gd name="connsiteX5739" fmla="*/ 1803345 w 13061856"/>
              <a:gd name="connsiteY5739" fmla="*/ 1043212 h 5116136"/>
              <a:gd name="connsiteX5740" fmla="*/ 1823302 w 13061856"/>
              <a:gd name="connsiteY5740" fmla="*/ 991364 h 5116136"/>
              <a:gd name="connsiteX5741" fmla="*/ 1814835 w 13061856"/>
              <a:gd name="connsiteY5741" fmla="*/ 1020618 h 5116136"/>
              <a:gd name="connsiteX5742" fmla="*/ 1803345 w 13061856"/>
              <a:gd name="connsiteY5742" fmla="*/ 997548 h 5116136"/>
              <a:gd name="connsiteX5743" fmla="*/ 1771898 w 13061856"/>
              <a:gd name="connsiteY5743" fmla="*/ 1009201 h 5116136"/>
              <a:gd name="connsiteX5744" fmla="*/ 1767665 w 13061856"/>
              <a:gd name="connsiteY5744" fmla="*/ 962824 h 5116136"/>
              <a:gd name="connsiteX5745" fmla="*/ 1794274 w 13061856"/>
              <a:gd name="connsiteY5745" fmla="*/ 987083 h 5116136"/>
              <a:gd name="connsiteX5746" fmla="*/ 1798508 w 13061856"/>
              <a:gd name="connsiteY5746" fmla="*/ 969483 h 5116136"/>
              <a:gd name="connsiteX5747" fmla="*/ 1775527 w 13061856"/>
              <a:gd name="connsiteY5747" fmla="*/ 945700 h 5116136"/>
              <a:gd name="connsiteX5748" fmla="*/ 1803950 w 13061856"/>
              <a:gd name="connsiteY5748" fmla="*/ 946176 h 5116136"/>
              <a:gd name="connsiteX5749" fmla="*/ 1795484 w 13061856"/>
              <a:gd name="connsiteY5749" fmla="*/ 933570 h 5116136"/>
              <a:gd name="connsiteX5750" fmla="*/ 1823302 w 13061856"/>
              <a:gd name="connsiteY5750" fmla="*/ 916209 h 5116136"/>
              <a:gd name="connsiteX5751" fmla="*/ 1828140 w 13061856"/>
              <a:gd name="connsiteY5751" fmla="*/ 946176 h 5116136"/>
              <a:gd name="connsiteX5752" fmla="*/ 1856562 w 13061856"/>
              <a:gd name="connsiteY5752" fmla="*/ 956640 h 5116136"/>
              <a:gd name="connsiteX5753" fmla="*/ 1865029 w 13061856"/>
              <a:gd name="connsiteY5753" fmla="*/ 933570 h 5116136"/>
              <a:gd name="connsiteX5754" fmla="*/ 1917037 w 13061856"/>
              <a:gd name="connsiteY5754" fmla="*/ 951884 h 5116136"/>
              <a:gd name="connsiteX5755" fmla="*/ 1894661 w 13061856"/>
              <a:gd name="connsiteY5755" fmla="*/ 957829 h 5116136"/>
              <a:gd name="connsiteX5756" fmla="*/ 1942436 w 13061856"/>
              <a:gd name="connsiteY5756" fmla="*/ 964251 h 5116136"/>
              <a:gd name="connsiteX5757" fmla="*/ 1927317 w 13061856"/>
              <a:gd name="connsiteY5757" fmla="*/ 974715 h 5116136"/>
              <a:gd name="connsiteX5758" fmla="*/ 1950902 w 13061856"/>
              <a:gd name="connsiteY5758" fmla="*/ 992316 h 5116136"/>
              <a:gd name="connsiteX5759" fmla="*/ 1961183 w 13061856"/>
              <a:gd name="connsiteY5759" fmla="*/ 975667 h 5116136"/>
              <a:gd name="connsiteX5760" fmla="*/ 1951507 w 13061856"/>
              <a:gd name="connsiteY5760" fmla="*/ 974715 h 5116136"/>
              <a:gd name="connsiteX5761" fmla="*/ 1964207 w 13061856"/>
              <a:gd name="connsiteY5761" fmla="*/ 957829 h 5116136"/>
              <a:gd name="connsiteX5762" fmla="*/ 1960579 w 13061856"/>
              <a:gd name="connsiteY5762" fmla="*/ 981375 h 5116136"/>
              <a:gd name="connsiteX5763" fmla="*/ 1970254 w 13061856"/>
              <a:gd name="connsiteY5763" fmla="*/ 1016337 h 5116136"/>
              <a:gd name="connsiteX5764" fmla="*/ 2002305 w 13061856"/>
              <a:gd name="connsiteY5764" fmla="*/ 1008725 h 5116136"/>
              <a:gd name="connsiteX5765" fmla="*/ 1979325 w 13061856"/>
              <a:gd name="connsiteY5765" fmla="*/ 997072 h 5116136"/>
              <a:gd name="connsiteX5766" fmla="*/ 1998677 w 13061856"/>
              <a:gd name="connsiteY5766" fmla="*/ 992316 h 5116136"/>
              <a:gd name="connsiteX5767" fmla="*/ 2013795 w 13061856"/>
              <a:gd name="connsiteY5767" fmla="*/ 973765 h 5116136"/>
              <a:gd name="connsiteX5768" fmla="*/ 2002910 w 13061856"/>
              <a:gd name="connsiteY5768" fmla="*/ 997072 h 5116136"/>
              <a:gd name="connsiteX5769" fmla="*/ 2054918 w 13061856"/>
              <a:gd name="connsiteY5769" fmla="*/ 1015385 h 5116136"/>
              <a:gd name="connsiteX5770" fmla="*/ 2054918 w 13061856"/>
              <a:gd name="connsiteY5770" fmla="*/ 969959 h 5116136"/>
              <a:gd name="connsiteX5771" fmla="*/ 2065198 w 13061856"/>
              <a:gd name="connsiteY5771" fmla="*/ 1004445 h 5116136"/>
              <a:gd name="connsiteX5772" fmla="*/ 2099065 w 13061856"/>
              <a:gd name="connsiteY5772" fmla="*/ 997072 h 5116136"/>
              <a:gd name="connsiteX5773" fmla="*/ 2088179 w 13061856"/>
              <a:gd name="connsiteY5773" fmla="*/ 974715 h 5116136"/>
              <a:gd name="connsiteX5774" fmla="*/ 2113578 w 13061856"/>
              <a:gd name="connsiteY5774" fmla="*/ 998737 h 5116136"/>
              <a:gd name="connsiteX5775" fmla="*/ 2135349 w 13061856"/>
              <a:gd name="connsiteY5775" fmla="*/ 950932 h 5116136"/>
              <a:gd name="connsiteX5776" fmla="*/ 2113578 w 13061856"/>
              <a:gd name="connsiteY5776" fmla="*/ 956640 h 5116136"/>
              <a:gd name="connsiteX5777" fmla="*/ 2107532 w 13061856"/>
              <a:gd name="connsiteY5777" fmla="*/ 940468 h 5116136"/>
              <a:gd name="connsiteX5778" fmla="*/ 2099065 w 13061856"/>
              <a:gd name="connsiteY5778" fmla="*/ 951408 h 5116136"/>
              <a:gd name="connsiteX5779" fmla="*/ 2093017 w 13061856"/>
              <a:gd name="connsiteY5779" fmla="*/ 933570 h 5116136"/>
              <a:gd name="connsiteX5780" fmla="*/ 2012586 w 13061856"/>
              <a:gd name="connsiteY5780" fmla="*/ 910263 h 5116136"/>
              <a:gd name="connsiteX5781" fmla="*/ 2016820 w 13061856"/>
              <a:gd name="connsiteY5781" fmla="*/ 881009 h 5116136"/>
              <a:gd name="connsiteX5782" fmla="*/ 2079108 w 13061856"/>
              <a:gd name="connsiteY5782" fmla="*/ 894328 h 5116136"/>
              <a:gd name="connsiteX5783" fmla="*/ 1960579 w 13061856"/>
              <a:gd name="connsiteY5783" fmla="*/ 818460 h 5116136"/>
              <a:gd name="connsiteX5784" fmla="*/ 1951507 w 13061856"/>
              <a:gd name="connsiteY5784" fmla="*/ 851280 h 5116136"/>
              <a:gd name="connsiteX5785" fmla="*/ 1947274 w 13061856"/>
              <a:gd name="connsiteY5785" fmla="*/ 841767 h 5116136"/>
              <a:gd name="connsiteX5786" fmla="*/ 1926713 w 13061856"/>
              <a:gd name="connsiteY5786" fmla="*/ 823692 h 5116136"/>
              <a:gd name="connsiteX5787" fmla="*/ 1946670 w 13061856"/>
              <a:gd name="connsiteY5787" fmla="*/ 817269 h 5116136"/>
              <a:gd name="connsiteX5788" fmla="*/ 1884381 w 13061856"/>
              <a:gd name="connsiteY5788" fmla="*/ 806329 h 5116136"/>
              <a:gd name="connsiteX5789" fmla="*/ 1888613 w 13061856"/>
              <a:gd name="connsiteY5789" fmla="*/ 771130 h 5116136"/>
              <a:gd name="connsiteX5790" fmla="*/ 1780969 w 13061856"/>
              <a:gd name="connsiteY5790" fmla="*/ 771605 h 5116136"/>
              <a:gd name="connsiteX5791" fmla="*/ 1776737 w 13061856"/>
              <a:gd name="connsiteY5791" fmla="*/ 753293 h 5116136"/>
              <a:gd name="connsiteX5792" fmla="*/ 1804554 w 13061856"/>
              <a:gd name="connsiteY5792" fmla="*/ 729985 h 5116136"/>
              <a:gd name="connsiteX5793" fmla="*/ 1765851 w 13061856"/>
              <a:gd name="connsiteY5793" fmla="*/ 742828 h 5116136"/>
              <a:gd name="connsiteX5794" fmla="*/ 1748314 w 13061856"/>
              <a:gd name="connsiteY5794" fmla="*/ 713336 h 5116136"/>
              <a:gd name="connsiteX5795" fmla="*/ 1722915 w 13061856"/>
              <a:gd name="connsiteY5795" fmla="*/ 737121 h 5116136"/>
              <a:gd name="connsiteX5796" fmla="*/ 1679977 w 13061856"/>
              <a:gd name="connsiteY5796" fmla="*/ 725466 h 5116136"/>
              <a:gd name="connsiteX5797" fmla="*/ 1672116 w 13061856"/>
              <a:gd name="connsiteY5797" fmla="*/ 694786 h 5116136"/>
              <a:gd name="connsiteX5798" fmla="*/ 1681187 w 13061856"/>
              <a:gd name="connsiteY5798" fmla="*/ 665770 h 5116136"/>
              <a:gd name="connsiteX5799" fmla="*/ 1729566 w 13061856"/>
              <a:gd name="connsiteY5799" fmla="*/ 660062 h 5116136"/>
              <a:gd name="connsiteX5800" fmla="*/ 1838421 w 13061856"/>
              <a:gd name="connsiteY5800" fmla="*/ 685510 h 5116136"/>
              <a:gd name="connsiteX5801" fmla="*/ 1827535 w 13061856"/>
              <a:gd name="connsiteY5801" fmla="*/ 702159 h 5116136"/>
              <a:gd name="connsiteX5802" fmla="*/ 1832373 w 13061856"/>
              <a:gd name="connsiteY5802" fmla="*/ 706439 h 5116136"/>
              <a:gd name="connsiteX5803" fmla="*/ 1843863 w 13061856"/>
              <a:gd name="connsiteY5803" fmla="*/ 678137 h 5116136"/>
              <a:gd name="connsiteX5804" fmla="*/ 1856562 w 13061856"/>
              <a:gd name="connsiteY5804" fmla="*/ 700731 h 5116136"/>
              <a:gd name="connsiteX5805" fmla="*/ 1860192 w 13061856"/>
              <a:gd name="connsiteY5805" fmla="*/ 679089 h 5116136"/>
              <a:gd name="connsiteX5806" fmla="*/ 1909175 w 13061856"/>
              <a:gd name="connsiteY5806" fmla="*/ 713336 h 5116136"/>
              <a:gd name="connsiteX5807" fmla="*/ 1955136 w 13061856"/>
              <a:gd name="connsiteY5807" fmla="*/ 695499 h 5116136"/>
              <a:gd name="connsiteX5808" fmla="*/ 1971464 w 13061856"/>
              <a:gd name="connsiteY5808" fmla="*/ 718569 h 5116136"/>
              <a:gd name="connsiteX5809" fmla="*/ 1971464 w 13061856"/>
              <a:gd name="connsiteY5809" fmla="*/ 672905 h 5116136"/>
              <a:gd name="connsiteX5810" fmla="*/ 1990211 w 13061856"/>
              <a:gd name="connsiteY5810" fmla="*/ 684321 h 5116136"/>
              <a:gd name="connsiteX5811" fmla="*/ 1999887 w 13061856"/>
              <a:gd name="connsiteY5811" fmla="*/ 713336 h 5116136"/>
              <a:gd name="connsiteX5812" fmla="*/ 2010168 w 13061856"/>
              <a:gd name="connsiteY5812" fmla="*/ 672429 h 5116136"/>
              <a:gd name="connsiteX5813" fmla="*/ 2042218 w 13061856"/>
              <a:gd name="connsiteY5813" fmla="*/ 690742 h 5116136"/>
              <a:gd name="connsiteX5814" fmla="*/ 2055523 w 13061856"/>
              <a:gd name="connsiteY5814" fmla="*/ 714051 h 5116136"/>
              <a:gd name="connsiteX5815" fmla="*/ 2014400 w 13061856"/>
              <a:gd name="connsiteY5815" fmla="*/ 678613 h 5116136"/>
              <a:gd name="connsiteX5816" fmla="*/ 2060966 w 13061856"/>
              <a:gd name="connsiteY5816" fmla="*/ 666721 h 5116136"/>
              <a:gd name="connsiteX5817" fmla="*/ 2079108 w 13061856"/>
              <a:gd name="connsiteY5817" fmla="*/ 719758 h 5116136"/>
              <a:gd name="connsiteX5818" fmla="*/ 2097855 w 13061856"/>
              <a:gd name="connsiteY5818" fmla="*/ 683845 h 5116136"/>
              <a:gd name="connsiteX5819" fmla="*/ 2080318 w 13061856"/>
              <a:gd name="connsiteY5819" fmla="*/ 701683 h 5116136"/>
              <a:gd name="connsiteX5820" fmla="*/ 2079713 w 13061856"/>
              <a:gd name="connsiteY5820" fmla="*/ 666721 h 5116136"/>
              <a:gd name="connsiteX5821" fmla="*/ 2123254 w 13061856"/>
              <a:gd name="connsiteY5821" fmla="*/ 661965 h 5116136"/>
              <a:gd name="connsiteX5822" fmla="*/ 2108741 w 13061856"/>
              <a:gd name="connsiteY5822" fmla="*/ 702159 h 5116136"/>
              <a:gd name="connsiteX5823" fmla="*/ 2136558 w 13061856"/>
              <a:gd name="connsiteY5823" fmla="*/ 685034 h 5116136"/>
              <a:gd name="connsiteX5824" fmla="*/ 2171029 w 13061856"/>
              <a:gd name="connsiteY5824" fmla="*/ 672429 h 5116136"/>
              <a:gd name="connsiteX5825" fmla="*/ 2222433 w 13061856"/>
              <a:gd name="connsiteY5825" fmla="*/ 648646 h 5116136"/>
              <a:gd name="connsiteX5826" fmla="*/ 2230899 w 13061856"/>
              <a:gd name="connsiteY5826" fmla="*/ 667197 h 5116136"/>
              <a:gd name="connsiteX5827" fmla="*/ 2231503 w 13061856"/>
              <a:gd name="connsiteY5827" fmla="*/ 737121 h 5116136"/>
              <a:gd name="connsiteX5828" fmla="*/ 2246622 w 13061856"/>
              <a:gd name="connsiteY5828" fmla="*/ 690267 h 5116136"/>
              <a:gd name="connsiteX5829" fmla="*/ 2288349 w 13061856"/>
              <a:gd name="connsiteY5829" fmla="*/ 719758 h 5116136"/>
              <a:gd name="connsiteX5830" fmla="*/ 2392366 w 13061856"/>
              <a:gd name="connsiteY5830" fmla="*/ 701207 h 5116136"/>
              <a:gd name="connsiteX5831" fmla="*/ 2379062 w 13061856"/>
              <a:gd name="connsiteY5831" fmla="*/ 678137 h 5116136"/>
              <a:gd name="connsiteX5832" fmla="*/ 2393575 w 13061856"/>
              <a:gd name="connsiteY5832" fmla="*/ 679089 h 5116136"/>
              <a:gd name="connsiteX5833" fmla="*/ 2397808 w 13061856"/>
              <a:gd name="connsiteY5833" fmla="*/ 695499 h 5116136"/>
              <a:gd name="connsiteX5834" fmla="*/ 2446792 w 13061856"/>
              <a:gd name="connsiteY5834" fmla="*/ 673857 h 5116136"/>
              <a:gd name="connsiteX5835" fmla="*/ 2436511 w 13061856"/>
              <a:gd name="connsiteY5835" fmla="*/ 690742 h 5116136"/>
              <a:gd name="connsiteX5836" fmla="*/ 2643938 w 13061856"/>
              <a:gd name="connsiteY5836" fmla="*/ 708817 h 5116136"/>
              <a:gd name="connsiteX5837" fmla="*/ 2601607 w 13061856"/>
              <a:gd name="connsiteY5837" fmla="*/ 691218 h 5116136"/>
              <a:gd name="connsiteX5838" fmla="*/ 2711065 w 13061856"/>
              <a:gd name="connsiteY5838" fmla="*/ 678613 h 5116136"/>
              <a:gd name="connsiteX5839" fmla="*/ 2703203 w 13061856"/>
              <a:gd name="connsiteY5839" fmla="*/ 650311 h 5116136"/>
              <a:gd name="connsiteX5840" fmla="*/ 2801776 w 13061856"/>
              <a:gd name="connsiteY5840" fmla="*/ 638657 h 5116136"/>
              <a:gd name="connsiteX5841" fmla="*/ 2744931 w 13061856"/>
              <a:gd name="connsiteY5841" fmla="*/ 586334 h 5116136"/>
              <a:gd name="connsiteX5842" fmla="*/ 2764282 w 13061856"/>
              <a:gd name="connsiteY5842" fmla="*/ 586334 h 5116136"/>
              <a:gd name="connsiteX5843" fmla="*/ 2740697 w 13061856"/>
              <a:gd name="connsiteY5843" fmla="*/ 540433 h 5116136"/>
              <a:gd name="connsiteX5844" fmla="*/ 2737069 w 13061856"/>
              <a:gd name="connsiteY5844" fmla="*/ 557794 h 5116136"/>
              <a:gd name="connsiteX5845" fmla="*/ 2622168 w 13061856"/>
              <a:gd name="connsiteY5845" fmla="*/ 546378 h 5116136"/>
              <a:gd name="connsiteX5846" fmla="*/ 2656033 w 13061856"/>
              <a:gd name="connsiteY5846" fmla="*/ 505233 h 5116136"/>
              <a:gd name="connsiteX5847" fmla="*/ 2617934 w 13061856"/>
              <a:gd name="connsiteY5847" fmla="*/ 458379 h 5116136"/>
              <a:gd name="connsiteX5848" fmla="*/ 2592535 w 13061856"/>
              <a:gd name="connsiteY5848" fmla="*/ 482163 h 5116136"/>
              <a:gd name="connsiteX5849" fmla="*/ 2584673 w 13061856"/>
              <a:gd name="connsiteY5849" fmla="*/ 447439 h 5116136"/>
              <a:gd name="connsiteX5850" fmla="*/ 2559879 w 13061856"/>
              <a:gd name="connsiteY5850" fmla="*/ 463137 h 5116136"/>
              <a:gd name="connsiteX5851" fmla="*/ 2509080 w 13061856"/>
              <a:gd name="connsiteY5851" fmla="*/ 464800 h 5116136"/>
              <a:gd name="connsiteX5852" fmla="*/ 2413531 w 13061856"/>
              <a:gd name="connsiteY5852" fmla="*/ 423180 h 5116136"/>
              <a:gd name="connsiteX5853" fmla="*/ 2376037 w 13061856"/>
              <a:gd name="connsiteY5853" fmla="*/ 447439 h 5116136"/>
              <a:gd name="connsiteX5854" fmla="*/ 2360918 w 13061856"/>
              <a:gd name="connsiteY5854" fmla="*/ 416758 h 5116136"/>
              <a:gd name="connsiteX5855" fmla="*/ 2266579 w 13061856"/>
              <a:gd name="connsiteY5855" fmla="*/ 422467 h 5116136"/>
              <a:gd name="connsiteX5856" fmla="*/ 2293792 w 13061856"/>
              <a:gd name="connsiteY5856" fmla="*/ 411050 h 5116136"/>
              <a:gd name="connsiteX5857" fmla="*/ 2248436 w 13061856"/>
              <a:gd name="connsiteY5857" fmla="*/ 371095 h 5116136"/>
              <a:gd name="connsiteX5858" fmla="*/ 2237551 w 13061856"/>
              <a:gd name="connsiteY5858" fmla="*/ 387980 h 5116136"/>
              <a:gd name="connsiteX5859" fmla="*/ 2218199 w 13061856"/>
              <a:gd name="connsiteY5859" fmla="*/ 358489 h 5116136"/>
              <a:gd name="connsiteX5860" fmla="*/ 2242389 w 13061856"/>
              <a:gd name="connsiteY5860" fmla="*/ 346836 h 5116136"/>
              <a:gd name="connsiteX5861" fmla="*/ 2313748 w 13061856"/>
              <a:gd name="connsiteY5861" fmla="*/ 313301 h 5116136"/>
              <a:gd name="connsiteX5862" fmla="*/ 2312539 w 13061856"/>
              <a:gd name="connsiteY5862" fmla="*/ 331376 h 5116136"/>
              <a:gd name="connsiteX5863" fmla="*/ 2360918 w 13061856"/>
              <a:gd name="connsiteY5863" fmla="*/ 337084 h 5116136"/>
              <a:gd name="connsiteX5864" fmla="*/ 2380875 w 13061856"/>
              <a:gd name="connsiteY5864" fmla="*/ 319247 h 5116136"/>
              <a:gd name="connsiteX5865" fmla="*/ 2374827 w 13061856"/>
              <a:gd name="connsiteY5865" fmla="*/ 294751 h 5116136"/>
              <a:gd name="connsiteX5866" fmla="*/ 2448001 w 13061856"/>
              <a:gd name="connsiteY5866" fmla="*/ 279291 h 5116136"/>
              <a:gd name="connsiteX5867" fmla="*/ 2533270 w 13061856"/>
              <a:gd name="connsiteY5867" fmla="*/ 308069 h 5116136"/>
              <a:gd name="connsiteX5868" fmla="*/ 2613701 w 13061856"/>
              <a:gd name="connsiteY5868" fmla="*/ 283334 h 5116136"/>
              <a:gd name="connsiteX5869" fmla="*/ 2623377 w 13061856"/>
              <a:gd name="connsiteY5869" fmla="*/ 319723 h 5116136"/>
              <a:gd name="connsiteX5870" fmla="*/ 2637891 w 13061856"/>
              <a:gd name="connsiteY5870" fmla="*/ 319247 h 5116136"/>
              <a:gd name="connsiteX5871" fmla="*/ 2775169 w 13061856"/>
              <a:gd name="connsiteY5871" fmla="*/ 313301 h 5116136"/>
              <a:gd name="connsiteX5872" fmla="*/ 2851366 w 13061856"/>
              <a:gd name="connsiteY5872" fmla="*/ 325431 h 5116136"/>
              <a:gd name="connsiteX5873" fmla="*/ 2845318 w 13061856"/>
              <a:gd name="connsiteY5873" fmla="*/ 307117 h 5116136"/>
              <a:gd name="connsiteX5874" fmla="*/ 2980175 w 13061856"/>
              <a:gd name="connsiteY5874" fmla="*/ 261215 h 5116136"/>
              <a:gd name="connsiteX5875" fmla="*/ 2940867 w 13061856"/>
              <a:gd name="connsiteY5875" fmla="*/ 273583 h 5116136"/>
              <a:gd name="connsiteX5876" fmla="*/ 3135595 w 13061856"/>
              <a:gd name="connsiteY5876" fmla="*/ 233152 h 5116136"/>
              <a:gd name="connsiteX5877" fmla="*/ 3216630 w 13061856"/>
              <a:gd name="connsiteY5877" fmla="*/ 244092 h 5116136"/>
              <a:gd name="connsiteX5878" fmla="*/ 3235982 w 13061856"/>
              <a:gd name="connsiteY5878" fmla="*/ 233627 h 5116136"/>
              <a:gd name="connsiteX5879" fmla="*/ 3258358 w 13061856"/>
              <a:gd name="connsiteY5879" fmla="*/ 257410 h 5116136"/>
              <a:gd name="connsiteX5880" fmla="*/ 3264405 w 13061856"/>
              <a:gd name="connsiteY5880" fmla="*/ 244092 h 5116136"/>
              <a:gd name="connsiteX5881" fmla="*/ 3297062 w 13061856"/>
              <a:gd name="connsiteY5881" fmla="*/ 256935 h 5116136"/>
              <a:gd name="connsiteX5882" fmla="*/ 3450666 w 13061856"/>
              <a:gd name="connsiteY5882" fmla="*/ 257886 h 5116136"/>
              <a:gd name="connsiteX5883" fmla="*/ 3597013 w 13061856"/>
              <a:gd name="connsiteY5883" fmla="*/ 262643 h 5116136"/>
              <a:gd name="connsiteX5884" fmla="*/ 3861891 w 13061856"/>
              <a:gd name="connsiteY5884" fmla="*/ 251702 h 5116136"/>
              <a:gd name="connsiteX5885" fmla="*/ 3867335 w 13061856"/>
              <a:gd name="connsiteY5885" fmla="*/ 281669 h 5116136"/>
              <a:gd name="connsiteX5886" fmla="*/ 3881244 w 13061856"/>
              <a:gd name="connsiteY5886" fmla="*/ 253129 h 5116136"/>
              <a:gd name="connsiteX5887" fmla="*/ 3896362 w 13061856"/>
              <a:gd name="connsiteY5887" fmla="*/ 282145 h 5116136"/>
              <a:gd name="connsiteX5888" fmla="*/ 3925389 w 13061856"/>
              <a:gd name="connsiteY5888" fmla="*/ 276437 h 5116136"/>
              <a:gd name="connsiteX5889" fmla="*/ 3905433 w 13061856"/>
              <a:gd name="connsiteY5889" fmla="*/ 246946 h 5116136"/>
              <a:gd name="connsiteX5890" fmla="*/ 3958651 w 13061856"/>
              <a:gd name="connsiteY5890" fmla="*/ 287378 h 5116136"/>
              <a:gd name="connsiteX5891" fmla="*/ 3971351 w 13061856"/>
              <a:gd name="connsiteY5891" fmla="*/ 265021 h 5116136"/>
              <a:gd name="connsiteX5892" fmla="*/ 4100159 w 13061856"/>
              <a:gd name="connsiteY5892" fmla="*/ 281669 h 5116136"/>
              <a:gd name="connsiteX5893" fmla="*/ 4098950 w 13061856"/>
              <a:gd name="connsiteY5893" fmla="*/ 299507 h 5116136"/>
              <a:gd name="connsiteX5894" fmla="*/ 4129188 w 13061856"/>
              <a:gd name="connsiteY5894" fmla="*/ 282145 h 5116136"/>
              <a:gd name="connsiteX5895" fmla="*/ 4152168 w 13061856"/>
              <a:gd name="connsiteY5895" fmla="*/ 299983 h 5116136"/>
              <a:gd name="connsiteX5896" fmla="*/ 4199338 w 13061856"/>
              <a:gd name="connsiteY5896" fmla="*/ 270729 h 5116136"/>
              <a:gd name="connsiteX5897" fmla="*/ 4243485 w 13061856"/>
              <a:gd name="connsiteY5897" fmla="*/ 299983 h 5116136"/>
              <a:gd name="connsiteX5898" fmla="*/ 4276140 w 13061856"/>
              <a:gd name="connsiteY5898" fmla="*/ 276913 h 5116136"/>
              <a:gd name="connsiteX5899" fmla="*/ 4262836 w 13061856"/>
              <a:gd name="connsiteY5899" fmla="*/ 293799 h 5116136"/>
              <a:gd name="connsiteX5900" fmla="*/ 4375319 w 13061856"/>
              <a:gd name="connsiteY5900" fmla="*/ 299507 h 5116136"/>
              <a:gd name="connsiteX5901" fmla="*/ 4443050 w 13061856"/>
              <a:gd name="connsiteY5901" fmla="*/ 301409 h 5116136"/>
              <a:gd name="connsiteX5902" fmla="*/ 4474497 w 13061856"/>
              <a:gd name="connsiteY5902" fmla="*/ 329711 h 5116136"/>
              <a:gd name="connsiteX5903" fmla="*/ 4551299 w 13061856"/>
              <a:gd name="connsiteY5903" fmla="*/ 342079 h 5116136"/>
              <a:gd name="connsiteX5904" fmla="*/ 4701880 w 13061856"/>
              <a:gd name="connsiteY5904" fmla="*/ 341128 h 5116136"/>
              <a:gd name="connsiteX5905" fmla="*/ 4769007 w 13061856"/>
              <a:gd name="connsiteY5905" fmla="*/ 348738 h 5116136"/>
              <a:gd name="connsiteX5906" fmla="*/ 4775053 w 13061856"/>
              <a:gd name="connsiteY5906" fmla="*/ 325431 h 5116136"/>
              <a:gd name="connsiteX5907" fmla="*/ 4817385 w 13061856"/>
              <a:gd name="connsiteY5907" fmla="*/ 343030 h 5116136"/>
              <a:gd name="connsiteX5908" fmla="*/ 4821619 w 13061856"/>
              <a:gd name="connsiteY5908" fmla="*/ 314015 h 5116136"/>
              <a:gd name="connsiteX5909" fmla="*/ 4832504 w 13061856"/>
              <a:gd name="connsiteY5909" fmla="*/ 330663 h 5116136"/>
              <a:gd name="connsiteX5910" fmla="*/ 4969177 w 13061856"/>
              <a:gd name="connsiteY5910" fmla="*/ 338273 h 5116136"/>
              <a:gd name="connsiteX5911" fmla="*/ 5049606 w 13061856"/>
              <a:gd name="connsiteY5911" fmla="*/ 315204 h 5116136"/>
              <a:gd name="connsiteX5912" fmla="*/ 5069565 w 13061856"/>
              <a:gd name="connsiteY5912" fmla="*/ 337084 h 5116136"/>
              <a:gd name="connsiteX5913" fmla="*/ 5087707 w 13061856"/>
              <a:gd name="connsiteY5913" fmla="*/ 314728 h 5116136"/>
              <a:gd name="connsiteX5914" fmla="*/ 5165114 w 13061856"/>
              <a:gd name="connsiteY5914" fmla="*/ 321388 h 5116136"/>
              <a:gd name="connsiteX5915" fmla="*/ 5221959 w 13061856"/>
              <a:gd name="connsiteY5915" fmla="*/ 320436 h 5116136"/>
              <a:gd name="connsiteX5916" fmla="*/ 5315693 w 13061856"/>
              <a:gd name="connsiteY5916" fmla="*/ 326144 h 5116136"/>
              <a:gd name="connsiteX5917" fmla="*/ 5321742 w 13061856"/>
              <a:gd name="connsiteY5917" fmla="*/ 310923 h 5116136"/>
              <a:gd name="connsiteX5918" fmla="*/ 5449343 w 13061856"/>
              <a:gd name="connsiteY5918" fmla="*/ 297605 h 5116136"/>
              <a:gd name="connsiteX5919" fmla="*/ 5476556 w 13061856"/>
              <a:gd name="connsiteY5919" fmla="*/ 327809 h 5116136"/>
              <a:gd name="connsiteX5920" fmla="*/ 5520703 w 13061856"/>
              <a:gd name="connsiteY5920" fmla="*/ 309971 h 5116136"/>
              <a:gd name="connsiteX5921" fmla="*/ 5557591 w 13061856"/>
              <a:gd name="connsiteY5921" fmla="*/ 334706 h 5116136"/>
              <a:gd name="connsiteX5922" fmla="*/ 5625323 w 13061856"/>
              <a:gd name="connsiteY5922" fmla="*/ 328998 h 5116136"/>
              <a:gd name="connsiteX5923" fmla="*/ 5657979 w 13061856"/>
              <a:gd name="connsiteY5923" fmla="*/ 345884 h 5116136"/>
              <a:gd name="connsiteX5924" fmla="*/ 5696683 w 13061856"/>
              <a:gd name="connsiteY5924" fmla="*/ 335419 h 5116136"/>
              <a:gd name="connsiteX5925" fmla="*/ 5743852 w 13061856"/>
              <a:gd name="connsiteY5925" fmla="*/ 359202 h 5116136"/>
              <a:gd name="connsiteX5926" fmla="*/ 5851497 w 13061856"/>
              <a:gd name="connsiteY5926" fmla="*/ 364197 h 5116136"/>
              <a:gd name="connsiteX5927" fmla="*/ 5856940 w 13061856"/>
              <a:gd name="connsiteY5927" fmla="*/ 394164 h 5116136"/>
              <a:gd name="connsiteX5928" fmla="*/ 5950674 w 13061856"/>
              <a:gd name="connsiteY5928" fmla="*/ 394164 h 5116136"/>
              <a:gd name="connsiteX5929" fmla="*/ 5933137 w 13061856"/>
              <a:gd name="connsiteY5929" fmla="*/ 359202 h 5116136"/>
              <a:gd name="connsiteX5930" fmla="*/ 6057110 w 13061856"/>
              <a:gd name="connsiteY5930" fmla="*/ 383700 h 5116136"/>
              <a:gd name="connsiteX5931" fmla="*/ 6018406 w 13061856"/>
              <a:gd name="connsiteY5931" fmla="*/ 343030 h 5116136"/>
              <a:gd name="connsiteX5932" fmla="*/ 5943417 w 13061856"/>
              <a:gd name="connsiteY5932" fmla="*/ 354446 h 5116136"/>
              <a:gd name="connsiteX5933" fmla="*/ 6181081 w 13061856"/>
              <a:gd name="connsiteY5933" fmla="*/ 315204 h 5116136"/>
              <a:gd name="connsiteX5934" fmla="*/ 6041990 w 13061856"/>
              <a:gd name="connsiteY5934" fmla="*/ 267162 h 5116136"/>
              <a:gd name="connsiteX5935" fmla="*/ 5985144 w 13061856"/>
              <a:gd name="connsiteY5935" fmla="*/ 290232 h 5116136"/>
              <a:gd name="connsiteX5936" fmla="*/ 5977887 w 13061856"/>
              <a:gd name="connsiteY5936" fmla="*/ 255983 h 5116136"/>
              <a:gd name="connsiteX5937" fmla="*/ 5867825 w 13061856"/>
              <a:gd name="connsiteY5937" fmla="*/ 290232 h 5116136"/>
              <a:gd name="connsiteX5938" fmla="*/ 5820049 w 13061856"/>
              <a:gd name="connsiteY5938" fmla="*/ 278102 h 5116136"/>
              <a:gd name="connsiteX5939" fmla="*/ 5832750 w 13061856"/>
              <a:gd name="connsiteY5939" fmla="*/ 265497 h 5116136"/>
              <a:gd name="connsiteX5940" fmla="*/ 5772879 w 13061856"/>
              <a:gd name="connsiteY5940" fmla="*/ 272394 h 5116136"/>
              <a:gd name="connsiteX5941" fmla="*/ 5680960 w 13061856"/>
              <a:gd name="connsiteY5941" fmla="*/ 276437 h 5116136"/>
              <a:gd name="connsiteX5942" fmla="*/ 5554568 w 13061856"/>
              <a:gd name="connsiteY5942" fmla="*/ 269301 h 5116136"/>
              <a:gd name="connsiteX5943" fmla="*/ 5543682 w 13061856"/>
              <a:gd name="connsiteY5943" fmla="*/ 246470 h 5116136"/>
              <a:gd name="connsiteX5944" fmla="*/ 5411848 w 13061856"/>
              <a:gd name="connsiteY5944" fmla="*/ 235292 h 5116136"/>
              <a:gd name="connsiteX5945" fmla="*/ 5521912 w 13061856"/>
              <a:gd name="connsiteY5945" fmla="*/ 212936 h 5116136"/>
              <a:gd name="connsiteX5946" fmla="*/ 5512840 w 13061856"/>
              <a:gd name="connsiteY5946" fmla="*/ 194385 h 5116136"/>
              <a:gd name="connsiteX5947" fmla="*/ 5479580 w 13061856"/>
              <a:gd name="connsiteY5947" fmla="*/ 189627 h 5116136"/>
              <a:gd name="connsiteX5948" fmla="*/ 5416686 w 13061856"/>
              <a:gd name="connsiteY5948" fmla="*/ 193670 h 5116136"/>
              <a:gd name="connsiteX5949" fmla="*/ 5354397 w 13061856"/>
              <a:gd name="connsiteY5949" fmla="*/ 234341 h 5116136"/>
              <a:gd name="connsiteX5950" fmla="*/ 5332022 w 13061856"/>
              <a:gd name="connsiteY5950" fmla="*/ 210558 h 5116136"/>
              <a:gd name="connsiteX5951" fmla="*/ 5555172 w 13061856"/>
              <a:gd name="connsiteY5951" fmla="*/ 172266 h 5116136"/>
              <a:gd name="connsiteX5952" fmla="*/ 5593271 w 13061856"/>
              <a:gd name="connsiteY5952" fmla="*/ 177498 h 5116136"/>
              <a:gd name="connsiteX5953" fmla="*/ 5620484 w 13061856"/>
              <a:gd name="connsiteY5953" fmla="*/ 207703 h 5116136"/>
              <a:gd name="connsiteX5954" fmla="*/ 5641046 w 13061856"/>
              <a:gd name="connsiteY5954" fmla="*/ 183206 h 5116136"/>
              <a:gd name="connsiteX5955" fmla="*/ 5654350 w 13061856"/>
              <a:gd name="connsiteY5955" fmla="*/ 200568 h 5116136"/>
              <a:gd name="connsiteX5956" fmla="*/ 5682169 w 13061856"/>
              <a:gd name="connsiteY5956" fmla="*/ 177023 h 5116136"/>
              <a:gd name="connsiteX5957" fmla="*/ 5693658 w 13061856"/>
              <a:gd name="connsiteY5957" fmla="*/ 189627 h 5116136"/>
              <a:gd name="connsiteX5958" fmla="*/ 5855126 w 13061856"/>
              <a:gd name="connsiteY5958" fmla="*/ 177974 h 5116136"/>
              <a:gd name="connsiteX5959" fmla="*/ 5991192 w 13061856"/>
              <a:gd name="connsiteY5959" fmla="*/ 191531 h 5116136"/>
              <a:gd name="connsiteX5960" fmla="*/ 6058318 w 13061856"/>
              <a:gd name="connsiteY5960" fmla="*/ 191531 h 5116136"/>
              <a:gd name="connsiteX5961" fmla="*/ 6081299 w 13061856"/>
              <a:gd name="connsiteY5961" fmla="*/ 173693 h 5116136"/>
              <a:gd name="connsiteX5962" fmla="*/ 6072228 w 13061856"/>
              <a:gd name="connsiteY5962" fmla="*/ 156806 h 5116136"/>
              <a:gd name="connsiteX5963" fmla="*/ 2495172 w 13061856"/>
              <a:gd name="connsiteY5963" fmla="*/ 141109 h 5116136"/>
              <a:gd name="connsiteX5964" fmla="*/ 2461910 w 13061856"/>
              <a:gd name="connsiteY5964" fmla="*/ 156806 h 5116136"/>
              <a:gd name="connsiteX5965" fmla="*/ 2495172 w 13061856"/>
              <a:gd name="connsiteY5965" fmla="*/ 141109 h 5116136"/>
              <a:gd name="connsiteX5966" fmla="*/ 3745175 w 13061856"/>
              <a:gd name="connsiteY5966" fmla="*/ 140396 h 5116136"/>
              <a:gd name="connsiteX5967" fmla="*/ 3750619 w 13061856"/>
              <a:gd name="connsiteY5967" fmla="*/ 143488 h 5116136"/>
              <a:gd name="connsiteX5968" fmla="*/ 3727638 w 13061856"/>
              <a:gd name="connsiteY5968" fmla="*/ 150861 h 5116136"/>
              <a:gd name="connsiteX5969" fmla="*/ 3739129 w 13061856"/>
              <a:gd name="connsiteY5969" fmla="*/ 141109 h 5116136"/>
              <a:gd name="connsiteX5970" fmla="*/ 3745175 w 13061856"/>
              <a:gd name="connsiteY5970" fmla="*/ 140396 h 5116136"/>
              <a:gd name="connsiteX5971" fmla="*/ 3851006 w 13061856"/>
              <a:gd name="connsiteY5971" fmla="*/ 123986 h 5116136"/>
              <a:gd name="connsiteX5972" fmla="*/ 3881244 w 13061856"/>
              <a:gd name="connsiteY5972" fmla="*/ 142299 h 5116136"/>
              <a:gd name="connsiteX5973" fmla="*/ 3894548 w 13061856"/>
              <a:gd name="connsiteY5973" fmla="*/ 134212 h 5116136"/>
              <a:gd name="connsiteX5974" fmla="*/ 4046944 w 13061856"/>
              <a:gd name="connsiteY5974" fmla="*/ 153715 h 5116136"/>
              <a:gd name="connsiteX5975" fmla="*/ 4112860 w 13061856"/>
              <a:gd name="connsiteY5975" fmla="*/ 177974 h 5116136"/>
              <a:gd name="connsiteX5976" fmla="*/ 4007634 w 13061856"/>
              <a:gd name="connsiteY5976" fmla="*/ 171315 h 5116136"/>
              <a:gd name="connsiteX5977" fmla="*/ 4011263 w 13061856"/>
              <a:gd name="connsiteY5977" fmla="*/ 184634 h 5116136"/>
              <a:gd name="connsiteX5978" fmla="*/ 3912690 w 13061856"/>
              <a:gd name="connsiteY5978" fmla="*/ 183919 h 5116136"/>
              <a:gd name="connsiteX5979" fmla="*/ 3922366 w 13061856"/>
              <a:gd name="connsiteY5979" fmla="*/ 191531 h 5116136"/>
              <a:gd name="connsiteX5980" fmla="*/ 3793555 w 13061856"/>
              <a:gd name="connsiteY5980" fmla="*/ 209130 h 5116136"/>
              <a:gd name="connsiteX5981" fmla="*/ 3788113 w 13061856"/>
              <a:gd name="connsiteY5981" fmla="*/ 129693 h 5116136"/>
              <a:gd name="connsiteX5982" fmla="*/ 3878825 w 13061856"/>
              <a:gd name="connsiteY5982" fmla="*/ 143488 h 5116136"/>
              <a:gd name="connsiteX5983" fmla="*/ 3817745 w 13061856"/>
              <a:gd name="connsiteY5983" fmla="*/ 139444 h 5116136"/>
              <a:gd name="connsiteX5984" fmla="*/ 3851006 w 13061856"/>
              <a:gd name="connsiteY5984" fmla="*/ 123986 h 5116136"/>
              <a:gd name="connsiteX5985" fmla="*/ 4390135 w 13061856"/>
              <a:gd name="connsiteY5985" fmla="*/ 123867 h 5116136"/>
              <a:gd name="connsiteX5986" fmla="*/ 4396484 w 13061856"/>
              <a:gd name="connsiteY5986" fmla="*/ 127315 h 5116136"/>
              <a:gd name="connsiteX5987" fmla="*/ 4391042 w 13061856"/>
              <a:gd name="connsiteY5987" fmla="*/ 150385 h 5116136"/>
              <a:gd name="connsiteX5988" fmla="*/ 4385599 w 13061856"/>
              <a:gd name="connsiteY5988" fmla="*/ 123986 h 5116136"/>
              <a:gd name="connsiteX5989" fmla="*/ 4390135 w 13061856"/>
              <a:gd name="connsiteY5989" fmla="*/ 123867 h 5116136"/>
              <a:gd name="connsiteX5990" fmla="*/ 3709497 w 13061856"/>
              <a:gd name="connsiteY5990" fmla="*/ 122559 h 5116136"/>
              <a:gd name="connsiteX5991" fmla="*/ 3618179 w 13061856"/>
              <a:gd name="connsiteY5991" fmla="*/ 155617 h 5116136"/>
              <a:gd name="connsiteX5992" fmla="*/ 3609713 w 13061856"/>
              <a:gd name="connsiteY5992" fmla="*/ 135401 h 5116136"/>
              <a:gd name="connsiteX5993" fmla="*/ 3709497 w 13061856"/>
              <a:gd name="connsiteY5993" fmla="*/ 122559 h 5116136"/>
              <a:gd name="connsiteX5994" fmla="*/ 4391042 w 13061856"/>
              <a:gd name="connsiteY5994" fmla="*/ 89024 h 5116136"/>
              <a:gd name="connsiteX5995" fmla="*/ 4391647 w 13061856"/>
              <a:gd name="connsiteY5995" fmla="*/ 119705 h 5116136"/>
              <a:gd name="connsiteX5996" fmla="*/ 4377134 w 13061856"/>
              <a:gd name="connsiteY5996" fmla="*/ 112094 h 5116136"/>
              <a:gd name="connsiteX5997" fmla="*/ 4391042 w 13061856"/>
              <a:gd name="connsiteY5997" fmla="*/ 89024 h 5116136"/>
              <a:gd name="connsiteX5998" fmla="*/ 2994690 w 13061856"/>
              <a:gd name="connsiteY5998" fmla="*/ 77608 h 5116136"/>
              <a:gd name="connsiteX5999" fmla="*/ 3007389 w 13061856"/>
              <a:gd name="connsiteY5999" fmla="*/ 77608 h 5116136"/>
              <a:gd name="connsiteX6000" fmla="*/ 3032183 w 13061856"/>
              <a:gd name="connsiteY6000" fmla="*/ 90451 h 5116136"/>
              <a:gd name="connsiteX6001" fmla="*/ 3060606 w 13061856"/>
              <a:gd name="connsiteY6001" fmla="*/ 90927 h 5116136"/>
              <a:gd name="connsiteX6002" fmla="*/ 3021903 w 13061856"/>
              <a:gd name="connsiteY6002" fmla="*/ 103056 h 5116136"/>
              <a:gd name="connsiteX6003" fmla="*/ 3014041 w 13061856"/>
              <a:gd name="connsiteY6003" fmla="*/ 84744 h 5116136"/>
              <a:gd name="connsiteX6004" fmla="*/ 2980780 w 13061856"/>
              <a:gd name="connsiteY6004" fmla="*/ 85694 h 5116136"/>
              <a:gd name="connsiteX6005" fmla="*/ 2994690 w 13061856"/>
              <a:gd name="connsiteY6005" fmla="*/ 77608 h 5116136"/>
              <a:gd name="connsiteX6006" fmla="*/ 1165341 w 13061856"/>
              <a:gd name="connsiteY6006" fmla="*/ 73328 h 5116136"/>
              <a:gd name="connsiteX6007" fmla="*/ 1239724 w 13061856"/>
              <a:gd name="connsiteY6007" fmla="*/ 99013 h 5116136"/>
              <a:gd name="connsiteX6008" fmla="*/ 1144175 w 13061856"/>
              <a:gd name="connsiteY6008" fmla="*/ 80938 h 5116136"/>
              <a:gd name="connsiteX6009" fmla="*/ 1165341 w 13061856"/>
              <a:gd name="connsiteY6009" fmla="*/ 73328 h 5116136"/>
              <a:gd name="connsiteX6010" fmla="*/ 2951752 w 13061856"/>
              <a:gd name="connsiteY6010" fmla="*/ 69046 h 5116136"/>
              <a:gd name="connsiteX6011" fmla="*/ 2974129 w 13061856"/>
              <a:gd name="connsiteY6011" fmla="*/ 69522 h 5116136"/>
              <a:gd name="connsiteX6012" fmla="*/ 2936634 w 13061856"/>
              <a:gd name="connsiteY6012" fmla="*/ 75706 h 5116136"/>
              <a:gd name="connsiteX6013" fmla="*/ 2951752 w 13061856"/>
              <a:gd name="connsiteY6013" fmla="*/ 69046 h 5116136"/>
              <a:gd name="connsiteX6014" fmla="*/ 2903836 w 13061856"/>
              <a:gd name="connsiteY6014" fmla="*/ 58444 h 5116136"/>
              <a:gd name="connsiteX6015" fmla="*/ 2922121 w 13061856"/>
              <a:gd name="connsiteY6015" fmla="*/ 64765 h 5116136"/>
              <a:gd name="connsiteX6016" fmla="*/ 2892488 w 13061856"/>
              <a:gd name="connsiteY6016" fmla="*/ 67144 h 5116136"/>
              <a:gd name="connsiteX6017" fmla="*/ 2897931 w 13061856"/>
              <a:gd name="connsiteY6017" fmla="*/ 58581 h 5116136"/>
              <a:gd name="connsiteX6018" fmla="*/ 2903836 w 13061856"/>
              <a:gd name="connsiteY6018" fmla="*/ 58444 h 5116136"/>
              <a:gd name="connsiteX6019" fmla="*/ 2807219 w 13061856"/>
              <a:gd name="connsiteY6019" fmla="*/ 39317 h 5116136"/>
              <a:gd name="connsiteX6020" fmla="*/ 2885231 w 13061856"/>
              <a:gd name="connsiteY6020" fmla="*/ 62624 h 5116136"/>
              <a:gd name="connsiteX6021" fmla="*/ 2833223 w 13061856"/>
              <a:gd name="connsiteY6021" fmla="*/ 74278 h 5116136"/>
              <a:gd name="connsiteX6022" fmla="*/ 2796334 w 13061856"/>
              <a:gd name="connsiteY6022" fmla="*/ 50495 h 5116136"/>
              <a:gd name="connsiteX6023" fmla="*/ 2807219 w 13061856"/>
              <a:gd name="connsiteY6023" fmla="*/ 39317 h 5116136"/>
              <a:gd name="connsiteX6024" fmla="*/ 2697156 w 13061856"/>
              <a:gd name="connsiteY6024" fmla="*/ 23858 h 5116136"/>
              <a:gd name="connsiteX6025" fmla="*/ 2709855 w 13061856"/>
              <a:gd name="connsiteY6025" fmla="*/ 51684 h 5116136"/>
              <a:gd name="connsiteX6026" fmla="*/ 2744931 w 13061856"/>
              <a:gd name="connsiteY6026" fmla="*/ 29803 h 5116136"/>
              <a:gd name="connsiteX6027" fmla="*/ 2759444 w 13061856"/>
              <a:gd name="connsiteY6027" fmla="*/ 30755 h 5116136"/>
              <a:gd name="connsiteX6028" fmla="*/ 2795728 w 13061856"/>
              <a:gd name="connsiteY6028" fmla="*/ 68333 h 5116136"/>
              <a:gd name="connsiteX6029" fmla="*/ 2648776 w 13061856"/>
              <a:gd name="connsiteY6029" fmla="*/ 74754 h 5116136"/>
              <a:gd name="connsiteX6030" fmla="*/ 2648171 w 13061856"/>
              <a:gd name="connsiteY6030" fmla="*/ 40744 h 5116136"/>
              <a:gd name="connsiteX6031" fmla="*/ 2697156 w 13061856"/>
              <a:gd name="connsiteY6031" fmla="*/ 23858 h 5116136"/>
              <a:gd name="connsiteX6032" fmla="*/ 2537504 w 13061856"/>
              <a:gd name="connsiteY6032" fmla="*/ 19815 h 5116136"/>
              <a:gd name="connsiteX6033" fmla="*/ 2549599 w 13061856"/>
              <a:gd name="connsiteY6033" fmla="*/ 41696 h 5116136"/>
              <a:gd name="connsiteX6034" fmla="*/ 2522385 w 13061856"/>
              <a:gd name="connsiteY6034" fmla="*/ 35512 h 5116136"/>
              <a:gd name="connsiteX6035" fmla="*/ 2537504 w 13061856"/>
              <a:gd name="connsiteY6035" fmla="*/ 19815 h 5116136"/>
              <a:gd name="connsiteX6036" fmla="*/ 2372409 w 13061856"/>
              <a:gd name="connsiteY6036" fmla="*/ 8161 h 5116136"/>
              <a:gd name="connsiteX6037" fmla="*/ 2458887 w 13061856"/>
              <a:gd name="connsiteY6037" fmla="*/ 19815 h 5116136"/>
              <a:gd name="connsiteX6038" fmla="*/ 2439535 w 13061856"/>
              <a:gd name="connsiteY6038" fmla="*/ 44550 h 5116136"/>
              <a:gd name="connsiteX6039" fmla="*/ 2365756 w 13061856"/>
              <a:gd name="connsiteY6039" fmla="*/ 38366 h 5116136"/>
              <a:gd name="connsiteX6040" fmla="*/ 2372409 w 13061856"/>
              <a:gd name="connsiteY6040" fmla="*/ 8161 h 5116136"/>
              <a:gd name="connsiteX6041" fmla="*/ 4369876 w 13061856"/>
              <a:gd name="connsiteY6041" fmla="*/ 75 h 5116136"/>
              <a:gd name="connsiteX6042" fmla="*/ 4391042 w 13061856"/>
              <a:gd name="connsiteY6042" fmla="*/ 10539 h 5116136"/>
              <a:gd name="connsiteX6043" fmla="*/ 4380156 w 13061856"/>
              <a:gd name="connsiteY6043" fmla="*/ 38841 h 5116136"/>
              <a:gd name="connsiteX6044" fmla="*/ 4381366 w 13061856"/>
              <a:gd name="connsiteY6044" fmla="*/ 21480 h 5116136"/>
              <a:gd name="connsiteX6045" fmla="*/ 4368062 w 13061856"/>
              <a:gd name="connsiteY6045" fmla="*/ 10539 h 5116136"/>
              <a:gd name="connsiteX6046" fmla="*/ 4369876 w 13061856"/>
              <a:gd name="connsiteY6046" fmla="*/ 75 h 5116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</a:cxnLst>
            <a:rect l="l" t="t" r="r" b="b"/>
            <a:pathLst>
              <a:path w="13061856" h="5116136">
                <a:moveTo>
                  <a:pt x="11799146" y="5070920"/>
                </a:moveTo>
                <a:lnTo>
                  <a:pt x="11797332" y="5092087"/>
                </a:lnTo>
                <a:cubicBezTo>
                  <a:pt x="11799750" y="5100649"/>
                  <a:pt x="11813660" y="5093752"/>
                  <a:pt x="11815474" y="5104454"/>
                </a:cubicBezTo>
                <a:cubicBezTo>
                  <a:pt x="11813660" y="5135849"/>
                  <a:pt x="11805193" y="5092800"/>
                  <a:pt x="11786446" y="5103741"/>
                </a:cubicBezTo>
                <a:cubicBezTo>
                  <a:pt x="11789471" y="5091373"/>
                  <a:pt x="11781004" y="5064974"/>
                  <a:pt x="11799146" y="5070920"/>
                </a:cubicBezTo>
                <a:close/>
                <a:moveTo>
                  <a:pt x="11784632" y="4992197"/>
                </a:moveTo>
                <a:cubicBezTo>
                  <a:pt x="11789471" y="4994575"/>
                  <a:pt x="11794308" y="4998380"/>
                  <a:pt x="11799146" y="4996954"/>
                </a:cubicBezTo>
                <a:cubicBezTo>
                  <a:pt x="11798541" y="5008370"/>
                  <a:pt x="11798541" y="5023591"/>
                  <a:pt x="11785842" y="5020499"/>
                </a:cubicBezTo>
                <a:close/>
                <a:moveTo>
                  <a:pt x="11784027" y="4948912"/>
                </a:moveTo>
                <a:cubicBezTo>
                  <a:pt x="11797936" y="4958662"/>
                  <a:pt x="11800356" y="4993386"/>
                  <a:pt x="11779795" y="4976738"/>
                </a:cubicBezTo>
                <a:cubicBezTo>
                  <a:pt x="11778584" y="4963657"/>
                  <a:pt x="11783423" y="4959376"/>
                  <a:pt x="11784027" y="4948912"/>
                </a:cubicBezTo>
                <a:close/>
                <a:moveTo>
                  <a:pt x="9539825" y="4799790"/>
                </a:moveTo>
                <a:cubicBezTo>
                  <a:pt x="9550711" y="4804785"/>
                  <a:pt x="9559782" y="4809541"/>
                  <a:pt x="9563410" y="4826189"/>
                </a:cubicBezTo>
                <a:cubicBezTo>
                  <a:pt x="9552525" y="4815010"/>
                  <a:pt x="9548292" y="4810967"/>
                  <a:pt x="9533778" y="4820005"/>
                </a:cubicBezTo>
                <a:cubicBezTo>
                  <a:pt x="9536801" y="4814060"/>
                  <a:pt x="9539221" y="4810017"/>
                  <a:pt x="9539825" y="4799790"/>
                </a:cubicBezTo>
                <a:close/>
                <a:moveTo>
                  <a:pt x="9567643" y="4795746"/>
                </a:moveTo>
                <a:cubicBezTo>
                  <a:pt x="9568853" y="4793844"/>
                  <a:pt x="9583367" y="4799314"/>
                  <a:pt x="9586995" y="4799790"/>
                </a:cubicBezTo>
                <a:cubicBezTo>
                  <a:pt x="9586390" y="4811919"/>
                  <a:pt x="9585181" y="4828329"/>
                  <a:pt x="9571877" y="4825238"/>
                </a:cubicBezTo>
                <a:cubicBezTo>
                  <a:pt x="9564619" y="4814297"/>
                  <a:pt x="9586995" y="4803595"/>
                  <a:pt x="9571272" y="4800265"/>
                </a:cubicBezTo>
                <a:cubicBezTo>
                  <a:pt x="9567643" y="4797411"/>
                  <a:pt x="9567038" y="4796460"/>
                  <a:pt x="9567643" y="4795746"/>
                </a:cubicBezTo>
                <a:close/>
                <a:moveTo>
                  <a:pt x="7308928" y="4675165"/>
                </a:moveTo>
                <a:cubicBezTo>
                  <a:pt x="7317998" y="4677067"/>
                  <a:pt x="7320418" y="4684440"/>
                  <a:pt x="7333117" y="4682299"/>
                </a:cubicBezTo>
                <a:cubicBezTo>
                  <a:pt x="7332512" y="4698711"/>
                  <a:pt x="7323442" y="4708462"/>
                  <a:pt x="7303485" y="4706797"/>
                </a:cubicBezTo>
                <a:cubicBezTo>
                  <a:pt x="7298042" y="4700376"/>
                  <a:pt x="7295623" y="4689911"/>
                  <a:pt x="7296833" y="4675641"/>
                </a:cubicBezTo>
                <a:cubicBezTo>
                  <a:pt x="7301670" y="4674452"/>
                  <a:pt x="7305904" y="4674452"/>
                  <a:pt x="7308928" y="4675165"/>
                </a:cubicBezTo>
                <a:close/>
                <a:moveTo>
                  <a:pt x="9721853" y="4631642"/>
                </a:moveTo>
                <a:cubicBezTo>
                  <a:pt x="9712781" y="4667792"/>
                  <a:pt x="9738181" y="4636636"/>
                  <a:pt x="9730319" y="4687057"/>
                </a:cubicBezTo>
                <a:cubicBezTo>
                  <a:pt x="9724271" y="4674213"/>
                  <a:pt x="9694035" y="4631403"/>
                  <a:pt x="9721853" y="4631642"/>
                </a:cubicBezTo>
                <a:close/>
                <a:moveTo>
                  <a:pt x="9799260" y="4625934"/>
                </a:moveTo>
                <a:cubicBezTo>
                  <a:pt x="9801074" y="4633782"/>
                  <a:pt x="9812564" y="4634495"/>
                  <a:pt x="9811960" y="4647815"/>
                </a:cubicBezTo>
                <a:cubicBezTo>
                  <a:pt x="9798051" y="4644722"/>
                  <a:pt x="9795027" y="4654473"/>
                  <a:pt x="9783537" y="4655425"/>
                </a:cubicBezTo>
                <a:cubicBezTo>
                  <a:pt x="9791398" y="4642581"/>
                  <a:pt x="9784141" y="4647100"/>
                  <a:pt x="9782932" y="4629738"/>
                </a:cubicBezTo>
                <a:cubicBezTo>
                  <a:pt x="9789584" y="4630452"/>
                  <a:pt x="9796841" y="4631403"/>
                  <a:pt x="9799260" y="4625934"/>
                </a:cubicBezTo>
                <a:close/>
                <a:moveTo>
                  <a:pt x="9574900" y="4604290"/>
                </a:moveTo>
                <a:cubicBezTo>
                  <a:pt x="9557968" y="4602864"/>
                  <a:pt x="9559177" y="4627123"/>
                  <a:pt x="9555548" y="4642581"/>
                </a:cubicBezTo>
                <a:cubicBezTo>
                  <a:pt x="9572481" y="4642107"/>
                  <a:pt x="9576110" y="4620226"/>
                  <a:pt x="9574900" y="4604290"/>
                </a:cubicBezTo>
                <a:close/>
                <a:moveTo>
                  <a:pt x="11205893" y="4574323"/>
                </a:moveTo>
                <a:cubicBezTo>
                  <a:pt x="11202869" y="4586453"/>
                  <a:pt x="11206498" y="4595015"/>
                  <a:pt x="11212545" y="4593350"/>
                </a:cubicBezTo>
                <a:cubicBezTo>
                  <a:pt x="11205893" y="4611188"/>
                  <a:pt x="11190774" y="4593589"/>
                  <a:pt x="11193798" y="4575512"/>
                </a:cubicBezTo>
                <a:close/>
                <a:moveTo>
                  <a:pt x="10449964" y="4548875"/>
                </a:moveTo>
                <a:cubicBezTo>
                  <a:pt x="10437869" y="4551967"/>
                  <a:pt x="10428193" y="4556962"/>
                  <a:pt x="10425170" y="4572658"/>
                </a:cubicBezTo>
                <a:cubicBezTo>
                  <a:pt x="10437264" y="4569804"/>
                  <a:pt x="10451173" y="4566950"/>
                  <a:pt x="10449964" y="4548875"/>
                </a:cubicBezTo>
                <a:close/>
                <a:moveTo>
                  <a:pt x="10087722" y="4498217"/>
                </a:moveTo>
                <a:cubicBezTo>
                  <a:pt x="10075628" y="4502973"/>
                  <a:pt x="10056880" y="4499406"/>
                  <a:pt x="10058090" y="4521287"/>
                </a:cubicBezTo>
                <a:cubicBezTo>
                  <a:pt x="10073209" y="4512724"/>
                  <a:pt x="10088327" y="4533892"/>
                  <a:pt x="10087722" y="4498217"/>
                </a:cubicBezTo>
                <a:close/>
                <a:moveTo>
                  <a:pt x="11221011" y="4495838"/>
                </a:moveTo>
                <a:cubicBezTo>
                  <a:pt x="11233106" y="4501309"/>
                  <a:pt x="11245201" y="4510822"/>
                  <a:pt x="11245806" y="4534605"/>
                </a:cubicBezTo>
                <a:cubicBezTo>
                  <a:pt x="11236130" y="4520811"/>
                  <a:pt x="11217383" y="4523665"/>
                  <a:pt x="11221011" y="4495838"/>
                </a:cubicBezTo>
                <a:close/>
                <a:moveTo>
                  <a:pt x="10880541" y="4480855"/>
                </a:moveTo>
                <a:cubicBezTo>
                  <a:pt x="10888403" y="4480142"/>
                  <a:pt x="10896869" y="4480142"/>
                  <a:pt x="10905336" y="4481331"/>
                </a:cubicBezTo>
                <a:cubicBezTo>
                  <a:pt x="10922268" y="4483472"/>
                  <a:pt x="10937992" y="4489654"/>
                  <a:pt x="10942829" y="4502736"/>
                </a:cubicBezTo>
                <a:cubicBezTo>
                  <a:pt x="10926502" y="4496790"/>
                  <a:pt x="10895660" y="4490130"/>
                  <a:pt x="10862399" y="4484898"/>
                </a:cubicBezTo>
                <a:cubicBezTo>
                  <a:pt x="10866632" y="4482996"/>
                  <a:pt x="10873284" y="4481331"/>
                  <a:pt x="10880541" y="4480855"/>
                </a:cubicBezTo>
                <a:close/>
                <a:moveTo>
                  <a:pt x="11144814" y="4447321"/>
                </a:moveTo>
                <a:cubicBezTo>
                  <a:pt x="11151466" y="4449937"/>
                  <a:pt x="11160537" y="4464206"/>
                  <a:pt x="11157514" y="4478001"/>
                </a:cubicBezTo>
                <a:cubicBezTo>
                  <a:pt x="11151466" y="4475623"/>
                  <a:pt x="11147233" y="4469915"/>
                  <a:pt x="11140580" y="4467536"/>
                </a:cubicBezTo>
                <a:cubicBezTo>
                  <a:pt x="11142999" y="4462304"/>
                  <a:pt x="11147838" y="4451601"/>
                  <a:pt x="11139371" y="4448986"/>
                </a:cubicBezTo>
                <a:cubicBezTo>
                  <a:pt x="11140580" y="4446845"/>
                  <a:pt x="11142394" y="4446369"/>
                  <a:pt x="11144814" y="4447321"/>
                </a:cubicBezTo>
                <a:close/>
                <a:moveTo>
                  <a:pt x="10032691" y="4440423"/>
                </a:moveTo>
                <a:cubicBezTo>
                  <a:pt x="10026038" y="4445656"/>
                  <a:pt x="10016362" y="4445894"/>
                  <a:pt x="10009106" y="4449462"/>
                </a:cubicBezTo>
                <a:cubicBezTo>
                  <a:pt x="10023620" y="4473482"/>
                  <a:pt x="10049624" y="4453505"/>
                  <a:pt x="10074418" y="4461828"/>
                </a:cubicBezTo>
                <a:cubicBezTo>
                  <a:pt x="10058695" y="4458024"/>
                  <a:pt x="10042972" y="4450888"/>
                  <a:pt x="10032691" y="4440423"/>
                </a:cubicBezTo>
                <a:close/>
                <a:moveTo>
                  <a:pt x="10379209" y="4385960"/>
                </a:moveTo>
                <a:cubicBezTo>
                  <a:pt x="10391303" y="4387149"/>
                  <a:pt x="10378604" y="4406176"/>
                  <a:pt x="10368928" y="4401657"/>
                </a:cubicBezTo>
                <a:cubicBezTo>
                  <a:pt x="10370742" y="4412597"/>
                  <a:pt x="10390699" y="4403083"/>
                  <a:pt x="10384652" y="4424014"/>
                </a:cubicBezTo>
                <a:cubicBezTo>
                  <a:pt x="10352600" y="4421397"/>
                  <a:pt x="10318734" y="4409980"/>
                  <a:pt x="10287287" y="4394760"/>
                </a:cubicBezTo>
                <a:cubicBezTo>
                  <a:pt x="10300592" y="4374305"/>
                  <a:pt x="10329015" y="4405224"/>
                  <a:pt x="10353810" y="4407365"/>
                </a:cubicBezTo>
                <a:cubicBezTo>
                  <a:pt x="10368323" y="4406889"/>
                  <a:pt x="10371348" y="4394284"/>
                  <a:pt x="10379209" y="4385960"/>
                </a:cubicBezTo>
                <a:close/>
                <a:moveTo>
                  <a:pt x="10429402" y="4379063"/>
                </a:moveTo>
                <a:cubicBezTo>
                  <a:pt x="10428193" y="4401418"/>
                  <a:pt x="10415494" y="4409743"/>
                  <a:pt x="10404608" y="4420208"/>
                </a:cubicBezTo>
                <a:cubicBezTo>
                  <a:pt x="10413680" y="4398564"/>
                  <a:pt x="10407027" y="4390241"/>
                  <a:pt x="10429402" y="4379063"/>
                </a:cubicBezTo>
                <a:close/>
                <a:moveTo>
                  <a:pt x="10861189" y="4370977"/>
                </a:moveTo>
                <a:cubicBezTo>
                  <a:pt x="10898683" y="4370262"/>
                  <a:pt x="10903522" y="4374305"/>
                  <a:pt x="10937387" y="4389051"/>
                </a:cubicBezTo>
                <a:cubicBezTo>
                  <a:pt x="10940411" y="4422586"/>
                  <a:pt x="10898079" y="4415213"/>
                  <a:pt x="10886589" y="4400468"/>
                </a:cubicBezTo>
                <a:cubicBezTo>
                  <a:pt x="10900497" y="4375970"/>
                  <a:pt x="10873284" y="4381917"/>
                  <a:pt x="10861189" y="4370977"/>
                </a:cubicBezTo>
                <a:close/>
                <a:moveTo>
                  <a:pt x="10284869" y="4335539"/>
                </a:moveTo>
                <a:cubicBezTo>
                  <a:pt x="10303616" y="4337204"/>
                  <a:pt x="10304825" y="4360274"/>
                  <a:pt x="10318734" y="4365268"/>
                </a:cubicBezTo>
                <a:cubicBezTo>
                  <a:pt x="10312083" y="4381917"/>
                  <a:pt x="10292126" y="4357658"/>
                  <a:pt x="10281845" y="4359560"/>
                </a:cubicBezTo>
                <a:cubicBezTo>
                  <a:pt x="10278217" y="4360274"/>
                  <a:pt x="10275797" y="4362890"/>
                  <a:pt x="10275193" y="4370977"/>
                </a:cubicBezTo>
                <a:cubicBezTo>
                  <a:pt x="10272169" y="4369788"/>
                  <a:pt x="10269751" y="4367171"/>
                  <a:pt x="10267936" y="4364793"/>
                </a:cubicBezTo>
                <a:cubicBezTo>
                  <a:pt x="10257051" y="4366219"/>
                  <a:pt x="10245560" y="4362890"/>
                  <a:pt x="10248585" y="4347907"/>
                </a:cubicBezTo>
                <a:cubicBezTo>
                  <a:pt x="10257051" y="4346718"/>
                  <a:pt x="10260679" y="4350998"/>
                  <a:pt x="10264307" y="4354804"/>
                </a:cubicBezTo>
                <a:cubicBezTo>
                  <a:pt x="10272774" y="4350285"/>
                  <a:pt x="10293335" y="4360274"/>
                  <a:pt x="10284869" y="4335539"/>
                </a:cubicBezTo>
                <a:close/>
                <a:moveTo>
                  <a:pt x="7472813" y="4334588"/>
                </a:moveTo>
                <a:cubicBezTo>
                  <a:pt x="7435924" y="4359322"/>
                  <a:pt x="7460113" y="4395236"/>
                  <a:pt x="7475836" y="4408554"/>
                </a:cubicBezTo>
                <a:cubicBezTo>
                  <a:pt x="7455275" y="4396662"/>
                  <a:pt x="7402058" y="4370501"/>
                  <a:pt x="7374240" y="4404035"/>
                </a:cubicBezTo>
                <a:cubicBezTo>
                  <a:pt x="7325860" y="4371927"/>
                  <a:pt x="7267805" y="4396662"/>
                  <a:pt x="7223659" y="4384771"/>
                </a:cubicBezTo>
                <a:cubicBezTo>
                  <a:pt x="7218215" y="4352425"/>
                  <a:pt x="7181327" y="4379537"/>
                  <a:pt x="7158952" y="4361701"/>
                </a:cubicBezTo>
                <a:cubicBezTo>
                  <a:pt x="7184350" y="4329831"/>
                  <a:pt x="7221240" y="4378824"/>
                  <a:pt x="7259943" y="4368123"/>
                </a:cubicBezTo>
                <a:cubicBezTo>
                  <a:pt x="7262363" y="4362414"/>
                  <a:pt x="7260547" y="4358371"/>
                  <a:pt x="7255710" y="4355993"/>
                </a:cubicBezTo>
                <a:cubicBezTo>
                  <a:pt x="7279295" y="4357895"/>
                  <a:pt x="7319813" y="4359322"/>
                  <a:pt x="7355493" y="4356468"/>
                </a:cubicBezTo>
                <a:cubicBezTo>
                  <a:pt x="7356098" y="4350522"/>
                  <a:pt x="7348236" y="4351474"/>
                  <a:pt x="7345817" y="4351235"/>
                </a:cubicBezTo>
                <a:cubicBezTo>
                  <a:pt x="7379682" y="4346003"/>
                  <a:pt x="7429271" y="4348857"/>
                  <a:pt x="7472813" y="4334588"/>
                </a:cubicBezTo>
                <a:close/>
                <a:moveTo>
                  <a:pt x="5491675" y="4332685"/>
                </a:moveTo>
                <a:cubicBezTo>
                  <a:pt x="5487441" y="4333874"/>
                  <a:pt x="5482603" y="4337442"/>
                  <a:pt x="5480185" y="4342199"/>
                </a:cubicBezTo>
                <a:cubicBezTo>
                  <a:pt x="5486837" y="4350522"/>
                  <a:pt x="5503165" y="4351711"/>
                  <a:pt x="5504375" y="4337917"/>
                </a:cubicBezTo>
                <a:cubicBezTo>
                  <a:pt x="5500745" y="4332685"/>
                  <a:pt x="5496512" y="4331734"/>
                  <a:pt x="5491675" y="4332685"/>
                </a:cubicBezTo>
                <a:close/>
                <a:moveTo>
                  <a:pt x="8552279" y="4318416"/>
                </a:moveTo>
                <a:cubicBezTo>
                  <a:pt x="8571026" y="4327928"/>
                  <a:pt x="8579493" y="4348381"/>
                  <a:pt x="8592797" y="4320079"/>
                </a:cubicBezTo>
                <a:cubicBezTo>
                  <a:pt x="8597634" y="4320318"/>
                  <a:pt x="8595216" y="4326263"/>
                  <a:pt x="8592797" y="4326026"/>
                </a:cubicBezTo>
                <a:cubicBezTo>
                  <a:pt x="8606706" y="4376446"/>
                  <a:pt x="8671413" y="4326976"/>
                  <a:pt x="8705884" y="4349572"/>
                </a:cubicBezTo>
                <a:cubicBezTo>
                  <a:pt x="8681694" y="4351474"/>
                  <a:pt x="8626663" y="4358371"/>
                  <a:pt x="8587960" y="4362890"/>
                </a:cubicBezTo>
                <a:cubicBezTo>
                  <a:pt x="8584331" y="4350761"/>
                  <a:pt x="8571631" y="4357895"/>
                  <a:pt x="8581912" y="4345053"/>
                </a:cubicBezTo>
                <a:cubicBezTo>
                  <a:pt x="8554094" y="4336728"/>
                  <a:pt x="8511762" y="4364555"/>
                  <a:pt x="8528090" y="4326502"/>
                </a:cubicBezTo>
                <a:cubicBezTo>
                  <a:pt x="8534742" y="4342912"/>
                  <a:pt x="8549256" y="4335777"/>
                  <a:pt x="8552279" y="4318416"/>
                </a:cubicBezTo>
                <a:close/>
                <a:moveTo>
                  <a:pt x="10590265" y="4306761"/>
                </a:moveTo>
                <a:cubicBezTo>
                  <a:pt x="10599940" y="4311756"/>
                  <a:pt x="10609616" y="4314610"/>
                  <a:pt x="10610825" y="4331258"/>
                </a:cubicBezTo>
                <a:cubicBezTo>
                  <a:pt x="10605383" y="4324598"/>
                  <a:pt x="10601150" y="4325787"/>
                  <a:pt x="10598126" y="4337917"/>
                </a:cubicBezTo>
                <a:cubicBezTo>
                  <a:pt x="10590265" y="4333161"/>
                  <a:pt x="10591474" y="4316988"/>
                  <a:pt x="10590265" y="4306761"/>
                </a:cubicBezTo>
                <a:close/>
                <a:moveTo>
                  <a:pt x="5736596" y="4304383"/>
                </a:moveTo>
                <a:cubicBezTo>
                  <a:pt x="5728129" y="4329355"/>
                  <a:pt x="5712405" y="4310329"/>
                  <a:pt x="5691239" y="4308664"/>
                </a:cubicBezTo>
                <a:cubicBezTo>
                  <a:pt x="5694869" y="4322696"/>
                  <a:pt x="5687612" y="4328166"/>
                  <a:pt x="5694263" y="4332685"/>
                </a:cubicBezTo>
                <a:cubicBezTo>
                  <a:pt x="5702730" y="4313658"/>
                  <a:pt x="5703335" y="4341723"/>
                  <a:pt x="5698497" y="4339345"/>
                </a:cubicBezTo>
                <a:cubicBezTo>
                  <a:pt x="5713011" y="4344338"/>
                  <a:pt x="5766228" y="4334588"/>
                  <a:pt x="5736596" y="4304383"/>
                </a:cubicBezTo>
                <a:close/>
                <a:moveTo>
                  <a:pt x="11069825" y="4300578"/>
                </a:moveTo>
                <a:cubicBezTo>
                  <a:pt x="11071036" y="4301053"/>
                  <a:pt x="11072245" y="4302004"/>
                  <a:pt x="11073454" y="4304383"/>
                </a:cubicBezTo>
                <a:cubicBezTo>
                  <a:pt x="11072245" y="4324122"/>
                  <a:pt x="11057730" y="4318890"/>
                  <a:pt x="11060150" y="4340771"/>
                </a:cubicBezTo>
                <a:cubicBezTo>
                  <a:pt x="11052288" y="4332685"/>
                  <a:pt x="11058940" y="4306048"/>
                  <a:pt x="11066802" y="4301053"/>
                </a:cubicBezTo>
                <a:cubicBezTo>
                  <a:pt x="11068011" y="4300102"/>
                  <a:pt x="11068616" y="4299863"/>
                  <a:pt x="11069825" y="4300578"/>
                </a:cubicBezTo>
                <a:close/>
                <a:moveTo>
                  <a:pt x="5592667" y="4300578"/>
                </a:moveTo>
                <a:cubicBezTo>
                  <a:pt x="5573920" y="4302956"/>
                  <a:pt x="5556383" y="4311756"/>
                  <a:pt x="5548520" y="4326026"/>
                </a:cubicBezTo>
                <a:cubicBezTo>
                  <a:pt x="5571501" y="4337917"/>
                  <a:pt x="5608995" y="4317225"/>
                  <a:pt x="5638023" y="4313658"/>
                </a:cubicBezTo>
                <a:cubicBezTo>
                  <a:pt x="5628951" y="4302004"/>
                  <a:pt x="5610810" y="4297961"/>
                  <a:pt x="5592667" y="4300578"/>
                </a:cubicBezTo>
                <a:close/>
                <a:moveTo>
                  <a:pt x="10285473" y="4299389"/>
                </a:moveTo>
                <a:lnTo>
                  <a:pt x="10283659" y="4331734"/>
                </a:lnTo>
                <a:cubicBezTo>
                  <a:pt x="10255236" y="4327215"/>
                  <a:pt x="10243141" y="4332447"/>
                  <a:pt x="10224394" y="4324598"/>
                </a:cubicBezTo>
                <a:cubicBezTo>
                  <a:pt x="10242537" y="4299626"/>
                  <a:pt x="10271565" y="4331020"/>
                  <a:pt x="10285473" y="4299389"/>
                </a:cubicBezTo>
                <a:close/>
                <a:moveTo>
                  <a:pt x="9501122" y="4298674"/>
                </a:moveTo>
                <a:cubicBezTo>
                  <a:pt x="9492655" y="4300339"/>
                  <a:pt x="9484188" y="4307713"/>
                  <a:pt x="9488422" y="4317940"/>
                </a:cubicBezTo>
                <a:cubicBezTo>
                  <a:pt x="9505354" y="4317464"/>
                  <a:pt x="9501122" y="4301528"/>
                  <a:pt x="9517450" y="4312707"/>
                </a:cubicBezTo>
                <a:cubicBezTo>
                  <a:pt x="9519264" y="4301053"/>
                  <a:pt x="9510193" y="4297009"/>
                  <a:pt x="9501122" y="4298674"/>
                </a:cubicBezTo>
                <a:close/>
                <a:moveTo>
                  <a:pt x="6715674" y="4294155"/>
                </a:moveTo>
                <a:cubicBezTo>
                  <a:pt x="6712651" y="4301767"/>
                  <a:pt x="6703579" y="4306523"/>
                  <a:pt x="6698137" y="4311993"/>
                </a:cubicBezTo>
                <a:cubicBezTo>
                  <a:pt x="6726559" y="4353139"/>
                  <a:pt x="6780986" y="4321031"/>
                  <a:pt x="6816062" y="4335539"/>
                </a:cubicBezTo>
                <a:cubicBezTo>
                  <a:pt x="6831785" y="4352425"/>
                  <a:pt x="6765263" y="4350761"/>
                  <a:pt x="6764054" y="4335063"/>
                </a:cubicBezTo>
                <a:cubicBezTo>
                  <a:pt x="6733816" y="4357658"/>
                  <a:pt x="6704184" y="4334112"/>
                  <a:pt x="6670319" y="4346718"/>
                </a:cubicBezTo>
                <a:cubicBezTo>
                  <a:pt x="6668504" y="4331258"/>
                  <a:pt x="6653990" y="4341485"/>
                  <a:pt x="6642501" y="4328880"/>
                </a:cubicBezTo>
                <a:cubicBezTo>
                  <a:pt x="6583840" y="4354804"/>
                  <a:pt x="6527600" y="4336490"/>
                  <a:pt x="6474988" y="4334112"/>
                </a:cubicBezTo>
                <a:cubicBezTo>
                  <a:pt x="6477405" y="4341960"/>
                  <a:pt x="6481639" y="4343864"/>
                  <a:pt x="6488895" y="4344338"/>
                </a:cubicBezTo>
                <a:cubicBezTo>
                  <a:pt x="6462287" y="4346003"/>
                  <a:pt x="6427212" y="4339582"/>
                  <a:pt x="6401208" y="4339345"/>
                </a:cubicBezTo>
                <a:cubicBezTo>
                  <a:pt x="6415116" y="4297961"/>
                  <a:pt x="6413303" y="4340058"/>
                  <a:pt x="6433865" y="4310804"/>
                </a:cubicBezTo>
                <a:cubicBezTo>
                  <a:pt x="6498571" y="4308664"/>
                  <a:pt x="6597145" y="4334588"/>
                  <a:pt x="6665480" y="4305572"/>
                </a:cubicBezTo>
                <a:cubicBezTo>
                  <a:pt x="6657014" y="4330069"/>
                  <a:pt x="6703579" y="4297009"/>
                  <a:pt x="6715674" y="4294155"/>
                </a:cubicBezTo>
                <a:close/>
                <a:moveTo>
                  <a:pt x="4716394" y="4262999"/>
                </a:moveTo>
                <a:cubicBezTo>
                  <a:pt x="4701880" y="4259908"/>
                  <a:pt x="4664992" y="4272276"/>
                  <a:pt x="4663176" y="4303907"/>
                </a:cubicBezTo>
                <a:cubicBezTo>
                  <a:pt x="4671039" y="4294631"/>
                  <a:pt x="4700671" y="4279172"/>
                  <a:pt x="4707323" y="4287734"/>
                </a:cubicBezTo>
                <a:cubicBezTo>
                  <a:pt x="4694018" y="4270611"/>
                  <a:pt x="4715184" y="4278697"/>
                  <a:pt x="4716394" y="4262999"/>
                </a:cubicBezTo>
                <a:close/>
                <a:moveTo>
                  <a:pt x="11636470" y="4261810"/>
                </a:moveTo>
                <a:cubicBezTo>
                  <a:pt x="11640703" y="4272989"/>
                  <a:pt x="11670940" y="4258243"/>
                  <a:pt x="11664289" y="4288210"/>
                </a:cubicBezTo>
                <a:cubicBezTo>
                  <a:pt x="11654007" y="4278697"/>
                  <a:pt x="11632236" y="4285594"/>
                  <a:pt x="11636470" y="4261810"/>
                </a:cubicBezTo>
                <a:close/>
                <a:moveTo>
                  <a:pt x="4888746" y="4259908"/>
                </a:moveTo>
                <a:cubicBezTo>
                  <a:pt x="4891165" y="4263951"/>
                  <a:pt x="4888746" y="4265616"/>
                  <a:pt x="4883908" y="4269183"/>
                </a:cubicBezTo>
                <a:cubicBezTo>
                  <a:pt x="4885117" y="4285356"/>
                  <a:pt x="4906283" y="4287021"/>
                  <a:pt x="4905074" y="4271086"/>
                </a:cubicBezTo>
                <a:cubicBezTo>
                  <a:pt x="4895398" y="4272276"/>
                  <a:pt x="4894188" y="4258243"/>
                  <a:pt x="4888746" y="4259908"/>
                </a:cubicBezTo>
                <a:close/>
                <a:moveTo>
                  <a:pt x="11690897" y="4259432"/>
                </a:moveTo>
                <a:cubicBezTo>
                  <a:pt x="11684244" y="4257530"/>
                  <a:pt x="11681221" y="4258956"/>
                  <a:pt x="11681221" y="4273940"/>
                </a:cubicBezTo>
                <a:cubicBezTo>
                  <a:pt x="11700573" y="4271561"/>
                  <a:pt x="11711458" y="4290351"/>
                  <a:pt x="11715691" y="4262999"/>
                </a:cubicBezTo>
                <a:cubicBezTo>
                  <a:pt x="11705410" y="4266092"/>
                  <a:pt x="11696945" y="4261097"/>
                  <a:pt x="11690897" y="4259432"/>
                </a:cubicBezTo>
                <a:close/>
                <a:moveTo>
                  <a:pt x="4831295" y="4259195"/>
                </a:moveTo>
                <a:cubicBezTo>
                  <a:pt x="4824037" y="4269896"/>
                  <a:pt x="4830691" y="4266805"/>
                  <a:pt x="4830085" y="4282502"/>
                </a:cubicBezTo>
                <a:cubicBezTo>
                  <a:pt x="4853670" y="4282026"/>
                  <a:pt x="4842180" y="4267518"/>
                  <a:pt x="4831295" y="4259195"/>
                </a:cubicBezTo>
                <a:close/>
                <a:moveTo>
                  <a:pt x="10503181" y="4256578"/>
                </a:moveTo>
                <a:cubicBezTo>
                  <a:pt x="10502576" y="4264427"/>
                  <a:pt x="10499553" y="4270135"/>
                  <a:pt x="10497134" y="4273940"/>
                </a:cubicBezTo>
                <a:cubicBezTo>
                  <a:pt x="10508624" y="4278935"/>
                  <a:pt x="10523742" y="4272276"/>
                  <a:pt x="10535837" y="4269183"/>
                </a:cubicBezTo>
                <a:cubicBezTo>
                  <a:pt x="10526766" y="4264427"/>
                  <a:pt x="10517696" y="4255865"/>
                  <a:pt x="10503181" y="4256578"/>
                </a:cubicBezTo>
                <a:close/>
                <a:moveTo>
                  <a:pt x="8993741" y="4256578"/>
                </a:moveTo>
                <a:cubicBezTo>
                  <a:pt x="9001603" y="4257054"/>
                  <a:pt x="9010070" y="4259195"/>
                  <a:pt x="9016118" y="4256578"/>
                </a:cubicBezTo>
                <a:cubicBezTo>
                  <a:pt x="9010070" y="4282264"/>
                  <a:pt x="8987090" y="4275843"/>
                  <a:pt x="8978623" y="4263951"/>
                </a:cubicBezTo>
                <a:cubicBezTo>
                  <a:pt x="8980438" y="4256578"/>
                  <a:pt x="8986485" y="4255865"/>
                  <a:pt x="8993741" y="4256578"/>
                </a:cubicBezTo>
                <a:close/>
                <a:moveTo>
                  <a:pt x="4821619" y="4252773"/>
                </a:moveTo>
                <a:cubicBezTo>
                  <a:pt x="4821014" y="4253487"/>
                  <a:pt x="4821014" y="4255152"/>
                  <a:pt x="4822224" y="4257767"/>
                </a:cubicBezTo>
                <a:lnTo>
                  <a:pt x="4831295" y="4258956"/>
                </a:lnTo>
                <a:cubicBezTo>
                  <a:pt x="4828876" y="4257054"/>
                  <a:pt x="4826457" y="4253724"/>
                  <a:pt x="4824642" y="4253249"/>
                </a:cubicBezTo>
                <a:cubicBezTo>
                  <a:pt x="4823434" y="4252535"/>
                  <a:pt x="4822224" y="4252297"/>
                  <a:pt x="4821619" y="4252773"/>
                </a:cubicBezTo>
                <a:close/>
                <a:moveTo>
                  <a:pt x="5101012" y="4248016"/>
                </a:moveTo>
                <a:cubicBezTo>
                  <a:pt x="5093753" y="4247302"/>
                  <a:pt x="5087707" y="4249919"/>
                  <a:pt x="5085892" y="4260621"/>
                </a:cubicBezTo>
                <a:cubicBezTo>
                  <a:pt x="5097986" y="4263714"/>
                  <a:pt x="5123386" y="4281789"/>
                  <a:pt x="5120361" y="4253724"/>
                </a:cubicBezTo>
                <a:cubicBezTo>
                  <a:pt x="5115524" y="4252297"/>
                  <a:pt x="5107664" y="4248492"/>
                  <a:pt x="5101012" y="4248016"/>
                </a:cubicBezTo>
                <a:close/>
                <a:moveTo>
                  <a:pt x="4659548" y="4246113"/>
                </a:moveTo>
                <a:cubicBezTo>
                  <a:pt x="4647453" y="4248967"/>
                  <a:pt x="4639591" y="4256341"/>
                  <a:pt x="4631729" y="4263475"/>
                </a:cubicBezTo>
                <a:cubicBezTo>
                  <a:pt x="4643825" y="4258719"/>
                  <a:pt x="4640801" y="4274178"/>
                  <a:pt x="4650478" y="4274891"/>
                </a:cubicBezTo>
                <a:cubicBezTo>
                  <a:pt x="4642010" y="4252535"/>
                  <a:pt x="4663176" y="4264190"/>
                  <a:pt x="4659548" y="4246113"/>
                </a:cubicBezTo>
                <a:close/>
                <a:moveTo>
                  <a:pt x="5067144" y="4238027"/>
                </a:moveTo>
                <a:cubicBezTo>
                  <a:pt x="5061703" y="4238027"/>
                  <a:pt x="5055654" y="4243022"/>
                  <a:pt x="5057469" y="4254200"/>
                </a:cubicBezTo>
                <a:lnTo>
                  <a:pt x="5076820" y="4254200"/>
                </a:lnTo>
                <a:cubicBezTo>
                  <a:pt x="5078635" y="4243498"/>
                  <a:pt x="5073193" y="4238027"/>
                  <a:pt x="5067144" y="4238027"/>
                </a:cubicBezTo>
                <a:close/>
                <a:moveTo>
                  <a:pt x="11037774" y="4222330"/>
                </a:moveTo>
                <a:cubicBezTo>
                  <a:pt x="11054102" y="4221854"/>
                  <a:pt x="11070431" y="4219239"/>
                  <a:pt x="11066802" y="4241357"/>
                </a:cubicBezTo>
                <a:cubicBezTo>
                  <a:pt x="11043217" y="4243498"/>
                  <a:pt x="11059546" y="4257054"/>
                  <a:pt x="11063174" y="4271561"/>
                </a:cubicBezTo>
                <a:cubicBezTo>
                  <a:pt x="11050474" y="4286784"/>
                  <a:pt x="11040194" y="4259195"/>
                  <a:pt x="11048054" y="4290588"/>
                </a:cubicBezTo>
                <a:cubicBezTo>
                  <a:pt x="11038984" y="4287734"/>
                  <a:pt x="11034750" y="4277508"/>
                  <a:pt x="11023260" y="4278697"/>
                </a:cubicBezTo>
                <a:cubicBezTo>
                  <a:pt x="11023865" y="4260384"/>
                  <a:pt x="11031727" y="4244448"/>
                  <a:pt x="11037774" y="4222330"/>
                </a:cubicBezTo>
                <a:close/>
                <a:moveTo>
                  <a:pt x="10488668" y="4219476"/>
                </a:moveTo>
                <a:cubicBezTo>
                  <a:pt x="10471734" y="4218050"/>
                  <a:pt x="10459035" y="4222806"/>
                  <a:pt x="10453592" y="4232319"/>
                </a:cubicBezTo>
                <a:cubicBezTo>
                  <a:pt x="10473548" y="4226136"/>
                  <a:pt x="10466897" y="4255389"/>
                  <a:pt x="10481410" y="4256578"/>
                </a:cubicBezTo>
                <a:cubicBezTo>
                  <a:pt x="10482015" y="4240644"/>
                  <a:pt x="10492296" y="4237790"/>
                  <a:pt x="10488668" y="4219476"/>
                </a:cubicBezTo>
                <a:close/>
                <a:moveTo>
                  <a:pt x="4807710" y="4212103"/>
                </a:moveTo>
                <a:cubicBezTo>
                  <a:pt x="4801662" y="4213055"/>
                  <a:pt x="4798034" y="4216385"/>
                  <a:pt x="4797430" y="4224233"/>
                </a:cubicBezTo>
                <a:cubicBezTo>
                  <a:pt x="4811339" y="4229465"/>
                  <a:pt x="4818595" y="4227800"/>
                  <a:pt x="4827061" y="4212579"/>
                </a:cubicBezTo>
                <a:cubicBezTo>
                  <a:pt x="4819804" y="4211866"/>
                  <a:pt x="4813152" y="4210914"/>
                  <a:pt x="4807710" y="4212103"/>
                </a:cubicBezTo>
                <a:close/>
                <a:moveTo>
                  <a:pt x="4608749" y="4209725"/>
                </a:moveTo>
                <a:cubicBezTo>
                  <a:pt x="4601493" y="4211153"/>
                  <a:pt x="4589398" y="4208299"/>
                  <a:pt x="4588793" y="4216146"/>
                </a:cubicBezTo>
                <a:cubicBezTo>
                  <a:pt x="4608144" y="4213768"/>
                  <a:pt x="4590608" y="4228276"/>
                  <a:pt x="4592421" y="4240405"/>
                </a:cubicBezTo>
                <a:lnTo>
                  <a:pt x="4606936" y="4239929"/>
                </a:lnTo>
                <a:cubicBezTo>
                  <a:pt x="4607540" y="4226136"/>
                  <a:pt x="4598470" y="4220665"/>
                  <a:pt x="4608749" y="4209725"/>
                </a:cubicBezTo>
                <a:close/>
                <a:moveTo>
                  <a:pt x="11398201" y="4204493"/>
                </a:moveTo>
                <a:cubicBezTo>
                  <a:pt x="11419367" y="4222568"/>
                  <a:pt x="11427834" y="4251584"/>
                  <a:pt x="11453837" y="4259908"/>
                </a:cubicBezTo>
                <a:cubicBezTo>
                  <a:pt x="11460490" y="4229703"/>
                  <a:pt x="11428439" y="4241594"/>
                  <a:pt x="11429648" y="4217335"/>
                </a:cubicBezTo>
                <a:cubicBezTo>
                  <a:pt x="11449000" y="4216860"/>
                  <a:pt x="11463513" y="4223757"/>
                  <a:pt x="11459280" y="4254200"/>
                </a:cubicBezTo>
                <a:cubicBezTo>
                  <a:pt x="11495565" y="4255152"/>
                  <a:pt x="11510684" y="4252535"/>
                  <a:pt x="11529431" y="4266329"/>
                </a:cubicBezTo>
                <a:cubicBezTo>
                  <a:pt x="11513102" y="4289638"/>
                  <a:pt x="11510079" y="4258956"/>
                  <a:pt x="11489518" y="4279648"/>
                </a:cubicBezTo>
                <a:cubicBezTo>
                  <a:pt x="11490122" y="4308426"/>
                  <a:pt x="11507659" y="4299389"/>
                  <a:pt x="11498589" y="4329355"/>
                </a:cubicBezTo>
                <a:cubicBezTo>
                  <a:pt x="11479842" y="4317464"/>
                  <a:pt x="11487704" y="4272989"/>
                  <a:pt x="11458071" y="4272750"/>
                </a:cubicBezTo>
                <a:cubicBezTo>
                  <a:pt x="11442952" y="4279648"/>
                  <a:pt x="11459280" y="4297485"/>
                  <a:pt x="11439324" y="4303907"/>
                </a:cubicBezTo>
                <a:cubicBezTo>
                  <a:pt x="11422391" y="4296296"/>
                  <a:pt x="11408482" y="4285119"/>
                  <a:pt x="11392153" y="4273465"/>
                </a:cubicBezTo>
                <a:cubicBezTo>
                  <a:pt x="11395178" y="4259432"/>
                  <a:pt x="11407273" y="4260146"/>
                  <a:pt x="11408482" y="4248016"/>
                </a:cubicBezTo>
                <a:cubicBezTo>
                  <a:pt x="11396992" y="4230654"/>
                  <a:pt x="11378849" y="4255627"/>
                  <a:pt x="11359497" y="4248016"/>
                </a:cubicBezTo>
                <a:cubicBezTo>
                  <a:pt x="11366150" y="4215670"/>
                  <a:pt x="11403039" y="4256102"/>
                  <a:pt x="11398201" y="4204493"/>
                </a:cubicBezTo>
                <a:close/>
                <a:moveTo>
                  <a:pt x="4754492" y="4199023"/>
                </a:moveTo>
                <a:cubicBezTo>
                  <a:pt x="4738770" y="4201163"/>
                  <a:pt x="4724860" y="4211627"/>
                  <a:pt x="4735141" y="4223044"/>
                </a:cubicBezTo>
                <a:cubicBezTo>
                  <a:pt x="4740583" y="4207584"/>
                  <a:pt x="4770820" y="4221617"/>
                  <a:pt x="4769611" y="4199736"/>
                </a:cubicBezTo>
                <a:cubicBezTo>
                  <a:pt x="4765377" y="4198309"/>
                  <a:pt x="4759935" y="4198309"/>
                  <a:pt x="4754492" y="4199023"/>
                </a:cubicBezTo>
                <a:close/>
                <a:moveTo>
                  <a:pt x="4643825" y="4183088"/>
                </a:moveTo>
                <a:cubicBezTo>
                  <a:pt x="4638987" y="4182850"/>
                  <a:pt x="4631729" y="4182136"/>
                  <a:pt x="4626892" y="4183564"/>
                </a:cubicBezTo>
                <a:cubicBezTo>
                  <a:pt x="4619634" y="4186894"/>
                  <a:pt x="4611774" y="4192363"/>
                  <a:pt x="4606330" y="4199736"/>
                </a:cubicBezTo>
                <a:cubicBezTo>
                  <a:pt x="4618425" y="4198785"/>
                  <a:pt x="4623264" y="4209488"/>
                  <a:pt x="4635359" y="4204493"/>
                </a:cubicBezTo>
                <a:cubicBezTo>
                  <a:pt x="4638382" y="4200687"/>
                  <a:pt x="4640801" y="4190937"/>
                  <a:pt x="4643825" y="4183088"/>
                </a:cubicBezTo>
                <a:close/>
                <a:moveTo>
                  <a:pt x="5194745" y="4175715"/>
                </a:moveTo>
                <a:cubicBezTo>
                  <a:pt x="5176604" y="4177142"/>
                  <a:pt x="5160275" y="4184514"/>
                  <a:pt x="5154226" y="4202828"/>
                </a:cubicBezTo>
                <a:cubicBezTo>
                  <a:pt x="5186279" y="4187844"/>
                  <a:pt x="5228007" y="4215433"/>
                  <a:pt x="5244334" y="4184990"/>
                </a:cubicBezTo>
                <a:cubicBezTo>
                  <a:pt x="5232239" y="4179045"/>
                  <a:pt x="5212887" y="4174288"/>
                  <a:pt x="5194745" y="4175715"/>
                </a:cubicBezTo>
                <a:close/>
                <a:moveTo>
                  <a:pt x="11598976" y="4166439"/>
                </a:moveTo>
                <a:cubicBezTo>
                  <a:pt x="11606838" y="4174526"/>
                  <a:pt x="11597162" y="4203304"/>
                  <a:pt x="11606233" y="4219000"/>
                </a:cubicBezTo>
                <a:cubicBezTo>
                  <a:pt x="11603814" y="4228039"/>
                  <a:pt x="11597766" y="4221854"/>
                  <a:pt x="11598371" y="4212579"/>
                </a:cubicBezTo>
                <a:cubicBezTo>
                  <a:pt x="11596557" y="4216146"/>
                  <a:pt x="11591720" y="4217811"/>
                  <a:pt x="11585672" y="4219000"/>
                </a:cubicBezTo>
                <a:cubicBezTo>
                  <a:pt x="11585067" y="4193076"/>
                  <a:pt x="11590509" y="4176904"/>
                  <a:pt x="11598976" y="4166439"/>
                </a:cubicBezTo>
                <a:close/>
                <a:moveTo>
                  <a:pt x="10870260" y="4157640"/>
                </a:moveTo>
                <a:cubicBezTo>
                  <a:pt x="10873284" y="4156688"/>
                  <a:pt x="10876308" y="4157164"/>
                  <a:pt x="10878727" y="4160494"/>
                </a:cubicBezTo>
                <a:cubicBezTo>
                  <a:pt x="10879936" y="4175239"/>
                  <a:pt x="10861189" y="4166202"/>
                  <a:pt x="10864213" y="4183088"/>
                </a:cubicBezTo>
                <a:cubicBezTo>
                  <a:pt x="10848489" y="4179045"/>
                  <a:pt x="10859979" y="4160731"/>
                  <a:pt x="10870260" y="4157640"/>
                </a:cubicBezTo>
                <a:close/>
                <a:moveTo>
                  <a:pt x="4697042" y="4132429"/>
                </a:moveTo>
                <a:cubicBezTo>
                  <a:pt x="4682528" y="4135046"/>
                  <a:pt x="4715184" y="4149553"/>
                  <a:pt x="4698251" y="4156212"/>
                </a:cubicBezTo>
                <a:cubicBezTo>
                  <a:pt x="4693414" y="4157640"/>
                  <a:pt x="4690994" y="4157401"/>
                  <a:pt x="4688576" y="4155262"/>
                </a:cubicBezTo>
                <a:cubicBezTo>
                  <a:pt x="4688576" y="4159305"/>
                  <a:pt x="4688576" y="4161207"/>
                  <a:pt x="4687972" y="4165250"/>
                </a:cubicBezTo>
                <a:cubicBezTo>
                  <a:pt x="4709741" y="4167152"/>
                  <a:pt x="4705509" y="4154786"/>
                  <a:pt x="4706113" y="4140991"/>
                </a:cubicBezTo>
                <a:cubicBezTo>
                  <a:pt x="4701880" y="4138613"/>
                  <a:pt x="4699461" y="4136472"/>
                  <a:pt x="4697042" y="4132429"/>
                </a:cubicBezTo>
                <a:close/>
                <a:moveTo>
                  <a:pt x="10732379" y="4128862"/>
                </a:moveTo>
                <a:cubicBezTo>
                  <a:pt x="10751731" y="4140278"/>
                  <a:pt x="10737217" y="4146937"/>
                  <a:pt x="10738427" y="4170482"/>
                </a:cubicBezTo>
                <a:cubicBezTo>
                  <a:pt x="10721493" y="4170958"/>
                  <a:pt x="10726332" y="4135996"/>
                  <a:pt x="10732379" y="4128862"/>
                </a:cubicBezTo>
                <a:close/>
                <a:moveTo>
                  <a:pt x="10481410" y="4119586"/>
                </a:moveTo>
                <a:cubicBezTo>
                  <a:pt x="10491691" y="4120537"/>
                  <a:pt x="10508020" y="4144321"/>
                  <a:pt x="10524952" y="4140991"/>
                </a:cubicBezTo>
                <a:cubicBezTo>
                  <a:pt x="10498948" y="4157877"/>
                  <a:pt x="10495924" y="4136472"/>
                  <a:pt x="10474153" y="4128149"/>
                </a:cubicBezTo>
                <a:cubicBezTo>
                  <a:pt x="10475364" y="4121489"/>
                  <a:pt x="10477782" y="4119348"/>
                  <a:pt x="10481410" y="4119586"/>
                </a:cubicBezTo>
                <a:close/>
                <a:moveTo>
                  <a:pt x="10374371" y="4114354"/>
                </a:moveTo>
                <a:cubicBezTo>
                  <a:pt x="10368928" y="4121965"/>
                  <a:pt x="10335063" y="4127434"/>
                  <a:pt x="10348971" y="4140515"/>
                </a:cubicBezTo>
                <a:cubicBezTo>
                  <a:pt x="10354414" y="4132905"/>
                  <a:pt x="10387675" y="4127434"/>
                  <a:pt x="10374371" y="4114354"/>
                </a:cubicBezTo>
                <a:close/>
                <a:moveTo>
                  <a:pt x="11562087" y="4113641"/>
                </a:moveTo>
                <a:cubicBezTo>
                  <a:pt x="11580229" y="4117208"/>
                  <a:pt x="11579624" y="4164298"/>
                  <a:pt x="11556644" y="4162396"/>
                </a:cubicBezTo>
                <a:cubicBezTo>
                  <a:pt x="11557249" y="4154547"/>
                  <a:pt x="11555434" y="4152408"/>
                  <a:pt x="11550597" y="4150029"/>
                </a:cubicBezTo>
                <a:cubicBezTo>
                  <a:pt x="11563296" y="4131477"/>
                  <a:pt x="11564506" y="4153121"/>
                  <a:pt x="11562087" y="4113641"/>
                </a:cubicBezTo>
                <a:close/>
                <a:moveTo>
                  <a:pt x="4796221" y="4101273"/>
                </a:moveTo>
                <a:cubicBezTo>
                  <a:pt x="4796221" y="4107218"/>
                  <a:pt x="4793196" y="4107218"/>
                  <a:pt x="4790777" y="4106981"/>
                </a:cubicBezTo>
                <a:cubicBezTo>
                  <a:pt x="4790777" y="4106981"/>
                  <a:pt x="4819804" y="4119824"/>
                  <a:pt x="4816176" y="4101273"/>
                </a:cubicBezTo>
                <a:cubicBezTo>
                  <a:pt x="4836738" y="4123391"/>
                  <a:pt x="4789569" y="4135283"/>
                  <a:pt x="4780497" y="4120300"/>
                </a:cubicBezTo>
                <a:cubicBezTo>
                  <a:pt x="4778681" y="4105792"/>
                  <a:pt x="4784125" y="4100084"/>
                  <a:pt x="4796221" y="4101273"/>
                </a:cubicBezTo>
                <a:close/>
                <a:moveTo>
                  <a:pt x="11011166" y="4091284"/>
                </a:moveTo>
                <a:cubicBezTo>
                  <a:pt x="11000280" y="4092473"/>
                  <a:pt x="10986372" y="4098657"/>
                  <a:pt x="10976091" y="4094614"/>
                </a:cubicBezTo>
                <a:cubicBezTo>
                  <a:pt x="10975485" y="4108407"/>
                  <a:pt x="10984557" y="4111024"/>
                  <a:pt x="10980928" y="4130527"/>
                </a:cubicBezTo>
                <a:cubicBezTo>
                  <a:pt x="10993023" y="4129575"/>
                  <a:pt x="10994837" y="4140278"/>
                  <a:pt x="11009352" y="4137661"/>
                </a:cubicBezTo>
                <a:cubicBezTo>
                  <a:pt x="11003908" y="4113402"/>
                  <a:pt x="11022656" y="4118873"/>
                  <a:pt x="11034750" y="4117921"/>
                </a:cubicBezTo>
                <a:cubicBezTo>
                  <a:pt x="11032332" y="4093900"/>
                  <a:pt x="11022656" y="4090095"/>
                  <a:pt x="11011166" y="4091284"/>
                </a:cubicBezTo>
                <a:close/>
                <a:moveTo>
                  <a:pt x="11648565" y="4090808"/>
                </a:moveTo>
                <a:cubicBezTo>
                  <a:pt x="11645542" y="4106268"/>
                  <a:pt x="11639494" y="4119824"/>
                  <a:pt x="11640703" y="4139802"/>
                </a:cubicBezTo>
                <a:cubicBezTo>
                  <a:pt x="11662474" y="4137661"/>
                  <a:pt x="11679407" y="4135046"/>
                  <a:pt x="11687874" y="4116019"/>
                </a:cubicBezTo>
                <a:cubicBezTo>
                  <a:pt x="11668522" y="4114354"/>
                  <a:pt x="11667312" y="4100321"/>
                  <a:pt x="11648565" y="4090808"/>
                </a:cubicBezTo>
                <a:close/>
                <a:moveTo>
                  <a:pt x="10635015" y="4087478"/>
                </a:moveTo>
                <a:cubicBezTo>
                  <a:pt x="10644087" y="4088668"/>
                  <a:pt x="10647715" y="4096041"/>
                  <a:pt x="10653763" y="4101273"/>
                </a:cubicBezTo>
                <a:cubicBezTo>
                  <a:pt x="10650738" y="4105079"/>
                  <a:pt x="10623525" y="4114830"/>
                  <a:pt x="10624735" y="4088430"/>
                </a:cubicBezTo>
                <a:cubicBezTo>
                  <a:pt x="10628968" y="4087241"/>
                  <a:pt x="10632597" y="4087003"/>
                  <a:pt x="10635015" y="4087478"/>
                </a:cubicBezTo>
                <a:close/>
                <a:moveTo>
                  <a:pt x="11604419" y="4080820"/>
                </a:moveTo>
                <a:lnTo>
                  <a:pt x="11614095" y="4081533"/>
                </a:lnTo>
                <a:cubicBezTo>
                  <a:pt x="11613490" y="4095565"/>
                  <a:pt x="11603210" y="4101036"/>
                  <a:pt x="11617723" y="4106505"/>
                </a:cubicBezTo>
                <a:cubicBezTo>
                  <a:pt x="11619537" y="4110787"/>
                  <a:pt x="11617118" y="4112451"/>
                  <a:pt x="11612281" y="4112213"/>
                </a:cubicBezTo>
                <a:lnTo>
                  <a:pt x="11602605" y="4111500"/>
                </a:lnTo>
                <a:cubicBezTo>
                  <a:pt x="11602605" y="4107457"/>
                  <a:pt x="11605628" y="4105316"/>
                  <a:pt x="11608047" y="4105555"/>
                </a:cubicBezTo>
                <a:cubicBezTo>
                  <a:pt x="11606233" y="4099371"/>
                  <a:pt x="11603210" y="4094852"/>
                  <a:pt x="11598371" y="4092473"/>
                </a:cubicBezTo>
                <a:cubicBezTo>
                  <a:pt x="11598976" y="4088192"/>
                  <a:pt x="11603814" y="4087003"/>
                  <a:pt x="11604419" y="4080820"/>
                </a:cubicBezTo>
                <a:close/>
                <a:moveTo>
                  <a:pt x="8685323" y="4080344"/>
                </a:moveTo>
                <a:cubicBezTo>
                  <a:pt x="8685928" y="4085338"/>
                  <a:pt x="8685928" y="4091284"/>
                  <a:pt x="8688951" y="4092949"/>
                </a:cubicBezTo>
                <a:cubicBezTo>
                  <a:pt x="8692581" y="4091522"/>
                  <a:pt x="8694394" y="4087478"/>
                  <a:pt x="8696813" y="4083674"/>
                </a:cubicBezTo>
                <a:cubicBezTo>
                  <a:pt x="8693185" y="4082722"/>
                  <a:pt x="8689556" y="4082009"/>
                  <a:pt x="8685323" y="4080344"/>
                </a:cubicBezTo>
                <a:close/>
                <a:moveTo>
                  <a:pt x="4820408" y="4073447"/>
                </a:moveTo>
                <a:cubicBezTo>
                  <a:pt x="4798034" y="4089381"/>
                  <a:pt x="4771425" y="4100797"/>
                  <a:pt x="4755098" y="4127197"/>
                </a:cubicBezTo>
                <a:cubicBezTo>
                  <a:pt x="4750260" y="4126721"/>
                  <a:pt x="4743607" y="4126245"/>
                  <a:pt x="4738770" y="4126008"/>
                </a:cubicBezTo>
                <a:cubicBezTo>
                  <a:pt x="4735747" y="4135520"/>
                  <a:pt x="4729698" y="4144559"/>
                  <a:pt x="4726673" y="4158116"/>
                </a:cubicBezTo>
                <a:cubicBezTo>
                  <a:pt x="4741188" y="4151456"/>
                  <a:pt x="4730303" y="4178569"/>
                  <a:pt x="4745422" y="4169769"/>
                </a:cubicBezTo>
                <a:cubicBezTo>
                  <a:pt x="4774449" y="4122678"/>
                  <a:pt x="4832504" y="4163348"/>
                  <a:pt x="4875441" y="4125295"/>
                </a:cubicBezTo>
                <a:cubicBezTo>
                  <a:pt x="4859114" y="4110072"/>
                  <a:pt x="4833714" y="4141704"/>
                  <a:pt x="4828876" y="4101749"/>
                </a:cubicBezTo>
                <a:cubicBezTo>
                  <a:pt x="4841576" y="4088906"/>
                  <a:pt x="4854880" y="4111976"/>
                  <a:pt x="4856089" y="4084387"/>
                </a:cubicBezTo>
                <a:cubicBezTo>
                  <a:pt x="4836738" y="4090571"/>
                  <a:pt x="4832504" y="4076301"/>
                  <a:pt x="4820408" y="4073447"/>
                </a:cubicBezTo>
                <a:close/>
                <a:moveTo>
                  <a:pt x="11557853" y="4054420"/>
                </a:moveTo>
                <a:cubicBezTo>
                  <a:pt x="11536083" y="4093424"/>
                  <a:pt x="11597766" y="4073923"/>
                  <a:pt x="11598371" y="4104603"/>
                </a:cubicBezTo>
                <a:cubicBezTo>
                  <a:pt x="11579019" y="4106981"/>
                  <a:pt x="11549992" y="4065836"/>
                  <a:pt x="11533059" y="4103175"/>
                </a:cubicBezTo>
                <a:cubicBezTo>
                  <a:pt x="11523383" y="4104603"/>
                  <a:pt x="11532454" y="4080581"/>
                  <a:pt x="11527616" y="4072019"/>
                </a:cubicBezTo>
                <a:cubicBezTo>
                  <a:pt x="11549992" y="4104603"/>
                  <a:pt x="11534268" y="4050377"/>
                  <a:pt x="11557853" y="4054420"/>
                </a:cubicBezTo>
                <a:close/>
                <a:moveTo>
                  <a:pt x="8768778" y="4048475"/>
                </a:moveTo>
                <a:cubicBezTo>
                  <a:pt x="8761521" y="4051803"/>
                  <a:pt x="8749426" y="4050853"/>
                  <a:pt x="8751240" y="4066787"/>
                </a:cubicBezTo>
                <a:cubicBezTo>
                  <a:pt x="8759706" y="4079392"/>
                  <a:pt x="8774824" y="4070593"/>
                  <a:pt x="8768778" y="4048475"/>
                </a:cubicBezTo>
                <a:close/>
                <a:moveTo>
                  <a:pt x="12717752" y="4041101"/>
                </a:moveTo>
                <a:cubicBezTo>
                  <a:pt x="12744360" y="4047760"/>
                  <a:pt x="12768549" y="4056322"/>
                  <a:pt x="12755245" y="4093662"/>
                </a:cubicBezTo>
                <a:cubicBezTo>
                  <a:pt x="12751012" y="4072019"/>
                  <a:pt x="12735288" y="4070593"/>
                  <a:pt x="12723194" y="4086528"/>
                </a:cubicBezTo>
                <a:cubicBezTo>
                  <a:pt x="12715937" y="4075349"/>
                  <a:pt x="12709285" y="4051090"/>
                  <a:pt x="12717752" y="4041101"/>
                </a:cubicBezTo>
                <a:close/>
                <a:moveTo>
                  <a:pt x="11008142" y="4038009"/>
                </a:moveTo>
                <a:cubicBezTo>
                  <a:pt x="11001490" y="4037058"/>
                  <a:pt x="10996047" y="4038009"/>
                  <a:pt x="10996047" y="4044906"/>
                </a:cubicBezTo>
                <a:cubicBezTo>
                  <a:pt x="11004513" y="4057750"/>
                  <a:pt x="11023865" y="4061317"/>
                  <a:pt x="11027493" y="4039912"/>
                </a:cubicBezTo>
                <a:cubicBezTo>
                  <a:pt x="11022656" y="4041339"/>
                  <a:pt x="11014794" y="4038723"/>
                  <a:pt x="11008142" y="4038009"/>
                </a:cubicBezTo>
                <a:close/>
                <a:moveTo>
                  <a:pt x="10717555" y="4036913"/>
                </a:moveTo>
                <a:lnTo>
                  <a:pt x="10717421" y="4040544"/>
                </a:lnTo>
                <a:cubicBezTo>
                  <a:pt x="10717563" y="4041310"/>
                  <a:pt x="10717714" y="4040506"/>
                  <a:pt x="10717261" y="4037058"/>
                </a:cubicBezTo>
                <a:close/>
                <a:moveTo>
                  <a:pt x="10564260" y="4031826"/>
                </a:moveTo>
                <a:cubicBezTo>
                  <a:pt x="10563656" y="4043480"/>
                  <a:pt x="10551561" y="4038961"/>
                  <a:pt x="10552770" y="4054896"/>
                </a:cubicBezTo>
                <a:cubicBezTo>
                  <a:pt x="10560027" y="4055609"/>
                  <a:pt x="10564865" y="4057274"/>
                  <a:pt x="10569702" y="4061555"/>
                </a:cubicBezTo>
                <a:cubicBezTo>
                  <a:pt x="10565470" y="4051329"/>
                  <a:pt x="10573936" y="4030637"/>
                  <a:pt x="10564260" y="4031826"/>
                </a:cubicBezTo>
                <a:close/>
                <a:moveTo>
                  <a:pt x="12676629" y="4022312"/>
                </a:moveTo>
                <a:cubicBezTo>
                  <a:pt x="12688119" y="4022788"/>
                  <a:pt x="12702632" y="4036820"/>
                  <a:pt x="12701423" y="4050614"/>
                </a:cubicBezTo>
                <a:cubicBezTo>
                  <a:pt x="12677234" y="4056085"/>
                  <a:pt x="12676023" y="4035393"/>
                  <a:pt x="12665744" y="4027068"/>
                </a:cubicBezTo>
                <a:cubicBezTo>
                  <a:pt x="12668767" y="4023501"/>
                  <a:pt x="12672395" y="4022312"/>
                  <a:pt x="12676629" y="4022312"/>
                </a:cubicBezTo>
                <a:close/>
                <a:moveTo>
                  <a:pt x="10430612" y="4012799"/>
                </a:moveTo>
                <a:cubicBezTo>
                  <a:pt x="10418517" y="4011610"/>
                  <a:pt x="10408841" y="4014464"/>
                  <a:pt x="10405818" y="4024216"/>
                </a:cubicBezTo>
                <a:cubicBezTo>
                  <a:pt x="10418517" y="4019221"/>
                  <a:pt x="10417308" y="4032777"/>
                  <a:pt x="10429402" y="4029923"/>
                </a:cubicBezTo>
                <a:close/>
                <a:moveTo>
                  <a:pt x="12157154" y="4008994"/>
                </a:moveTo>
                <a:cubicBezTo>
                  <a:pt x="12171668" y="4006378"/>
                  <a:pt x="12170458" y="4026594"/>
                  <a:pt x="12182553" y="4027544"/>
                </a:cubicBezTo>
                <a:cubicBezTo>
                  <a:pt x="12179530" y="4035393"/>
                  <a:pt x="12172272" y="4038723"/>
                  <a:pt x="12162596" y="4039912"/>
                </a:cubicBezTo>
                <a:cubicBezTo>
                  <a:pt x="12156550" y="4059176"/>
                  <a:pt x="12177111" y="4045382"/>
                  <a:pt x="12171063" y="4064885"/>
                </a:cubicBezTo>
                <a:cubicBezTo>
                  <a:pt x="12165621" y="4070354"/>
                  <a:pt x="12162596" y="4081533"/>
                  <a:pt x="12150502" y="4082485"/>
                </a:cubicBezTo>
                <a:cubicBezTo>
                  <a:pt x="12149897" y="4100321"/>
                  <a:pt x="12165621" y="4119586"/>
                  <a:pt x="12145664" y="4126008"/>
                </a:cubicBezTo>
                <a:cubicBezTo>
                  <a:pt x="12150502" y="4130288"/>
                  <a:pt x="12157759" y="4129338"/>
                  <a:pt x="12176506" y="4132905"/>
                </a:cubicBezTo>
                <a:cubicBezTo>
                  <a:pt x="12159573" y="4141467"/>
                  <a:pt x="12142035" y="4147888"/>
                  <a:pt x="12135988" y="4169293"/>
                </a:cubicBezTo>
                <a:cubicBezTo>
                  <a:pt x="12151106" y="4114830"/>
                  <a:pt x="12103332" y="4106744"/>
                  <a:pt x="12105751" y="4062982"/>
                </a:cubicBezTo>
                <a:cubicBezTo>
                  <a:pt x="12115427" y="4069641"/>
                  <a:pt x="12114822" y="4085338"/>
                  <a:pt x="12126312" y="4088430"/>
                </a:cubicBezTo>
                <a:cubicBezTo>
                  <a:pt x="12141430" y="4083674"/>
                  <a:pt x="12123289" y="4066311"/>
                  <a:pt x="12118450" y="4063933"/>
                </a:cubicBezTo>
                <a:cubicBezTo>
                  <a:pt x="12119055" y="4050138"/>
                  <a:pt x="12147478" y="4056561"/>
                  <a:pt x="12136593" y="4075825"/>
                </a:cubicBezTo>
                <a:cubicBezTo>
                  <a:pt x="12152316" y="4052992"/>
                  <a:pt x="12160178" y="4037296"/>
                  <a:pt x="12157154" y="4008994"/>
                </a:cubicBezTo>
                <a:close/>
                <a:moveTo>
                  <a:pt x="8716165" y="4006139"/>
                </a:moveTo>
                <a:cubicBezTo>
                  <a:pt x="8702861" y="4005189"/>
                  <a:pt x="8698627" y="4014939"/>
                  <a:pt x="8688951" y="4016128"/>
                </a:cubicBezTo>
                <a:cubicBezTo>
                  <a:pt x="8693185" y="4022312"/>
                  <a:pt x="8697418" y="4028972"/>
                  <a:pt x="8701650" y="4035869"/>
                </a:cubicBezTo>
                <a:cubicBezTo>
                  <a:pt x="8702255" y="4035393"/>
                  <a:pt x="8703466" y="4034204"/>
                  <a:pt x="8704071" y="4033966"/>
                </a:cubicBezTo>
                <a:cubicBezTo>
                  <a:pt x="8705884" y="4030637"/>
                  <a:pt x="8705884" y="4024929"/>
                  <a:pt x="8706489" y="4020410"/>
                </a:cubicBezTo>
                <a:cubicBezTo>
                  <a:pt x="8710117" y="4023740"/>
                  <a:pt x="8711931" y="4028972"/>
                  <a:pt x="8713140" y="4034680"/>
                </a:cubicBezTo>
                <a:cubicBezTo>
                  <a:pt x="8724027" y="4039674"/>
                  <a:pt x="8736121" y="4051566"/>
                  <a:pt x="8750635" y="4037058"/>
                </a:cubicBezTo>
                <a:cubicBezTo>
                  <a:pt x="8741564" y="4024216"/>
                  <a:pt x="8712536" y="4033728"/>
                  <a:pt x="8716165" y="4006139"/>
                </a:cubicBezTo>
                <a:close/>
                <a:moveTo>
                  <a:pt x="10445126" y="4005664"/>
                </a:moveTo>
                <a:cubicBezTo>
                  <a:pt x="10440288" y="4013275"/>
                  <a:pt x="10439078" y="4028972"/>
                  <a:pt x="10434241" y="4036345"/>
                </a:cubicBezTo>
                <a:cubicBezTo>
                  <a:pt x="10447545" y="4013750"/>
                  <a:pt x="10465688" y="4033015"/>
                  <a:pt x="10469920" y="4005664"/>
                </a:cubicBezTo>
                <a:close/>
                <a:moveTo>
                  <a:pt x="10637434" y="3999955"/>
                </a:moveTo>
                <a:cubicBezTo>
                  <a:pt x="10650134" y="4002096"/>
                  <a:pt x="10665253" y="4009945"/>
                  <a:pt x="10674324" y="4008518"/>
                </a:cubicBezTo>
                <a:cubicBezTo>
                  <a:pt x="10670695" y="4021123"/>
                  <a:pt x="10654972" y="4023501"/>
                  <a:pt x="10651948" y="4035869"/>
                </a:cubicBezTo>
                <a:cubicBezTo>
                  <a:pt x="10650134" y="4026594"/>
                  <a:pt x="10643482" y="3991395"/>
                  <a:pt x="10631992" y="4019458"/>
                </a:cubicBezTo>
                <a:cubicBezTo>
                  <a:pt x="10627154" y="4015415"/>
                  <a:pt x="10621710" y="4013513"/>
                  <a:pt x="10614454" y="4012799"/>
                </a:cubicBezTo>
                <a:cubicBezTo>
                  <a:pt x="10616873" y="4005664"/>
                  <a:pt x="10620501" y="4002096"/>
                  <a:pt x="10625339" y="4000431"/>
                </a:cubicBezTo>
                <a:cubicBezTo>
                  <a:pt x="10628968" y="3999481"/>
                  <a:pt x="10633201" y="3999242"/>
                  <a:pt x="10637434" y="3999955"/>
                </a:cubicBezTo>
                <a:close/>
                <a:moveTo>
                  <a:pt x="8652062" y="3999481"/>
                </a:moveTo>
                <a:cubicBezTo>
                  <a:pt x="8659318" y="4018745"/>
                  <a:pt x="8629686" y="4027307"/>
                  <a:pt x="8618196" y="4033491"/>
                </a:cubicBezTo>
                <a:cubicBezTo>
                  <a:pt x="8620616" y="4055133"/>
                  <a:pt x="8637548" y="4060604"/>
                  <a:pt x="8649038" y="4072734"/>
                </a:cubicBezTo>
                <a:cubicBezTo>
                  <a:pt x="8649643" y="4069641"/>
                  <a:pt x="8650853" y="4066549"/>
                  <a:pt x="8650853" y="4062982"/>
                </a:cubicBezTo>
                <a:cubicBezTo>
                  <a:pt x="8658714" y="4062506"/>
                  <a:pt x="8662947" y="4067025"/>
                  <a:pt x="8667785" y="4070593"/>
                </a:cubicBezTo>
                <a:cubicBezTo>
                  <a:pt x="8673229" y="4068690"/>
                  <a:pt x="8678066" y="4067501"/>
                  <a:pt x="8678670" y="4058225"/>
                </a:cubicBezTo>
                <a:cubicBezTo>
                  <a:pt x="8684114" y="4058700"/>
                  <a:pt x="8684719" y="4067501"/>
                  <a:pt x="8684719" y="4076777"/>
                </a:cubicBezTo>
                <a:cubicBezTo>
                  <a:pt x="8691976" y="4070117"/>
                  <a:pt x="8708908" y="4076301"/>
                  <a:pt x="8719793" y="4072019"/>
                </a:cubicBezTo>
                <a:cubicBezTo>
                  <a:pt x="8723423" y="4059652"/>
                  <a:pt x="8718584" y="4052042"/>
                  <a:pt x="8711327" y="4047284"/>
                </a:cubicBezTo>
                <a:cubicBezTo>
                  <a:pt x="8711327" y="4047523"/>
                  <a:pt x="8711327" y="4047760"/>
                  <a:pt x="8711327" y="4047760"/>
                </a:cubicBezTo>
                <a:cubicBezTo>
                  <a:pt x="8710722" y="4047523"/>
                  <a:pt x="8710722" y="4047047"/>
                  <a:pt x="8710117" y="4046810"/>
                </a:cubicBezTo>
                <a:cubicBezTo>
                  <a:pt x="8705279" y="4044193"/>
                  <a:pt x="8700441" y="4041815"/>
                  <a:pt x="8694999" y="4042052"/>
                </a:cubicBezTo>
                <a:cubicBezTo>
                  <a:pt x="8696209" y="4039912"/>
                  <a:pt x="8697418" y="4040626"/>
                  <a:pt x="8698022" y="4039198"/>
                </a:cubicBezTo>
                <a:cubicBezTo>
                  <a:pt x="8694394" y="4036582"/>
                  <a:pt x="8690160" y="4034680"/>
                  <a:pt x="8685928" y="4032302"/>
                </a:cubicBezTo>
                <a:cubicBezTo>
                  <a:pt x="8687137" y="4034680"/>
                  <a:pt x="8687742" y="4037772"/>
                  <a:pt x="8685323" y="4041577"/>
                </a:cubicBezTo>
                <a:cubicBezTo>
                  <a:pt x="8680485" y="4036582"/>
                  <a:pt x="8678670" y="4032302"/>
                  <a:pt x="8675647" y="4028972"/>
                </a:cubicBezTo>
                <a:cubicBezTo>
                  <a:pt x="8672019" y="4027544"/>
                  <a:pt x="8669600" y="4025166"/>
                  <a:pt x="8665367" y="4024690"/>
                </a:cubicBezTo>
                <a:cubicBezTo>
                  <a:pt x="8665971" y="4022075"/>
                  <a:pt x="8668390" y="4022788"/>
                  <a:pt x="8670204" y="4021836"/>
                </a:cubicBezTo>
                <a:cubicBezTo>
                  <a:pt x="8664762" y="4016128"/>
                  <a:pt x="8658109" y="4009232"/>
                  <a:pt x="8652062" y="3999481"/>
                </a:cubicBezTo>
                <a:close/>
                <a:moveTo>
                  <a:pt x="12129336" y="3998292"/>
                </a:moveTo>
                <a:cubicBezTo>
                  <a:pt x="12135988" y="3997816"/>
                  <a:pt x="12143245" y="4002335"/>
                  <a:pt x="12146269" y="4008518"/>
                </a:cubicBezTo>
                <a:cubicBezTo>
                  <a:pt x="12135988" y="4021836"/>
                  <a:pt x="12131755" y="4007567"/>
                  <a:pt x="12116032" y="4018032"/>
                </a:cubicBezTo>
                <a:cubicBezTo>
                  <a:pt x="12116636" y="4003761"/>
                  <a:pt x="12122683" y="3998529"/>
                  <a:pt x="12129336" y="3998292"/>
                </a:cubicBezTo>
                <a:close/>
                <a:moveTo>
                  <a:pt x="10479596" y="3994723"/>
                </a:moveTo>
                <a:cubicBezTo>
                  <a:pt x="10475968" y="4010421"/>
                  <a:pt x="10466292" y="4019221"/>
                  <a:pt x="10465083" y="4037058"/>
                </a:cubicBezTo>
                <a:cubicBezTo>
                  <a:pt x="10491691" y="4037296"/>
                  <a:pt x="10474153" y="4053707"/>
                  <a:pt x="10490482" y="4061079"/>
                </a:cubicBezTo>
                <a:cubicBezTo>
                  <a:pt x="10495924" y="4051803"/>
                  <a:pt x="10505600" y="4044669"/>
                  <a:pt x="10520114" y="4043956"/>
                </a:cubicBezTo>
                <a:cubicBezTo>
                  <a:pt x="10537651" y="4075112"/>
                  <a:pt x="10497134" y="4069404"/>
                  <a:pt x="10519510" y="4096992"/>
                </a:cubicBezTo>
                <a:cubicBezTo>
                  <a:pt x="10470525" y="4112689"/>
                  <a:pt x="10442707" y="4090571"/>
                  <a:pt x="10384652" y="4103175"/>
                </a:cubicBezTo>
                <a:cubicBezTo>
                  <a:pt x="10381023" y="4118873"/>
                  <a:pt x="10393118" y="4116256"/>
                  <a:pt x="10394932" y="4128149"/>
                </a:cubicBezTo>
                <a:cubicBezTo>
                  <a:pt x="10371348" y="4128149"/>
                  <a:pt x="10360461" y="4142894"/>
                  <a:pt x="10359252" y="4170482"/>
                </a:cubicBezTo>
                <a:cubicBezTo>
                  <a:pt x="10373162" y="4177617"/>
                  <a:pt x="10397351" y="4172147"/>
                  <a:pt x="10388280" y="4201163"/>
                </a:cubicBezTo>
                <a:cubicBezTo>
                  <a:pt x="10407632" y="4196882"/>
                  <a:pt x="10404608" y="4218287"/>
                  <a:pt x="10418517" y="4219476"/>
                </a:cubicBezTo>
                <a:cubicBezTo>
                  <a:pt x="10422145" y="4199974"/>
                  <a:pt x="10410051" y="4200926"/>
                  <a:pt x="10408236" y="4188796"/>
                </a:cubicBezTo>
                <a:cubicBezTo>
                  <a:pt x="10443916" y="4195931"/>
                  <a:pt x="10479596" y="4163109"/>
                  <a:pt x="10502576" y="4188796"/>
                </a:cubicBezTo>
                <a:cubicBezTo>
                  <a:pt x="10501972" y="4196644"/>
                  <a:pt x="10497134" y="4198309"/>
                  <a:pt x="10498948" y="4206395"/>
                </a:cubicBezTo>
                <a:cubicBezTo>
                  <a:pt x="10508020" y="4219000"/>
                  <a:pt x="10513462" y="4205682"/>
                  <a:pt x="10523138" y="4200687"/>
                </a:cubicBezTo>
                <a:cubicBezTo>
                  <a:pt x="10517696" y="4209964"/>
                  <a:pt x="10517696" y="4216146"/>
                  <a:pt x="10526766" y="4219000"/>
                </a:cubicBezTo>
                <a:cubicBezTo>
                  <a:pt x="10529790" y="4213292"/>
                  <a:pt x="10527976" y="4203304"/>
                  <a:pt x="10532814" y="4201639"/>
                </a:cubicBezTo>
                <a:cubicBezTo>
                  <a:pt x="10537046" y="4209964"/>
                  <a:pt x="10535837" y="4225422"/>
                  <a:pt x="10552770" y="4219000"/>
                </a:cubicBezTo>
                <a:cubicBezTo>
                  <a:pt x="10540071" y="4194265"/>
                  <a:pt x="10563051" y="4209725"/>
                  <a:pt x="10566679" y="4188320"/>
                </a:cubicBezTo>
                <a:cubicBezTo>
                  <a:pt x="10552770" y="4181186"/>
                  <a:pt x="10540676" y="4181899"/>
                  <a:pt x="10528581" y="4188796"/>
                </a:cubicBezTo>
                <a:cubicBezTo>
                  <a:pt x="10536442" y="4177617"/>
                  <a:pt x="10524347" y="4179045"/>
                  <a:pt x="10527976" y="4159542"/>
                </a:cubicBezTo>
                <a:cubicBezTo>
                  <a:pt x="10537651" y="4158353"/>
                  <a:pt x="10553980" y="4165487"/>
                  <a:pt x="10547932" y="4147175"/>
                </a:cubicBezTo>
                <a:cubicBezTo>
                  <a:pt x="10521324" y="4150980"/>
                  <a:pt x="10522533" y="4123391"/>
                  <a:pt x="10509229" y="4110311"/>
                </a:cubicBezTo>
                <a:cubicBezTo>
                  <a:pt x="10527976" y="4111976"/>
                  <a:pt x="10541885" y="4118873"/>
                  <a:pt x="10552166" y="4109835"/>
                </a:cubicBezTo>
                <a:cubicBezTo>
                  <a:pt x="10550352" y="4095803"/>
                  <a:pt x="10533418" y="4102701"/>
                  <a:pt x="10529186" y="4092473"/>
                </a:cubicBezTo>
                <a:cubicBezTo>
                  <a:pt x="10537046" y="4079155"/>
                  <a:pt x="10546722" y="4089381"/>
                  <a:pt x="10558212" y="4092473"/>
                </a:cubicBezTo>
                <a:cubicBezTo>
                  <a:pt x="10558817" y="4080581"/>
                  <a:pt x="10563656" y="4079392"/>
                  <a:pt x="10564260" y="4067739"/>
                </a:cubicBezTo>
                <a:cubicBezTo>
                  <a:pt x="10557608" y="4065122"/>
                  <a:pt x="10537651" y="4074873"/>
                  <a:pt x="10538257" y="4061079"/>
                </a:cubicBezTo>
                <a:cubicBezTo>
                  <a:pt x="10553980" y="4040626"/>
                  <a:pt x="10524952" y="4052042"/>
                  <a:pt x="10534023" y="4013275"/>
                </a:cubicBezTo>
                <a:cubicBezTo>
                  <a:pt x="10521324" y="4023977"/>
                  <a:pt x="10495319" y="4019934"/>
                  <a:pt x="10489272" y="4043241"/>
                </a:cubicBezTo>
                <a:cubicBezTo>
                  <a:pt x="10485038" y="4024929"/>
                  <a:pt x="10497134" y="4025879"/>
                  <a:pt x="10495924" y="4012085"/>
                </a:cubicBezTo>
                <a:cubicBezTo>
                  <a:pt x="10474153" y="4013988"/>
                  <a:pt x="10498344" y="3996388"/>
                  <a:pt x="10479596" y="3994723"/>
                </a:cubicBezTo>
                <a:close/>
                <a:moveTo>
                  <a:pt x="11738067" y="3994249"/>
                </a:moveTo>
                <a:cubicBezTo>
                  <a:pt x="11739277" y="4011610"/>
                  <a:pt x="11731415" y="4018269"/>
                  <a:pt x="11742300" y="4047760"/>
                </a:cubicBezTo>
                <a:cubicBezTo>
                  <a:pt x="11724762" y="4052042"/>
                  <a:pt x="11736252" y="4028259"/>
                  <a:pt x="11726576" y="4023740"/>
                </a:cubicBezTo>
                <a:cubicBezTo>
                  <a:pt x="11716296" y="4028496"/>
                  <a:pt x="11724762" y="4054181"/>
                  <a:pt x="11705410" y="4046810"/>
                </a:cubicBezTo>
                <a:cubicBezTo>
                  <a:pt x="11716296" y="4024690"/>
                  <a:pt x="11727182" y="4012561"/>
                  <a:pt x="11728391" y="3995199"/>
                </a:cubicBezTo>
                <a:cubicBezTo>
                  <a:pt x="11733229" y="3999481"/>
                  <a:pt x="11737463" y="4001859"/>
                  <a:pt x="11738067" y="3994249"/>
                </a:cubicBezTo>
                <a:close/>
                <a:moveTo>
                  <a:pt x="3743966" y="3953578"/>
                </a:moveTo>
                <a:cubicBezTo>
                  <a:pt x="3750619" y="3968562"/>
                  <a:pt x="3753037" y="3964995"/>
                  <a:pt x="3768156" y="3960238"/>
                </a:cubicBezTo>
                <a:cubicBezTo>
                  <a:pt x="3772390" y="3976886"/>
                  <a:pt x="3751828" y="3985211"/>
                  <a:pt x="3771785" y="3984972"/>
                </a:cubicBezTo>
                <a:cubicBezTo>
                  <a:pt x="3772994" y="4005426"/>
                  <a:pt x="3748805" y="3999242"/>
                  <a:pt x="3742758" y="4015178"/>
                </a:cubicBezTo>
                <a:cubicBezTo>
                  <a:pt x="3736105" y="4006378"/>
                  <a:pt x="3736709" y="3990205"/>
                  <a:pt x="3724614" y="3991156"/>
                </a:cubicBezTo>
                <a:lnTo>
                  <a:pt x="3724009" y="3954292"/>
                </a:lnTo>
                <a:cubicBezTo>
                  <a:pt x="3728243" y="3962854"/>
                  <a:pt x="3746990" y="3988778"/>
                  <a:pt x="3743966" y="3953578"/>
                </a:cubicBezTo>
                <a:close/>
                <a:moveTo>
                  <a:pt x="11797332" y="3935265"/>
                </a:moveTo>
                <a:cubicBezTo>
                  <a:pt x="11803984" y="3936693"/>
                  <a:pt x="11827569" y="3951438"/>
                  <a:pt x="11837245" y="3950724"/>
                </a:cubicBezTo>
                <a:cubicBezTo>
                  <a:pt x="11813660" y="3960713"/>
                  <a:pt x="11821522" y="3995675"/>
                  <a:pt x="11842083" y="3999481"/>
                </a:cubicBezTo>
                <a:cubicBezTo>
                  <a:pt x="11841479" y="4009469"/>
                  <a:pt x="11839664" y="3999242"/>
                  <a:pt x="11831803" y="4000431"/>
                </a:cubicBezTo>
                <a:cubicBezTo>
                  <a:pt x="11826359" y="4003999"/>
                  <a:pt x="11823336" y="4013988"/>
                  <a:pt x="11822731" y="4026118"/>
                </a:cubicBezTo>
                <a:cubicBezTo>
                  <a:pt x="11802775" y="4008280"/>
                  <a:pt x="11788865" y="4018745"/>
                  <a:pt x="11782818" y="3994249"/>
                </a:cubicBezTo>
                <a:cubicBezTo>
                  <a:pt x="11816079" y="3999242"/>
                  <a:pt x="11789471" y="3974746"/>
                  <a:pt x="11812451" y="3980691"/>
                </a:cubicBezTo>
                <a:cubicBezTo>
                  <a:pt x="11803379" y="3960000"/>
                  <a:pt x="11816683" y="3947157"/>
                  <a:pt x="11796727" y="3939308"/>
                </a:cubicBezTo>
                <a:cubicBezTo>
                  <a:pt x="11794308" y="3935741"/>
                  <a:pt x="11794913" y="3934789"/>
                  <a:pt x="11797332" y="3935265"/>
                </a:cubicBezTo>
                <a:close/>
                <a:moveTo>
                  <a:pt x="11754395" y="3930033"/>
                </a:moveTo>
                <a:cubicBezTo>
                  <a:pt x="11757418" y="3929557"/>
                  <a:pt x="11761652" y="3929795"/>
                  <a:pt x="11765885" y="3930509"/>
                </a:cubicBezTo>
                <a:cubicBezTo>
                  <a:pt x="11765885" y="3935741"/>
                  <a:pt x="11768304" y="3939547"/>
                  <a:pt x="11770723" y="3941449"/>
                </a:cubicBezTo>
                <a:cubicBezTo>
                  <a:pt x="11767699" y="3948109"/>
                  <a:pt x="11756814" y="3952389"/>
                  <a:pt x="11743510" y="3951438"/>
                </a:cubicBezTo>
                <a:cubicBezTo>
                  <a:pt x="11742300" y="3938119"/>
                  <a:pt x="11745324" y="3931222"/>
                  <a:pt x="11754395" y="3930033"/>
                </a:cubicBezTo>
                <a:close/>
                <a:moveTo>
                  <a:pt x="11230083" y="3917903"/>
                </a:moveTo>
                <a:cubicBezTo>
                  <a:pt x="11240363" y="3917427"/>
                  <a:pt x="11252458" y="3919331"/>
                  <a:pt x="11259111" y="3925276"/>
                </a:cubicBezTo>
                <a:cubicBezTo>
                  <a:pt x="11243992" y="3947633"/>
                  <a:pt x="11225244" y="3931222"/>
                  <a:pt x="11207103" y="3925276"/>
                </a:cubicBezTo>
                <a:cubicBezTo>
                  <a:pt x="11209521" y="3921233"/>
                  <a:pt x="11219197" y="3918142"/>
                  <a:pt x="11230083" y="3917903"/>
                </a:cubicBezTo>
                <a:close/>
                <a:moveTo>
                  <a:pt x="11326237" y="3915525"/>
                </a:moveTo>
                <a:cubicBezTo>
                  <a:pt x="11325632" y="3926941"/>
                  <a:pt x="11306885" y="3942162"/>
                  <a:pt x="11295999" y="3924800"/>
                </a:cubicBezTo>
                <a:cubicBezTo>
                  <a:pt x="11305071" y="3904585"/>
                  <a:pt x="11315351" y="3930746"/>
                  <a:pt x="11326237" y="3915525"/>
                </a:cubicBezTo>
                <a:close/>
                <a:moveTo>
                  <a:pt x="11493146" y="3901731"/>
                </a:moveTo>
                <a:cubicBezTo>
                  <a:pt x="11502822" y="3908628"/>
                  <a:pt x="11502217" y="3926703"/>
                  <a:pt x="11501008" y="3945016"/>
                </a:cubicBezTo>
                <a:cubicBezTo>
                  <a:pt x="11468352" y="3950487"/>
                  <a:pt x="11508870" y="3976172"/>
                  <a:pt x="11485889" y="3990680"/>
                </a:cubicBezTo>
                <a:cubicBezTo>
                  <a:pt x="11456862" y="3973794"/>
                  <a:pt x="11509474" y="3929320"/>
                  <a:pt x="11467142" y="3927655"/>
                </a:cubicBezTo>
                <a:cubicBezTo>
                  <a:pt x="11471375" y="3897450"/>
                  <a:pt x="11497984" y="3953103"/>
                  <a:pt x="11493146" y="3901731"/>
                </a:cubicBezTo>
                <a:close/>
                <a:moveTo>
                  <a:pt x="8551070" y="3883180"/>
                </a:moveTo>
                <a:cubicBezTo>
                  <a:pt x="8534137" y="3883180"/>
                  <a:pt x="8519624" y="3889601"/>
                  <a:pt x="8511762" y="3908628"/>
                </a:cubicBezTo>
                <a:cubicBezTo>
                  <a:pt x="8522647" y="3913860"/>
                  <a:pt x="8529299" y="3924325"/>
                  <a:pt x="8526276" y="3951913"/>
                </a:cubicBezTo>
                <a:lnTo>
                  <a:pt x="8507529" y="3952627"/>
                </a:lnTo>
                <a:cubicBezTo>
                  <a:pt x="8505714" y="3980216"/>
                  <a:pt x="8517204" y="3990919"/>
                  <a:pt x="8531114" y="3998292"/>
                </a:cubicBezTo>
                <a:cubicBezTo>
                  <a:pt x="8548046" y="4001620"/>
                  <a:pt x="8520228" y="3981405"/>
                  <a:pt x="8537161" y="3980691"/>
                </a:cubicBezTo>
                <a:cubicBezTo>
                  <a:pt x="8548046" y="4036582"/>
                  <a:pt x="8621220" y="4056561"/>
                  <a:pt x="8650249" y="3996388"/>
                </a:cubicBezTo>
                <a:cubicBezTo>
                  <a:pt x="8649038" y="3994486"/>
                  <a:pt x="8648433" y="3994486"/>
                  <a:pt x="8647224" y="3992345"/>
                </a:cubicBezTo>
                <a:cubicBezTo>
                  <a:pt x="8656295" y="3995199"/>
                  <a:pt x="8664157" y="3991869"/>
                  <a:pt x="8667180" y="3980216"/>
                </a:cubicBezTo>
                <a:cubicBezTo>
                  <a:pt x="8667785" y="3970464"/>
                  <a:pt x="8660528" y="3969751"/>
                  <a:pt x="8661134" y="3961665"/>
                </a:cubicBezTo>
                <a:cubicBezTo>
                  <a:pt x="8659923" y="3962854"/>
                  <a:pt x="8659318" y="3962854"/>
                  <a:pt x="8658714" y="3963567"/>
                </a:cubicBezTo>
                <a:cubicBezTo>
                  <a:pt x="8659923" y="3982119"/>
                  <a:pt x="8638153" y="3986400"/>
                  <a:pt x="8630897" y="3975459"/>
                </a:cubicBezTo>
                <a:cubicBezTo>
                  <a:pt x="8633920" y="3971653"/>
                  <a:pt x="8640572" y="3971179"/>
                  <a:pt x="8644805" y="3969275"/>
                </a:cubicBezTo>
                <a:cubicBezTo>
                  <a:pt x="8637548" y="3968325"/>
                  <a:pt x="8631501" y="3961902"/>
                  <a:pt x="8617591" y="3968325"/>
                </a:cubicBezTo>
                <a:cubicBezTo>
                  <a:pt x="8621220" y="3964282"/>
                  <a:pt x="8620616" y="3959049"/>
                  <a:pt x="8621825" y="3954292"/>
                </a:cubicBezTo>
                <a:cubicBezTo>
                  <a:pt x="8596426" y="3955957"/>
                  <a:pt x="8568003" y="3946205"/>
                  <a:pt x="8545627" y="3945729"/>
                </a:cubicBezTo>
                <a:cubicBezTo>
                  <a:pt x="8561351" y="3967373"/>
                  <a:pt x="8546233" y="3972368"/>
                  <a:pt x="8527485" y="3964519"/>
                </a:cubicBezTo>
                <a:cubicBezTo>
                  <a:pt x="8540184" y="3955481"/>
                  <a:pt x="8528694" y="3946205"/>
                  <a:pt x="8536556" y="3934789"/>
                </a:cubicBezTo>
                <a:cubicBezTo>
                  <a:pt x="8550466" y="3950249"/>
                  <a:pt x="8561351" y="3924563"/>
                  <a:pt x="8580703" y="3928130"/>
                </a:cubicBezTo>
                <a:cubicBezTo>
                  <a:pt x="8584331" y="3945492"/>
                  <a:pt x="8605496" y="3945729"/>
                  <a:pt x="8620616" y="3941449"/>
                </a:cubicBezTo>
                <a:cubicBezTo>
                  <a:pt x="8616986" y="3938358"/>
                  <a:pt x="8611545" y="3936693"/>
                  <a:pt x="8602473" y="3939308"/>
                </a:cubicBezTo>
                <a:cubicBezTo>
                  <a:pt x="8588565" y="3928368"/>
                  <a:pt x="8626663" y="3933600"/>
                  <a:pt x="8636338" y="3932411"/>
                </a:cubicBezTo>
                <a:cubicBezTo>
                  <a:pt x="8610940" y="3910293"/>
                  <a:pt x="8586749" y="3915762"/>
                  <a:pt x="8558327" y="3913384"/>
                </a:cubicBezTo>
                <a:cubicBezTo>
                  <a:pt x="8558932" y="3897687"/>
                  <a:pt x="8554698" y="3890077"/>
                  <a:pt x="8561956" y="3886034"/>
                </a:cubicBezTo>
                <a:cubicBezTo>
                  <a:pt x="8558327" y="3885082"/>
                  <a:pt x="8554698" y="3884369"/>
                  <a:pt x="8551070" y="3883180"/>
                </a:cubicBezTo>
                <a:close/>
                <a:moveTo>
                  <a:pt x="11548782" y="3849170"/>
                </a:moveTo>
                <a:cubicBezTo>
                  <a:pt x="11539712" y="3849170"/>
                  <a:pt x="11531850" y="3852024"/>
                  <a:pt x="11530036" y="3864629"/>
                </a:cubicBezTo>
                <a:cubicBezTo>
                  <a:pt x="11539106" y="3873429"/>
                  <a:pt x="11565715" y="3864390"/>
                  <a:pt x="11575996" y="3853213"/>
                </a:cubicBezTo>
                <a:cubicBezTo>
                  <a:pt x="11568739" y="3852737"/>
                  <a:pt x="11557853" y="3849170"/>
                  <a:pt x="11548782" y="3849170"/>
                </a:cubicBezTo>
                <a:close/>
                <a:moveTo>
                  <a:pt x="11714482" y="3828715"/>
                </a:moveTo>
                <a:lnTo>
                  <a:pt x="11695130" y="3829428"/>
                </a:lnTo>
                <a:cubicBezTo>
                  <a:pt x="11700573" y="3859634"/>
                  <a:pt x="11721739" y="3863201"/>
                  <a:pt x="11703596" y="3891266"/>
                </a:cubicBezTo>
                <a:lnTo>
                  <a:pt x="11724762" y="3891266"/>
                </a:lnTo>
                <a:cubicBezTo>
                  <a:pt x="11719320" y="3859158"/>
                  <a:pt x="11717506" y="3862727"/>
                  <a:pt x="11714482" y="3828715"/>
                </a:cubicBezTo>
                <a:close/>
                <a:moveTo>
                  <a:pt x="11178680" y="3826574"/>
                </a:moveTo>
                <a:cubicBezTo>
                  <a:pt x="11178075" y="3826574"/>
                  <a:pt x="11178075" y="3827050"/>
                  <a:pt x="11178075" y="3827289"/>
                </a:cubicBezTo>
                <a:cubicBezTo>
                  <a:pt x="11181098" y="3828002"/>
                  <a:pt x="11184726" y="3828002"/>
                  <a:pt x="11186541" y="3828239"/>
                </a:cubicBezTo>
                <a:cubicBezTo>
                  <a:pt x="11184726" y="3827763"/>
                  <a:pt x="11181703" y="3828478"/>
                  <a:pt x="11178680" y="3826574"/>
                </a:cubicBezTo>
                <a:close/>
                <a:moveTo>
                  <a:pt x="12391190" y="3821342"/>
                </a:moveTo>
                <a:cubicBezTo>
                  <a:pt x="12393608" y="3821105"/>
                  <a:pt x="12399051" y="3833472"/>
                  <a:pt x="12408123" y="3826574"/>
                </a:cubicBezTo>
                <a:cubicBezTo>
                  <a:pt x="12409332" y="3844889"/>
                  <a:pt x="12397842" y="3843937"/>
                  <a:pt x="12388166" y="3847267"/>
                </a:cubicBezTo>
                <a:cubicBezTo>
                  <a:pt x="12386957" y="3834899"/>
                  <a:pt x="12396028" y="3829904"/>
                  <a:pt x="12389980" y="3827289"/>
                </a:cubicBezTo>
                <a:cubicBezTo>
                  <a:pt x="12389980" y="3823246"/>
                  <a:pt x="12390585" y="3821342"/>
                  <a:pt x="12391190" y="3821342"/>
                </a:cubicBezTo>
                <a:close/>
                <a:moveTo>
                  <a:pt x="3838910" y="3778057"/>
                </a:moveTo>
                <a:cubicBezTo>
                  <a:pt x="3843144" y="3780435"/>
                  <a:pt x="3840725" y="3784478"/>
                  <a:pt x="3838306" y="3784241"/>
                </a:cubicBezTo>
                <a:cubicBezTo>
                  <a:pt x="3852216" y="3834661"/>
                  <a:pt x="3915109" y="3786857"/>
                  <a:pt x="3947765" y="3808024"/>
                </a:cubicBezTo>
                <a:cubicBezTo>
                  <a:pt x="3925995" y="3810164"/>
                  <a:pt x="3872778" y="3815873"/>
                  <a:pt x="3834074" y="3820866"/>
                </a:cubicBezTo>
                <a:cubicBezTo>
                  <a:pt x="3829840" y="3810164"/>
                  <a:pt x="3819559" y="3815159"/>
                  <a:pt x="3830444" y="3801841"/>
                </a:cubicBezTo>
                <a:cubicBezTo>
                  <a:pt x="3801418" y="3793279"/>
                  <a:pt x="3761504" y="3822294"/>
                  <a:pt x="3777832" y="3784954"/>
                </a:cubicBezTo>
                <a:cubicBezTo>
                  <a:pt x="3784485" y="3801841"/>
                  <a:pt x="3797183" y="3794705"/>
                  <a:pt x="3800207" y="3778532"/>
                </a:cubicBezTo>
                <a:cubicBezTo>
                  <a:pt x="3818955" y="3786381"/>
                  <a:pt x="3827421" y="3805645"/>
                  <a:pt x="3838910" y="3778057"/>
                </a:cubicBezTo>
                <a:close/>
                <a:moveTo>
                  <a:pt x="4221108" y="3724306"/>
                </a:moveTo>
                <a:cubicBezTo>
                  <a:pt x="4228366" y="3724545"/>
                  <a:pt x="4236832" y="3726209"/>
                  <a:pt x="4242880" y="3724782"/>
                </a:cubicBezTo>
                <a:cubicBezTo>
                  <a:pt x="4240461" y="3734771"/>
                  <a:pt x="4235017" y="3740479"/>
                  <a:pt x="4227762" y="3739766"/>
                </a:cubicBezTo>
                <a:cubicBezTo>
                  <a:pt x="4215061" y="3749041"/>
                  <a:pt x="4184219" y="3752847"/>
                  <a:pt x="4175754" y="3733582"/>
                </a:cubicBezTo>
                <a:cubicBezTo>
                  <a:pt x="4192081" y="3737149"/>
                  <a:pt x="4199338" y="3735247"/>
                  <a:pt x="4209014" y="3734058"/>
                </a:cubicBezTo>
                <a:cubicBezTo>
                  <a:pt x="4209014" y="3734058"/>
                  <a:pt x="4206596" y="3731917"/>
                  <a:pt x="4204176" y="3731680"/>
                </a:cubicBezTo>
                <a:cubicBezTo>
                  <a:pt x="4206596" y="3724782"/>
                  <a:pt x="4213853" y="3723831"/>
                  <a:pt x="4221108" y="3724306"/>
                </a:cubicBezTo>
                <a:close/>
                <a:moveTo>
                  <a:pt x="11809426" y="3720263"/>
                </a:moveTo>
                <a:cubicBezTo>
                  <a:pt x="11792494" y="3726685"/>
                  <a:pt x="11810637" y="3744285"/>
                  <a:pt x="11809426" y="3764025"/>
                </a:cubicBezTo>
                <a:cubicBezTo>
                  <a:pt x="11838454" y="3758554"/>
                  <a:pt x="11846921" y="3777343"/>
                  <a:pt x="11863249" y="3782814"/>
                </a:cubicBezTo>
                <a:cubicBezTo>
                  <a:pt x="11866877" y="3771159"/>
                  <a:pt x="11859620" y="3768068"/>
                  <a:pt x="11860225" y="3758317"/>
                </a:cubicBezTo>
                <a:lnTo>
                  <a:pt x="11828778" y="3757841"/>
                </a:lnTo>
                <a:cubicBezTo>
                  <a:pt x="11825150" y="3743570"/>
                  <a:pt x="11823941" y="3723593"/>
                  <a:pt x="11809426" y="3720263"/>
                </a:cubicBezTo>
                <a:close/>
                <a:moveTo>
                  <a:pt x="3408334" y="3697193"/>
                </a:moveTo>
                <a:cubicBezTo>
                  <a:pt x="3422848" y="3697907"/>
                  <a:pt x="3441595" y="3718361"/>
                  <a:pt x="3460946" y="3704804"/>
                </a:cubicBezTo>
                <a:cubicBezTo>
                  <a:pt x="3462760" y="3714318"/>
                  <a:pt x="3455505" y="3715744"/>
                  <a:pt x="3457318" y="3727161"/>
                </a:cubicBezTo>
                <a:cubicBezTo>
                  <a:pt x="3448247" y="3707658"/>
                  <a:pt x="3413172" y="3714079"/>
                  <a:pt x="3396239" y="3705280"/>
                </a:cubicBezTo>
                <a:cubicBezTo>
                  <a:pt x="3399867" y="3699096"/>
                  <a:pt x="3404101" y="3696956"/>
                  <a:pt x="3408334" y="3697193"/>
                </a:cubicBezTo>
                <a:close/>
                <a:moveTo>
                  <a:pt x="4148539" y="3685064"/>
                </a:moveTo>
                <a:cubicBezTo>
                  <a:pt x="4157611" y="3688155"/>
                  <a:pt x="4168498" y="3694102"/>
                  <a:pt x="4185428" y="3690772"/>
                </a:cubicBezTo>
                <a:cubicBezTo>
                  <a:pt x="4181802" y="3714555"/>
                  <a:pt x="4147332" y="3706707"/>
                  <a:pt x="4148539" y="3685064"/>
                </a:cubicBezTo>
                <a:close/>
                <a:moveTo>
                  <a:pt x="11861434" y="3659379"/>
                </a:moveTo>
                <a:cubicBezTo>
                  <a:pt x="11860225" y="3679119"/>
                  <a:pt x="11864459" y="3691724"/>
                  <a:pt x="11875949" y="3696718"/>
                </a:cubicBezTo>
                <a:lnTo>
                  <a:pt x="11875344" y="3660805"/>
                </a:lnTo>
                <a:close/>
                <a:moveTo>
                  <a:pt x="2301654" y="3607531"/>
                </a:moveTo>
                <a:cubicBezTo>
                  <a:pt x="2307701" y="3633216"/>
                  <a:pt x="2278069" y="3617044"/>
                  <a:pt x="2276859" y="3636546"/>
                </a:cubicBezTo>
                <a:cubicBezTo>
                  <a:pt x="2239970" y="3631551"/>
                  <a:pt x="2206105" y="3624417"/>
                  <a:pt x="2174657" y="3613952"/>
                </a:cubicBezTo>
                <a:cubicBezTo>
                  <a:pt x="2212756" y="3595639"/>
                  <a:pt x="2276859" y="3644395"/>
                  <a:pt x="2301654" y="3607531"/>
                </a:cubicBezTo>
                <a:close/>
                <a:moveTo>
                  <a:pt x="2209732" y="3583747"/>
                </a:moveTo>
                <a:cubicBezTo>
                  <a:pt x="2213361" y="3583985"/>
                  <a:pt x="2216385" y="3585174"/>
                  <a:pt x="2220618" y="3588504"/>
                </a:cubicBezTo>
                <a:cubicBezTo>
                  <a:pt x="2215176" y="3602773"/>
                  <a:pt x="2179495" y="3605866"/>
                  <a:pt x="2175867" y="3590882"/>
                </a:cubicBezTo>
                <a:cubicBezTo>
                  <a:pt x="2186752" y="3591833"/>
                  <a:pt x="2194010" y="3588028"/>
                  <a:pt x="2200661" y="3585650"/>
                </a:cubicBezTo>
                <a:cubicBezTo>
                  <a:pt x="2203684" y="3584461"/>
                  <a:pt x="2206709" y="3583509"/>
                  <a:pt x="2209732" y="3583747"/>
                </a:cubicBezTo>
                <a:close/>
                <a:moveTo>
                  <a:pt x="12616759" y="3581368"/>
                </a:moveTo>
                <a:cubicBezTo>
                  <a:pt x="12630063" y="3581368"/>
                  <a:pt x="12643367" y="3611335"/>
                  <a:pt x="12643972" y="3631790"/>
                </a:cubicBezTo>
                <a:cubicBezTo>
                  <a:pt x="12617968" y="3633929"/>
                  <a:pt x="12604664" y="3611811"/>
                  <a:pt x="12584708" y="3624893"/>
                </a:cubicBezTo>
                <a:cubicBezTo>
                  <a:pt x="12588336" y="3599919"/>
                  <a:pt x="12602245" y="3617757"/>
                  <a:pt x="12594384" y="3585650"/>
                </a:cubicBezTo>
                <a:cubicBezTo>
                  <a:pt x="12601640" y="3588266"/>
                  <a:pt x="12603455" y="3596590"/>
                  <a:pt x="12610711" y="3599445"/>
                </a:cubicBezTo>
                <a:cubicBezTo>
                  <a:pt x="12617968" y="3595876"/>
                  <a:pt x="12610711" y="3591120"/>
                  <a:pt x="12603455" y="3592547"/>
                </a:cubicBezTo>
                <a:cubicBezTo>
                  <a:pt x="12607688" y="3584461"/>
                  <a:pt x="12611921" y="3581368"/>
                  <a:pt x="12616759" y="3581368"/>
                </a:cubicBezTo>
                <a:close/>
                <a:moveTo>
                  <a:pt x="2073060" y="3566623"/>
                </a:moveTo>
                <a:cubicBezTo>
                  <a:pt x="2064594" y="3579703"/>
                  <a:pt x="2045848" y="3580179"/>
                  <a:pt x="2027705" y="3580892"/>
                </a:cubicBezTo>
                <a:cubicBezTo>
                  <a:pt x="2033752" y="3560677"/>
                  <a:pt x="2046453" y="3571142"/>
                  <a:pt x="2073060" y="3566623"/>
                </a:cubicBezTo>
                <a:close/>
                <a:moveTo>
                  <a:pt x="2376037" y="3560915"/>
                </a:moveTo>
                <a:cubicBezTo>
                  <a:pt x="2380271" y="3565434"/>
                  <a:pt x="2387527" y="3568050"/>
                  <a:pt x="2400227" y="3567099"/>
                </a:cubicBezTo>
                <a:cubicBezTo>
                  <a:pt x="2394784" y="3576849"/>
                  <a:pt x="2384503" y="3579703"/>
                  <a:pt x="2369991" y="3578514"/>
                </a:cubicBezTo>
                <a:cubicBezTo>
                  <a:pt x="2372409" y="3572569"/>
                  <a:pt x="2375432" y="3569002"/>
                  <a:pt x="2376037" y="3560915"/>
                </a:cubicBezTo>
                <a:close/>
                <a:moveTo>
                  <a:pt x="1849306" y="3549736"/>
                </a:moveTo>
                <a:cubicBezTo>
                  <a:pt x="1857167" y="3549736"/>
                  <a:pt x="1864424" y="3554970"/>
                  <a:pt x="1865029" y="3569477"/>
                </a:cubicBezTo>
                <a:cubicBezTo>
                  <a:pt x="1857167" y="3559250"/>
                  <a:pt x="1841444" y="3562580"/>
                  <a:pt x="1828140" y="3561391"/>
                </a:cubicBezTo>
                <a:cubicBezTo>
                  <a:pt x="1832373" y="3554494"/>
                  <a:pt x="1841444" y="3549499"/>
                  <a:pt x="1849306" y="3549736"/>
                </a:cubicBezTo>
                <a:close/>
                <a:moveTo>
                  <a:pt x="3896967" y="3539272"/>
                </a:moveTo>
                <a:cubicBezTo>
                  <a:pt x="3910271" y="3538796"/>
                  <a:pt x="3915714" y="3547121"/>
                  <a:pt x="3925995" y="3549736"/>
                </a:cubicBezTo>
                <a:cubicBezTo>
                  <a:pt x="3922971" y="3555920"/>
                  <a:pt x="3912086" y="3554018"/>
                  <a:pt x="3904224" y="3553305"/>
                </a:cubicBezTo>
                <a:lnTo>
                  <a:pt x="3903618" y="3562342"/>
                </a:lnTo>
                <a:cubicBezTo>
                  <a:pt x="3887897" y="3559488"/>
                  <a:pt x="3896362" y="3550688"/>
                  <a:pt x="3896967" y="3539272"/>
                </a:cubicBezTo>
                <a:close/>
                <a:moveTo>
                  <a:pt x="3999169" y="3530710"/>
                </a:moveTo>
                <a:cubicBezTo>
                  <a:pt x="3994330" y="3534278"/>
                  <a:pt x="3994330" y="3538083"/>
                  <a:pt x="3993726" y="3544029"/>
                </a:cubicBezTo>
                <a:cubicBezTo>
                  <a:pt x="4000377" y="3554494"/>
                  <a:pt x="4013077" y="3547597"/>
                  <a:pt x="4013683" y="3531661"/>
                </a:cubicBezTo>
                <a:cubicBezTo>
                  <a:pt x="4007030" y="3531186"/>
                  <a:pt x="4001587" y="3530948"/>
                  <a:pt x="3999169" y="3530710"/>
                </a:cubicBezTo>
                <a:close/>
                <a:moveTo>
                  <a:pt x="3168251" y="3524527"/>
                </a:moveTo>
                <a:cubicBezTo>
                  <a:pt x="3167041" y="3548786"/>
                  <a:pt x="3153737" y="3553542"/>
                  <a:pt x="3145876" y="3536418"/>
                </a:cubicBezTo>
                <a:cubicBezTo>
                  <a:pt x="3148294" y="3528331"/>
                  <a:pt x="3159179" y="3527857"/>
                  <a:pt x="3168251" y="3524527"/>
                </a:cubicBezTo>
                <a:close/>
                <a:moveTo>
                  <a:pt x="3724614" y="3523099"/>
                </a:moveTo>
                <a:cubicBezTo>
                  <a:pt x="3731871" y="3519771"/>
                  <a:pt x="3742152" y="3532375"/>
                  <a:pt x="3748805" y="3533089"/>
                </a:cubicBezTo>
                <a:cubicBezTo>
                  <a:pt x="3742758" y="3555683"/>
                  <a:pt x="3725220" y="3530710"/>
                  <a:pt x="3718567" y="3533089"/>
                </a:cubicBezTo>
                <a:cubicBezTo>
                  <a:pt x="3719777" y="3527381"/>
                  <a:pt x="3722195" y="3524288"/>
                  <a:pt x="3724614" y="3523099"/>
                </a:cubicBezTo>
                <a:close/>
                <a:moveTo>
                  <a:pt x="12202510" y="3514537"/>
                </a:moveTo>
                <a:cubicBezTo>
                  <a:pt x="12199486" y="3513587"/>
                  <a:pt x="12195857" y="3513587"/>
                  <a:pt x="12191020" y="3515013"/>
                </a:cubicBezTo>
                <a:cubicBezTo>
                  <a:pt x="12190415" y="3528807"/>
                  <a:pt x="12192229" y="3539510"/>
                  <a:pt x="12196463" y="3545693"/>
                </a:cubicBezTo>
                <a:cubicBezTo>
                  <a:pt x="12208558" y="3544743"/>
                  <a:pt x="12218838" y="3537607"/>
                  <a:pt x="12226699" y="3528331"/>
                </a:cubicBezTo>
                <a:cubicBezTo>
                  <a:pt x="12214000" y="3528807"/>
                  <a:pt x="12210976" y="3517630"/>
                  <a:pt x="12202510" y="3514537"/>
                </a:cubicBezTo>
                <a:close/>
                <a:moveTo>
                  <a:pt x="3838910" y="3501694"/>
                </a:moveTo>
                <a:cubicBezTo>
                  <a:pt x="3838306" y="3516916"/>
                  <a:pt x="3823793" y="3515965"/>
                  <a:pt x="3818349" y="3525003"/>
                </a:cubicBezTo>
                <a:cubicBezTo>
                  <a:pt x="3801418" y="3512159"/>
                  <a:pt x="3829236" y="3502883"/>
                  <a:pt x="3838910" y="3501694"/>
                </a:cubicBezTo>
                <a:close/>
                <a:moveTo>
                  <a:pt x="3689540" y="3501218"/>
                </a:moveTo>
                <a:cubicBezTo>
                  <a:pt x="3686516" y="3519295"/>
                  <a:pt x="3696797" y="3522386"/>
                  <a:pt x="3693772" y="3538796"/>
                </a:cubicBezTo>
                <a:cubicBezTo>
                  <a:pt x="3683491" y="3535943"/>
                  <a:pt x="3668374" y="3501218"/>
                  <a:pt x="3689540" y="3501218"/>
                </a:cubicBezTo>
                <a:close/>
                <a:moveTo>
                  <a:pt x="2327053" y="3499553"/>
                </a:moveTo>
                <a:cubicBezTo>
                  <a:pt x="2338542" y="3495986"/>
                  <a:pt x="2344590" y="3501457"/>
                  <a:pt x="2343381" y="3519295"/>
                </a:cubicBezTo>
                <a:cubicBezTo>
                  <a:pt x="2335519" y="3507402"/>
                  <a:pt x="2332496" y="3517867"/>
                  <a:pt x="2321610" y="3519295"/>
                </a:cubicBezTo>
                <a:cubicBezTo>
                  <a:pt x="2324029" y="3512873"/>
                  <a:pt x="2326449" y="3508354"/>
                  <a:pt x="2327053" y="3499553"/>
                </a:cubicBezTo>
                <a:close/>
                <a:moveTo>
                  <a:pt x="12181344" y="3456031"/>
                </a:moveTo>
                <a:cubicBezTo>
                  <a:pt x="12175902" y="3456031"/>
                  <a:pt x="12170458" y="3461976"/>
                  <a:pt x="12172272" y="3473868"/>
                </a:cubicBezTo>
                <a:lnTo>
                  <a:pt x="12191020" y="3473392"/>
                </a:lnTo>
                <a:cubicBezTo>
                  <a:pt x="12192834" y="3461739"/>
                  <a:pt x="12187392" y="3456031"/>
                  <a:pt x="12181344" y="3456031"/>
                </a:cubicBezTo>
                <a:close/>
                <a:moveTo>
                  <a:pt x="3663535" y="3454366"/>
                </a:moveTo>
                <a:cubicBezTo>
                  <a:pt x="3662930" y="3460550"/>
                  <a:pt x="3656883" y="3457933"/>
                  <a:pt x="3652046" y="3459598"/>
                </a:cubicBezTo>
                <a:cubicBezTo>
                  <a:pt x="3649627" y="3467684"/>
                  <a:pt x="3652046" y="3469112"/>
                  <a:pt x="3656280" y="3471727"/>
                </a:cubicBezTo>
                <a:cubicBezTo>
                  <a:pt x="3647812" y="3497414"/>
                  <a:pt x="3637532" y="3448182"/>
                  <a:pt x="3633903" y="3472440"/>
                </a:cubicBezTo>
                <a:cubicBezTo>
                  <a:pt x="3626646" y="3451274"/>
                  <a:pt x="3645998" y="3456982"/>
                  <a:pt x="3663535" y="3454366"/>
                </a:cubicBezTo>
                <a:close/>
                <a:moveTo>
                  <a:pt x="3502069" y="3452701"/>
                </a:moveTo>
                <a:cubicBezTo>
                  <a:pt x="3509931" y="3450085"/>
                  <a:pt x="3520211" y="3452701"/>
                  <a:pt x="3516584" y="3468873"/>
                </a:cubicBezTo>
                <a:cubicBezTo>
                  <a:pt x="3506303" y="3474105"/>
                  <a:pt x="3500255" y="3451274"/>
                  <a:pt x="3496626" y="3469588"/>
                </a:cubicBezTo>
                <a:cubicBezTo>
                  <a:pt x="3486951" y="3463641"/>
                  <a:pt x="3493602" y="3455317"/>
                  <a:pt x="3502069" y="3452701"/>
                </a:cubicBezTo>
                <a:close/>
                <a:moveTo>
                  <a:pt x="12327087" y="3442712"/>
                </a:moveTo>
                <a:cubicBezTo>
                  <a:pt x="12319225" y="3442236"/>
                  <a:pt x="12314387" y="3444614"/>
                  <a:pt x="12317411" y="3456744"/>
                </a:cubicBezTo>
                <a:cubicBezTo>
                  <a:pt x="12318620" y="3470777"/>
                  <a:pt x="12332530" y="3434626"/>
                  <a:pt x="12335553" y="3462452"/>
                </a:cubicBezTo>
                <a:cubicBezTo>
                  <a:pt x="12323459" y="3471251"/>
                  <a:pt x="12313178" y="3481954"/>
                  <a:pt x="12304712" y="3497175"/>
                </a:cubicBezTo>
                <a:cubicBezTo>
                  <a:pt x="12316806" y="3498127"/>
                  <a:pt x="12321039" y="3508830"/>
                  <a:pt x="12335553" y="3504073"/>
                </a:cubicBezTo>
                <a:cubicBezTo>
                  <a:pt x="12334344" y="3482192"/>
                  <a:pt x="12356115" y="3485522"/>
                  <a:pt x="12375467" y="3487187"/>
                </a:cubicBezTo>
                <a:cubicBezTo>
                  <a:pt x="12374257" y="3461500"/>
                  <a:pt x="12350067" y="3469588"/>
                  <a:pt x="12351276" y="3444138"/>
                </a:cubicBezTo>
                <a:cubicBezTo>
                  <a:pt x="12345229" y="3446518"/>
                  <a:pt x="12334949" y="3443188"/>
                  <a:pt x="12327087" y="3442712"/>
                </a:cubicBezTo>
                <a:close/>
                <a:moveTo>
                  <a:pt x="3601247" y="3438906"/>
                </a:moveTo>
                <a:cubicBezTo>
                  <a:pt x="3603666" y="3442712"/>
                  <a:pt x="3601247" y="3442475"/>
                  <a:pt x="3598828" y="3444138"/>
                </a:cubicBezTo>
                <a:cubicBezTo>
                  <a:pt x="3597619" y="3455079"/>
                  <a:pt x="3610922" y="3454366"/>
                  <a:pt x="3618179" y="3460787"/>
                </a:cubicBezTo>
                <a:cubicBezTo>
                  <a:pt x="3601247" y="3481717"/>
                  <a:pt x="3600642" y="3440334"/>
                  <a:pt x="3581895" y="3447944"/>
                </a:cubicBezTo>
                <a:cubicBezTo>
                  <a:pt x="3584919" y="3440810"/>
                  <a:pt x="3593385" y="3438193"/>
                  <a:pt x="3601247" y="3438906"/>
                </a:cubicBezTo>
                <a:close/>
                <a:moveTo>
                  <a:pt x="2813872" y="3408226"/>
                </a:moveTo>
                <a:cubicBezTo>
                  <a:pt x="2836247" y="3416075"/>
                  <a:pt x="2845922" y="3440095"/>
                  <a:pt x="2864065" y="3455555"/>
                </a:cubicBezTo>
                <a:cubicBezTo>
                  <a:pt x="2873136" y="3452463"/>
                  <a:pt x="2871927" y="3438669"/>
                  <a:pt x="2881603" y="3437480"/>
                </a:cubicBezTo>
                <a:cubicBezTo>
                  <a:pt x="2899140" y="3450798"/>
                  <a:pt x="2898535" y="3466258"/>
                  <a:pt x="2926958" y="3455079"/>
                </a:cubicBezTo>
                <a:cubicBezTo>
                  <a:pt x="2931191" y="3461263"/>
                  <a:pt x="2928167" y="3477198"/>
                  <a:pt x="2942076" y="3472440"/>
                </a:cubicBezTo>
                <a:cubicBezTo>
                  <a:pt x="2943891" y="3488376"/>
                  <a:pt x="2932401" y="3482906"/>
                  <a:pt x="2931797" y="3494797"/>
                </a:cubicBezTo>
                <a:cubicBezTo>
                  <a:pt x="2933611" y="3506689"/>
                  <a:pt x="2952358" y="3496938"/>
                  <a:pt x="2954172" y="3506927"/>
                </a:cubicBezTo>
                <a:cubicBezTo>
                  <a:pt x="2950543" y="3509067"/>
                  <a:pt x="2946915" y="3509305"/>
                  <a:pt x="2943287" y="3510970"/>
                </a:cubicBezTo>
                <a:cubicBezTo>
                  <a:pt x="3006785" y="3516916"/>
                  <a:pt x="3063630" y="3533089"/>
                  <a:pt x="3131362" y="3528331"/>
                </a:cubicBezTo>
                <a:cubicBezTo>
                  <a:pt x="3125919" y="3540937"/>
                  <a:pt x="3138013" y="3541650"/>
                  <a:pt x="3137409" y="3550927"/>
                </a:cubicBezTo>
                <a:cubicBezTo>
                  <a:pt x="3057583" y="3549736"/>
                  <a:pt x="2925749" y="3529046"/>
                  <a:pt x="2852575" y="3534040"/>
                </a:cubicBezTo>
                <a:cubicBezTo>
                  <a:pt x="2830804" y="3532137"/>
                  <a:pt x="2824152" y="3512635"/>
                  <a:pt x="2807824" y="3505738"/>
                </a:cubicBezTo>
                <a:cubicBezTo>
                  <a:pt x="2807219" y="3493132"/>
                  <a:pt x="2825362" y="3496701"/>
                  <a:pt x="2842294" y="3502408"/>
                </a:cubicBezTo>
                <a:cubicBezTo>
                  <a:pt x="2844713" y="3493371"/>
                  <a:pt x="2848342" y="3486235"/>
                  <a:pt x="2861647" y="3489089"/>
                </a:cubicBezTo>
                <a:cubicBezTo>
                  <a:pt x="2858017" y="3472916"/>
                  <a:pt x="2839271" y="3475533"/>
                  <a:pt x="2825966" y="3472440"/>
                </a:cubicBezTo>
                <a:cubicBezTo>
                  <a:pt x="2822942" y="3436767"/>
                  <a:pt x="2809034" y="3443188"/>
                  <a:pt x="2813872" y="3408226"/>
                </a:cubicBezTo>
                <a:close/>
                <a:moveTo>
                  <a:pt x="2793688" y="3405700"/>
                </a:moveTo>
                <a:cubicBezTo>
                  <a:pt x="2795880" y="3406502"/>
                  <a:pt x="2797845" y="3408226"/>
                  <a:pt x="2799358" y="3411080"/>
                </a:cubicBezTo>
                <a:cubicBezTo>
                  <a:pt x="2802381" y="3432248"/>
                  <a:pt x="2776982" y="3421307"/>
                  <a:pt x="2773353" y="3416788"/>
                </a:cubicBezTo>
                <a:cubicBezTo>
                  <a:pt x="2776982" y="3411793"/>
                  <a:pt x="2781819" y="3407513"/>
                  <a:pt x="2786658" y="3405848"/>
                </a:cubicBezTo>
                <a:cubicBezTo>
                  <a:pt x="2789077" y="3405015"/>
                  <a:pt x="2791496" y="3404896"/>
                  <a:pt x="2793688" y="3405700"/>
                </a:cubicBezTo>
                <a:close/>
                <a:moveTo>
                  <a:pt x="506776" y="3388723"/>
                </a:moveTo>
                <a:cubicBezTo>
                  <a:pt x="528546" y="3412982"/>
                  <a:pt x="556970" y="3419405"/>
                  <a:pt x="512823" y="3419642"/>
                </a:cubicBezTo>
                <a:cubicBezTo>
                  <a:pt x="516452" y="3401567"/>
                  <a:pt x="506171" y="3402994"/>
                  <a:pt x="506776" y="3388723"/>
                </a:cubicBezTo>
                <a:close/>
                <a:moveTo>
                  <a:pt x="270321" y="3351384"/>
                </a:moveTo>
                <a:cubicBezTo>
                  <a:pt x="279392" y="3366129"/>
                  <a:pt x="301768" y="3352574"/>
                  <a:pt x="305397" y="3379211"/>
                </a:cubicBezTo>
                <a:cubicBezTo>
                  <a:pt x="319305" y="3382302"/>
                  <a:pt x="313258" y="3364227"/>
                  <a:pt x="327772" y="3368746"/>
                </a:cubicBezTo>
                <a:cubicBezTo>
                  <a:pt x="331400" y="3390151"/>
                  <a:pt x="352566" y="3360660"/>
                  <a:pt x="350752" y="3388723"/>
                </a:cubicBezTo>
                <a:cubicBezTo>
                  <a:pt x="317492" y="3375167"/>
                  <a:pt x="265484" y="3386345"/>
                  <a:pt x="241294" y="3352811"/>
                </a:cubicBezTo>
                <a:cubicBezTo>
                  <a:pt x="255808" y="3348768"/>
                  <a:pt x="281207" y="3375167"/>
                  <a:pt x="270321" y="3351384"/>
                </a:cubicBezTo>
                <a:close/>
                <a:moveTo>
                  <a:pt x="3616366" y="3350909"/>
                </a:moveTo>
                <a:cubicBezTo>
                  <a:pt x="3610922" y="3355902"/>
                  <a:pt x="3604875" y="3357091"/>
                  <a:pt x="3600642" y="3363751"/>
                </a:cubicBezTo>
                <a:cubicBezTo>
                  <a:pt x="3607294" y="3366129"/>
                  <a:pt x="3616972" y="3373502"/>
                  <a:pt x="3627251" y="3368270"/>
                </a:cubicBezTo>
                <a:cubicBezTo>
                  <a:pt x="3627251" y="3358756"/>
                  <a:pt x="3625438" y="3350195"/>
                  <a:pt x="3616366" y="3350909"/>
                </a:cubicBezTo>
                <a:close/>
                <a:moveTo>
                  <a:pt x="3664746" y="3327839"/>
                </a:moveTo>
                <a:cubicBezTo>
                  <a:pt x="3667768" y="3351146"/>
                  <a:pt x="3687725" y="3359708"/>
                  <a:pt x="3705263" y="3361373"/>
                </a:cubicBezTo>
                <a:cubicBezTo>
                  <a:pt x="3702844" y="3359708"/>
                  <a:pt x="3701031" y="3357330"/>
                  <a:pt x="3702239" y="3350909"/>
                </a:cubicBezTo>
                <a:cubicBezTo>
                  <a:pt x="3708891" y="3359471"/>
                  <a:pt x="3730662" y="3360897"/>
                  <a:pt x="3731267" y="3345200"/>
                </a:cubicBezTo>
                <a:cubicBezTo>
                  <a:pt x="3702239" y="3348768"/>
                  <a:pt x="3686516" y="3333547"/>
                  <a:pt x="3664746" y="3327839"/>
                </a:cubicBezTo>
                <a:close/>
                <a:moveTo>
                  <a:pt x="2657243" y="3308812"/>
                </a:moveTo>
                <a:cubicBezTo>
                  <a:pt x="2672361" y="3314044"/>
                  <a:pt x="2685061" y="3328315"/>
                  <a:pt x="2705018" y="3329978"/>
                </a:cubicBezTo>
                <a:cubicBezTo>
                  <a:pt x="2710460" y="3349957"/>
                  <a:pt x="2678409" y="3335925"/>
                  <a:pt x="2679013" y="3326174"/>
                </a:cubicBezTo>
                <a:lnTo>
                  <a:pt x="2664499" y="3342346"/>
                </a:lnTo>
                <a:cubicBezTo>
                  <a:pt x="2654219" y="3333784"/>
                  <a:pt x="2652406" y="3323796"/>
                  <a:pt x="2657243" y="3308812"/>
                </a:cubicBezTo>
                <a:close/>
                <a:moveTo>
                  <a:pt x="2522385" y="3285029"/>
                </a:moveTo>
                <a:cubicBezTo>
                  <a:pt x="2578022" y="3334973"/>
                  <a:pt x="2674781" y="3333784"/>
                  <a:pt x="2707436" y="3407037"/>
                </a:cubicBezTo>
                <a:cubicBezTo>
                  <a:pt x="2672966" y="3494560"/>
                  <a:pt x="2570160" y="3428442"/>
                  <a:pt x="2521175" y="3394907"/>
                </a:cubicBezTo>
                <a:cubicBezTo>
                  <a:pt x="2519966" y="3377070"/>
                  <a:pt x="2527223" y="3371838"/>
                  <a:pt x="2530247" y="3360184"/>
                </a:cubicBezTo>
                <a:cubicBezTo>
                  <a:pt x="2513918" y="3345200"/>
                  <a:pt x="2498195" y="3329978"/>
                  <a:pt x="2489729" y="3307623"/>
                </a:cubicBezTo>
                <a:cubicBezTo>
                  <a:pt x="2507267" y="3305245"/>
                  <a:pt x="2517547" y="3323796"/>
                  <a:pt x="2530851" y="3309288"/>
                </a:cubicBezTo>
                <a:cubicBezTo>
                  <a:pt x="2531456" y="3297633"/>
                  <a:pt x="2519361" y="3300487"/>
                  <a:pt x="2522385" y="3285029"/>
                </a:cubicBezTo>
                <a:close/>
                <a:moveTo>
                  <a:pt x="3015856" y="3242457"/>
                </a:moveTo>
                <a:cubicBezTo>
                  <a:pt x="3023113" y="3241267"/>
                  <a:pt x="3030974" y="3244359"/>
                  <a:pt x="3035813" y="3253397"/>
                </a:cubicBezTo>
                <a:cubicBezTo>
                  <a:pt x="3027951" y="3261245"/>
                  <a:pt x="3013436" y="3249115"/>
                  <a:pt x="2998318" y="3258629"/>
                </a:cubicBezTo>
                <a:cubicBezTo>
                  <a:pt x="3001341" y="3249115"/>
                  <a:pt x="3007994" y="3243646"/>
                  <a:pt x="3015856" y="3242457"/>
                </a:cubicBezTo>
                <a:close/>
                <a:moveTo>
                  <a:pt x="2457677" y="3234846"/>
                </a:moveTo>
                <a:cubicBezTo>
                  <a:pt x="2464330" y="3236510"/>
                  <a:pt x="2466749" y="3243646"/>
                  <a:pt x="2477634" y="3240078"/>
                </a:cubicBezTo>
                <a:cubicBezTo>
                  <a:pt x="2469772" y="3247450"/>
                  <a:pt x="2457677" y="3252208"/>
                  <a:pt x="2463121" y="3276467"/>
                </a:cubicBezTo>
                <a:cubicBezTo>
                  <a:pt x="2481867" y="3282175"/>
                  <a:pt x="2478844" y="3263623"/>
                  <a:pt x="2488519" y="3258629"/>
                </a:cubicBezTo>
                <a:cubicBezTo>
                  <a:pt x="2497591" y="3261245"/>
                  <a:pt x="2504244" y="3268142"/>
                  <a:pt x="2506057" y="3282175"/>
                </a:cubicBezTo>
                <a:cubicBezTo>
                  <a:pt x="2493962" y="3285266"/>
                  <a:pt x="2477634" y="3283601"/>
                  <a:pt x="2467353" y="3292639"/>
                </a:cubicBezTo>
                <a:cubicBezTo>
                  <a:pt x="2463725" y="3272424"/>
                  <a:pt x="2447396" y="3262910"/>
                  <a:pt x="2449211" y="3235321"/>
                </a:cubicBezTo>
                <a:cubicBezTo>
                  <a:pt x="2452840" y="3234132"/>
                  <a:pt x="2455259" y="3234370"/>
                  <a:pt x="2457677" y="3234846"/>
                </a:cubicBezTo>
                <a:close/>
                <a:moveTo>
                  <a:pt x="3168855" y="3219863"/>
                </a:moveTo>
                <a:lnTo>
                  <a:pt x="3193651" y="3219863"/>
                </a:lnTo>
                <a:cubicBezTo>
                  <a:pt x="3193651" y="3224380"/>
                  <a:pt x="3185788" y="3223906"/>
                  <a:pt x="3183370" y="3226045"/>
                </a:cubicBezTo>
                <a:cubicBezTo>
                  <a:pt x="3180345" y="3230564"/>
                  <a:pt x="3185184" y="3233418"/>
                  <a:pt x="3188207" y="3233657"/>
                </a:cubicBezTo>
                <a:cubicBezTo>
                  <a:pt x="3184579" y="3249830"/>
                  <a:pt x="3162808" y="3235797"/>
                  <a:pt x="3168855" y="3219863"/>
                </a:cubicBezTo>
                <a:close/>
                <a:moveTo>
                  <a:pt x="2382613" y="3217276"/>
                </a:moveTo>
                <a:cubicBezTo>
                  <a:pt x="2384957" y="3216948"/>
                  <a:pt x="2387225" y="3217246"/>
                  <a:pt x="2389342" y="3217959"/>
                </a:cubicBezTo>
                <a:cubicBezTo>
                  <a:pt x="2402646" y="3222002"/>
                  <a:pt x="2415346" y="3241267"/>
                  <a:pt x="2434093" y="3237224"/>
                </a:cubicBezTo>
                <a:cubicBezTo>
                  <a:pt x="2424417" y="3251732"/>
                  <a:pt x="2430463" y="3265288"/>
                  <a:pt x="2425626" y="3276467"/>
                </a:cubicBezTo>
                <a:cubicBezTo>
                  <a:pt x="2403251" y="3265051"/>
                  <a:pt x="2385108" y="3248165"/>
                  <a:pt x="2375432" y="3220337"/>
                </a:cubicBezTo>
                <a:cubicBezTo>
                  <a:pt x="2377851" y="3218554"/>
                  <a:pt x="2380271" y="3217602"/>
                  <a:pt x="2382613" y="3217276"/>
                </a:cubicBezTo>
                <a:close/>
                <a:moveTo>
                  <a:pt x="3110800" y="3203690"/>
                </a:moveTo>
                <a:cubicBezTo>
                  <a:pt x="3110800" y="3217246"/>
                  <a:pt x="3108380" y="3230089"/>
                  <a:pt x="3107172" y="3242932"/>
                </a:cubicBezTo>
                <a:cubicBezTo>
                  <a:pt x="3102334" y="3240553"/>
                  <a:pt x="3097495" y="3236273"/>
                  <a:pt x="3092053" y="3237700"/>
                </a:cubicBezTo>
                <a:cubicBezTo>
                  <a:pt x="3107172" y="3237224"/>
                  <a:pt x="3093263" y="3202976"/>
                  <a:pt x="3110800" y="3203690"/>
                </a:cubicBezTo>
                <a:close/>
                <a:moveTo>
                  <a:pt x="3110800" y="3201786"/>
                </a:moveTo>
                <a:cubicBezTo>
                  <a:pt x="3111405" y="3202501"/>
                  <a:pt x="3112010" y="3202262"/>
                  <a:pt x="3112615" y="3202976"/>
                </a:cubicBezTo>
                <a:cubicBezTo>
                  <a:pt x="3112010" y="3202738"/>
                  <a:pt x="3111405" y="3203690"/>
                  <a:pt x="3110800" y="3203690"/>
                </a:cubicBezTo>
                <a:cubicBezTo>
                  <a:pt x="3110800" y="3203214"/>
                  <a:pt x="3110800" y="3202262"/>
                  <a:pt x="3110800" y="3201786"/>
                </a:cubicBezTo>
                <a:close/>
                <a:moveTo>
                  <a:pt x="3106567" y="3175388"/>
                </a:moveTo>
                <a:cubicBezTo>
                  <a:pt x="3111405" y="3185138"/>
                  <a:pt x="3110800" y="3193463"/>
                  <a:pt x="3110800" y="3201786"/>
                </a:cubicBezTo>
                <a:cubicBezTo>
                  <a:pt x="3102334" y="3191322"/>
                  <a:pt x="3096286" y="3191561"/>
                  <a:pt x="3076329" y="3186327"/>
                </a:cubicBezTo>
                <a:cubicBezTo>
                  <a:pt x="3079353" y="3176814"/>
                  <a:pt x="3098102" y="3180382"/>
                  <a:pt x="3106567" y="3175388"/>
                </a:cubicBezTo>
                <a:close/>
                <a:moveTo>
                  <a:pt x="153606" y="3162068"/>
                </a:moveTo>
                <a:cubicBezTo>
                  <a:pt x="218918" y="3194176"/>
                  <a:pt x="286649" y="3175625"/>
                  <a:pt x="348938" y="3215581"/>
                </a:cubicBezTo>
                <a:cubicBezTo>
                  <a:pt x="358614" y="3216533"/>
                  <a:pt x="358614" y="3209873"/>
                  <a:pt x="359219" y="3201786"/>
                </a:cubicBezTo>
                <a:cubicBezTo>
                  <a:pt x="370709" y="3212965"/>
                  <a:pt x="402156" y="3199647"/>
                  <a:pt x="405783" y="3220337"/>
                </a:cubicBezTo>
                <a:cubicBezTo>
                  <a:pt x="436021" y="3196317"/>
                  <a:pt x="474120" y="3234132"/>
                  <a:pt x="499519" y="3248639"/>
                </a:cubicBezTo>
                <a:cubicBezTo>
                  <a:pt x="553340" y="3230803"/>
                  <a:pt x="601116" y="3267905"/>
                  <a:pt x="625305" y="3308812"/>
                </a:cubicBezTo>
                <a:cubicBezTo>
                  <a:pt x="636191" y="3283125"/>
                  <a:pt x="658566" y="3313568"/>
                  <a:pt x="659172" y="3338066"/>
                </a:cubicBezTo>
                <a:cubicBezTo>
                  <a:pt x="664614" y="3334497"/>
                  <a:pt x="662800" y="3324271"/>
                  <a:pt x="671871" y="3327126"/>
                </a:cubicBezTo>
                <a:cubicBezTo>
                  <a:pt x="680942" y="3338303"/>
                  <a:pt x="667637" y="3355189"/>
                  <a:pt x="653728" y="3356141"/>
                </a:cubicBezTo>
                <a:cubicBezTo>
                  <a:pt x="653123" y="3327363"/>
                  <a:pt x="653123" y="3363988"/>
                  <a:pt x="639215" y="3356617"/>
                </a:cubicBezTo>
                <a:cubicBezTo>
                  <a:pt x="630143" y="3345676"/>
                  <a:pt x="642238" y="3345200"/>
                  <a:pt x="641029" y="3326650"/>
                </a:cubicBezTo>
                <a:cubicBezTo>
                  <a:pt x="635586" y="3332358"/>
                  <a:pt x="628328" y="3333547"/>
                  <a:pt x="621072" y="3333071"/>
                </a:cubicBezTo>
                <a:cubicBezTo>
                  <a:pt x="629539" y="3352098"/>
                  <a:pt x="615024" y="3358995"/>
                  <a:pt x="616838" y="3332358"/>
                </a:cubicBezTo>
                <a:cubicBezTo>
                  <a:pt x="613815" y="3342346"/>
                  <a:pt x="601721" y="3343535"/>
                  <a:pt x="598697" y="3351384"/>
                </a:cubicBezTo>
                <a:cubicBezTo>
                  <a:pt x="559993" y="3321417"/>
                  <a:pt x="510404" y="3352098"/>
                  <a:pt x="479562" y="3310477"/>
                </a:cubicBezTo>
                <a:cubicBezTo>
                  <a:pt x="469886" y="3313806"/>
                  <a:pt x="430577" y="3328789"/>
                  <a:pt x="434811" y="3298348"/>
                </a:cubicBezTo>
                <a:cubicBezTo>
                  <a:pt x="418483" y="3329741"/>
                  <a:pt x="388851" y="3272185"/>
                  <a:pt x="372523" y="3303580"/>
                </a:cubicBezTo>
                <a:cubicBezTo>
                  <a:pt x="367686" y="3301202"/>
                  <a:pt x="363452" y="3296207"/>
                  <a:pt x="364056" y="3286218"/>
                </a:cubicBezTo>
                <a:cubicBezTo>
                  <a:pt x="287859" y="3328552"/>
                  <a:pt x="235851" y="3189181"/>
                  <a:pt x="151791" y="3239364"/>
                </a:cubicBezTo>
                <a:cubicBezTo>
                  <a:pt x="148163" y="3218435"/>
                  <a:pt x="173562" y="3235559"/>
                  <a:pt x="172353" y="3217009"/>
                </a:cubicBezTo>
                <a:cubicBezTo>
                  <a:pt x="172957" y="3200597"/>
                  <a:pt x="163886" y="3197743"/>
                  <a:pt x="157234" y="3190846"/>
                </a:cubicBezTo>
                <a:cubicBezTo>
                  <a:pt x="152396" y="3192511"/>
                  <a:pt x="153606" y="3202738"/>
                  <a:pt x="153606" y="3208922"/>
                </a:cubicBezTo>
                <a:cubicBezTo>
                  <a:pt x="137277" y="3201311"/>
                  <a:pt x="128207" y="3184187"/>
                  <a:pt x="109460" y="3180620"/>
                </a:cubicBezTo>
                <a:cubicBezTo>
                  <a:pt x="119741" y="3167063"/>
                  <a:pt x="149373" y="3194413"/>
                  <a:pt x="153606" y="3162068"/>
                </a:cubicBezTo>
                <a:close/>
                <a:moveTo>
                  <a:pt x="2904583" y="3137572"/>
                </a:moveTo>
                <a:cubicBezTo>
                  <a:pt x="2906397" y="3137096"/>
                  <a:pt x="2908816" y="3137572"/>
                  <a:pt x="2911841" y="3138761"/>
                </a:cubicBezTo>
                <a:cubicBezTo>
                  <a:pt x="2916678" y="3141615"/>
                  <a:pt x="2921516" y="3147323"/>
                  <a:pt x="2920306" y="3154934"/>
                </a:cubicBezTo>
                <a:cubicBezTo>
                  <a:pt x="2907606" y="3160642"/>
                  <a:pt x="2904583" y="3149225"/>
                  <a:pt x="2900955" y="3142328"/>
                </a:cubicBezTo>
                <a:cubicBezTo>
                  <a:pt x="2900955" y="3139474"/>
                  <a:pt x="2902164" y="3138048"/>
                  <a:pt x="2904583" y="3137572"/>
                </a:cubicBezTo>
                <a:close/>
                <a:moveTo>
                  <a:pt x="2980175" y="3082633"/>
                </a:moveTo>
                <a:cubicBezTo>
                  <a:pt x="2977152" y="3082157"/>
                  <a:pt x="2974733" y="3082633"/>
                  <a:pt x="2972920" y="3084059"/>
                </a:cubicBezTo>
                <a:cubicBezTo>
                  <a:pt x="2970500" y="3085724"/>
                  <a:pt x="2969290" y="3089291"/>
                  <a:pt x="2970500" y="3095475"/>
                </a:cubicBezTo>
                <a:cubicBezTo>
                  <a:pt x="2985014" y="3090719"/>
                  <a:pt x="2984410" y="3102373"/>
                  <a:pt x="2994084" y="3101183"/>
                </a:cubicBezTo>
                <a:cubicBezTo>
                  <a:pt x="2997109" y="3092384"/>
                  <a:pt x="2988037" y="3084059"/>
                  <a:pt x="2980175" y="3082633"/>
                </a:cubicBezTo>
                <a:close/>
                <a:moveTo>
                  <a:pt x="3288595" y="3071216"/>
                </a:moveTo>
                <a:cubicBezTo>
                  <a:pt x="3276500" y="3072168"/>
                  <a:pt x="3269243" y="3075260"/>
                  <a:pt x="3263800" y="3082633"/>
                </a:cubicBezTo>
                <a:cubicBezTo>
                  <a:pt x="3268034" y="3090956"/>
                  <a:pt x="3294037" y="3097616"/>
                  <a:pt x="3288595" y="3071216"/>
                </a:cubicBezTo>
                <a:close/>
                <a:moveTo>
                  <a:pt x="1514883" y="3059087"/>
                </a:moveTo>
                <a:cubicBezTo>
                  <a:pt x="1522139" y="3058374"/>
                  <a:pt x="1528188" y="3063606"/>
                  <a:pt x="1526373" y="3076449"/>
                </a:cubicBezTo>
                <a:lnTo>
                  <a:pt x="1501578" y="3075973"/>
                </a:lnTo>
                <a:cubicBezTo>
                  <a:pt x="1500974" y="3065746"/>
                  <a:pt x="1508230" y="3059563"/>
                  <a:pt x="1514883" y="3059087"/>
                </a:cubicBezTo>
                <a:close/>
                <a:moveTo>
                  <a:pt x="12455292" y="3054568"/>
                </a:moveTo>
                <a:cubicBezTo>
                  <a:pt x="12438360" y="3059087"/>
                  <a:pt x="12428079" y="3071930"/>
                  <a:pt x="12424450" y="3091432"/>
                </a:cubicBezTo>
                <a:cubicBezTo>
                  <a:pt x="12431103" y="3099994"/>
                  <a:pt x="12448641" y="3093573"/>
                  <a:pt x="12450455" y="3109507"/>
                </a:cubicBezTo>
                <a:cubicBezTo>
                  <a:pt x="12437755" y="3120210"/>
                  <a:pt x="12419613" y="3101183"/>
                  <a:pt x="12415380" y="3128534"/>
                </a:cubicBezTo>
                <a:cubicBezTo>
                  <a:pt x="12426265" y="3145182"/>
                  <a:pt x="12431707" y="3133529"/>
                  <a:pt x="12449245" y="3127107"/>
                </a:cubicBezTo>
                <a:cubicBezTo>
                  <a:pt x="12460131" y="3143993"/>
                  <a:pt x="12457106" y="3157788"/>
                  <a:pt x="12448641" y="3176814"/>
                </a:cubicBezTo>
                <a:cubicBezTo>
                  <a:pt x="12472225" y="3184901"/>
                  <a:pt x="12461945" y="3150177"/>
                  <a:pt x="12483111" y="3157788"/>
                </a:cubicBezTo>
                <a:cubicBezTo>
                  <a:pt x="12459526" y="3116167"/>
                  <a:pt x="12479483" y="3094286"/>
                  <a:pt x="12455292" y="3054568"/>
                </a:cubicBezTo>
                <a:close/>
                <a:moveTo>
                  <a:pt x="12155945" y="3035778"/>
                </a:moveTo>
                <a:cubicBezTo>
                  <a:pt x="12157154" y="3051001"/>
                  <a:pt x="12154736" y="3060039"/>
                  <a:pt x="12142640" y="3059087"/>
                </a:cubicBezTo>
                <a:cubicBezTo>
                  <a:pt x="12145060" y="3047909"/>
                  <a:pt x="12139012" y="3047909"/>
                  <a:pt x="12134779" y="3047671"/>
                </a:cubicBezTo>
                <a:cubicBezTo>
                  <a:pt x="12137802" y="3038395"/>
                  <a:pt x="12147478" y="3038871"/>
                  <a:pt x="12155945" y="3035778"/>
                </a:cubicBezTo>
                <a:close/>
                <a:moveTo>
                  <a:pt x="3018879" y="3035778"/>
                </a:moveTo>
                <a:cubicBezTo>
                  <a:pt x="3017670" y="3057659"/>
                  <a:pt x="3029160" y="3065032"/>
                  <a:pt x="3046092" y="3066460"/>
                </a:cubicBezTo>
                <a:cubicBezTo>
                  <a:pt x="3050326" y="3039108"/>
                  <a:pt x="3030974" y="3042914"/>
                  <a:pt x="3018879" y="3035778"/>
                </a:cubicBezTo>
                <a:close/>
                <a:moveTo>
                  <a:pt x="2897326" y="3031498"/>
                </a:moveTo>
                <a:cubicBezTo>
                  <a:pt x="2892488" y="3031261"/>
                  <a:pt x="2890674" y="3043152"/>
                  <a:pt x="2882207" y="3042438"/>
                </a:cubicBezTo>
                <a:cubicBezTo>
                  <a:pt x="2879789" y="3034352"/>
                  <a:pt x="2880393" y="3028644"/>
                  <a:pt x="2872532" y="3031974"/>
                </a:cubicBezTo>
                <a:cubicBezTo>
                  <a:pt x="2871322" y="3053616"/>
                  <a:pt x="2900351" y="3052190"/>
                  <a:pt x="2903978" y="3036730"/>
                </a:cubicBezTo>
                <a:cubicBezTo>
                  <a:pt x="2900955" y="3032926"/>
                  <a:pt x="2899140" y="3031498"/>
                  <a:pt x="2897326" y="3031498"/>
                </a:cubicBezTo>
                <a:close/>
                <a:moveTo>
                  <a:pt x="891997" y="3016277"/>
                </a:moveTo>
                <a:cubicBezTo>
                  <a:pt x="920421" y="3020796"/>
                  <a:pt x="957914" y="3037682"/>
                  <a:pt x="982105" y="3027692"/>
                </a:cubicBezTo>
                <a:cubicBezTo>
                  <a:pt x="981499" y="3035778"/>
                  <a:pt x="1001455" y="3059800"/>
                  <a:pt x="1000246" y="3033876"/>
                </a:cubicBezTo>
                <a:cubicBezTo>
                  <a:pt x="1005085" y="3034115"/>
                  <a:pt x="1005085" y="3044341"/>
                  <a:pt x="1004480" y="3052190"/>
                </a:cubicBezTo>
                <a:cubicBezTo>
                  <a:pt x="1034717" y="3022936"/>
                  <a:pt x="1068583" y="3081681"/>
                  <a:pt x="1097610" y="3074070"/>
                </a:cubicBezTo>
                <a:cubicBezTo>
                  <a:pt x="1082492" y="3088815"/>
                  <a:pt x="1085514" y="3076686"/>
                  <a:pt x="1093982" y="3097140"/>
                </a:cubicBezTo>
                <a:cubicBezTo>
                  <a:pt x="1061930" y="3072643"/>
                  <a:pt x="1015970" y="3090956"/>
                  <a:pt x="976056" y="3091432"/>
                </a:cubicBezTo>
                <a:cubicBezTo>
                  <a:pt x="971218" y="3089054"/>
                  <a:pt x="977266" y="3069789"/>
                  <a:pt x="967590" y="3068838"/>
                </a:cubicBezTo>
                <a:cubicBezTo>
                  <a:pt x="973033" y="3097378"/>
                  <a:pt x="925863" y="3059324"/>
                  <a:pt x="921630" y="3086913"/>
                </a:cubicBezTo>
                <a:cubicBezTo>
                  <a:pt x="920421" y="3062891"/>
                  <a:pt x="905906" y="3069551"/>
                  <a:pt x="908325" y="3033876"/>
                </a:cubicBezTo>
                <a:cubicBezTo>
                  <a:pt x="902882" y="3039347"/>
                  <a:pt x="893811" y="3038395"/>
                  <a:pt x="893207" y="3046244"/>
                </a:cubicBezTo>
                <a:cubicBezTo>
                  <a:pt x="884136" y="3045530"/>
                  <a:pt x="898649" y="3030785"/>
                  <a:pt x="891997" y="3016277"/>
                </a:cubicBezTo>
                <a:close/>
                <a:moveTo>
                  <a:pt x="2530851" y="3009380"/>
                </a:moveTo>
                <a:cubicBezTo>
                  <a:pt x="2539922" y="3020796"/>
                  <a:pt x="2550203" y="3042914"/>
                  <a:pt x="2565322" y="3027218"/>
                </a:cubicBezTo>
                <a:cubicBezTo>
                  <a:pt x="2573183" y="3017228"/>
                  <a:pt x="2552018" y="3049812"/>
                  <a:pt x="2553831" y="3058374"/>
                </a:cubicBezTo>
                <a:cubicBezTo>
                  <a:pt x="2542341" y="3048860"/>
                  <a:pt x="2553227" y="3039347"/>
                  <a:pt x="2531456" y="3035304"/>
                </a:cubicBezTo>
                <a:cubicBezTo>
                  <a:pt x="2527828" y="3058374"/>
                  <a:pt x="2527828" y="3049812"/>
                  <a:pt x="2501824" y="3047671"/>
                </a:cubicBezTo>
                <a:cubicBezTo>
                  <a:pt x="2509685" y="3035541"/>
                  <a:pt x="2507871" y="3033400"/>
                  <a:pt x="2493358" y="3034352"/>
                </a:cubicBezTo>
                <a:cubicBezTo>
                  <a:pt x="2492147" y="3008665"/>
                  <a:pt x="2533270" y="3050049"/>
                  <a:pt x="2530851" y="3009380"/>
                </a:cubicBezTo>
                <a:close/>
                <a:moveTo>
                  <a:pt x="2354871" y="2994396"/>
                </a:moveTo>
                <a:cubicBezTo>
                  <a:pt x="2360918" y="2993683"/>
                  <a:pt x="2371804" y="3006526"/>
                  <a:pt x="2370595" y="2995110"/>
                </a:cubicBezTo>
                <a:cubicBezTo>
                  <a:pt x="2376641" y="3014612"/>
                  <a:pt x="2382689" y="3001770"/>
                  <a:pt x="2386318" y="3017466"/>
                </a:cubicBezTo>
                <a:cubicBezTo>
                  <a:pt x="2400227" y="3022460"/>
                  <a:pt x="2403251" y="3013185"/>
                  <a:pt x="2412927" y="3012234"/>
                </a:cubicBezTo>
                <a:cubicBezTo>
                  <a:pt x="2412322" y="3021747"/>
                  <a:pt x="2416555" y="3027692"/>
                  <a:pt x="2423812" y="3030072"/>
                </a:cubicBezTo>
                <a:cubicBezTo>
                  <a:pt x="2420789" y="3039584"/>
                  <a:pt x="2411113" y="3033400"/>
                  <a:pt x="2411717" y="3023888"/>
                </a:cubicBezTo>
                <a:cubicBezTo>
                  <a:pt x="2410507" y="3048622"/>
                  <a:pt x="2383899" y="3015563"/>
                  <a:pt x="2376037" y="3030072"/>
                </a:cubicBezTo>
                <a:cubicBezTo>
                  <a:pt x="2368779" y="3027692"/>
                  <a:pt x="2372409" y="3014374"/>
                  <a:pt x="2369991" y="3006526"/>
                </a:cubicBezTo>
                <a:cubicBezTo>
                  <a:pt x="2365756" y="3006050"/>
                  <a:pt x="2366966" y="3014374"/>
                  <a:pt x="2366966" y="3018179"/>
                </a:cubicBezTo>
                <a:cubicBezTo>
                  <a:pt x="2354871" y="3021034"/>
                  <a:pt x="2360918" y="3002007"/>
                  <a:pt x="2351243" y="3001294"/>
                </a:cubicBezTo>
                <a:cubicBezTo>
                  <a:pt x="2351243" y="2996536"/>
                  <a:pt x="2353057" y="2994634"/>
                  <a:pt x="2354871" y="2994396"/>
                </a:cubicBezTo>
                <a:close/>
                <a:moveTo>
                  <a:pt x="12180134" y="2990829"/>
                </a:moveTo>
                <a:cubicBezTo>
                  <a:pt x="12173482" y="2989639"/>
                  <a:pt x="12167435" y="2989402"/>
                  <a:pt x="12161387" y="2991304"/>
                </a:cubicBezTo>
                <a:cubicBezTo>
                  <a:pt x="12153525" y="2994158"/>
                  <a:pt x="12145060" y="3001055"/>
                  <a:pt x="12135988" y="3015088"/>
                </a:cubicBezTo>
                <a:cubicBezTo>
                  <a:pt x="12143245" y="3017704"/>
                  <a:pt x="12150502" y="3014612"/>
                  <a:pt x="12152316" y="3022699"/>
                </a:cubicBezTo>
                <a:cubicBezTo>
                  <a:pt x="12117241" y="3009617"/>
                  <a:pt x="12099703" y="3020320"/>
                  <a:pt x="12047091" y="3015801"/>
                </a:cubicBezTo>
                <a:cubicBezTo>
                  <a:pt x="12053138" y="3038158"/>
                  <a:pt x="12069466" y="3049098"/>
                  <a:pt x="12085794" y="3058374"/>
                </a:cubicBezTo>
                <a:cubicBezTo>
                  <a:pt x="12091237" y="3046957"/>
                  <a:pt x="12071886" y="3037443"/>
                  <a:pt x="12086399" y="3034828"/>
                </a:cubicBezTo>
                <a:cubicBezTo>
                  <a:pt x="12095470" y="3045530"/>
                  <a:pt x="12107565" y="3048622"/>
                  <a:pt x="12122683" y="3040060"/>
                </a:cubicBezTo>
                <a:cubicBezTo>
                  <a:pt x="12145664" y="3103324"/>
                  <a:pt x="12235770" y="3071216"/>
                  <a:pt x="12295036" y="3090243"/>
                </a:cubicBezTo>
                <a:cubicBezTo>
                  <a:pt x="12293826" y="3062417"/>
                  <a:pt x="12265403" y="3060039"/>
                  <a:pt x="12281731" y="3029596"/>
                </a:cubicBezTo>
                <a:cubicBezTo>
                  <a:pt x="12272056" y="3026742"/>
                  <a:pt x="12271451" y="3036969"/>
                  <a:pt x="12266612" y="3040536"/>
                </a:cubicBezTo>
                <a:cubicBezTo>
                  <a:pt x="12264798" y="3022699"/>
                  <a:pt x="12261170" y="3006287"/>
                  <a:pt x="12257541" y="2992256"/>
                </a:cubicBezTo>
                <a:cubicBezTo>
                  <a:pt x="12221257" y="3007002"/>
                  <a:pt x="12199486" y="2994396"/>
                  <a:pt x="12180134" y="2990829"/>
                </a:cubicBezTo>
                <a:close/>
                <a:moveTo>
                  <a:pt x="12747988" y="2986072"/>
                </a:moveTo>
                <a:cubicBezTo>
                  <a:pt x="12754640" y="2987023"/>
                  <a:pt x="12761898" y="2992731"/>
                  <a:pt x="12762502" y="2995586"/>
                </a:cubicBezTo>
                <a:cubicBezTo>
                  <a:pt x="12761898" y="3014374"/>
                  <a:pt x="12744964" y="2999153"/>
                  <a:pt x="12738918" y="3004148"/>
                </a:cubicBezTo>
                <a:cubicBezTo>
                  <a:pt x="12736498" y="2989164"/>
                  <a:pt x="12741941" y="2985358"/>
                  <a:pt x="12747988" y="2986072"/>
                </a:cubicBezTo>
                <a:close/>
                <a:moveTo>
                  <a:pt x="2294624" y="2981595"/>
                </a:moveTo>
                <a:cubicBezTo>
                  <a:pt x="2307210" y="2982296"/>
                  <a:pt x="2311633" y="2985775"/>
                  <a:pt x="2341567" y="2992731"/>
                </a:cubicBezTo>
                <a:cubicBezTo>
                  <a:pt x="2341567" y="3036493"/>
                  <a:pt x="2302258" y="2977510"/>
                  <a:pt x="2319191" y="3015088"/>
                </a:cubicBezTo>
                <a:cubicBezTo>
                  <a:pt x="2303468" y="2992731"/>
                  <a:pt x="2291373" y="3002007"/>
                  <a:pt x="2278069" y="2981791"/>
                </a:cubicBezTo>
                <a:cubicBezTo>
                  <a:pt x="2285326" y="2981435"/>
                  <a:pt x="2290428" y="2981360"/>
                  <a:pt x="2294624" y="2981595"/>
                </a:cubicBezTo>
                <a:close/>
                <a:moveTo>
                  <a:pt x="1980535" y="2981078"/>
                </a:moveTo>
                <a:cubicBezTo>
                  <a:pt x="1982954" y="2987261"/>
                  <a:pt x="1998677" y="3004861"/>
                  <a:pt x="2004725" y="2987023"/>
                </a:cubicBezTo>
                <a:cubicBezTo>
                  <a:pt x="2007144" y="2985121"/>
                  <a:pt x="2007144" y="2989402"/>
                  <a:pt x="2009563" y="2993683"/>
                </a:cubicBezTo>
                <a:lnTo>
                  <a:pt x="2008353" y="3006050"/>
                </a:lnTo>
                <a:cubicBezTo>
                  <a:pt x="1993840" y="3000579"/>
                  <a:pt x="1994444" y="3000579"/>
                  <a:pt x="1979325" y="3005337"/>
                </a:cubicBezTo>
                <a:cubicBezTo>
                  <a:pt x="1972068" y="2994634"/>
                  <a:pt x="1979325" y="2997251"/>
                  <a:pt x="1980535" y="2981078"/>
                </a:cubicBezTo>
                <a:close/>
                <a:moveTo>
                  <a:pt x="12282336" y="2974657"/>
                </a:moveTo>
                <a:cubicBezTo>
                  <a:pt x="12273870" y="3001770"/>
                  <a:pt x="12309549" y="3002720"/>
                  <a:pt x="12296850" y="3017466"/>
                </a:cubicBezTo>
                <a:cubicBezTo>
                  <a:pt x="12295036" y="3003433"/>
                  <a:pt x="12282941" y="3002483"/>
                  <a:pt x="12275684" y="3011758"/>
                </a:cubicBezTo>
                <a:cubicBezTo>
                  <a:pt x="12281127" y="3039822"/>
                  <a:pt x="12292617" y="3042914"/>
                  <a:pt x="12310758" y="3028644"/>
                </a:cubicBezTo>
                <a:cubicBezTo>
                  <a:pt x="12314387" y="3048622"/>
                  <a:pt x="12315597" y="3066697"/>
                  <a:pt x="12329506" y="3071692"/>
                </a:cubicBezTo>
                <a:cubicBezTo>
                  <a:pt x="12339786" y="3056709"/>
                  <a:pt x="12365791" y="3078590"/>
                  <a:pt x="12386352" y="3054568"/>
                </a:cubicBezTo>
                <a:cubicBezTo>
                  <a:pt x="12397842" y="3061465"/>
                  <a:pt x="12401470" y="3079779"/>
                  <a:pt x="12415380" y="3085011"/>
                </a:cubicBezTo>
                <a:cubicBezTo>
                  <a:pt x="12416589" y="3059324"/>
                  <a:pt x="12405099" y="3050525"/>
                  <a:pt x="12415985" y="3029596"/>
                </a:cubicBezTo>
                <a:cubicBezTo>
                  <a:pt x="12394213" y="3033639"/>
                  <a:pt x="12395423" y="3014136"/>
                  <a:pt x="12396633" y="2994396"/>
                </a:cubicBezTo>
                <a:cubicBezTo>
                  <a:pt x="12359743" y="2961575"/>
                  <a:pt x="12317411" y="2993445"/>
                  <a:pt x="12282336" y="2974657"/>
                </a:cubicBezTo>
                <a:close/>
                <a:moveTo>
                  <a:pt x="2222433" y="2972992"/>
                </a:moveTo>
                <a:cubicBezTo>
                  <a:pt x="2229084" y="2973466"/>
                  <a:pt x="2236341" y="2975370"/>
                  <a:pt x="2241179" y="2972992"/>
                </a:cubicBezTo>
                <a:cubicBezTo>
                  <a:pt x="2239970" y="2995110"/>
                  <a:pt x="2217594" y="2993445"/>
                  <a:pt x="2210942" y="2981791"/>
                </a:cubicBezTo>
                <a:cubicBezTo>
                  <a:pt x="2210942" y="2973466"/>
                  <a:pt x="2216385" y="2972277"/>
                  <a:pt x="2222433" y="2972992"/>
                </a:cubicBezTo>
                <a:close/>
                <a:moveTo>
                  <a:pt x="1534234" y="2967284"/>
                </a:moveTo>
                <a:cubicBezTo>
                  <a:pt x="1556610" y="2978937"/>
                  <a:pt x="1511859" y="2988688"/>
                  <a:pt x="1530001" y="2996061"/>
                </a:cubicBezTo>
                <a:cubicBezTo>
                  <a:pt x="1516698" y="2998916"/>
                  <a:pt x="1510649" y="3012234"/>
                  <a:pt x="1494926" y="3012947"/>
                </a:cubicBezTo>
                <a:cubicBezTo>
                  <a:pt x="1503394" y="3003909"/>
                  <a:pt x="1497345" y="2977985"/>
                  <a:pt x="1515488" y="2977510"/>
                </a:cubicBezTo>
                <a:cubicBezTo>
                  <a:pt x="1500369" y="3011758"/>
                  <a:pt x="1533025" y="2982743"/>
                  <a:pt x="1534234" y="2967284"/>
                </a:cubicBezTo>
                <a:close/>
                <a:moveTo>
                  <a:pt x="2174657" y="2966571"/>
                </a:moveTo>
                <a:cubicBezTo>
                  <a:pt x="2183125" y="2971088"/>
                  <a:pt x="2195219" y="2972516"/>
                  <a:pt x="2203684" y="2978937"/>
                </a:cubicBezTo>
                <a:cubicBezTo>
                  <a:pt x="2194010" y="2999153"/>
                  <a:pt x="2191591" y="2970375"/>
                  <a:pt x="2177681" y="2990353"/>
                </a:cubicBezTo>
                <a:cubicBezTo>
                  <a:pt x="2178286" y="2978937"/>
                  <a:pt x="2174053" y="2977985"/>
                  <a:pt x="2174657" y="2966571"/>
                </a:cubicBezTo>
                <a:close/>
                <a:moveTo>
                  <a:pt x="1907361" y="2962526"/>
                </a:moveTo>
                <a:cubicBezTo>
                  <a:pt x="1902523" y="2965856"/>
                  <a:pt x="1900104" y="2971327"/>
                  <a:pt x="1906151" y="2971803"/>
                </a:cubicBezTo>
                <a:cubicBezTo>
                  <a:pt x="1903128" y="2988926"/>
                  <a:pt x="1886799" y="2983694"/>
                  <a:pt x="1875914" y="2990353"/>
                </a:cubicBezTo>
                <a:cubicBezTo>
                  <a:pt x="1875914" y="2986547"/>
                  <a:pt x="1896476" y="2965380"/>
                  <a:pt x="1907361" y="2962526"/>
                </a:cubicBezTo>
                <a:close/>
                <a:moveTo>
                  <a:pt x="1920060" y="2959673"/>
                </a:moveTo>
                <a:cubicBezTo>
                  <a:pt x="1929131" y="2959435"/>
                  <a:pt x="1940621" y="2972040"/>
                  <a:pt x="1930341" y="2980364"/>
                </a:cubicBezTo>
                <a:cubicBezTo>
                  <a:pt x="1926108" y="2980126"/>
                  <a:pt x="1926713" y="2971803"/>
                  <a:pt x="1922480" y="2971327"/>
                </a:cubicBezTo>
                <a:cubicBezTo>
                  <a:pt x="1917641" y="2970851"/>
                  <a:pt x="1917641" y="2972277"/>
                  <a:pt x="1917641" y="2975846"/>
                </a:cubicBezTo>
                <a:cubicBezTo>
                  <a:pt x="1905547" y="2992731"/>
                  <a:pt x="1922480" y="2960148"/>
                  <a:pt x="1913409" y="2964905"/>
                </a:cubicBezTo>
                <a:cubicBezTo>
                  <a:pt x="1915223" y="2961337"/>
                  <a:pt x="1917641" y="2959673"/>
                  <a:pt x="1920060" y="2959673"/>
                </a:cubicBezTo>
                <a:close/>
                <a:moveTo>
                  <a:pt x="2145025" y="2958008"/>
                </a:moveTo>
                <a:cubicBezTo>
                  <a:pt x="2156515" y="2958959"/>
                  <a:pt x="2158329" y="2966808"/>
                  <a:pt x="2166796" y="2969423"/>
                </a:cubicBezTo>
                <a:cubicBezTo>
                  <a:pt x="2163772" y="2990353"/>
                  <a:pt x="2146840" y="2973466"/>
                  <a:pt x="2145025" y="2958008"/>
                </a:cubicBezTo>
                <a:close/>
                <a:moveTo>
                  <a:pt x="1559029" y="2935413"/>
                </a:moveTo>
                <a:cubicBezTo>
                  <a:pt x="1568705" y="2938267"/>
                  <a:pt x="1581404" y="2937554"/>
                  <a:pt x="1580195" y="2953965"/>
                </a:cubicBezTo>
                <a:lnTo>
                  <a:pt x="1560239" y="2954440"/>
                </a:lnTo>
                <a:close/>
                <a:moveTo>
                  <a:pt x="1990815" y="2926852"/>
                </a:moveTo>
                <a:cubicBezTo>
                  <a:pt x="2039195" y="2933035"/>
                  <a:pt x="2082737" y="2944927"/>
                  <a:pt x="2115997" y="2958008"/>
                </a:cubicBezTo>
                <a:cubicBezTo>
                  <a:pt x="2103902" y="2991780"/>
                  <a:pt x="2076084" y="2933749"/>
                  <a:pt x="2063989" y="2969423"/>
                </a:cubicBezTo>
                <a:cubicBezTo>
                  <a:pt x="2046453" y="2937317"/>
                  <a:pt x="2010772" y="2961337"/>
                  <a:pt x="1990815" y="2926852"/>
                </a:cubicBezTo>
                <a:close/>
                <a:moveTo>
                  <a:pt x="1882567" y="2905922"/>
                </a:moveTo>
                <a:cubicBezTo>
                  <a:pt x="1887405" y="2906636"/>
                  <a:pt x="1892847" y="2908539"/>
                  <a:pt x="1895266" y="2906636"/>
                </a:cubicBezTo>
                <a:cubicBezTo>
                  <a:pt x="1894057" y="2919479"/>
                  <a:pt x="1898289" y="2926137"/>
                  <a:pt x="1909175" y="2924949"/>
                </a:cubicBezTo>
                <a:cubicBezTo>
                  <a:pt x="1908570" y="2938030"/>
                  <a:pt x="1894057" y="2928279"/>
                  <a:pt x="1886799" y="2932084"/>
                </a:cubicBezTo>
                <a:cubicBezTo>
                  <a:pt x="1894057" y="2919716"/>
                  <a:pt x="1888613" y="2910441"/>
                  <a:pt x="1875309" y="2913534"/>
                </a:cubicBezTo>
                <a:cubicBezTo>
                  <a:pt x="1874705" y="2905922"/>
                  <a:pt x="1878333" y="2905447"/>
                  <a:pt x="1882567" y="2905922"/>
                </a:cubicBezTo>
                <a:close/>
                <a:moveTo>
                  <a:pt x="1643088" y="2860734"/>
                </a:moveTo>
                <a:cubicBezTo>
                  <a:pt x="1642484" y="2876669"/>
                  <a:pt x="1660626" y="2894031"/>
                  <a:pt x="1666068" y="2878809"/>
                </a:cubicBezTo>
                <a:cubicBezTo>
                  <a:pt x="1654578" y="2877620"/>
                  <a:pt x="1663045" y="2854550"/>
                  <a:pt x="1643088" y="2860734"/>
                </a:cubicBezTo>
                <a:close/>
                <a:moveTo>
                  <a:pt x="901068" y="2755136"/>
                </a:moveTo>
                <a:cubicBezTo>
                  <a:pt x="897440" y="2756325"/>
                  <a:pt x="894416" y="2758942"/>
                  <a:pt x="891997" y="2763222"/>
                </a:cubicBezTo>
                <a:cubicBezTo>
                  <a:pt x="898649" y="2775589"/>
                  <a:pt x="933725" y="2801989"/>
                  <a:pt x="935539" y="2768455"/>
                </a:cubicBezTo>
                <a:cubicBezTo>
                  <a:pt x="928886" y="2760368"/>
                  <a:pt x="912559" y="2751806"/>
                  <a:pt x="901068" y="2755136"/>
                </a:cubicBezTo>
                <a:close/>
                <a:moveTo>
                  <a:pt x="9445485" y="2733731"/>
                </a:moveTo>
                <a:cubicBezTo>
                  <a:pt x="9426738" y="2728260"/>
                  <a:pt x="9426738" y="2763698"/>
                  <a:pt x="9441252" y="2765124"/>
                </a:cubicBezTo>
                <a:cubicBezTo>
                  <a:pt x="9439438" y="2751093"/>
                  <a:pt x="9449114" y="2752045"/>
                  <a:pt x="9445485" y="2733731"/>
                </a:cubicBezTo>
                <a:close/>
                <a:moveTo>
                  <a:pt x="529151" y="2700197"/>
                </a:moveTo>
                <a:cubicBezTo>
                  <a:pt x="526128" y="2700671"/>
                  <a:pt x="522500" y="2702336"/>
                  <a:pt x="518870" y="2705429"/>
                </a:cubicBezTo>
                <a:cubicBezTo>
                  <a:pt x="527337" y="2720174"/>
                  <a:pt x="538828" y="2728499"/>
                  <a:pt x="558179" y="2730164"/>
                </a:cubicBezTo>
                <a:lnTo>
                  <a:pt x="556970" y="2706380"/>
                </a:lnTo>
                <a:cubicBezTo>
                  <a:pt x="549713" y="2706855"/>
                  <a:pt x="544270" y="2703288"/>
                  <a:pt x="538223" y="2701386"/>
                </a:cubicBezTo>
                <a:cubicBezTo>
                  <a:pt x="535199" y="2700197"/>
                  <a:pt x="532174" y="2699721"/>
                  <a:pt x="529151" y="2700197"/>
                </a:cubicBezTo>
                <a:close/>
                <a:moveTo>
                  <a:pt x="841878" y="2697610"/>
                </a:moveTo>
                <a:cubicBezTo>
                  <a:pt x="838932" y="2697223"/>
                  <a:pt x="834849" y="2697223"/>
                  <a:pt x="830918" y="2697818"/>
                </a:cubicBezTo>
                <a:cubicBezTo>
                  <a:pt x="822452" y="2699245"/>
                  <a:pt x="813985" y="2702575"/>
                  <a:pt x="815800" y="2710661"/>
                </a:cubicBezTo>
                <a:cubicBezTo>
                  <a:pt x="825475" y="2707569"/>
                  <a:pt x="849666" y="2721839"/>
                  <a:pt x="846038" y="2699721"/>
                </a:cubicBezTo>
                <a:cubicBezTo>
                  <a:pt x="846641" y="2698769"/>
                  <a:pt x="844827" y="2697997"/>
                  <a:pt x="841878" y="2697610"/>
                </a:cubicBezTo>
                <a:close/>
                <a:moveTo>
                  <a:pt x="367080" y="2660478"/>
                </a:moveTo>
                <a:cubicBezTo>
                  <a:pt x="357403" y="2663570"/>
                  <a:pt x="342891" y="2664522"/>
                  <a:pt x="339867" y="2678077"/>
                </a:cubicBezTo>
                <a:cubicBezTo>
                  <a:pt x="351962" y="2681170"/>
                  <a:pt x="370709" y="2686640"/>
                  <a:pt x="367080" y="2660478"/>
                </a:cubicBezTo>
                <a:close/>
                <a:moveTo>
                  <a:pt x="12760688" y="2658100"/>
                </a:moveTo>
                <a:cubicBezTo>
                  <a:pt x="12760084" y="2668326"/>
                  <a:pt x="12765526" y="2687592"/>
                  <a:pt x="12758268" y="2694964"/>
                </a:cubicBezTo>
                <a:cubicBezTo>
                  <a:pt x="12744360" y="2663094"/>
                  <a:pt x="12718356" y="2684975"/>
                  <a:pt x="12697190" y="2695678"/>
                </a:cubicBezTo>
                <a:cubicBezTo>
                  <a:pt x="12692352" y="2664522"/>
                  <a:pt x="12725008" y="2685926"/>
                  <a:pt x="12721984" y="2659051"/>
                </a:cubicBezTo>
                <a:cubicBezTo>
                  <a:pt x="12740127" y="2660716"/>
                  <a:pt x="12744360" y="2666900"/>
                  <a:pt x="12760688" y="2658100"/>
                </a:cubicBezTo>
                <a:close/>
                <a:moveTo>
                  <a:pt x="3615761" y="2648825"/>
                </a:moveTo>
                <a:cubicBezTo>
                  <a:pt x="3606085" y="2651916"/>
                  <a:pt x="3600037" y="2659289"/>
                  <a:pt x="3597013" y="2672845"/>
                </a:cubicBezTo>
                <a:lnTo>
                  <a:pt x="3616366" y="2672369"/>
                </a:lnTo>
                <a:close/>
                <a:moveTo>
                  <a:pt x="1399377" y="2635506"/>
                </a:moveTo>
                <a:cubicBezTo>
                  <a:pt x="1393329" y="2650965"/>
                  <a:pt x="1428405" y="2664046"/>
                  <a:pt x="1427800" y="2640263"/>
                </a:cubicBezTo>
                <a:cubicBezTo>
                  <a:pt x="1405425" y="2646208"/>
                  <a:pt x="1413286" y="2640738"/>
                  <a:pt x="1399377" y="2635506"/>
                </a:cubicBezTo>
                <a:close/>
                <a:moveTo>
                  <a:pt x="1265729" y="2618143"/>
                </a:moveTo>
                <a:cubicBezTo>
                  <a:pt x="1262704" y="2627657"/>
                  <a:pt x="1252424" y="2633365"/>
                  <a:pt x="1256053" y="2653342"/>
                </a:cubicBezTo>
                <a:lnTo>
                  <a:pt x="1289918" y="2652154"/>
                </a:lnTo>
                <a:cubicBezTo>
                  <a:pt x="1288709" y="2630273"/>
                  <a:pt x="1280243" y="2621236"/>
                  <a:pt x="1265729" y="2618143"/>
                </a:cubicBezTo>
                <a:close/>
                <a:moveTo>
                  <a:pt x="12729846" y="2615289"/>
                </a:moveTo>
                <a:cubicBezTo>
                  <a:pt x="12731056" y="2613387"/>
                  <a:pt x="12733474" y="2613150"/>
                  <a:pt x="12737707" y="2615765"/>
                </a:cubicBezTo>
                <a:cubicBezTo>
                  <a:pt x="12739522" y="2632890"/>
                  <a:pt x="12728637" y="2636457"/>
                  <a:pt x="12728031" y="2649300"/>
                </a:cubicBezTo>
                <a:cubicBezTo>
                  <a:pt x="12723194" y="2648825"/>
                  <a:pt x="12723798" y="2642402"/>
                  <a:pt x="12718961" y="2644067"/>
                </a:cubicBezTo>
                <a:lnTo>
                  <a:pt x="12716541" y="2629322"/>
                </a:lnTo>
                <a:cubicBezTo>
                  <a:pt x="12721984" y="2629559"/>
                  <a:pt x="12721380" y="2631463"/>
                  <a:pt x="12723798" y="2635981"/>
                </a:cubicBezTo>
                <a:cubicBezTo>
                  <a:pt x="12732870" y="2638359"/>
                  <a:pt x="12726822" y="2620284"/>
                  <a:pt x="12729846" y="2615289"/>
                </a:cubicBezTo>
                <a:close/>
                <a:moveTo>
                  <a:pt x="3388982" y="2613626"/>
                </a:moveTo>
                <a:cubicBezTo>
                  <a:pt x="3386563" y="2621236"/>
                  <a:pt x="3381121" y="2628609"/>
                  <a:pt x="3380517" y="2636457"/>
                </a:cubicBezTo>
                <a:cubicBezTo>
                  <a:pt x="3392611" y="2637646"/>
                  <a:pt x="3410752" y="2663094"/>
                  <a:pt x="3416801" y="2637884"/>
                </a:cubicBezTo>
                <a:cubicBezTo>
                  <a:pt x="3407729" y="2630987"/>
                  <a:pt x="3395634" y="2624090"/>
                  <a:pt x="3388982" y="2613626"/>
                </a:cubicBezTo>
                <a:close/>
                <a:moveTo>
                  <a:pt x="1290523" y="2606490"/>
                </a:moveTo>
                <a:cubicBezTo>
                  <a:pt x="1283870" y="2637884"/>
                  <a:pt x="1313503" y="2626229"/>
                  <a:pt x="1299594" y="2652868"/>
                </a:cubicBezTo>
                <a:cubicBezTo>
                  <a:pt x="1324993" y="2637170"/>
                  <a:pt x="1361278" y="2672369"/>
                  <a:pt x="1388491" y="2652868"/>
                </a:cubicBezTo>
                <a:cubicBezTo>
                  <a:pt x="1357650" y="2646208"/>
                  <a:pt x="1317737" y="2632652"/>
                  <a:pt x="1290523" y="2606490"/>
                </a:cubicBezTo>
                <a:close/>
                <a:moveTo>
                  <a:pt x="2644543" y="2599831"/>
                </a:moveTo>
                <a:cubicBezTo>
                  <a:pt x="2635472" y="2602446"/>
                  <a:pt x="2630030" y="2611009"/>
                  <a:pt x="2623377" y="2601496"/>
                </a:cubicBezTo>
                <a:cubicBezTo>
                  <a:pt x="2622772" y="2621236"/>
                  <a:pt x="2639100" y="2625040"/>
                  <a:pt x="2656033" y="2624566"/>
                </a:cubicBezTo>
                <a:cubicBezTo>
                  <a:pt x="2656638" y="2608868"/>
                  <a:pt x="2646962" y="2611246"/>
                  <a:pt x="2654824" y="2600069"/>
                </a:cubicBezTo>
                <a:cubicBezTo>
                  <a:pt x="2651196" y="2598642"/>
                  <a:pt x="2647567" y="2598879"/>
                  <a:pt x="2644543" y="2599831"/>
                </a:cubicBezTo>
                <a:close/>
                <a:moveTo>
                  <a:pt x="1165946" y="2599592"/>
                </a:moveTo>
                <a:cubicBezTo>
                  <a:pt x="1153851" y="2604588"/>
                  <a:pt x="1134499" y="2603398"/>
                  <a:pt x="1128452" y="2618858"/>
                </a:cubicBezTo>
                <a:cubicBezTo>
                  <a:pt x="1136313" y="2617430"/>
                  <a:pt x="1133894" y="2650965"/>
                  <a:pt x="1142361" y="2629798"/>
                </a:cubicBezTo>
                <a:cubicBezTo>
                  <a:pt x="1126637" y="2612436"/>
                  <a:pt x="1174412" y="2625992"/>
                  <a:pt x="1165946" y="2599592"/>
                </a:cubicBezTo>
                <a:close/>
                <a:moveTo>
                  <a:pt x="784354" y="2595073"/>
                </a:moveTo>
                <a:cubicBezTo>
                  <a:pt x="777701" y="2628371"/>
                  <a:pt x="811567" y="2621236"/>
                  <a:pt x="812775" y="2601496"/>
                </a:cubicBezTo>
                <a:cubicBezTo>
                  <a:pt x="800681" y="2602446"/>
                  <a:pt x="789191" y="2601496"/>
                  <a:pt x="784354" y="2595073"/>
                </a:cubicBezTo>
                <a:close/>
                <a:moveTo>
                  <a:pt x="1029274" y="2593885"/>
                </a:moveTo>
                <a:cubicBezTo>
                  <a:pt x="1047416" y="2619095"/>
                  <a:pt x="1009318" y="2608393"/>
                  <a:pt x="1020808" y="2619333"/>
                </a:cubicBezTo>
                <a:cubicBezTo>
                  <a:pt x="1037740" y="2616717"/>
                  <a:pt x="1050440" y="2603874"/>
                  <a:pt x="1048626" y="2635506"/>
                </a:cubicBezTo>
                <a:lnTo>
                  <a:pt x="1115752" y="2635506"/>
                </a:lnTo>
                <a:cubicBezTo>
                  <a:pt x="1109101" y="2625040"/>
                  <a:pt x="1129057" y="2616480"/>
                  <a:pt x="1114542" y="2611246"/>
                </a:cubicBezTo>
                <a:cubicBezTo>
                  <a:pt x="1114542" y="2617193"/>
                  <a:pt x="1113938" y="2622901"/>
                  <a:pt x="1109101" y="2624566"/>
                </a:cubicBezTo>
                <a:cubicBezTo>
                  <a:pt x="1092772" y="2613150"/>
                  <a:pt x="1082492" y="2622425"/>
                  <a:pt x="1067978" y="2623138"/>
                </a:cubicBezTo>
                <a:lnTo>
                  <a:pt x="1066768" y="2607203"/>
                </a:lnTo>
                <a:cubicBezTo>
                  <a:pt x="1052254" y="2615765"/>
                  <a:pt x="1045603" y="2599117"/>
                  <a:pt x="1029274" y="2593885"/>
                </a:cubicBezTo>
                <a:close/>
                <a:moveTo>
                  <a:pt x="2617934" y="2577237"/>
                </a:moveTo>
                <a:cubicBezTo>
                  <a:pt x="2599188" y="2573669"/>
                  <a:pt x="2599792" y="2605777"/>
                  <a:pt x="2619144" y="2601496"/>
                </a:cubicBezTo>
                <a:close/>
                <a:moveTo>
                  <a:pt x="469886" y="2575096"/>
                </a:moveTo>
                <a:cubicBezTo>
                  <a:pt x="478352" y="2576523"/>
                  <a:pt x="492866" y="2588415"/>
                  <a:pt x="488634" y="2607679"/>
                </a:cubicBezTo>
                <a:cubicBezTo>
                  <a:pt x="480166" y="2600544"/>
                  <a:pt x="469886" y="2591269"/>
                  <a:pt x="464444" y="2577712"/>
                </a:cubicBezTo>
                <a:cubicBezTo>
                  <a:pt x="465049" y="2575572"/>
                  <a:pt x="466862" y="2574621"/>
                  <a:pt x="469886" y="2575096"/>
                </a:cubicBezTo>
                <a:close/>
                <a:moveTo>
                  <a:pt x="723274" y="2572004"/>
                </a:moveTo>
                <a:cubicBezTo>
                  <a:pt x="724484" y="2590080"/>
                  <a:pt x="711783" y="2600781"/>
                  <a:pt x="723274" y="2613626"/>
                </a:cubicBezTo>
                <a:cubicBezTo>
                  <a:pt x="738393" y="2601020"/>
                  <a:pt x="749883" y="2613863"/>
                  <a:pt x="769234" y="2613626"/>
                </a:cubicBezTo>
                <a:cubicBezTo>
                  <a:pt x="777701" y="2588652"/>
                  <a:pt x="745045" y="2611485"/>
                  <a:pt x="746254" y="2595788"/>
                </a:cubicBezTo>
                <a:cubicBezTo>
                  <a:pt x="744440" y="2581755"/>
                  <a:pt x="767420" y="2599117"/>
                  <a:pt x="761373" y="2578663"/>
                </a:cubicBezTo>
                <a:cubicBezTo>
                  <a:pt x="734764" y="2584372"/>
                  <a:pt x="744440" y="2575810"/>
                  <a:pt x="723274" y="2572004"/>
                </a:cubicBezTo>
                <a:close/>
                <a:moveTo>
                  <a:pt x="1415705" y="2556307"/>
                </a:moveTo>
                <a:cubicBezTo>
                  <a:pt x="1409052" y="2557496"/>
                  <a:pt x="1402401" y="2561778"/>
                  <a:pt x="1403006" y="2570577"/>
                </a:cubicBezTo>
                <a:cubicBezTo>
                  <a:pt x="1417519" y="2572004"/>
                  <a:pt x="1426590" y="2570577"/>
                  <a:pt x="1432033" y="2559161"/>
                </a:cubicBezTo>
                <a:cubicBezTo>
                  <a:pt x="1430219" y="2557020"/>
                  <a:pt x="1422962" y="2555357"/>
                  <a:pt x="1415705" y="2556307"/>
                </a:cubicBezTo>
                <a:close/>
                <a:moveTo>
                  <a:pt x="525523" y="2532763"/>
                </a:moveTo>
                <a:cubicBezTo>
                  <a:pt x="535804" y="2536091"/>
                  <a:pt x="550317" y="2549648"/>
                  <a:pt x="568460" y="2544177"/>
                </a:cubicBezTo>
                <a:lnTo>
                  <a:pt x="569669" y="2566772"/>
                </a:lnTo>
                <a:lnTo>
                  <a:pt x="555156" y="2567247"/>
                </a:lnTo>
                <a:cubicBezTo>
                  <a:pt x="567250" y="2570101"/>
                  <a:pt x="558784" y="2594123"/>
                  <a:pt x="578136" y="2588176"/>
                </a:cubicBezTo>
                <a:cubicBezTo>
                  <a:pt x="570274" y="2598879"/>
                  <a:pt x="581764" y="2598404"/>
                  <a:pt x="578740" y="2616954"/>
                </a:cubicBezTo>
                <a:cubicBezTo>
                  <a:pt x="562412" y="2607917"/>
                  <a:pt x="565437" y="2598879"/>
                  <a:pt x="555156" y="2577237"/>
                </a:cubicBezTo>
                <a:cubicBezTo>
                  <a:pt x="549713" y="2582469"/>
                  <a:pt x="549108" y="2589367"/>
                  <a:pt x="539432" y="2588652"/>
                </a:cubicBezTo>
                <a:cubicBezTo>
                  <a:pt x="546689" y="2592934"/>
                  <a:pt x="543060" y="2610057"/>
                  <a:pt x="555156" y="2605301"/>
                </a:cubicBezTo>
                <a:cubicBezTo>
                  <a:pt x="549713" y="2614339"/>
                  <a:pt x="538223" y="2615528"/>
                  <a:pt x="535199" y="2628371"/>
                </a:cubicBezTo>
                <a:cubicBezTo>
                  <a:pt x="527942" y="2629798"/>
                  <a:pt x="529151" y="2603160"/>
                  <a:pt x="540642" y="2611722"/>
                </a:cubicBezTo>
                <a:cubicBezTo>
                  <a:pt x="534593" y="2592220"/>
                  <a:pt x="514033" y="2616717"/>
                  <a:pt x="518266" y="2588652"/>
                </a:cubicBezTo>
                <a:cubicBezTo>
                  <a:pt x="511009" y="2589841"/>
                  <a:pt x="512823" y="2597690"/>
                  <a:pt x="512823" y="2605301"/>
                </a:cubicBezTo>
                <a:cubicBezTo>
                  <a:pt x="494681" y="2588652"/>
                  <a:pt x="483796" y="2561302"/>
                  <a:pt x="450535" y="2560350"/>
                </a:cubicBezTo>
                <a:cubicBezTo>
                  <a:pt x="451745" y="2533950"/>
                  <a:pt x="504357" y="2542275"/>
                  <a:pt x="507985" y="2561539"/>
                </a:cubicBezTo>
                <a:cubicBezTo>
                  <a:pt x="495890" y="2562491"/>
                  <a:pt x="496495" y="2551075"/>
                  <a:pt x="484400" y="2555594"/>
                </a:cubicBezTo>
                <a:cubicBezTo>
                  <a:pt x="496495" y="2588891"/>
                  <a:pt x="544874" y="2585324"/>
                  <a:pt x="560598" y="2556307"/>
                </a:cubicBezTo>
                <a:cubicBezTo>
                  <a:pt x="549713" y="2542275"/>
                  <a:pt x="522500" y="2549410"/>
                  <a:pt x="516452" y="2533713"/>
                </a:cubicBezTo>
                <a:cubicBezTo>
                  <a:pt x="518870" y="2531572"/>
                  <a:pt x="521894" y="2531572"/>
                  <a:pt x="525523" y="2532763"/>
                </a:cubicBezTo>
                <a:close/>
                <a:moveTo>
                  <a:pt x="727980" y="2526192"/>
                </a:moveTo>
                <a:cubicBezTo>
                  <a:pt x="731325" y="2525686"/>
                  <a:pt x="735066" y="2525865"/>
                  <a:pt x="739601" y="2527529"/>
                </a:cubicBezTo>
                <a:cubicBezTo>
                  <a:pt x="725089" y="2539897"/>
                  <a:pt x="698479" y="2552977"/>
                  <a:pt x="697875" y="2527529"/>
                </a:cubicBezTo>
                <a:cubicBezTo>
                  <a:pt x="711481" y="2535378"/>
                  <a:pt x="717944" y="2527707"/>
                  <a:pt x="727980" y="2526192"/>
                </a:cubicBezTo>
                <a:close/>
                <a:moveTo>
                  <a:pt x="742021" y="2526102"/>
                </a:moveTo>
                <a:cubicBezTo>
                  <a:pt x="742625" y="2526816"/>
                  <a:pt x="743231" y="2526816"/>
                  <a:pt x="743231" y="2527529"/>
                </a:cubicBezTo>
                <a:cubicBezTo>
                  <a:pt x="742021" y="2526816"/>
                  <a:pt x="741416" y="2528005"/>
                  <a:pt x="739601" y="2527529"/>
                </a:cubicBezTo>
                <a:cubicBezTo>
                  <a:pt x="740811" y="2526816"/>
                  <a:pt x="741416" y="2526816"/>
                  <a:pt x="742021" y="2526102"/>
                </a:cubicBezTo>
                <a:close/>
                <a:moveTo>
                  <a:pt x="2504848" y="2522773"/>
                </a:moveTo>
                <a:cubicBezTo>
                  <a:pt x="2500614" y="2526816"/>
                  <a:pt x="2481867" y="2542988"/>
                  <a:pt x="2494567" y="2555118"/>
                </a:cubicBezTo>
                <a:cubicBezTo>
                  <a:pt x="2482471" y="2576047"/>
                  <a:pt x="2484286" y="2533950"/>
                  <a:pt x="2482471" y="2533713"/>
                </a:cubicBezTo>
                <a:cubicBezTo>
                  <a:pt x="2487310" y="2525389"/>
                  <a:pt x="2493962" y="2521822"/>
                  <a:pt x="2504848" y="2522773"/>
                </a:cubicBezTo>
                <a:close/>
                <a:moveTo>
                  <a:pt x="1338903" y="2513021"/>
                </a:moveTo>
                <a:cubicBezTo>
                  <a:pt x="1367929" y="2513973"/>
                  <a:pt x="1340112" y="2552977"/>
                  <a:pt x="1323179" y="2515399"/>
                </a:cubicBezTo>
                <a:cubicBezTo>
                  <a:pt x="1329832" y="2513497"/>
                  <a:pt x="1335274" y="2512784"/>
                  <a:pt x="1338903" y="2513021"/>
                </a:cubicBezTo>
                <a:close/>
                <a:moveTo>
                  <a:pt x="2407483" y="2510167"/>
                </a:moveTo>
                <a:cubicBezTo>
                  <a:pt x="2422602" y="2510406"/>
                  <a:pt x="2434697" y="2516351"/>
                  <a:pt x="2437721" y="2534189"/>
                </a:cubicBezTo>
                <a:cubicBezTo>
                  <a:pt x="2430463" y="2533713"/>
                  <a:pt x="2425021" y="2539184"/>
                  <a:pt x="2425021" y="2547031"/>
                </a:cubicBezTo>
                <a:cubicBezTo>
                  <a:pt x="2412927" y="2543940"/>
                  <a:pt x="2430463" y="2535854"/>
                  <a:pt x="2423812" y="2523248"/>
                </a:cubicBezTo>
                <a:cubicBezTo>
                  <a:pt x="2393575" y="2538708"/>
                  <a:pt x="2361523" y="2549410"/>
                  <a:pt x="2334310" y="2551075"/>
                </a:cubicBezTo>
                <a:cubicBezTo>
                  <a:pt x="2318587" y="2533950"/>
                  <a:pt x="2366966" y="2541799"/>
                  <a:pt x="2376641" y="2534902"/>
                </a:cubicBezTo>
                <a:cubicBezTo>
                  <a:pt x="2380271" y="2519205"/>
                  <a:pt x="2375432" y="2513260"/>
                  <a:pt x="2362733" y="2518254"/>
                </a:cubicBezTo>
                <a:cubicBezTo>
                  <a:pt x="2375432" y="2515162"/>
                  <a:pt x="2392971" y="2509691"/>
                  <a:pt x="2407483" y="2510167"/>
                </a:cubicBezTo>
                <a:close/>
                <a:moveTo>
                  <a:pt x="1596523" y="2507789"/>
                </a:moveTo>
                <a:lnTo>
                  <a:pt x="1597733" y="2529670"/>
                </a:lnTo>
                <a:cubicBezTo>
                  <a:pt x="1604384" y="2530146"/>
                  <a:pt x="1612246" y="2530859"/>
                  <a:pt x="1616479" y="2537043"/>
                </a:cubicBezTo>
                <a:cubicBezTo>
                  <a:pt x="1612246" y="2524913"/>
                  <a:pt x="1616479" y="2501368"/>
                  <a:pt x="1596523" y="2507789"/>
                </a:cubicBezTo>
                <a:close/>
                <a:moveTo>
                  <a:pt x="1543910" y="2503746"/>
                </a:moveTo>
                <a:cubicBezTo>
                  <a:pt x="1526978" y="2506124"/>
                  <a:pt x="1511859" y="2514686"/>
                  <a:pt x="1508230" y="2536091"/>
                </a:cubicBezTo>
                <a:cubicBezTo>
                  <a:pt x="1524559" y="2543464"/>
                  <a:pt x="1541492" y="2536804"/>
                  <a:pt x="1567496" y="2547031"/>
                </a:cubicBezTo>
                <a:cubicBezTo>
                  <a:pt x="1575357" y="2533713"/>
                  <a:pt x="1592894" y="2533000"/>
                  <a:pt x="1591686" y="2507313"/>
                </a:cubicBezTo>
                <a:cubicBezTo>
                  <a:pt x="1580195" y="2505173"/>
                  <a:pt x="1560843" y="2501605"/>
                  <a:pt x="1543910" y="2503746"/>
                </a:cubicBezTo>
                <a:close/>
                <a:moveTo>
                  <a:pt x="723879" y="2501131"/>
                </a:moveTo>
                <a:cubicBezTo>
                  <a:pt x="728716" y="2503509"/>
                  <a:pt x="745650" y="2518729"/>
                  <a:pt x="750487" y="2520394"/>
                </a:cubicBezTo>
                <a:cubicBezTo>
                  <a:pt x="749278" y="2522297"/>
                  <a:pt x="744440" y="2524200"/>
                  <a:pt x="742021" y="2526102"/>
                </a:cubicBezTo>
                <a:cubicBezTo>
                  <a:pt x="739601" y="2514449"/>
                  <a:pt x="728111" y="2513736"/>
                  <a:pt x="724484" y="2504459"/>
                </a:cubicBezTo>
                <a:cubicBezTo>
                  <a:pt x="722065" y="2501368"/>
                  <a:pt x="722065" y="2500416"/>
                  <a:pt x="723879" y="2501131"/>
                </a:cubicBezTo>
                <a:close/>
                <a:moveTo>
                  <a:pt x="270321" y="2494471"/>
                </a:moveTo>
                <a:cubicBezTo>
                  <a:pt x="281207" y="2497087"/>
                  <a:pt x="292697" y="2513260"/>
                  <a:pt x="296325" y="2520394"/>
                </a:cubicBezTo>
                <a:cubicBezTo>
                  <a:pt x="272135" y="2527767"/>
                  <a:pt x="282415" y="2495422"/>
                  <a:pt x="261249" y="2497325"/>
                </a:cubicBezTo>
                <a:cubicBezTo>
                  <a:pt x="263670" y="2494233"/>
                  <a:pt x="266693" y="2493519"/>
                  <a:pt x="270321" y="2494471"/>
                </a:cubicBezTo>
                <a:close/>
                <a:moveTo>
                  <a:pt x="1034113" y="2467358"/>
                </a:moveTo>
                <a:cubicBezTo>
                  <a:pt x="1033506" y="2481152"/>
                  <a:pt x="1035322" y="2489238"/>
                  <a:pt x="1039554" y="2495422"/>
                </a:cubicBezTo>
                <a:cubicBezTo>
                  <a:pt x="1051649" y="2494471"/>
                  <a:pt x="1057093" y="2487573"/>
                  <a:pt x="1058302" y="2473542"/>
                </a:cubicBezTo>
                <a:cubicBezTo>
                  <a:pt x="1053463" y="2469260"/>
                  <a:pt x="1046207" y="2464504"/>
                  <a:pt x="1034113" y="2467358"/>
                </a:cubicBezTo>
                <a:close/>
                <a:moveTo>
                  <a:pt x="1020203" y="2466169"/>
                </a:moveTo>
                <a:cubicBezTo>
                  <a:pt x="1009922" y="2471163"/>
                  <a:pt x="988756" y="2459747"/>
                  <a:pt x="988151" y="2473542"/>
                </a:cubicBezTo>
                <a:cubicBezTo>
                  <a:pt x="994804" y="2486147"/>
                  <a:pt x="1020808" y="2492092"/>
                  <a:pt x="1020203" y="2466169"/>
                </a:cubicBezTo>
                <a:close/>
                <a:moveTo>
                  <a:pt x="1166551" y="2460936"/>
                </a:moveTo>
                <a:cubicBezTo>
                  <a:pt x="1142966" y="2490665"/>
                  <a:pt x="1092772" y="2454991"/>
                  <a:pt x="1072816" y="2473066"/>
                </a:cubicBezTo>
                <a:cubicBezTo>
                  <a:pt x="1083700" y="2491855"/>
                  <a:pt x="1096400" y="2470688"/>
                  <a:pt x="1099424" y="2496849"/>
                </a:cubicBezTo>
                <a:cubicBezTo>
                  <a:pt x="1126637" y="2487098"/>
                  <a:pt x="1159295" y="2513736"/>
                  <a:pt x="1182275" y="2484006"/>
                </a:cubicBezTo>
                <a:cubicBezTo>
                  <a:pt x="1184088" y="2496136"/>
                  <a:pt x="1202836" y="2509930"/>
                  <a:pt x="1205859" y="2490190"/>
                </a:cubicBezTo>
                <a:cubicBezTo>
                  <a:pt x="1187716" y="2472828"/>
                  <a:pt x="1187716" y="2472590"/>
                  <a:pt x="1166551" y="2460936"/>
                </a:cubicBezTo>
                <a:close/>
                <a:moveTo>
                  <a:pt x="9072" y="2458558"/>
                </a:moveTo>
                <a:cubicBezTo>
                  <a:pt x="15724" y="2459510"/>
                  <a:pt x="26610" y="2470925"/>
                  <a:pt x="33866" y="2468547"/>
                </a:cubicBezTo>
                <a:cubicBezTo>
                  <a:pt x="33263" y="2480676"/>
                  <a:pt x="13910" y="2471163"/>
                  <a:pt x="10886" y="2481152"/>
                </a:cubicBezTo>
                <a:cubicBezTo>
                  <a:pt x="7258" y="2497325"/>
                  <a:pt x="19957" y="2492092"/>
                  <a:pt x="19353" y="2504459"/>
                </a:cubicBezTo>
                <a:cubicBezTo>
                  <a:pt x="27214" y="2498751"/>
                  <a:pt x="34471" y="2495184"/>
                  <a:pt x="32658" y="2480676"/>
                </a:cubicBezTo>
                <a:cubicBezTo>
                  <a:pt x="48985" y="2490190"/>
                  <a:pt x="59870" y="2473303"/>
                  <a:pt x="65918" y="2492092"/>
                </a:cubicBezTo>
                <a:cubicBezTo>
                  <a:pt x="73779" y="2486623"/>
                  <a:pt x="64103" y="2483293"/>
                  <a:pt x="76803" y="2474255"/>
                </a:cubicBezTo>
                <a:cubicBezTo>
                  <a:pt x="130626" y="2505411"/>
                  <a:pt x="202590" y="2466644"/>
                  <a:pt x="246131" y="2503033"/>
                </a:cubicBezTo>
                <a:cubicBezTo>
                  <a:pt x="239479" y="2543227"/>
                  <a:pt x="273950" y="2528005"/>
                  <a:pt x="272135" y="2562728"/>
                </a:cubicBezTo>
                <a:cubicBezTo>
                  <a:pt x="264879" y="2559874"/>
                  <a:pt x="268507" y="2544177"/>
                  <a:pt x="253389" y="2551075"/>
                </a:cubicBezTo>
                <a:cubicBezTo>
                  <a:pt x="246736" y="2544416"/>
                  <a:pt x="251575" y="2542988"/>
                  <a:pt x="252179" y="2532763"/>
                </a:cubicBezTo>
                <a:cubicBezTo>
                  <a:pt x="242504" y="2535854"/>
                  <a:pt x="240084" y="2529432"/>
                  <a:pt x="232827" y="2526816"/>
                </a:cubicBezTo>
                <a:cubicBezTo>
                  <a:pt x="227385" y="2546556"/>
                  <a:pt x="249760" y="2532286"/>
                  <a:pt x="243713" y="2552264"/>
                </a:cubicBezTo>
                <a:cubicBezTo>
                  <a:pt x="223756" y="2523962"/>
                  <a:pt x="195333" y="2551789"/>
                  <a:pt x="191100" y="2575810"/>
                </a:cubicBezTo>
                <a:cubicBezTo>
                  <a:pt x="184447" y="2569150"/>
                  <a:pt x="200775" y="2540134"/>
                  <a:pt x="199567" y="2521583"/>
                </a:cubicBezTo>
                <a:cubicBezTo>
                  <a:pt x="194728" y="2513021"/>
                  <a:pt x="183239" y="2510167"/>
                  <a:pt x="171143" y="2508978"/>
                </a:cubicBezTo>
                <a:cubicBezTo>
                  <a:pt x="173562" y="2517303"/>
                  <a:pt x="180215" y="2513973"/>
                  <a:pt x="185052" y="2516351"/>
                </a:cubicBezTo>
                <a:cubicBezTo>
                  <a:pt x="149373" y="2547983"/>
                  <a:pt x="122159" y="2521346"/>
                  <a:pt x="67732" y="2541323"/>
                </a:cubicBezTo>
                <a:cubicBezTo>
                  <a:pt x="70755" y="2535378"/>
                  <a:pt x="73779" y="2523486"/>
                  <a:pt x="66523" y="2522773"/>
                </a:cubicBezTo>
                <a:cubicBezTo>
                  <a:pt x="74384" y="2513260"/>
                  <a:pt x="91317" y="2516589"/>
                  <a:pt x="96761" y="2504935"/>
                </a:cubicBezTo>
                <a:cubicBezTo>
                  <a:pt x="94946" y="2492568"/>
                  <a:pt x="79827" y="2499227"/>
                  <a:pt x="81037" y="2486860"/>
                </a:cubicBezTo>
                <a:cubicBezTo>
                  <a:pt x="76199" y="2486623"/>
                  <a:pt x="78013" y="2493282"/>
                  <a:pt x="79827" y="2493519"/>
                </a:cubicBezTo>
                <a:cubicBezTo>
                  <a:pt x="57452" y="2509930"/>
                  <a:pt x="27819" y="2523725"/>
                  <a:pt x="0" y="2504935"/>
                </a:cubicBezTo>
                <a:cubicBezTo>
                  <a:pt x="10282" y="2497563"/>
                  <a:pt x="10886" y="2477109"/>
                  <a:pt x="4839" y="2462125"/>
                </a:cubicBezTo>
                <a:cubicBezTo>
                  <a:pt x="5444" y="2459271"/>
                  <a:pt x="7258" y="2458320"/>
                  <a:pt x="9072" y="2458558"/>
                </a:cubicBezTo>
                <a:close/>
                <a:moveTo>
                  <a:pt x="916791" y="2453802"/>
                </a:moveTo>
                <a:cubicBezTo>
                  <a:pt x="913163" y="2453802"/>
                  <a:pt x="910140" y="2454752"/>
                  <a:pt x="907116" y="2456893"/>
                </a:cubicBezTo>
                <a:cubicBezTo>
                  <a:pt x="910744" y="2487098"/>
                  <a:pt x="931306" y="2460936"/>
                  <a:pt x="944610" y="2479963"/>
                </a:cubicBezTo>
                <a:cubicBezTo>
                  <a:pt x="941586" y="2464742"/>
                  <a:pt x="928281" y="2454276"/>
                  <a:pt x="916791" y="2453802"/>
                </a:cubicBezTo>
                <a:close/>
                <a:moveTo>
                  <a:pt x="1159295" y="2436201"/>
                </a:moveTo>
                <a:cubicBezTo>
                  <a:pt x="1149618" y="2435488"/>
                  <a:pt x="1141757" y="2438342"/>
                  <a:pt x="1142966" y="2449520"/>
                </a:cubicBezTo>
                <a:cubicBezTo>
                  <a:pt x="1162922" y="2443099"/>
                  <a:pt x="1176226" y="2468071"/>
                  <a:pt x="1182275" y="2444764"/>
                </a:cubicBezTo>
                <a:cubicBezTo>
                  <a:pt x="1178645" y="2441434"/>
                  <a:pt x="1168365" y="2436915"/>
                  <a:pt x="1159295" y="2436201"/>
                </a:cubicBezTo>
                <a:close/>
                <a:moveTo>
                  <a:pt x="1253030" y="2435250"/>
                </a:moveTo>
                <a:cubicBezTo>
                  <a:pt x="1253030" y="2434299"/>
                  <a:pt x="1253030" y="2434775"/>
                  <a:pt x="1251819" y="2438342"/>
                </a:cubicBezTo>
                <a:cubicBezTo>
                  <a:pt x="1244563" y="2437629"/>
                  <a:pt x="1246981" y="2447855"/>
                  <a:pt x="1242143" y="2449520"/>
                </a:cubicBezTo>
                <a:cubicBezTo>
                  <a:pt x="1237305" y="2450948"/>
                  <a:pt x="1230049" y="2448807"/>
                  <a:pt x="1230049" y="2454752"/>
                </a:cubicBezTo>
                <a:cubicBezTo>
                  <a:pt x="1239724" y="2453563"/>
                  <a:pt x="1255449" y="2466406"/>
                  <a:pt x="1260285" y="2460936"/>
                </a:cubicBezTo>
                <a:cubicBezTo>
                  <a:pt x="1244563" y="2447618"/>
                  <a:pt x="1283870" y="2465217"/>
                  <a:pt x="1265124" y="2455704"/>
                </a:cubicBezTo>
                <a:cubicBezTo>
                  <a:pt x="1252424" y="2454515"/>
                  <a:pt x="1253634" y="2437866"/>
                  <a:pt x="1253030" y="2435250"/>
                </a:cubicBezTo>
                <a:close/>
                <a:moveTo>
                  <a:pt x="1405425" y="2420267"/>
                </a:moveTo>
                <a:cubicBezTo>
                  <a:pt x="1412077" y="2419792"/>
                  <a:pt x="1418729" y="2420267"/>
                  <a:pt x="1425381" y="2421694"/>
                </a:cubicBezTo>
                <a:cubicBezTo>
                  <a:pt x="1414496" y="2440483"/>
                  <a:pt x="1380026" y="2428591"/>
                  <a:pt x="1364302" y="2443575"/>
                </a:cubicBezTo>
                <a:cubicBezTo>
                  <a:pt x="1367325" y="2431445"/>
                  <a:pt x="1385467" y="2421931"/>
                  <a:pt x="1405425" y="2420267"/>
                </a:cubicBezTo>
                <a:close/>
                <a:moveTo>
                  <a:pt x="12650625" y="2393154"/>
                </a:moveTo>
                <a:cubicBezTo>
                  <a:pt x="12661510" y="2393392"/>
                  <a:pt x="12676629" y="2406472"/>
                  <a:pt x="12671790" y="2423359"/>
                </a:cubicBezTo>
                <a:cubicBezTo>
                  <a:pt x="12657277" y="2418364"/>
                  <a:pt x="12658486" y="2397435"/>
                  <a:pt x="12640949" y="2397911"/>
                </a:cubicBezTo>
                <a:cubicBezTo>
                  <a:pt x="12642763" y="2394818"/>
                  <a:pt x="12646392" y="2393154"/>
                  <a:pt x="12650625" y="2393154"/>
                </a:cubicBezTo>
                <a:close/>
                <a:moveTo>
                  <a:pt x="427554" y="2389825"/>
                </a:moveTo>
                <a:lnTo>
                  <a:pt x="448720" y="2389825"/>
                </a:lnTo>
                <a:cubicBezTo>
                  <a:pt x="451745" y="2406948"/>
                  <a:pt x="429370" y="2395533"/>
                  <a:pt x="428764" y="2406472"/>
                </a:cubicBezTo>
                <a:cubicBezTo>
                  <a:pt x="422112" y="2404094"/>
                  <a:pt x="429370" y="2399337"/>
                  <a:pt x="427554" y="2389825"/>
                </a:cubicBezTo>
                <a:close/>
                <a:moveTo>
                  <a:pt x="140906" y="2387446"/>
                </a:moveTo>
                <a:lnTo>
                  <a:pt x="139697" y="2403143"/>
                </a:lnTo>
                <a:cubicBezTo>
                  <a:pt x="153606" y="2410516"/>
                  <a:pt x="186866" y="2417888"/>
                  <a:pt x="189890" y="2435012"/>
                </a:cubicBezTo>
                <a:cubicBezTo>
                  <a:pt x="168724" y="2419553"/>
                  <a:pt x="160863" y="2428828"/>
                  <a:pt x="131835" y="2413132"/>
                </a:cubicBezTo>
                <a:lnTo>
                  <a:pt x="132439" y="2400765"/>
                </a:lnTo>
                <a:cubicBezTo>
                  <a:pt x="125182" y="2396007"/>
                  <a:pt x="125787" y="2393154"/>
                  <a:pt x="140906" y="2387446"/>
                </a:cubicBezTo>
                <a:close/>
                <a:moveTo>
                  <a:pt x="1251214" y="2383403"/>
                </a:moveTo>
                <a:cubicBezTo>
                  <a:pt x="1248796" y="2383403"/>
                  <a:pt x="1246377" y="2384592"/>
                  <a:pt x="1242749" y="2386495"/>
                </a:cubicBezTo>
                <a:cubicBezTo>
                  <a:pt x="1245167" y="2386733"/>
                  <a:pt x="1247586" y="2391014"/>
                  <a:pt x="1247586" y="2396959"/>
                </a:cubicBezTo>
                <a:cubicBezTo>
                  <a:pt x="1239724" y="2400289"/>
                  <a:pt x="1224001" y="2390776"/>
                  <a:pt x="1223397" y="2402667"/>
                </a:cubicBezTo>
                <a:cubicBezTo>
                  <a:pt x="1238515" y="2418840"/>
                  <a:pt x="1257263" y="2392679"/>
                  <a:pt x="1254239" y="2385305"/>
                </a:cubicBezTo>
                <a:cubicBezTo>
                  <a:pt x="1253634" y="2383879"/>
                  <a:pt x="1253030" y="2383166"/>
                  <a:pt x="1251214" y="2383403"/>
                </a:cubicBezTo>
                <a:close/>
                <a:moveTo>
                  <a:pt x="2122045" y="2378884"/>
                </a:moveTo>
                <a:cubicBezTo>
                  <a:pt x="2115392" y="2378884"/>
                  <a:pt x="2110555" y="2380786"/>
                  <a:pt x="2112369" y="2391014"/>
                </a:cubicBezTo>
                <a:cubicBezTo>
                  <a:pt x="2124464" y="2396007"/>
                  <a:pt x="2142606" y="2403856"/>
                  <a:pt x="2142002" y="2380073"/>
                </a:cubicBezTo>
                <a:cubicBezTo>
                  <a:pt x="2137163" y="2381501"/>
                  <a:pt x="2128698" y="2379123"/>
                  <a:pt x="2122045" y="2378884"/>
                </a:cubicBezTo>
                <a:close/>
                <a:moveTo>
                  <a:pt x="793423" y="2376030"/>
                </a:moveTo>
                <a:cubicBezTo>
                  <a:pt x="797658" y="2385305"/>
                  <a:pt x="812775" y="2388160"/>
                  <a:pt x="817009" y="2400765"/>
                </a:cubicBezTo>
                <a:lnTo>
                  <a:pt x="801890" y="2401241"/>
                </a:lnTo>
                <a:cubicBezTo>
                  <a:pt x="804915" y="2385781"/>
                  <a:pt x="787377" y="2391488"/>
                  <a:pt x="793423" y="2376030"/>
                </a:cubicBezTo>
                <a:close/>
                <a:moveTo>
                  <a:pt x="1835396" y="2362474"/>
                </a:moveTo>
                <a:cubicBezTo>
                  <a:pt x="1828140" y="2361047"/>
                  <a:pt x="1820883" y="2364377"/>
                  <a:pt x="1820278" y="2374365"/>
                </a:cubicBezTo>
                <a:cubicBezTo>
                  <a:pt x="1824511" y="2380549"/>
                  <a:pt x="1836606" y="2379599"/>
                  <a:pt x="1848702" y="2380549"/>
                </a:cubicBezTo>
                <a:cubicBezTo>
                  <a:pt x="1849306" y="2370561"/>
                  <a:pt x="1842653" y="2364139"/>
                  <a:pt x="1835396" y="2362474"/>
                </a:cubicBezTo>
                <a:close/>
                <a:moveTo>
                  <a:pt x="2029519" y="2361522"/>
                </a:moveTo>
                <a:cubicBezTo>
                  <a:pt x="2021658" y="2360809"/>
                  <a:pt x="2015610" y="2361998"/>
                  <a:pt x="2016820" y="2372939"/>
                </a:cubicBezTo>
                <a:cubicBezTo>
                  <a:pt x="2028914" y="2377932"/>
                  <a:pt x="2054918" y="2388160"/>
                  <a:pt x="2051894" y="2361998"/>
                </a:cubicBezTo>
                <a:cubicBezTo>
                  <a:pt x="2047058" y="2364614"/>
                  <a:pt x="2037381" y="2362236"/>
                  <a:pt x="2029519" y="2361522"/>
                </a:cubicBezTo>
                <a:close/>
                <a:moveTo>
                  <a:pt x="1994444" y="2357479"/>
                </a:moveTo>
                <a:cubicBezTo>
                  <a:pt x="1983559" y="2380312"/>
                  <a:pt x="1990211" y="2379123"/>
                  <a:pt x="1993840" y="2403143"/>
                </a:cubicBezTo>
                <a:cubicBezTo>
                  <a:pt x="1957555" y="2404094"/>
                  <a:pt x="1958764" y="2393629"/>
                  <a:pt x="1929131" y="2408851"/>
                </a:cubicBezTo>
                <a:cubicBezTo>
                  <a:pt x="1927317" y="2398861"/>
                  <a:pt x="1929736" y="2389349"/>
                  <a:pt x="1920060" y="2390300"/>
                </a:cubicBezTo>
                <a:cubicBezTo>
                  <a:pt x="1909781" y="2405283"/>
                  <a:pt x="1892847" y="2408375"/>
                  <a:pt x="1880148" y="2421218"/>
                </a:cubicBezTo>
                <a:cubicBezTo>
                  <a:pt x="1893452" y="2432158"/>
                  <a:pt x="1901918" y="2450948"/>
                  <a:pt x="1923690" y="2454752"/>
                </a:cubicBezTo>
                <a:cubicBezTo>
                  <a:pt x="1935784" y="2447855"/>
                  <a:pt x="1927922" y="2424785"/>
                  <a:pt x="1933365" y="2419316"/>
                </a:cubicBezTo>
                <a:cubicBezTo>
                  <a:pt x="1941832" y="2431921"/>
                  <a:pt x="1950902" y="2444525"/>
                  <a:pt x="1967231" y="2449996"/>
                </a:cubicBezTo>
                <a:cubicBezTo>
                  <a:pt x="1956950" y="2460936"/>
                  <a:pt x="1952717" y="2447379"/>
                  <a:pt x="1938203" y="2449996"/>
                </a:cubicBezTo>
                <a:cubicBezTo>
                  <a:pt x="1936993" y="2475683"/>
                  <a:pt x="1958764" y="2473303"/>
                  <a:pt x="1979930" y="2473066"/>
                </a:cubicBezTo>
                <a:cubicBezTo>
                  <a:pt x="1989606" y="2438104"/>
                  <a:pt x="2004725" y="2469260"/>
                  <a:pt x="2023471" y="2437153"/>
                </a:cubicBezTo>
                <a:cubicBezTo>
                  <a:pt x="2013795" y="2476157"/>
                  <a:pt x="2057943" y="2454276"/>
                  <a:pt x="2060362" y="2460460"/>
                </a:cubicBezTo>
                <a:cubicBezTo>
                  <a:pt x="2059756" y="2468309"/>
                  <a:pt x="2059756" y="2474018"/>
                  <a:pt x="2057338" y="2477822"/>
                </a:cubicBezTo>
                <a:cubicBezTo>
                  <a:pt x="2096040" y="2467358"/>
                  <a:pt x="2153492" y="2472114"/>
                  <a:pt x="2193405" y="2483530"/>
                </a:cubicBezTo>
                <a:cubicBezTo>
                  <a:pt x="2187357" y="2502796"/>
                  <a:pt x="2158934" y="2494709"/>
                  <a:pt x="2146840" y="2501605"/>
                </a:cubicBezTo>
                <a:cubicBezTo>
                  <a:pt x="2092412" y="2489001"/>
                  <a:pt x="2030124" y="2477585"/>
                  <a:pt x="1961787" y="2495422"/>
                </a:cubicBezTo>
                <a:cubicBezTo>
                  <a:pt x="1959974" y="2489476"/>
                  <a:pt x="1964812" y="2489476"/>
                  <a:pt x="1965416" y="2483530"/>
                </a:cubicBezTo>
                <a:cubicBezTo>
                  <a:pt x="1953322" y="2482578"/>
                  <a:pt x="1950297" y="2494233"/>
                  <a:pt x="1942436" y="2501605"/>
                </a:cubicBezTo>
                <a:cubicBezTo>
                  <a:pt x="1928527" y="2492330"/>
                  <a:pt x="1903733" y="2466169"/>
                  <a:pt x="1886195" y="2484482"/>
                </a:cubicBezTo>
                <a:cubicBezTo>
                  <a:pt x="1904942" y="2490190"/>
                  <a:pt x="1951507" y="2508502"/>
                  <a:pt x="1929131" y="2530383"/>
                </a:cubicBezTo>
                <a:cubicBezTo>
                  <a:pt x="1944855" y="2541562"/>
                  <a:pt x="1981139" y="2536804"/>
                  <a:pt x="1998677" y="2530383"/>
                </a:cubicBezTo>
                <a:cubicBezTo>
                  <a:pt x="2004725" y="2546794"/>
                  <a:pt x="1984768" y="2554880"/>
                  <a:pt x="2004119" y="2554642"/>
                </a:cubicBezTo>
                <a:cubicBezTo>
                  <a:pt x="2027705" y="2522773"/>
                  <a:pt x="2091203" y="2546080"/>
                  <a:pt x="2107532" y="2559161"/>
                </a:cubicBezTo>
                <a:cubicBezTo>
                  <a:pt x="2131721" y="2547508"/>
                  <a:pt x="2160144" y="2559637"/>
                  <a:pt x="2158934" y="2583420"/>
                </a:cubicBezTo>
                <a:cubicBezTo>
                  <a:pt x="2199452" y="2586987"/>
                  <a:pt x="2252064" y="2599355"/>
                  <a:pt x="2297421" y="2605301"/>
                </a:cubicBezTo>
                <a:cubicBezTo>
                  <a:pt x="2304677" y="2601971"/>
                  <a:pt x="2302863" y="2588176"/>
                  <a:pt x="2314958" y="2589128"/>
                </a:cubicBezTo>
                <a:cubicBezTo>
                  <a:pt x="2342172" y="2609344"/>
                  <a:pt x="2392366" y="2615765"/>
                  <a:pt x="2400832" y="2588652"/>
                </a:cubicBezTo>
                <a:cubicBezTo>
                  <a:pt x="2405065" y="2601020"/>
                  <a:pt x="2417159" y="2601734"/>
                  <a:pt x="2423812" y="2612436"/>
                </a:cubicBezTo>
                <a:cubicBezTo>
                  <a:pt x="2461305" y="2591745"/>
                  <a:pt x="2472797" y="2590793"/>
                  <a:pt x="2508476" y="2593885"/>
                </a:cubicBezTo>
                <a:cubicBezTo>
                  <a:pt x="2500614" y="2525627"/>
                  <a:pt x="2591931" y="2567247"/>
                  <a:pt x="2612492" y="2543227"/>
                </a:cubicBezTo>
                <a:cubicBezTo>
                  <a:pt x="2619749" y="2551550"/>
                  <a:pt x="2628819" y="2560589"/>
                  <a:pt x="2636681" y="2549410"/>
                </a:cubicBezTo>
                <a:cubicBezTo>
                  <a:pt x="2638496" y="2557496"/>
                  <a:pt x="2643334" y="2557496"/>
                  <a:pt x="2637891" y="2564869"/>
                </a:cubicBezTo>
                <a:cubicBezTo>
                  <a:pt x="2666918" y="2563443"/>
                  <a:pt x="2695341" y="2574144"/>
                  <a:pt x="2712880" y="2559874"/>
                </a:cubicBezTo>
                <a:cubicBezTo>
                  <a:pt x="2703203" y="2562967"/>
                  <a:pt x="2695946" y="2558448"/>
                  <a:pt x="2694132" y="2548221"/>
                </a:cubicBezTo>
                <a:cubicBezTo>
                  <a:pt x="2701995" y="2537043"/>
                  <a:pt x="2718322" y="2542275"/>
                  <a:pt x="2722556" y="2554642"/>
                </a:cubicBezTo>
                <a:cubicBezTo>
                  <a:pt x="2723159" y="2542751"/>
                  <a:pt x="2734650" y="2543702"/>
                  <a:pt x="2735860" y="2532048"/>
                </a:cubicBezTo>
                <a:cubicBezTo>
                  <a:pt x="2706832" y="2529432"/>
                  <a:pt x="2684456" y="2509454"/>
                  <a:pt x="2661476" y="2531335"/>
                </a:cubicBezTo>
                <a:cubicBezTo>
                  <a:pt x="2646962" y="2498276"/>
                  <a:pt x="2592535" y="2515638"/>
                  <a:pt x="2582255" y="2536567"/>
                </a:cubicBezTo>
                <a:cubicBezTo>
                  <a:pt x="2579836" y="2530383"/>
                  <a:pt x="2577417" y="2529909"/>
                  <a:pt x="2574997" y="2523962"/>
                </a:cubicBezTo>
                <a:cubicBezTo>
                  <a:pt x="2581650" y="2532286"/>
                  <a:pt x="2591931" y="2529432"/>
                  <a:pt x="2590722" y="2513497"/>
                </a:cubicBezTo>
                <a:cubicBezTo>
                  <a:pt x="2556251" y="2484719"/>
                  <a:pt x="2466749" y="2530859"/>
                  <a:pt x="2452840" y="2484006"/>
                </a:cubicBezTo>
                <a:cubicBezTo>
                  <a:pt x="2428650" y="2485908"/>
                  <a:pt x="2433488" y="2487811"/>
                  <a:pt x="2420183" y="2500655"/>
                </a:cubicBezTo>
                <a:cubicBezTo>
                  <a:pt x="2424417" y="2475207"/>
                  <a:pt x="2386318" y="2474255"/>
                  <a:pt x="2383294" y="2489714"/>
                </a:cubicBezTo>
                <a:cubicBezTo>
                  <a:pt x="2336124" y="2465931"/>
                  <a:pt x="2285931" y="2503270"/>
                  <a:pt x="2245413" y="2456180"/>
                </a:cubicBezTo>
                <a:cubicBezTo>
                  <a:pt x="2233319" y="2457130"/>
                  <a:pt x="2241179" y="2483530"/>
                  <a:pt x="2227270" y="2478298"/>
                </a:cubicBezTo>
                <a:cubicBezTo>
                  <a:pt x="2225456" y="2468309"/>
                  <a:pt x="2228480" y="2460936"/>
                  <a:pt x="2230899" y="2455228"/>
                </a:cubicBezTo>
                <a:cubicBezTo>
                  <a:pt x="2204290" y="2464742"/>
                  <a:pt x="2207314" y="2452850"/>
                  <a:pt x="2193405" y="2437866"/>
                </a:cubicBezTo>
                <a:cubicBezTo>
                  <a:pt x="2178286" y="2450233"/>
                  <a:pt x="2204290" y="2462601"/>
                  <a:pt x="2191591" y="2467358"/>
                </a:cubicBezTo>
                <a:cubicBezTo>
                  <a:pt x="2185543" y="2450948"/>
                  <a:pt x="2174657" y="2477822"/>
                  <a:pt x="2168610" y="2461412"/>
                </a:cubicBezTo>
                <a:cubicBezTo>
                  <a:pt x="2166796" y="2447379"/>
                  <a:pt x="2192196" y="2463552"/>
                  <a:pt x="2183729" y="2442861"/>
                </a:cubicBezTo>
                <a:cubicBezTo>
                  <a:pt x="2166796" y="2443575"/>
                  <a:pt x="2163168" y="2427163"/>
                  <a:pt x="2146234" y="2425737"/>
                </a:cubicBezTo>
                <a:cubicBezTo>
                  <a:pt x="2140188" y="2445240"/>
                  <a:pt x="2160748" y="2430732"/>
                  <a:pt x="2154701" y="2448094"/>
                </a:cubicBezTo>
                <a:cubicBezTo>
                  <a:pt x="2143816" y="2429304"/>
                  <a:pt x="2130512" y="2450472"/>
                  <a:pt x="2117207" y="2431445"/>
                </a:cubicBezTo>
                <a:cubicBezTo>
                  <a:pt x="2120231" y="2419792"/>
                  <a:pt x="2150468" y="2438104"/>
                  <a:pt x="2147444" y="2414083"/>
                </a:cubicBezTo>
                <a:cubicBezTo>
                  <a:pt x="2127487" y="2418364"/>
                  <a:pt x="2125068" y="2421694"/>
                  <a:pt x="2114183" y="2408851"/>
                </a:cubicBezTo>
                <a:cubicBezTo>
                  <a:pt x="2109950" y="2434299"/>
                  <a:pt x="2091203" y="2423120"/>
                  <a:pt x="2074270" y="2419792"/>
                </a:cubicBezTo>
                <a:cubicBezTo>
                  <a:pt x="2074270" y="2427639"/>
                  <a:pt x="2076084" y="2433347"/>
                  <a:pt x="2080922" y="2437866"/>
                </a:cubicBezTo>
                <a:cubicBezTo>
                  <a:pt x="2071246" y="2436915"/>
                  <a:pt x="2068223" y="2444764"/>
                  <a:pt x="2061570" y="2444288"/>
                </a:cubicBezTo>
                <a:cubicBezTo>
                  <a:pt x="2091808" y="2419077"/>
                  <a:pt x="2031333" y="2422170"/>
                  <a:pt x="2047058" y="2403619"/>
                </a:cubicBezTo>
                <a:cubicBezTo>
                  <a:pt x="2044033" y="2413369"/>
                  <a:pt x="2068223" y="2411229"/>
                  <a:pt x="2065803" y="2403143"/>
                </a:cubicBezTo>
                <a:cubicBezTo>
                  <a:pt x="2038590" y="2381025"/>
                  <a:pt x="2021053" y="2432872"/>
                  <a:pt x="1998677" y="2403143"/>
                </a:cubicBezTo>
                <a:cubicBezTo>
                  <a:pt x="2008353" y="2401954"/>
                  <a:pt x="1996864" y="2393154"/>
                  <a:pt x="2004119" y="2391727"/>
                </a:cubicBezTo>
                <a:cubicBezTo>
                  <a:pt x="2019239" y="2386970"/>
                  <a:pt x="2013191" y="2406472"/>
                  <a:pt x="2027705" y="2403619"/>
                </a:cubicBezTo>
                <a:cubicBezTo>
                  <a:pt x="2011981" y="2380549"/>
                  <a:pt x="2017424" y="2367231"/>
                  <a:pt x="1994444" y="2357479"/>
                </a:cubicBezTo>
                <a:close/>
                <a:moveTo>
                  <a:pt x="1941832" y="2356290"/>
                </a:moveTo>
                <a:cubicBezTo>
                  <a:pt x="1935180" y="2355101"/>
                  <a:pt x="1927922" y="2359144"/>
                  <a:pt x="1929131" y="2367231"/>
                </a:cubicBezTo>
                <a:cubicBezTo>
                  <a:pt x="1943646" y="2362474"/>
                  <a:pt x="1934575" y="2387922"/>
                  <a:pt x="1952111" y="2379599"/>
                </a:cubicBezTo>
                <a:cubicBezTo>
                  <a:pt x="1955136" y="2364852"/>
                  <a:pt x="1949088" y="2357718"/>
                  <a:pt x="1941832" y="2356290"/>
                </a:cubicBezTo>
                <a:close/>
                <a:moveTo>
                  <a:pt x="1214930" y="2349393"/>
                </a:moveTo>
                <a:cubicBezTo>
                  <a:pt x="1213116" y="2348441"/>
                  <a:pt x="1209488" y="2349156"/>
                  <a:pt x="1204045" y="2351058"/>
                </a:cubicBezTo>
                <a:cubicBezTo>
                  <a:pt x="1211301" y="2351771"/>
                  <a:pt x="1210092" y="2367468"/>
                  <a:pt x="1205255" y="2369133"/>
                </a:cubicBezTo>
                <a:cubicBezTo>
                  <a:pt x="1203440" y="2362950"/>
                  <a:pt x="1196787" y="2360572"/>
                  <a:pt x="1196183" y="2368658"/>
                </a:cubicBezTo>
                <a:cubicBezTo>
                  <a:pt x="1200416" y="2376745"/>
                  <a:pt x="1217349" y="2371987"/>
                  <a:pt x="1224001" y="2380549"/>
                </a:cubicBezTo>
                <a:cubicBezTo>
                  <a:pt x="1214326" y="2364852"/>
                  <a:pt x="1220372" y="2351534"/>
                  <a:pt x="1214930" y="2349393"/>
                </a:cubicBezTo>
                <a:close/>
                <a:moveTo>
                  <a:pt x="1814835" y="2343685"/>
                </a:moveTo>
                <a:cubicBezTo>
                  <a:pt x="1800321" y="2350345"/>
                  <a:pt x="1773713" y="2344637"/>
                  <a:pt x="1780969" y="2351058"/>
                </a:cubicBezTo>
                <a:cubicBezTo>
                  <a:pt x="1790041" y="2357955"/>
                  <a:pt x="1815440" y="2373415"/>
                  <a:pt x="1814835" y="2343685"/>
                </a:cubicBezTo>
                <a:close/>
                <a:moveTo>
                  <a:pt x="1937598" y="2338453"/>
                </a:moveTo>
                <a:cubicBezTo>
                  <a:pt x="1923085" y="2339166"/>
                  <a:pt x="1910989" y="2342258"/>
                  <a:pt x="1905547" y="2351534"/>
                </a:cubicBezTo>
                <a:cubicBezTo>
                  <a:pt x="1914618" y="2362236"/>
                  <a:pt x="1930341" y="2347728"/>
                  <a:pt x="1937598" y="2338453"/>
                </a:cubicBezTo>
                <a:close/>
                <a:moveTo>
                  <a:pt x="1952584" y="2333544"/>
                </a:moveTo>
                <a:cubicBezTo>
                  <a:pt x="1950374" y="2332789"/>
                  <a:pt x="1948332" y="2332685"/>
                  <a:pt x="1946670" y="2333696"/>
                </a:cubicBezTo>
                <a:cubicBezTo>
                  <a:pt x="1944251" y="2335123"/>
                  <a:pt x="1942436" y="2338453"/>
                  <a:pt x="1941832" y="2344874"/>
                </a:cubicBezTo>
                <a:cubicBezTo>
                  <a:pt x="1961183" y="2342496"/>
                  <a:pt x="1954531" y="2371987"/>
                  <a:pt x="1966021" y="2378884"/>
                </a:cubicBezTo>
                <a:cubicBezTo>
                  <a:pt x="1967231" y="2367231"/>
                  <a:pt x="1975092" y="2363663"/>
                  <a:pt x="1971464" y="2345350"/>
                </a:cubicBezTo>
                <a:cubicBezTo>
                  <a:pt x="1967382" y="2343923"/>
                  <a:pt x="1959217" y="2335807"/>
                  <a:pt x="1952584" y="2333544"/>
                </a:cubicBezTo>
                <a:close/>
                <a:moveTo>
                  <a:pt x="12569589" y="2319426"/>
                </a:moveTo>
                <a:cubicBezTo>
                  <a:pt x="12583498" y="2322280"/>
                  <a:pt x="12591964" y="2396722"/>
                  <a:pt x="12562332" y="2379599"/>
                </a:cubicBezTo>
                <a:cubicBezTo>
                  <a:pt x="12565961" y="2367231"/>
                  <a:pt x="12575032" y="2332031"/>
                  <a:pt x="12563542" y="2322756"/>
                </a:cubicBezTo>
                <a:cubicBezTo>
                  <a:pt x="12565356" y="2319902"/>
                  <a:pt x="12567775" y="2318950"/>
                  <a:pt x="12569589" y="2319426"/>
                </a:cubicBezTo>
                <a:close/>
                <a:moveTo>
                  <a:pt x="1635226" y="2286843"/>
                </a:moveTo>
                <a:cubicBezTo>
                  <a:pt x="1627971" y="2292076"/>
                  <a:pt x="1624946" y="2302064"/>
                  <a:pt x="1626760" y="2316096"/>
                </a:cubicBezTo>
                <a:cubicBezTo>
                  <a:pt x="1649741" y="2327988"/>
                  <a:pt x="1659416" y="2284940"/>
                  <a:pt x="1635226" y="2286843"/>
                </a:cubicBezTo>
                <a:close/>
                <a:moveTo>
                  <a:pt x="1470736" y="2274951"/>
                </a:moveTo>
                <a:cubicBezTo>
                  <a:pt x="1468317" y="2280897"/>
                  <a:pt x="1465899" y="2286367"/>
                  <a:pt x="1470131" y="2286843"/>
                </a:cubicBezTo>
                <a:cubicBezTo>
                  <a:pt x="1467713" y="2292789"/>
                  <a:pt x="1441710" y="2296593"/>
                  <a:pt x="1433243" y="2281611"/>
                </a:cubicBezTo>
                <a:cubicBezTo>
                  <a:pt x="1443523" y="2266152"/>
                  <a:pt x="1458037" y="2290172"/>
                  <a:pt x="1470736" y="2274951"/>
                </a:cubicBezTo>
                <a:close/>
                <a:moveTo>
                  <a:pt x="1001455" y="2246649"/>
                </a:moveTo>
                <a:cubicBezTo>
                  <a:pt x="1009922" y="2267102"/>
                  <a:pt x="984524" y="2250930"/>
                  <a:pt x="988756" y="2263298"/>
                </a:cubicBezTo>
                <a:cubicBezTo>
                  <a:pt x="997828" y="2273762"/>
                  <a:pt x="1030483" y="2288507"/>
                  <a:pt x="1025041" y="2252357"/>
                </a:cubicBezTo>
                <a:cubicBezTo>
                  <a:pt x="1015365" y="2253308"/>
                  <a:pt x="1005689" y="2250930"/>
                  <a:pt x="1001455" y="2246649"/>
                </a:cubicBezTo>
                <a:close/>
                <a:moveTo>
                  <a:pt x="12530886" y="2245936"/>
                </a:moveTo>
                <a:cubicBezTo>
                  <a:pt x="12538142" y="2248551"/>
                  <a:pt x="12535119" y="2261870"/>
                  <a:pt x="12536933" y="2269719"/>
                </a:cubicBezTo>
                <a:cubicBezTo>
                  <a:pt x="12523024" y="2268530"/>
                  <a:pt x="12513953" y="2269719"/>
                  <a:pt x="12510929" y="2281135"/>
                </a:cubicBezTo>
                <a:cubicBezTo>
                  <a:pt x="12499439" y="2274475"/>
                  <a:pt x="12504277" y="2264963"/>
                  <a:pt x="12507300" y="2251644"/>
                </a:cubicBezTo>
                <a:cubicBezTo>
                  <a:pt x="12515767" y="2264011"/>
                  <a:pt x="12525443" y="2264963"/>
                  <a:pt x="12530886" y="2245936"/>
                </a:cubicBezTo>
                <a:close/>
                <a:moveTo>
                  <a:pt x="1776737" y="2217633"/>
                </a:moveTo>
                <a:lnTo>
                  <a:pt x="1777946" y="2233806"/>
                </a:lnTo>
                <a:cubicBezTo>
                  <a:pt x="1805765" y="2249978"/>
                  <a:pt x="1805159" y="2216206"/>
                  <a:pt x="1776737" y="2217633"/>
                </a:cubicBezTo>
                <a:close/>
                <a:moveTo>
                  <a:pt x="1818464" y="2210022"/>
                </a:moveTo>
                <a:cubicBezTo>
                  <a:pt x="1805159" y="2211449"/>
                  <a:pt x="1809998" y="2247838"/>
                  <a:pt x="1820278" y="2247125"/>
                </a:cubicBezTo>
                <a:cubicBezTo>
                  <a:pt x="1828140" y="2237848"/>
                  <a:pt x="1812417" y="2222866"/>
                  <a:pt x="1824511" y="2211926"/>
                </a:cubicBezTo>
                <a:cubicBezTo>
                  <a:pt x="1822092" y="2210498"/>
                  <a:pt x="1820278" y="2210022"/>
                  <a:pt x="1818464" y="2210022"/>
                </a:cubicBezTo>
                <a:close/>
                <a:moveTo>
                  <a:pt x="1724729" y="2199082"/>
                </a:moveTo>
                <a:cubicBezTo>
                  <a:pt x="1719890" y="2204790"/>
                  <a:pt x="1705377" y="2205266"/>
                  <a:pt x="1693282" y="2200272"/>
                </a:cubicBezTo>
                <a:cubicBezTo>
                  <a:pt x="1669696" y="2235946"/>
                  <a:pt x="1641274" y="2233568"/>
                  <a:pt x="1622527" y="2269719"/>
                </a:cubicBezTo>
                <a:cubicBezTo>
                  <a:pt x="1633412" y="2280659"/>
                  <a:pt x="1658206" y="2267102"/>
                  <a:pt x="1663650" y="2251644"/>
                </a:cubicBezTo>
                <a:cubicBezTo>
                  <a:pt x="1678163" y="2256875"/>
                  <a:pt x="1694491" y="2260205"/>
                  <a:pt x="1705982" y="2269243"/>
                </a:cubicBezTo>
                <a:cubicBezTo>
                  <a:pt x="1705377" y="2237372"/>
                  <a:pt x="1743476" y="2250454"/>
                  <a:pt x="1761617" y="2226195"/>
                </a:cubicBezTo>
                <a:cubicBezTo>
                  <a:pt x="1758594" y="2235946"/>
                  <a:pt x="1767061" y="2254735"/>
                  <a:pt x="1772503" y="2241417"/>
                </a:cubicBezTo>
                <a:cubicBezTo>
                  <a:pt x="1768270" y="2234996"/>
                  <a:pt x="1771294" y="2228812"/>
                  <a:pt x="1767665" y="2210735"/>
                </a:cubicBezTo>
                <a:cubicBezTo>
                  <a:pt x="1745895" y="2214780"/>
                  <a:pt x="1704772" y="2252833"/>
                  <a:pt x="1687235" y="2221677"/>
                </a:cubicBezTo>
                <a:cubicBezTo>
                  <a:pt x="1704167" y="2223103"/>
                  <a:pt x="1731380" y="2207644"/>
                  <a:pt x="1724729" y="2199082"/>
                </a:cubicBezTo>
                <a:close/>
                <a:moveTo>
                  <a:pt x="553340" y="2189806"/>
                </a:moveTo>
                <a:cubicBezTo>
                  <a:pt x="566041" y="2183624"/>
                  <a:pt x="611397" y="2208596"/>
                  <a:pt x="627121" y="2208358"/>
                </a:cubicBezTo>
                <a:cubicBezTo>
                  <a:pt x="596278" y="2224054"/>
                  <a:pt x="580554" y="2218823"/>
                  <a:pt x="553340" y="2208358"/>
                </a:cubicBezTo>
                <a:cubicBezTo>
                  <a:pt x="548503" y="2197179"/>
                  <a:pt x="549108" y="2191947"/>
                  <a:pt x="553340" y="2189806"/>
                </a:cubicBezTo>
                <a:close/>
                <a:moveTo>
                  <a:pt x="1740452" y="2176488"/>
                </a:moveTo>
                <a:cubicBezTo>
                  <a:pt x="1739242" y="2192422"/>
                  <a:pt x="1747104" y="2186952"/>
                  <a:pt x="1738637" y="2200272"/>
                </a:cubicBezTo>
                <a:cubicBezTo>
                  <a:pt x="1759199" y="2184098"/>
                  <a:pt x="1800926" y="2207644"/>
                  <a:pt x="1823907" y="2181720"/>
                </a:cubicBezTo>
                <a:cubicBezTo>
                  <a:pt x="1813021" y="2162932"/>
                  <a:pt x="1755571" y="2201699"/>
                  <a:pt x="1740452" y="2176488"/>
                </a:cubicBezTo>
                <a:close/>
                <a:moveTo>
                  <a:pt x="1677558" y="2171256"/>
                </a:moveTo>
                <a:cubicBezTo>
                  <a:pt x="1692073" y="2182196"/>
                  <a:pt x="1660626" y="2198844"/>
                  <a:pt x="1656997" y="2186952"/>
                </a:cubicBezTo>
                <a:cubicBezTo>
                  <a:pt x="1656392" y="2161743"/>
                  <a:pt x="1672116" y="2182435"/>
                  <a:pt x="1677558" y="2171256"/>
                </a:cubicBezTo>
                <a:close/>
                <a:moveTo>
                  <a:pt x="1011736" y="2159839"/>
                </a:moveTo>
                <a:cubicBezTo>
                  <a:pt x="997828" y="2186478"/>
                  <a:pt x="994199" y="2164358"/>
                  <a:pt x="967590" y="2166262"/>
                </a:cubicBezTo>
                <a:cubicBezTo>
                  <a:pt x="971218" y="2186239"/>
                  <a:pt x="975452" y="2192660"/>
                  <a:pt x="962752" y="2205504"/>
                </a:cubicBezTo>
                <a:cubicBezTo>
                  <a:pt x="976056" y="2224530"/>
                  <a:pt x="1023226" y="2200747"/>
                  <a:pt x="1016574" y="2230001"/>
                </a:cubicBezTo>
                <a:cubicBezTo>
                  <a:pt x="1050440" y="2228812"/>
                  <a:pt x="1029879" y="2171493"/>
                  <a:pt x="1011736" y="2159839"/>
                </a:cubicBezTo>
                <a:close/>
                <a:moveTo>
                  <a:pt x="1869263" y="2158174"/>
                </a:moveTo>
                <a:cubicBezTo>
                  <a:pt x="1863819" y="2158413"/>
                  <a:pt x="1860192" y="2161267"/>
                  <a:pt x="1863215" y="2171256"/>
                </a:cubicBezTo>
                <a:cubicBezTo>
                  <a:pt x="1872286" y="2181959"/>
                  <a:pt x="1884986" y="2173159"/>
                  <a:pt x="1885590" y="2159363"/>
                </a:cubicBezTo>
                <a:cubicBezTo>
                  <a:pt x="1881962" y="2160078"/>
                  <a:pt x="1874705" y="2157700"/>
                  <a:pt x="1869263" y="2158174"/>
                </a:cubicBezTo>
                <a:close/>
                <a:moveTo>
                  <a:pt x="658566" y="2155559"/>
                </a:moveTo>
                <a:cubicBezTo>
                  <a:pt x="660381" y="2155083"/>
                  <a:pt x="659775" y="2156272"/>
                  <a:pt x="654333" y="2159839"/>
                </a:cubicBezTo>
                <a:cubicBezTo>
                  <a:pt x="644052" y="2169353"/>
                  <a:pt x="642843" y="2189332"/>
                  <a:pt x="625305" y="2189806"/>
                </a:cubicBezTo>
                <a:cubicBezTo>
                  <a:pt x="622887" y="2174348"/>
                  <a:pt x="651915" y="2156985"/>
                  <a:pt x="658566" y="2155559"/>
                </a:cubicBezTo>
                <a:close/>
                <a:moveTo>
                  <a:pt x="1513674" y="2139148"/>
                </a:moveTo>
                <a:cubicBezTo>
                  <a:pt x="1510649" y="2151040"/>
                  <a:pt x="1505812" y="2159363"/>
                  <a:pt x="1500369" y="2169115"/>
                </a:cubicBezTo>
                <a:cubicBezTo>
                  <a:pt x="1503998" y="2187667"/>
                  <a:pt x="1526373" y="2172921"/>
                  <a:pt x="1528188" y="2181245"/>
                </a:cubicBezTo>
                <a:cubicBezTo>
                  <a:pt x="1508835" y="2228574"/>
                  <a:pt x="1464085" y="2132726"/>
                  <a:pt x="1513674" y="2139148"/>
                </a:cubicBezTo>
                <a:close/>
                <a:moveTo>
                  <a:pt x="12554102" y="2136792"/>
                </a:moveTo>
                <a:cubicBezTo>
                  <a:pt x="12551976" y="2136338"/>
                  <a:pt x="12549935" y="2136354"/>
                  <a:pt x="12547818" y="2137245"/>
                </a:cubicBezTo>
                <a:cubicBezTo>
                  <a:pt x="12544795" y="2138434"/>
                  <a:pt x="12542376" y="2141527"/>
                  <a:pt x="12539351" y="2146521"/>
                </a:cubicBezTo>
                <a:cubicBezTo>
                  <a:pt x="12552656" y="2161743"/>
                  <a:pt x="12567170" y="2157224"/>
                  <a:pt x="12579869" y="2142478"/>
                </a:cubicBezTo>
                <a:cubicBezTo>
                  <a:pt x="12567623" y="2143727"/>
                  <a:pt x="12560481" y="2138153"/>
                  <a:pt x="12554102" y="2136792"/>
                </a:cubicBezTo>
                <a:close/>
                <a:moveTo>
                  <a:pt x="1946670" y="2131063"/>
                </a:moveTo>
                <a:cubicBezTo>
                  <a:pt x="1933970" y="2129159"/>
                  <a:pt x="1921875" y="2131776"/>
                  <a:pt x="1920060" y="2142478"/>
                </a:cubicBezTo>
                <a:cubicBezTo>
                  <a:pt x="1939412" y="2140099"/>
                  <a:pt x="1948483" y="2151040"/>
                  <a:pt x="1972674" y="2147235"/>
                </a:cubicBezTo>
                <a:cubicBezTo>
                  <a:pt x="1970254" y="2139148"/>
                  <a:pt x="1958764" y="2132726"/>
                  <a:pt x="1946670" y="2131063"/>
                </a:cubicBezTo>
                <a:close/>
                <a:moveTo>
                  <a:pt x="12480692" y="2124165"/>
                </a:moveTo>
                <a:cubicBezTo>
                  <a:pt x="12476458" y="2124165"/>
                  <a:pt x="12472830" y="2125353"/>
                  <a:pt x="12470411" y="2128683"/>
                </a:cubicBezTo>
                <a:cubicBezTo>
                  <a:pt x="12482506" y="2129635"/>
                  <a:pt x="12471621" y="2148424"/>
                  <a:pt x="12464968" y="2145808"/>
                </a:cubicBezTo>
                <a:cubicBezTo>
                  <a:pt x="12449245" y="2124640"/>
                  <a:pt x="12391794" y="2122262"/>
                  <a:pt x="12399051" y="2158650"/>
                </a:cubicBezTo>
                <a:cubicBezTo>
                  <a:pt x="12422031" y="2136769"/>
                  <a:pt x="12449850" y="2151040"/>
                  <a:pt x="12471016" y="2164596"/>
                </a:cubicBezTo>
                <a:cubicBezTo>
                  <a:pt x="12460735" y="2173634"/>
                  <a:pt x="12444407" y="2170066"/>
                  <a:pt x="12440779" y="2183624"/>
                </a:cubicBezTo>
                <a:cubicBezTo>
                  <a:pt x="12447431" y="2160315"/>
                  <a:pt x="12427475" y="2164596"/>
                  <a:pt x="12415380" y="2165547"/>
                </a:cubicBezTo>
                <a:cubicBezTo>
                  <a:pt x="12411751" y="2183148"/>
                  <a:pt x="12431707" y="2176964"/>
                  <a:pt x="12440779" y="2183624"/>
                </a:cubicBezTo>
                <a:cubicBezTo>
                  <a:pt x="12462549" y="2223103"/>
                  <a:pt x="12501858" y="2210974"/>
                  <a:pt x="12533305" y="2207883"/>
                </a:cubicBezTo>
                <a:cubicBezTo>
                  <a:pt x="12533305" y="2166262"/>
                  <a:pt x="12497624" y="2190520"/>
                  <a:pt x="12479483" y="2176964"/>
                </a:cubicBezTo>
                <a:cubicBezTo>
                  <a:pt x="12497624" y="2158888"/>
                  <a:pt x="12480692" y="2161743"/>
                  <a:pt x="12474644" y="2141527"/>
                </a:cubicBezTo>
                <a:cubicBezTo>
                  <a:pt x="12481901" y="2146045"/>
                  <a:pt x="12513953" y="2168164"/>
                  <a:pt x="12515767" y="2140575"/>
                </a:cubicBezTo>
                <a:cubicBezTo>
                  <a:pt x="12510929" y="2137245"/>
                  <a:pt x="12501858" y="2131063"/>
                  <a:pt x="12493391" y="2127494"/>
                </a:cubicBezTo>
                <a:cubicBezTo>
                  <a:pt x="12489159" y="2125592"/>
                  <a:pt x="12484320" y="2124403"/>
                  <a:pt x="12480692" y="2124165"/>
                </a:cubicBezTo>
                <a:close/>
                <a:moveTo>
                  <a:pt x="1677558" y="2119884"/>
                </a:moveTo>
                <a:cubicBezTo>
                  <a:pt x="1661836" y="2121073"/>
                  <a:pt x="1650951" y="2128446"/>
                  <a:pt x="1658206" y="2142002"/>
                </a:cubicBezTo>
                <a:cubicBezTo>
                  <a:pt x="1646112" y="2146758"/>
                  <a:pt x="1646716" y="2133202"/>
                  <a:pt x="1634622" y="2136295"/>
                </a:cubicBezTo>
                <a:cubicBezTo>
                  <a:pt x="1634017" y="2144143"/>
                  <a:pt x="1629179" y="2149613"/>
                  <a:pt x="1626155" y="2159363"/>
                </a:cubicBezTo>
                <a:cubicBezTo>
                  <a:pt x="1652160" y="2163645"/>
                  <a:pt x="1658206" y="2141764"/>
                  <a:pt x="1677558" y="2135343"/>
                </a:cubicBezTo>
                <a:cubicBezTo>
                  <a:pt x="1671511" y="2158650"/>
                  <a:pt x="1652160" y="2165072"/>
                  <a:pt x="1634622" y="2175537"/>
                </a:cubicBezTo>
                <a:cubicBezTo>
                  <a:pt x="1651555" y="2176964"/>
                  <a:pt x="1644902" y="2205979"/>
                  <a:pt x="1659416" y="2211211"/>
                </a:cubicBezTo>
                <a:cubicBezTo>
                  <a:pt x="1669696" y="2198130"/>
                  <a:pt x="1690862" y="2204077"/>
                  <a:pt x="1701749" y="2181245"/>
                </a:cubicBezTo>
                <a:cubicBezTo>
                  <a:pt x="1703563" y="2187428"/>
                  <a:pt x="1724729" y="2201223"/>
                  <a:pt x="1725333" y="2187428"/>
                </a:cubicBezTo>
                <a:cubicBezTo>
                  <a:pt x="1708400" y="2188141"/>
                  <a:pt x="1723520" y="2175537"/>
                  <a:pt x="1712634" y="2164596"/>
                </a:cubicBezTo>
                <a:cubicBezTo>
                  <a:pt x="1702958" y="2161743"/>
                  <a:pt x="1683001" y="2171969"/>
                  <a:pt x="1684211" y="2158174"/>
                </a:cubicBezTo>
                <a:cubicBezTo>
                  <a:pt x="1691468" y="2158650"/>
                  <a:pt x="1684815" y="2142002"/>
                  <a:pt x="1692073" y="2140575"/>
                </a:cubicBezTo>
                <a:cubicBezTo>
                  <a:pt x="1706586" y="2139861"/>
                  <a:pt x="1717472" y="2156985"/>
                  <a:pt x="1721100" y="2135343"/>
                </a:cubicBezTo>
                <a:cubicBezTo>
                  <a:pt x="1712030" y="2123690"/>
                  <a:pt x="1692677" y="2118695"/>
                  <a:pt x="1677558" y="2119884"/>
                </a:cubicBezTo>
                <a:close/>
                <a:moveTo>
                  <a:pt x="12809067" y="2110132"/>
                </a:moveTo>
                <a:cubicBezTo>
                  <a:pt x="12812696" y="2135106"/>
                  <a:pt x="12793344" y="2145569"/>
                  <a:pt x="12784878" y="2136769"/>
                </a:cubicBezTo>
                <a:cubicBezTo>
                  <a:pt x="12783668" y="2116316"/>
                  <a:pt x="12797577" y="2113224"/>
                  <a:pt x="12809067" y="2110132"/>
                </a:cubicBezTo>
                <a:close/>
                <a:moveTo>
                  <a:pt x="1736824" y="2108943"/>
                </a:moveTo>
                <a:cubicBezTo>
                  <a:pt x="1724729" y="2108943"/>
                  <a:pt x="1713239" y="2111321"/>
                  <a:pt x="1702958" y="2118219"/>
                </a:cubicBezTo>
                <a:cubicBezTo>
                  <a:pt x="1730171" y="2100857"/>
                  <a:pt x="1718076" y="2149375"/>
                  <a:pt x="1744685" y="2147710"/>
                </a:cubicBezTo>
                <a:cubicBezTo>
                  <a:pt x="1750733" y="2130348"/>
                  <a:pt x="1738033" y="2133202"/>
                  <a:pt x="1736219" y="2125116"/>
                </a:cubicBezTo>
                <a:cubicBezTo>
                  <a:pt x="1741056" y="2125353"/>
                  <a:pt x="1741056" y="2119645"/>
                  <a:pt x="1744081" y="2117743"/>
                </a:cubicBezTo>
                <a:cubicBezTo>
                  <a:pt x="1753757" y="2156272"/>
                  <a:pt x="1790041" y="2101809"/>
                  <a:pt x="1801531" y="2152466"/>
                </a:cubicBezTo>
                <a:cubicBezTo>
                  <a:pt x="1818464" y="2155796"/>
                  <a:pt x="1823907" y="2142002"/>
                  <a:pt x="1834187" y="2134867"/>
                </a:cubicBezTo>
                <a:cubicBezTo>
                  <a:pt x="1836001" y="2145094"/>
                  <a:pt x="1832977" y="2155083"/>
                  <a:pt x="1845072" y="2154132"/>
                </a:cubicBezTo>
                <a:cubicBezTo>
                  <a:pt x="1843258" y="2136295"/>
                  <a:pt x="1852934" y="2137245"/>
                  <a:pt x="1863819" y="2118219"/>
                </a:cubicBezTo>
                <a:cubicBezTo>
                  <a:pt x="1858982" y="2117981"/>
                  <a:pt x="1854143" y="2118932"/>
                  <a:pt x="1854748" y="2112986"/>
                </a:cubicBezTo>
                <a:cubicBezTo>
                  <a:pt x="1814230" y="2130348"/>
                  <a:pt x="1773108" y="2108943"/>
                  <a:pt x="1736824" y="2108943"/>
                </a:cubicBezTo>
                <a:close/>
                <a:moveTo>
                  <a:pt x="2515734" y="2106089"/>
                </a:moveTo>
                <a:cubicBezTo>
                  <a:pt x="2519361" y="2124165"/>
                  <a:pt x="2500614" y="2114651"/>
                  <a:pt x="2506662" y="2134867"/>
                </a:cubicBezTo>
                <a:cubicBezTo>
                  <a:pt x="2520571" y="2142002"/>
                  <a:pt x="2527223" y="2111084"/>
                  <a:pt x="2515734" y="2106089"/>
                </a:cubicBezTo>
                <a:close/>
                <a:moveTo>
                  <a:pt x="1437476" y="2106089"/>
                </a:moveTo>
                <a:cubicBezTo>
                  <a:pt x="1444128" y="2114651"/>
                  <a:pt x="1458641" y="2109895"/>
                  <a:pt x="1465294" y="2116554"/>
                </a:cubicBezTo>
                <a:cubicBezTo>
                  <a:pt x="1461666" y="2136056"/>
                  <a:pt x="1448361" y="2124640"/>
                  <a:pt x="1436871" y="2121549"/>
                </a:cubicBezTo>
                <a:cubicBezTo>
                  <a:pt x="1438080" y="2135580"/>
                  <a:pt x="1445337" y="2140575"/>
                  <a:pt x="1441710" y="2158174"/>
                </a:cubicBezTo>
                <a:cubicBezTo>
                  <a:pt x="1424776" y="2166498"/>
                  <a:pt x="1440499" y="2132250"/>
                  <a:pt x="1423567" y="2140575"/>
                </a:cubicBezTo>
                <a:cubicBezTo>
                  <a:pt x="1420543" y="2118695"/>
                  <a:pt x="1443523" y="2130348"/>
                  <a:pt x="1437476" y="2106089"/>
                </a:cubicBezTo>
                <a:close/>
                <a:moveTo>
                  <a:pt x="2544155" y="2100857"/>
                </a:moveTo>
                <a:cubicBezTo>
                  <a:pt x="2529642" y="2101570"/>
                  <a:pt x="2527223" y="2117030"/>
                  <a:pt x="2526014" y="2136769"/>
                </a:cubicBezTo>
                <a:cubicBezTo>
                  <a:pt x="2548994" y="2148662"/>
                  <a:pt x="2570160" y="2120597"/>
                  <a:pt x="2590722" y="2130348"/>
                </a:cubicBezTo>
                <a:cubicBezTo>
                  <a:pt x="2593744" y="2118695"/>
                  <a:pt x="2587092" y="2118457"/>
                  <a:pt x="2587698" y="2106565"/>
                </a:cubicBezTo>
                <a:cubicBezTo>
                  <a:pt x="2551413" y="2109419"/>
                  <a:pt x="2560484" y="2122025"/>
                  <a:pt x="2529038" y="2119408"/>
                </a:cubicBezTo>
                <a:cubicBezTo>
                  <a:pt x="2541132" y="2120358"/>
                  <a:pt x="2545970" y="2114889"/>
                  <a:pt x="2544155" y="2100857"/>
                </a:cubicBezTo>
                <a:close/>
                <a:moveTo>
                  <a:pt x="1419937" y="2098003"/>
                </a:moveTo>
                <a:cubicBezTo>
                  <a:pt x="1422357" y="2098716"/>
                  <a:pt x="1425381" y="2101096"/>
                  <a:pt x="1428405" y="2106089"/>
                </a:cubicBezTo>
                <a:cubicBezTo>
                  <a:pt x="1428405" y="2111797"/>
                  <a:pt x="1423567" y="2109419"/>
                  <a:pt x="1423567" y="2105613"/>
                </a:cubicBezTo>
                <a:cubicBezTo>
                  <a:pt x="1404215" y="2102046"/>
                  <a:pt x="1424171" y="2141764"/>
                  <a:pt x="1399377" y="2133915"/>
                </a:cubicBezTo>
                <a:cubicBezTo>
                  <a:pt x="1403006" y="2117030"/>
                  <a:pt x="1403006" y="2117268"/>
                  <a:pt x="1399377" y="2099905"/>
                </a:cubicBezTo>
                <a:cubicBezTo>
                  <a:pt x="1409658" y="2107754"/>
                  <a:pt x="1413286" y="2095863"/>
                  <a:pt x="1419937" y="2098003"/>
                </a:cubicBezTo>
                <a:close/>
                <a:moveTo>
                  <a:pt x="12838095" y="2095863"/>
                </a:moveTo>
                <a:cubicBezTo>
                  <a:pt x="12839909" y="2096101"/>
                  <a:pt x="12841723" y="2097290"/>
                  <a:pt x="12844143" y="2100381"/>
                </a:cubicBezTo>
                <a:cubicBezTo>
                  <a:pt x="12833862" y="2105139"/>
                  <a:pt x="12830838" y="2117981"/>
                  <a:pt x="12813906" y="2116554"/>
                </a:cubicBezTo>
                <a:lnTo>
                  <a:pt x="12814510" y="2099905"/>
                </a:lnTo>
                <a:cubicBezTo>
                  <a:pt x="12822977" y="2102522"/>
                  <a:pt x="12827814" y="2099429"/>
                  <a:pt x="12832047" y="2097527"/>
                </a:cubicBezTo>
                <a:cubicBezTo>
                  <a:pt x="12834467" y="2096338"/>
                  <a:pt x="12836281" y="2095625"/>
                  <a:pt x="12838095" y="2095863"/>
                </a:cubicBezTo>
                <a:close/>
                <a:moveTo>
                  <a:pt x="1877728" y="2077787"/>
                </a:moveTo>
                <a:cubicBezTo>
                  <a:pt x="1871681" y="2102998"/>
                  <a:pt x="1906151" y="2131537"/>
                  <a:pt x="1910989" y="2096101"/>
                </a:cubicBezTo>
                <a:cubicBezTo>
                  <a:pt x="1888613" y="2100142"/>
                  <a:pt x="1887405" y="2082543"/>
                  <a:pt x="1877728" y="2077787"/>
                </a:cubicBezTo>
                <a:close/>
                <a:moveTo>
                  <a:pt x="1844467" y="2069701"/>
                </a:moveTo>
                <a:cubicBezTo>
                  <a:pt x="1832977" y="2072318"/>
                  <a:pt x="1820278" y="2081354"/>
                  <a:pt x="1814835" y="2089917"/>
                </a:cubicBezTo>
                <a:cubicBezTo>
                  <a:pt x="1841444" y="2090155"/>
                  <a:pt x="1846886" y="2081116"/>
                  <a:pt x="1868052" y="2088966"/>
                </a:cubicBezTo>
                <a:cubicBezTo>
                  <a:pt x="1866843" y="2070890"/>
                  <a:pt x="1855957" y="2066847"/>
                  <a:pt x="1844467" y="2069701"/>
                </a:cubicBezTo>
                <a:close/>
                <a:moveTo>
                  <a:pt x="1348579" y="2068036"/>
                </a:moveTo>
                <a:cubicBezTo>
                  <a:pt x="1338298" y="2078026"/>
                  <a:pt x="1332855" y="2093008"/>
                  <a:pt x="1329227" y="2108943"/>
                </a:cubicBezTo>
                <a:cubicBezTo>
                  <a:pt x="1319551" y="2102759"/>
                  <a:pt x="1312898" y="2095387"/>
                  <a:pt x="1295361" y="2099192"/>
                </a:cubicBezTo>
                <a:cubicBezTo>
                  <a:pt x="1312898" y="2090155"/>
                  <a:pt x="1330436" y="2088013"/>
                  <a:pt x="1348579" y="2068036"/>
                </a:cubicBezTo>
                <a:close/>
                <a:moveTo>
                  <a:pt x="12394213" y="2055906"/>
                </a:moveTo>
                <a:cubicBezTo>
                  <a:pt x="12387561" y="2054241"/>
                  <a:pt x="12380909" y="2058284"/>
                  <a:pt x="12380304" y="2068036"/>
                </a:cubicBezTo>
                <a:cubicBezTo>
                  <a:pt x="12387561" y="2072555"/>
                  <a:pt x="12394213" y="2074694"/>
                  <a:pt x="12406309" y="2073744"/>
                </a:cubicBezTo>
                <a:cubicBezTo>
                  <a:pt x="12406913" y="2063993"/>
                  <a:pt x="12400261" y="2057334"/>
                  <a:pt x="12394213" y="2055906"/>
                </a:cubicBezTo>
                <a:close/>
                <a:moveTo>
                  <a:pt x="1915827" y="2054479"/>
                </a:moveTo>
                <a:cubicBezTo>
                  <a:pt x="1907361" y="2067797"/>
                  <a:pt x="1928527" y="2079689"/>
                  <a:pt x="1915827" y="2100381"/>
                </a:cubicBezTo>
                <a:cubicBezTo>
                  <a:pt x="1932156" y="2109656"/>
                  <a:pt x="1962393" y="2118695"/>
                  <a:pt x="1980535" y="2090392"/>
                </a:cubicBezTo>
                <a:cubicBezTo>
                  <a:pt x="1964207" y="2081116"/>
                  <a:pt x="1953322" y="2107993"/>
                  <a:pt x="1949088" y="2095625"/>
                </a:cubicBezTo>
                <a:cubicBezTo>
                  <a:pt x="1947274" y="2087538"/>
                  <a:pt x="1956950" y="2090155"/>
                  <a:pt x="1957555" y="2084208"/>
                </a:cubicBezTo>
                <a:cubicBezTo>
                  <a:pt x="1942436" y="2088966"/>
                  <a:pt x="1943041" y="2075172"/>
                  <a:pt x="1933365" y="2072555"/>
                </a:cubicBezTo>
                <a:cubicBezTo>
                  <a:pt x="1932761" y="2082306"/>
                  <a:pt x="1940017" y="2086824"/>
                  <a:pt x="1935180" y="2090392"/>
                </a:cubicBezTo>
                <a:lnTo>
                  <a:pt x="1925503" y="2089441"/>
                </a:lnTo>
                <a:cubicBezTo>
                  <a:pt x="1926108" y="2073505"/>
                  <a:pt x="1922480" y="2058999"/>
                  <a:pt x="1915827" y="2054479"/>
                </a:cubicBezTo>
                <a:close/>
                <a:moveTo>
                  <a:pt x="3094472" y="2043064"/>
                </a:moveTo>
                <a:cubicBezTo>
                  <a:pt x="3088425" y="2045442"/>
                  <a:pt x="3087819" y="2056145"/>
                  <a:pt x="3089030" y="2068036"/>
                </a:cubicBezTo>
                <a:cubicBezTo>
                  <a:pt x="3101125" y="2068988"/>
                  <a:pt x="3101729" y="2055430"/>
                  <a:pt x="3102334" y="2043540"/>
                </a:cubicBezTo>
                <a:cubicBezTo>
                  <a:pt x="3098706" y="2042349"/>
                  <a:pt x="3096286" y="2042349"/>
                  <a:pt x="3094472" y="2043064"/>
                </a:cubicBezTo>
                <a:close/>
                <a:moveTo>
                  <a:pt x="1635831" y="2040685"/>
                </a:moveTo>
                <a:cubicBezTo>
                  <a:pt x="1632203" y="2040923"/>
                  <a:pt x="1627971" y="2041873"/>
                  <a:pt x="1623736" y="2043540"/>
                </a:cubicBezTo>
                <a:cubicBezTo>
                  <a:pt x="1615270" y="2047107"/>
                  <a:pt x="1607408" y="2053052"/>
                  <a:pt x="1603176" y="2059712"/>
                </a:cubicBezTo>
                <a:cubicBezTo>
                  <a:pt x="1623132" y="2053528"/>
                  <a:pt x="1635831" y="2074694"/>
                  <a:pt x="1644902" y="2043540"/>
                </a:cubicBezTo>
                <a:cubicBezTo>
                  <a:pt x="1642484" y="2041399"/>
                  <a:pt x="1639461" y="2040685"/>
                  <a:pt x="1635831" y="2040685"/>
                </a:cubicBezTo>
                <a:close/>
                <a:moveTo>
                  <a:pt x="536409" y="2039734"/>
                </a:moveTo>
                <a:cubicBezTo>
                  <a:pt x="547898" y="2037831"/>
                  <a:pt x="576322" y="2054479"/>
                  <a:pt x="576322" y="2060425"/>
                </a:cubicBezTo>
                <a:cubicBezTo>
                  <a:pt x="559993" y="2063279"/>
                  <a:pt x="541246" y="2036642"/>
                  <a:pt x="531570" y="2048296"/>
                </a:cubicBezTo>
                <a:cubicBezTo>
                  <a:pt x="530360" y="2042588"/>
                  <a:pt x="532174" y="2040210"/>
                  <a:pt x="536409" y="2039734"/>
                </a:cubicBezTo>
                <a:close/>
                <a:moveTo>
                  <a:pt x="3018879" y="2038307"/>
                </a:moveTo>
                <a:cubicBezTo>
                  <a:pt x="3019484" y="2078026"/>
                  <a:pt x="3041859" y="2054479"/>
                  <a:pt x="3050326" y="2078976"/>
                </a:cubicBezTo>
                <a:cubicBezTo>
                  <a:pt x="3056979" y="2045918"/>
                  <a:pt x="3032788" y="2049485"/>
                  <a:pt x="3018879" y="2038307"/>
                </a:cubicBezTo>
                <a:close/>
                <a:moveTo>
                  <a:pt x="1597127" y="2037356"/>
                </a:moveTo>
                <a:cubicBezTo>
                  <a:pt x="1588662" y="2060425"/>
                  <a:pt x="1574148" y="2019518"/>
                  <a:pt x="1565076" y="2054479"/>
                </a:cubicBezTo>
                <a:cubicBezTo>
                  <a:pt x="1574148" y="2057334"/>
                  <a:pt x="1580195" y="2038069"/>
                  <a:pt x="1578986" y="2059712"/>
                </a:cubicBezTo>
                <a:cubicBezTo>
                  <a:pt x="1591080" y="2060663"/>
                  <a:pt x="1606803" y="2040210"/>
                  <a:pt x="1597127" y="2037356"/>
                </a:cubicBezTo>
                <a:close/>
                <a:moveTo>
                  <a:pt x="1514883" y="2036166"/>
                </a:moveTo>
                <a:cubicBezTo>
                  <a:pt x="1509440" y="2035452"/>
                  <a:pt x="1503394" y="2035691"/>
                  <a:pt x="1498555" y="2036880"/>
                </a:cubicBezTo>
                <a:cubicBezTo>
                  <a:pt x="1492507" y="2038307"/>
                  <a:pt x="1487065" y="2041636"/>
                  <a:pt x="1483436" y="2047820"/>
                </a:cubicBezTo>
                <a:cubicBezTo>
                  <a:pt x="1517302" y="2044729"/>
                  <a:pt x="1543910" y="2082543"/>
                  <a:pt x="1560239" y="2048296"/>
                </a:cubicBezTo>
                <a:cubicBezTo>
                  <a:pt x="1551168" y="2045205"/>
                  <a:pt x="1532420" y="2037831"/>
                  <a:pt x="1514883" y="2036166"/>
                </a:cubicBezTo>
                <a:close/>
                <a:moveTo>
                  <a:pt x="2532060" y="2034501"/>
                </a:moveTo>
                <a:cubicBezTo>
                  <a:pt x="2539922" y="2031647"/>
                  <a:pt x="2551413" y="2044253"/>
                  <a:pt x="2555040" y="2047820"/>
                </a:cubicBezTo>
                <a:cubicBezTo>
                  <a:pt x="2551413" y="2060425"/>
                  <a:pt x="2544760" y="2053291"/>
                  <a:pt x="2545365" y="2042588"/>
                </a:cubicBezTo>
                <a:cubicBezTo>
                  <a:pt x="2540528" y="2044253"/>
                  <a:pt x="2535084" y="2048057"/>
                  <a:pt x="2535084" y="2054479"/>
                </a:cubicBezTo>
                <a:cubicBezTo>
                  <a:pt x="2530247" y="2054004"/>
                  <a:pt x="2530247" y="2041399"/>
                  <a:pt x="2525408" y="2043064"/>
                </a:cubicBezTo>
                <a:cubicBezTo>
                  <a:pt x="2527223" y="2037831"/>
                  <a:pt x="2529038" y="2035452"/>
                  <a:pt x="2532060" y="2034501"/>
                </a:cubicBezTo>
                <a:close/>
                <a:moveTo>
                  <a:pt x="2985619" y="2031647"/>
                </a:moveTo>
                <a:lnTo>
                  <a:pt x="2984410" y="2055430"/>
                </a:lnTo>
                <a:cubicBezTo>
                  <a:pt x="3001341" y="2054717"/>
                  <a:pt x="3011623" y="2047820"/>
                  <a:pt x="3014647" y="2032123"/>
                </a:cubicBezTo>
                <a:close/>
                <a:moveTo>
                  <a:pt x="1360069" y="2019518"/>
                </a:moveTo>
                <a:cubicBezTo>
                  <a:pt x="1360069" y="2027367"/>
                  <a:pt x="1354626" y="2030458"/>
                  <a:pt x="1356440" y="2042588"/>
                </a:cubicBezTo>
                <a:cubicBezTo>
                  <a:pt x="1377606" y="2046394"/>
                  <a:pt x="1380630" y="2038783"/>
                  <a:pt x="1384258" y="2066847"/>
                </a:cubicBezTo>
                <a:cubicBezTo>
                  <a:pt x="1398771" y="2058047"/>
                  <a:pt x="1403006" y="2072793"/>
                  <a:pt x="1408447" y="2055430"/>
                </a:cubicBezTo>
                <a:cubicBezTo>
                  <a:pt x="1393329" y="2032123"/>
                  <a:pt x="1395143" y="2039972"/>
                  <a:pt x="1408447" y="2025226"/>
                </a:cubicBezTo>
                <a:cubicBezTo>
                  <a:pt x="1381839" y="2024989"/>
                  <a:pt x="1378816" y="2030934"/>
                  <a:pt x="1360069" y="2019518"/>
                </a:cubicBezTo>
                <a:close/>
                <a:moveTo>
                  <a:pt x="2321005" y="2010005"/>
                </a:moveTo>
                <a:cubicBezTo>
                  <a:pt x="2329472" y="2016664"/>
                  <a:pt x="2335519" y="2028317"/>
                  <a:pt x="2339148" y="2044253"/>
                </a:cubicBezTo>
                <a:cubicBezTo>
                  <a:pt x="2330077" y="2047107"/>
                  <a:pt x="2330077" y="2012621"/>
                  <a:pt x="2321610" y="2033312"/>
                </a:cubicBezTo>
                <a:cubicBezTo>
                  <a:pt x="2310120" y="2032123"/>
                  <a:pt x="2320401" y="2013810"/>
                  <a:pt x="2321005" y="2010005"/>
                </a:cubicBezTo>
                <a:close/>
                <a:moveTo>
                  <a:pt x="2874345" y="2008578"/>
                </a:moveTo>
                <a:cubicBezTo>
                  <a:pt x="2875555" y="2025226"/>
                  <a:pt x="2863460" y="2025702"/>
                  <a:pt x="2850761" y="2024513"/>
                </a:cubicBezTo>
                <a:cubicBezTo>
                  <a:pt x="2847132" y="2007627"/>
                  <a:pt x="2866483" y="2013334"/>
                  <a:pt x="2874345" y="2008578"/>
                </a:cubicBezTo>
                <a:close/>
                <a:moveTo>
                  <a:pt x="2732835" y="2008578"/>
                </a:moveTo>
                <a:cubicBezTo>
                  <a:pt x="2734045" y="2007864"/>
                  <a:pt x="2735860" y="2008102"/>
                  <a:pt x="2737674" y="2009053"/>
                </a:cubicBezTo>
                <a:cubicBezTo>
                  <a:pt x="2726788" y="2026415"/>
                  <a:pt x="2740697" y="2047820"/>
                  <a:pt x="2756421" y="2032599"/>
                </a:cubicBezTo>
                <a:cubicBezTo>
                  <a:pt x="2755816" y="2040923"/>
                  <a:pt x="2755212" y="2049009"/>
                  <a:pt x="2762468" y="2051626"/>
                </a:cubicBezTo>
                <a:cubicBezTo>
                  <a:pt x="2756421" y="2071603"/>
                  <a:pt x="2737069" y="2029031"/>
                  <a:pt x="2733441" y="2051150"/>
                </a:cubicBezTo>
                <a:cubicBezTo>
                  <a:pt x="2726788" y="2048770"/>
                  <a:pt x="2722556" y="2012383"/>
                  <a:pt x="2732835" y="2008578"/>
                </a:cubicBezTo>
                <a:close/>
                <a:moveTo>
                  <a:pt x="12207348" y="2005723"/>
                </a:moveTo>
                <a:cubicBezTo>
                  <a:pt x="12200091" y="2004773"/>
                  <a:pt x="12192834" y="2009291"/>
                  <a:pt x="12193438" y="2018329"/>
                </a:cubicBezTo>
                <a:cubicBezTo>
                  <a:pt x="12205533" y="2013572"/>
                  <a:pt x="12204928" y="2027128"/>
                  <a:pt x="12217023" y="2024037"/>
                </a:cubicBezTo>
                <a:cubicBezTo>
                  <a:pt x="12220048" y="2012383"/>
                  <a:pt x="12214000" y="2006437"/>
                  <a:pt x="12207348" y="2005723"/>
                </a:cubicBezTo>
                <a:close/>
                <a:moveTo>
                  <a:pt x="1404820" y="2001443"/>
                </a:moveTo>
                <a:cubicBezTo>
                  <a:pt x="1398167" y="2030697"/>
                  <a:pt x="1430824" y="2007388"/>
                  <a:pt x="1427195" y="2030934"/>
                </a:cubicBezTo>
                <a:cubicBezTo>
                  <a:pt x="1420543" y="2022372"/>
                  <a:pt x="1408447" y="2023324"/>
                  <a:pt x="1414496" y="2043540"/>
                </a:cubicBezTo>
                <a:cubicBezTo>
                  <a:pt x="1431428" y="2035215"/>
                  <a:pt x="1438080" y="2045680"/>
                  <a:pt x="1450781" y="2036880"/>
                </a:cubicBezTo>
                <a:cubicBezTo>
                  <a:pt x="1455014" y="2045205"/>
                  <a:pt x="1456827" y="2058999"/>
                  <a:pt x="1465899" y="2059712"/>
                </a:cubicBezTo>
                <a:cubicBezTo>
                  <a:pt x="1479203" y="2039020"/>
                  <a:pt x="1445942" y="2032361"/>
                  <a:pt x="1432033" y="2025226"/>
                </a:cubicBezTo>
                <a:cubicBezTo>
                  <a:pt x="1432638" y="2017140"/>
                  <a:pt x="1439894" y="2019994"/>
                  <a:pt x="1442314" y="2014286"/>
                </a:cubicBezTo>
                <a:cubicBezTo>
                  <a:pt x="1427800" y="2013097"/>
                  <a:pt x="1421752" y="2000967"/>
                  <a:pt x="1404820" y="2001443"/>
                </a:cubicBezTo>
                <a:close/>
                <a:moveTo>
                  <a:pt x="2823547" y="1998113"/>
                </a:moveTo>
                <a:cubicBezTo>
                  <a:pt x="2834432" y="2002631"/>
                  <a:pt x="2838666" y="2026654"/>
                  <a:pt x="2829594" y="2034976"/>
                </a:cubicBezTo>
                <a:cubicBezTo>
                  <a:pt x="2824152" y="2030934"/>
                  <a:pt x="2819314" y="2029031"/>
                  <a:pt x="2818709" y="2034501"/>
                </a:cubicBezTo>
                <a:cubicBezTo>
                  <a:pt x="2816290" y="2030697"/>
                  <a:pt x="2822942" y="2007151"/>
                  <a:pt x="2823547" y="1998113"/>
                </a:cubicBezTo>
                <a:close/>
                <a:moveTo>
                  <a:pt x="1375792" y="1996687"/>
                </a:moveTo>
                <a:cubicBezTo>
                  <a:pt x="1375187" y="2004773"/>
                  <a:pt x="1372768" y="2008578"/>
                  <a:pt x="1370349" y="2014286"/>
                </a:cubicBezTo>
                <a:cubicBezTo>
                  <a:pt x="1382444" y="2013334"/>
                  <a:pt x="1394539" y="2012621"/>
                  <a:pt x="1398771" y="2018805"/>
                </a:cubicBezTo>
                <a:cubicBezTo>
                  <a:pt x="1402401" y="1999302"/>
                  <a:pt x="1390306" y="1994070"/>
                  <a:pt x="1375792" y="1996687"/>
                </a:cubicBezTo>
                <a:close/>
                <a:moveTo>
                  <a:pt x="2951752" y="1996209"/>
                </a:moveTo>
                <a:cubicBezTo>
                  <a:pt x="2959614" y="2003345"/>
                  <a:pt x="2974733" y="1995972"/>
                  <a:pt x="2973524" y="2015236"/>
                </a:cubicBezTo>
                <a:cubicBezTo>
                  <a:pt x="2961429" y="2016425"/>
                  <a:pt x="2950543" y="2017616"/>
                  <a:pt x="2951752" y="1996209"/>
                </a:cubicBezTo>
                <a:close/>
                <a:moveTo>
                  <a:pt x="2238760" y="1994070"/>
                </a:moveTo>
                <a:cubicBezTo>
                  <a:pt x="2239970" y="1992644"/>
                  <a:pt x="2241179" y="1993118"/>
                  <a:pt x="2242389" y="1995259"/>
                </a:cubicBezTo>
                <a:cubicBezTo>
                  <a:pt x="2244808" y="1999302"/>
                  <a:pt x="2247832" y="2008815"/>
                  <a:pt x="2251460" y="2018329"/>
                </a:cubicBezTo>
                <a:cubicBezTo>
                  <a:pt x="2239970" y="2021420"/>
                  <a:pt x="2241179" y="2007151"/>
                  <a:pt x="2229689" y="2012383"/>
                </a:cubicBezTo>
                <a:cubicBezTo>
                  <a:pt x="2230294" y="2006199"/>
                  <a:pt x="2232108" y="2006437"/>
                  <a:pt x="2234527" y="2006675"/>
                </a:cubicBezTo>
                <a:cubicBezTo>
                  <a:pt x="2235737" y="1999541"/>
                  <a:pt x="2237551" y="1995734"/>
                  <a:pt x="2238760" y="1994070"/>
                </a:cubicBezTo>
                <a:close/>
                <a:moveTo>
                  <a:pt x="2299840" y="1987886"/>
                </a:moveTo>
                <a:cubicBezTo>
                  <a:pt x="2307096" y="1988838"/>
                  <a:pt x="2310725" y="1994783"/>
                  <a:pt x="2319797" y="1993833"/>
                </a:cubicBezTo>
                <a:cubicBezTo>
                  <a:pt x="2319191" y="2002631"/>
                  <a:pt x="2311934" y="2000015"/>
                  <a:pt x="2304677" y="2001443"/>
                </a:cubicBezTo>
                <a:cubicBezTo>
                  <a:pt x="2299840" y="2000967"/>
                  <a:pt x="2302258" y="2011908"/>
                  <a:pt x="2301654" y="2020470"/>
                </a:cubicBezTo>
                <a:cubicBezTo>
                  <a:pt x="2288954" y="2019518"/>
                  <a:pt x="2289559" y="2004297"/>
                  <a:pt x="2290768" y="1989312"/>
                </a:cubicBezTo>
                <a:cubicBezTo>
                  <a:pt x="2294396" y="1987886"/>
                  <a:pt x="2297421" y="1987649"/>
                  <a:pt x="2299840" y="1987886"/>
                </a:cubicBezTo>
                <a:close/>
                <a:moveTo>
                  <a:pt x="2374223" y="1987649"/>
                </a:moveTo>
                <a:cubicBezTo>
                  <a:pt x="2383899" y="1988599"/>
                  <a:pt x="2393575" y="2004534"/>
                  <a:pt x="2392971" y="2015949"/>
                </a:cubicBezTo>
                <a:cubicBezTo>
                  <a:pt x="2380875" y="2011194"/>
                  <a:pt x="2374223" y="1999065"/>
                  <a:pt x="2364547" y="1992405"/>
                </a:cubicBezTo>
                <a:cubicBezTo>
                  <a:pt x="2366966" y="1988838"/>
                  <a:pt x="2370595" y="1987410"/>
                  <a:pt x="2374223" y="1987649"/>
                </a:cubicBezTo>
                <a:close/>
                <a:moveTo>
                  <a:pt x="1854143" y="1986935"/>
                </a:moveTo>
                <a:cubicBezTo>
                  <a:pt x="1857167" y="1985746"/>
                  <a:pt x="1861401" y="1985746"/>
                  <a:pt x="1866843" y="1987173"/>
                </a:cubicBezTo>
                <a:cubicBezTo>
                  <a:pt x="1863819" y="1995972"/>
                  <a:pt x="1863215" y="2008339"/>
                  <a:pt x="1856562" y="2013097"/>
                </a:cubicBezTo>
                <a:cubicBezTo>
                  <a:pt x="1851120" y="2000015"/>
                  <a:pt x="1846282" y="2005248"/>
                  <a:pt x="1836001" y="2007864"/>
                </a:cubicBezTo>
                <a:cubicBezTo>
                  <a:pt x="1842653" y="2001680"/>
                  <a:pt x="1845072" y="1990027"/>
                  <a:pt x="1854143" y="1986935"/>
                </a:cubicBezTo>
                <a:close/>
                <a:moveTo>
                  <a:pt x="2994084" y="1985746"/>
                </a:moveTo>
                <a:cubicBezTo>
                  <a:pt x="3004971" y="1989312"/>
                  <a:pt x="3011623" y="2012859"/>
                  <a:pt x="3033393" y="2003345"/>
                </a:cubicBezTo>
                <a:cubicBezTo>
                  <a:pt x="3019484" y="2032836"/>
                  <a:pt x="3000737" y="1991216"/>
                  <a:pt x="2981989" y="1991692"/>
                </a:cubicBezTo>
                <a:cubicBezTo>
                  <a:pt x="2986829" y="1986221"/>
                  <a:pt x="2991061" y="1984795"/>
                  <a:pt x="2994084" y="1985746"/>
                </a:cubicBezTo>
                <a:close/>
                <a:moveTo>
                  <a:pt x="2788472" y="1982415"/>
                </a:moveTo>
                <a:cubicBezTo>
                  <a:pt x="2789682" y="1996923"/>
                  <a:pt x="2781215" y="1996448"/>
                  <a:pt x="2784238" y="2013097"/>
                </a:cubicBezTo>
                <a:cubicBezTo>
                  <a:pt x="2780610" y="2010718"/>
                  <a:pt x="2775773" y="2006199"/>
                  <a:pt x="2771539" y="2007864"/>
                </a:cubicBezTo>
                <a:cubicBezTo>
                  <a:pt x="2776378" y="2000254"/>
                  <a:pt x="2775773" y="1981465"/>
                  <a:pt x="2788472" y="1982415"/>
                </a:cubicBezTo>
                <a:close/>
                <a:moveTo>
                  <a:pt x="1432033" y="1980038"/>
                </a:moveTo>
                <a:cubicBezTo>
                  <a:pt x="1427800" y="1979800"/>
                  <a:pt x="1424776" y="1985270"/>
                  <a:pt x="1421752" y="1990979"/>
                </a:cubicBezTo>
                <a:cubicBezTo>
                  <a:pt x="1458037" y="1988124"/>
                  <a:pt x="1439894" y="2015949"/>
                  <a:pt x="1461060" y="2025702"/>
                </a:cubicBezTo>
                <a:cubicBezTo>
                  <a:pt x="1461666" y="2015712"/>
                  <a:pt x="1473155" y="2022847"/>
                  <a:pt x="1476180" y="2013097"/>
                </a:cubicBezTo>
                <a:cubicBezTo>
                  <a:pt x="1449570" y="2014762"/>
                  <a:pt x="1456222" y="1980275"/>
                  <a:pt x="1432033" y="1980038"/>
                </a:cubicBezTo>
                <a:close/>
                <a:moveTo>
                  <a:pt x="532174" y="1978373"/>
                </a:moveTo>
                <a:cubicBezTo>
                  <a:pt x="538223" y="1978610"/>
                  <a:pt x="545478" y="1979800"/>
                  <a:pt x="550317" y="1978373"/>
                </a:cubicBezTo>
                <a:cubicBezTo>
                  <a:pt x="553340" y="2006437"/>
                  <a:pt x="536409" y="1971237"/>
                  <a:pt x="535199" y="1990979"/>
                </a:cubicBezTo>
                <a:cubicBezTo>
                  <a:pt x="555156" y="2012621"/>
                  <a:pt x="586603" y="1965768"/>
                  <a:pt x="601721" y="1996687"/>
                </a:cubicBezTo>
                <a:cubicBezTo>
                  <a:pt x="580554" y="1989075"/>
                  <a:pt x="537618" y="2029031"/>
                  <a:pt x="520684" y="1985746"/>
                </a:cubicBezTo>
                <a:cubicBezTo>
                  <a:pt x="521289" y="1978849"/>
                  <a:pt x="526128" y="1978135"/>
                  <a:pt x="532174" y="1978373"/>
                </a:cubicBezTo>
                <a:close/>
                <a:moveTo>
                  <a:pt x="2223037" y="1977183"/>
                </a:moveTo>
                <a:cubicBezTo>
                  <a:pt x="2228480" y="1995734"/>
                  <a:pt x="2212756" y="1994070"/>
                  <a:pt x="2218199" y="2014762"/>
                </a:cubicBezTo>
                <a:cubicBezTo>
                  <a:pt x="2201871" y="2017853"/>
                  <a:pt x="2207314" y="1975994"/>
                  <a:pt x="2223037" y="1977183"/>
                </a:cubicBezTo>
                <a:close/>
                <a:moveTo>
                  <a:pt x="11767094" y="1974091"/>
                </a:moveTo>
                <a:cubicBezTo>
                  <a:pt x="11764676" y="1973854"/>
                  <a:pt x="11761652" y="1974330"/>
                  <a:pt x="11758023" y="1975519"/>
                </a:cubicBezTo>
                <a:cubicBezTo>
                  <a:pt x="11751976" y="1977660"/>
                  <a:pt x="11745324" y="1982415"/>
                  <a:pt x="11743510" y="1989312"/>
                </a:cubicBezTo>
                <a:cubicBezTo>
                  <a:pt x="11755000" y="1994307"/>
                  <a:pt x="11776770" y="2003820"/>
                  <a:pt x="11773142" y="1977897"/>
                </a:cubicBezTo>
                <a:cubicBezTo>
                  <a:pt x="11772537" y="1975756"/>
                  <a:pt x="11770119" y="1974567"/>
                  <a:pt x="11767094" y="1974091"/>
                </a:cubicBezTo>
                <a:close/>
                <a:moveTo>
                  <a:pt x="12201168" y="1972995"/>
                </a:moveTo>
                <a:cubicBezTo>
                  <a:pt x="12199070" y="1971551"/>
                  <a:pt x="12196463" y="1971296"/>
                  <a:pt x="12194043" y="1973141"/>
                </a:cubicBezTo>
                <a:cubicBezTo>
                  <a:pt x="12191020" y="1975519"/>
                  <a:pt x="12188601" y="1982178"/>
                  <a:pt x="12187392" y="1993833"/>
                </a:cubicBezTo>
                <a:cubicBezTo>
                  <a:pt x="12209162" y="1992405"/>
                  <a:pt x="12207461" y="1977332"/>
                  <a:pt x="12201168" y="1972995"/>
                </a:cubicBezTo>
                <a:close/>
                <a:moveTo>
                  <a:pt x="2168610" y="1972665"/>
                </a:moveTo>
                <a:cubicBezTo>
                  <a:pt x="2172844" y="1972665"/>
                  <a:pt x="2178890" y="1988838"/>
                  <a:pt x="2178286" y="1996687"/>
                </a:cubicBezTo>
                <a:cubicBezTo>
                  <a:pt x="2183125" y="1997161"/>
                  <a:pt x="2186148" y="1995496"/>
                  <a:pt x="2189171" y="1991692"/>
                </a:cubicBezTo>
                <a:cubicBezTo>
                  <a:pt x="2199452" y="2018092"/>
                  <a:pt x="2163772" y="1993594"/>
                  <a:pt x="2164982" y="1978849"/>
                </a:cubicBezTo>
                <a:cubicBezTo>
                  <a:pt x="2165586" y="1974091"/>
                  <a:pt x="2166796" y="1972665"/>
                  <a:pt x="2168610" y="1972665"/>
                </a:cubicBezTo>
                <a:close/>
                <a:moveTo>
                  <a:pt x="1024435" y="1972665"/>
                </a:moveTo>
                <a:cubicBezTo>
                  <a:pt x="1009318" y="1983367"/>
                  <a:pt x="995409" y="1964341"/>
                  <a:pt x="987546" y="1983604"/>
                </a:cubicBezTo>
                <a:cubicBezTo>
                  <a:pt x="999641" y="1980514"/>
                  <a:pt x="1029879" y="2005010"/>
                  <a:pt x="1024435" y="1972665"/>
                </a:cubicBezTo>
                <a:close/>
                <a:moveTo>
                  <a:pt x="2715298" y="1970286"/>
                </a:moveTo>
                <a:cubicBezTo>
                  <a:pt x="2738279" y="1974091"/>
                  <a:pt x="2728602" y="1983843"/>
                  <a:pt x="2743722" y="2001443"/>
                </a:cubicBezTo>
                <a:cubicBezTo>
                  <a:pt x="2732835" y="1986221"/>
                  <a:pt x="2724975" y="2001680"/>
                  <a:pt x="2711669" y="1991692"/>
                </a:cubicBezTo>
                <a:cubicBezTo>
                  <a:pt x="2707436" y="1980514"/>
                  <a:pt x="2714693" y="1977421"/>
                  <a:pt x="2715298" y="1970286"/>
                </a:cubicBezTo>
                <a:close/>
                <a:moveTo>
                  <a:pt x="3387167" y="1970048"/>
                </a:moveTo>
                <a:cubicBezTo>
                  <a:pt x="3384144" y="1969335"/>
                  <a:pt x="3380517" y="1969572"/>
                  <a:pt x="3378096" y="1970763"/>
                </a:cubicBezTo>
                <a:cubicBezTo>
                  <a:pt x="3375073" y="1972428"/>
                  <a:pt x="3372654" y="1975756"/>
                  <a:pt x="3373259" y="1981227"/>
                </a:cubicBezTo>
                <a:cubicBezTo>
                  <a:pt x="3390191" y="1978610"/>
                  <a:pt x="3384144" y="1997876"/>
                  <a:pt x="3403496" y="1991692"/>
                </a:cubicBezTo>
                <a:cubicBezTo>
                  <a:pt x="3407124" y="1980751"/>
                  <a:pt x="3396239" y="1971713"/>
                  <a:pt x="3387167" y="1970048"/>
                </a:cubicBezTo>
                <a:close/>
                <a:moveTo>
                  <a:pt x="11982383" y="1967909"/>
                </a:moveTo>
                <a:cubicBezTo>
                  <a:pt x="11982383" y="1971952"/>
                  <a:pt x="11979965" y="1973617"/>
                  <a:pt x="11972707" y="1973141"/>
                </a:cubicBezTo>
                <a:lnTo>
                  <a:pt x="11973312" y="1997637"/>
                </a:lnTo>
                <a:cubicBezTo>
                  <a:pt x="11985407" y="2002631"/>
                  <a:pt x="11994478" y="1971000"/>
                  <a:pt x="11982383" y="1967909"/>
                </a:cubicBezTo>
                <a:close/>
                <a:moveTo>
                  <a:pt x="1257263" y="1967909"/>
                </a:moveTo>
                <a:cubicBezTo>
                  <a:pt x="1261495" y="1973617"/>
                  <a:pt x="1268148" y="1976232"/>
                  <a:pt x="1279638" y="1973617"/>
                </a:cubicBezTo>
                <a:cubicBezTo>
                  <a:pt x="1260890" y="1991929"/>
                  <a:pt x="1272985" y="2005962"/>
                  <a:pt x="1292941" y="2011432"/>
                </a:cubicBezTo>
                <a:cubicBezTo>
                  <a:pt x="1283870" y="2012383"/>
                  <a:pt x="1281451" y="2019281"/>
                  <a:pt x="1269962" y="2016664"/>
                </a:cubicBezTo>
                <a:cubicBezTo>
                  <a:pt x="1266334" y="2007151"/>
                  <a:pt x="1265124" y="1990264"/>
                  <a:pt x="1249400" y="1994546"/>
                </a:cubicBezTo>
                <a:cubicBezTo>
                  <a:pt x="1251819" y="1987410"/>
                  <a:pt x="1252424" y="1974806"/>
                  <a:pt x="1257263" y="1967909"/>
                </a:cubicBezTo>
                <a:close/>
                <a:moveTo>
                  <a:pt x="2340962" y="1965768"/>
                </a:moveTo>
                <a:cubicBezTo>
                  <a:pt x="2351847" y="1967194"/>
                  <a:pt x="2357894" y="1974567"/>
                  <a:pt x="2354871" y="1992405"/>
                </a:cubicBezTo>
                <a:lnTo>
                  <a:pt x="2330077" y="1992405"/>
                </a:lnTo>
                <a:lnTo>
                  <a:pt x="2328868" y="1966244"/>
                </a:lnTo>
                <a:cubicBezTo>
                  <a:pt x="2333705" y="1965531"/>
                  <a:pt x="2337334" y="1965292"/>
                  <a:pt x="2340962" y="1965768"/>
                </a:cubicBezTo>
                <a:close/>
                <a:moveTo>
                  <a:pt x="12413565" y="1962201"/>
                </a:moveTo>
                <a:cubicBezTo>
                  <a:pt x="12427475" y="1961249"/>
                  <a:pt x="12439569" y="1961962"/>
                  <a:pt x="12442593" y="1975519"/>
                </a:cubicBezTo>
                <a:cubicBezTo>
                  <a:pt x="12435940" y="1985746"/>
                  <a:pt x="12423846" y="1987173"/>
                  <a:pt x="12411751" y="1990501"/>
                </a:cubicBezTo>
                <a:close/>
                <a:moveTo>
                  <a:pt x="2134140" y="1956967"/>
                </a:moveTo>
                <a:cubicBezTo>
                  <a:pt x="2135349" y="1968622"/>
                  <a:pt x="2131116" y="1970286"/>
                  <a:pt x="2130512" y="1976707"/>
                </a:cubicBezTo>
                <a:cubicBezTo>
                  <a:pt x="2117207" y="1980514"/>
                  <a:pt x="2122045" y="1967670"/>
                  <a:pt x="2113578" y="1966957"/>
                </a:cubicBezTo>
                <a:cubicBezTo>
                  <a:pt x="2115997" y="1960536"/>
                  <a:pt x="2122650" y="1957680"/>
                  <a:pt x="2134140" y="1956967"/>
                </a:cubicBezTo>
                <a:close/>
                <a:moveTo>
                  <a:pt x="3199093" y="1956491"/>
                </a:moveTo>
                <a:cubicBezTo>
                  <a:pt x="3193046" y="1969810"/>
                  <a:pt x="3179136" y="1968385"/>
                  <a:pt x="3180345" y="1986459"/>
                </a:cubicBezTo>
                <a:lnTo>
                  <a:pt x="3199697" y="1986459"/>
                </a:lnTo>
                <a:cubicBezTo>
                  <a:pt x="3188812" y="1969572"/>
                  <a:pt x="3208164" y="1965292"/>
                  <a:pt x="3199093" y="1956491"/>
                </a:cubicBezTo>
                <a:close/>
                <a:moveTo>
                  <a:pt x="2821733" y="1956491"/>
                </a:moveTo>
                <a:cubicBezTo>
                  <a:pt x="2826570" y="1954114"/>
                  <a:pt x="2834432" y="1954590"/>
                  <a:pt x="2850156" y="1956967"/>
                </a:cubicBezTo>
                <a:cubicBezTo>
                  <a:pt x="2857412" y="1961962"/>
                  <a:pt x="2804799" y="1974330"/>
                  <a:pt x="2807219" y="1970286"/>
                </a:cubicBezTo>
                <a:cubicBezTo>
                  <a:pt x="2813872" y="1963151"/>
                  <a:pt x="2816290" y="1958633"/>
                  <a:pt x="2821733" y="1956491"/>
                </a:cubicBezTo>
                <a:close/>
                <a:moveTo>
                  <a:pt x="1650951" y="1952211"/>
                </a:moveTo>
                <a:cubicBezTo>
                  <a:pt x="1660626" y="1955065"/>
                  <a:pt x="1646716" y="1975043"/>
                  <a:pt x="1637041" y="1972189"/>
                </a:cubicBezTo>
                <a:cubicBezTo>
                  <a:pt x="1636436" y="1982178"/>
                  <a:pt x="1644298" y="1984557"/>
                  <a:pt x="1656392" y="1983604"/>
                </a:cubicBezTo>
                <a:cubicBezTo>
                  <a:pt x="1653369" y="1989312"/>
                  <a:pt x="1646716" y="1987173"/>
                  <a:pt x="1646112" y="1995259"/>
                </a:cubicBezTo>
                <a:cubicBezTo>
                  <a:pt x="1633412" y="1994070"/>
                  <a:pt x="1639461" y="1971713"/>
                  <a:pt x="1627364" y="1970763"/>
                </a:cubicBezTo>
                <a:cubicBezTo>
                  <a:pt x="1623736" y="1951973"/>
                  <a:pt x="1649741" y="1966481"/>
                  <a:pt x="1650951" y="1952211"/>
                </a:cubicBezTo>
                <a:close/>
                <a:moveTo>
                  <a:pt x="885950" y="1950784"/>
                </a:moveTo>
                <a:cubicBezTo>
                  <a:pt x="874459" y="1949357"/>
                  <a:pt x="862365" y="1951736"/>
                  <a:pt x="853293" y="1959822"/>
                </a:cubicBezTo>
                <a:cubicBezTo>
                  <a:pt x="876878" y="1965768"/>
                  <a:pt x="905906" y="1976232"/>
                  <a:pt x="916187" y="1965055"/>
                </a:cubicBezTo>
                <a:cubicBezTo>
                  <a:pt x="908931" y="1957443"/>
                  <a:pt x="897440" y="1952211"/>
                  <a:pt x="885950" y="1950784"/>
                </a:cubicBezTo>
                <a:close/>
                <a:moveTo>
                  <a:pt x="3048512" y="1949357"/>
                </a:moveTo>
                <a:cubicBezTo>
                  <a:pt x="3056373" y="1971952"/>
                  <a:pt x="3056373" y="1974091"/>
                  <a:pt x="3079353" y="1984081"/>
                </a:cubicBezTo>
                <a:cubicBezTo>
                  <a:pt x="3070888" y="2013097"/>
                  <a:pt x="3058793" y="1971952"/>
                  <a:pt x="3043673" y="1990501"/>
                </a:cubicBezTo>
                <a:cubicBezTo>
                  <a:pt x="3056373" y="1975756"/>
                  <a:pt x="3035813" y="1960297"/>
                  <a:pt x="3048512" y="1949357"/>
                </a:cubicBezTo>
                <a:close/>
                <a:moveTo>
                  <a:pt x="2645148" y="1948168"/>
                </a:moveTo>
                <a:cubicBezTo>
                  <a:pt x="2645148" y="1948643"/>
                  <a:pt x="2645753" y="1949357"/>
                  <a:pt x="2645753" y="1950070"/>
                </a:cubicBezTo>
                <a:cubicBezTo>
                  <a:pt x="2645753" y="1950070"/>
                  <a:pt x="2645753" y="1950546"/>
                  <a:pt x="2645753" y="1950784"/>
                </a:cubicBezTo>
                <a:cubicBezTo>
                  <a:pt x="2645148" y="1949832"/>
                  <a:pt x="2645148" y="1949119"/>
                  <a:pt x="2645148" y="1948168"/>
                </a:cubicBezTo>
                <a:close/>
                <a:moveTo>
                  <a:pt x="12432312" y="1947930"/>
                </a:moveTo>
                <a:cubicBezTo>
                  <a:pt x="12439569" y="1944362"/>
                  <a:pt x="12453478" y="1960536"/>
                  <a:pt x="12466177" y="1952925"/>
                </a:cubicBezTo>
                <a:cubicBezTo>
                  <a:pt x="12465573" y="1964577"/>
                  <a:pt x="12472830" y="1965531"/>
                  <a:pt x="12472225" y="1977183"/>
                </a:cubicBezTo>
                <a:cubicBezTo>
                  <a:pt x="12460735" y="1966481"/>
                  <a:pt x="12452269" y="1954114"/>
                  <a:pt x="12428079" y="1959822"/>
                </a:cubicBezTo>
                <a:cubicBezTo>
                  <a:pt x="12428684" y="1952449"/>
                  <a:pt x="12429893" y="1949119"/>
                  <a:pt x="12432312" y="1947930"/>
                </a:cubicBezTo>
                <a:close/>
                <a:moveTo>
                  <a:pt x="2723765" y="1941985"/>
                </a:moveTo>
                <a:cubicBezTo>
                  <a:pt x="2731021" y="1940557"/>
                  <a:pt x="2738279" y="1942461"/>
                  <a:pt x="2739488" y="1944839"/>
                </a:cubicBezTo>
                <a:cubicBezTo>
                  <a:pt x="2734045" y="1953401"/>
                  <a:pt x="2723765" y="1957680"/>
                  <a:pt x="2711669" y="1958871"/>
                </a:cubicBezTo>
                <a:cubicBezTo>
                  <a:pt x="2711065" y="1948406"/>
                  <a:pt x="2717112" y="1943411"/>
                  <a:pt x="2723765" y="1941985"/>
                </a:cubicBezTo>
                <a:close/>
                <a:moveTo>
                  <a:pt x="12697190" y="1940796"/>
                </a:moveTo>
                <a:cubicBezTo>
                  <a:pt x="12734684" y="1942935"/>
                  <a:pt x="12770364" y="1962914"/>
                  <a:pt x="12791530" y="1982415"/>
                </a:cubicBezTo>
                <a:cubicBezTo>
                  <a:pt x="12754640" y="1982891"/>
                  <a:pt x="12713518" y="1944600"/>
                  <a:pt x="12659696" y="1945552"/>
                </a:cubicBezTo>
                <a:cubicBezTo>
                  <a:pt x="12672395" y="1941509"/>
                  <a:pt x="12685095" y="1940081"/>
                  <a:pt x="12697190" y="1940796"/>
                </a:cubicBezTo>
                <a:close/>
                <a:moveTo>
                  <a:pt x="966985" y="1940796"/>
                </a:moveTo>
                <a:cubicBezTo>
                  <a:pt x="957914" y="1940320"/>
                  <a:pt x="948238" y="1945076"/>
                  <a:pt x="947634" y="1954114"/>
                </a:cubicBezTo>
                <a:cubicBezTo>
                  <a:pt x="959728" y="1959108"/>
                  <a:pt x="971218" y="1973854"/>
                  <a:pt x="981499" y="1958871"/>
                </a:cubicBezTo>
                <a:cubicBezTo>
                  <a:pt x="984524" y="1946978"/>
                  <a:pt x="976056" y="1941272"/>
                  <a:pt x="966985" y="1940796"/>
                </a:cubicBezTo>
                <a:close/>
                <a:moveTo>
                  <a:pt x="2149863" y="1940320"/>
                </a:moveTo>
                <a:cubicBezTo>
                  <a:pt x="2163168" y="1947217"/>
                  <a:pt x="2178890" y="1950308"/>
                  <a:pt x="2180100" y="1967433"/>
                </a:cubicBezTo>
                <a:cubicBezTo>
                  <a:pt x="2168005" y="1955065"/>
                  <a:pt x="2164982" y="1960297"/>
                  <a:pt x="2143211" y="1962201"/>
                </a:cubicBezTo>
                <a:cubicBezTo>
                  <a:pt x="2143816" y="1952687"/>
                  <a:pt x="2149259" y="1951497"/>
                  <a:pt x="2149863" y="1940320"/>
                </a:cubicBezTo>
                <a:close/>
                <a:moveTo>
                  <a:pt x="2980780" y="1939607"/>
                </a:moveTo>
                <a:cubicBezTo>
                  <a:pt x="2977152" y="1948643"/>
                  <a:pt x="2986223" y="1949357"/>
                  <a:pt x="2992270" y="1950070"/>
                </a:cubicBezTo>
                <a:cubicBezTo>
                  <a:pt x="2988642" y="1959108"/>
                  <a:pt x="2973524" y="1957680"/>
                  <a:pt x="2961429" y="1960297"/>
                </a:cubicBezTo>
                <a:cubicBezTo>
                  <a:pt x="2962639" y="1947217"/>
                  <a:pt x="2966267" y="1936514"/>
                  <a:pt x="2980780" y="1939607"/>
                </a:cubicBezTo>
                <a:close/>
                <a:moveTo>
                  <a:pt x="2339148" y="1937940"/>
                </a:moveTo>
                <a:cubicBezTo>
                  <a:pt x="2337938" y="1955541"/>
                  <a:pt x="2330077" y="1968146"/>
                  <a:pt x="2322820" y="1958871"/>
                </a:cubicBezTo>
                <a:cubicBezTo>
                  <a:pt x="2322215" y="1941272"/>
                  <a:pt x="2331287" y="1941746"/>
                  <a:pt x="2339148" y="1937940"/>
                </a:cubicBezTo>
                <a:close/>
                <a:moveTo>
                  <a:pt x="2933611" y="1933423"/>
                </a:moveTo>
                <a:cubicBezTo>
                  <a:pt x="2955986" y="1929617"/>
                  <a:pt x="2960824" y="1977183"/>
                  <a:pt x="2938448" y="1977183"/>
                </a:cubicBezTo>
                <a:cubicBezTo>
                  <a:pt x="2931797" y="1957919"/>
                  <a:pt x="2957195" y="1950546"/>
                  <a:pt x="2933611" y="1933423"/>
                </a:cubicBezTo>
                <a:close/>
                <a:moveTo>
                  <a:pt x="2237551" y="1932234"/>
                </a:moveTo>
                <a:cubicBezTo>
                  <a:pt x="2258717" y="1934612"/>
                  <a:pt x="2285326" y="1955303"/>
                  <a:pt x="2300444" y="1944839"/>
                </a:cubicBezTo>
                <a:cubicBezTo>
                  <a:pt x="2295003" y="1953401"/>
                  <a:pt x="2291978" y="1964341"/>
                  <a:pt x="2279883" y="1963151"/>
                </a:cubicBezTo>
                <a:cubicBezTo>
                  <a:pt x="2272021" y="1939844"/>
                  <a:pt x="2235132" y="1955065"/>
                  <a:pt x="2219409" y="1937940"/>
                </a:cubicBezTo>
                <a:cubicBezTo>
                  <a:pt x="2224247" y="1932709"/>
                  <a:pt x="2230899" y="1931520"/>
                  <a:pt x="2237551" y="1932234"/>
                </a:cubicBezTo>
                <a:close/>
                <a:moveTo>
                  <a:pt x="2471586" y="1924622"/>
                </a:moveTo>
                <a:cubicBezTo>
                  <a:pt x="2481867" y="1925574"/>
                  <a:pt x="2492147" y="1930330"/>
                  <a:pt x="2494567" y="1934374"/>
                </a:cubicBezTo>
                <a:cubicBezTo>
                  <a:pt x="2481262" y="1953638"/>
                  <a:pt x="2467353" y="1924622"/>
                  <a:pt x="2454050" y="1941272"/>
                </a:cubicBezTo>
                <a:cubicBezTo>
                  <a:pt x="2452840" y="1927239"/>
                  <a:pt x="2461910" y="1923909"/>
                  <a:pt x="2471586" y="1924622"/>
                </a:cubicBezTo>
                <a:close/>
                <a:moveTo>
                  <a:pt x="1569310" y="1921055"/>
                </a:moveTo>
                <a:cubicBezTo>
                  <a:pt x="1582009" y="1922245"/>
                  <a:pt x="1570519" y="1939607"/>
                  <a:pt x="1567496" y="1943173"/>
                </a:cubicBezTo>
                <a:cubicBezTo>
                  <a:pt x="1583219" y="1944600"/>
                  <a:pt x="1586848" y="1935563"/>
                  <a:pt x="1584428" y="1922482"/>
                </a:cubicBezTo>
                <a:cubicBezTo>
                  <a:pt x="1594708" y="1934374"/>
                  <a:pt x="1585637" y="1950546"/>
                  <a:pt x="1585033" y="1959822"/>
                </a:cubicBezTo>
                <a:cubicBezTo>
                  <a:pt x="1563867" y="1963627"/>
                  <a:pt x="1573543" y="1937940"/>
                  <a:pt x="1557215" y="1938418"/>
                </a:cubicBezTo>
                <a:cubicBezTo>
                  <a:pt x="1560239" y="1931282"/>
                  <a:pt x="1571124" y="1932471"/>
                  <a:pt x="1569310" y="1921055"/>
                </a:cubicBezTo>
                <a:close/>
                <a:moveTo>
                  <a:pt x="2639100" y="1920580"/>
                </a:moveTo>
                <a:cubicBezTo>
                  <a:pt x="2649381" y="1927239"/>
                  <a:pt x="2663291" y="1952687"/>
                  <a:pt x="2669942" y="1927477"/>
                </a:cubicBezTo>
                <a:cubicBezTo>
                  <a:pt x="2677804" y="1936038"/>
                  <a:pt x="2685061" y="1942461"/>
                  <a:pt x="2686875" y="1956491"/>
                </a:cubicBezTo>
                <a:cubicBezTo>
                  <a:pt x="2668128" y="1948168"/>
                  <a:pt x="2654824" y="1965055"/>
                  <a:pt x="2645753" y="1950070"/>
                </a:cubicBezTo>
                <a:cubicBezTo>
                  <a:pt x="2662686" y="1940081"/>
                  <a:pt x="2636077" y="1933898"/>
                  <a:pt x="2639100" y="1920580"/>
                </a:cubicBezTo>
                <a:close/>
                <a:moveTo>
                  <a:pt x="764397" y="1920104"/>
                </a:moveTo>
                <a:cubicBezTo>
                  <a:pt x="772259" y="1952687"/>
                  <a:pt x="736579" y="1931520"/>
                  <a:pt x="739601" y="1959822"/>
                </a:cubicBezTo>
                <a:cubicBezTo>
                  <a:pt x="754721" y="1953162"/>
                  <a:pt x="780724" y="1961725"/>
                  <a:pt x="787377" y="1930330"/>
                </a:cubicBezTo>
                <a:cubicBezTo>
                  <a:pt x="769839" y="1938892"/>
                  <a:pt x="778910" y="1915346"/>
                  <a:pt x="764397" y="1920104"/>
                </a:cubicBezTo>
                <a:close/>
                <a:moveTo>
                  <a:pt x="2183125" y="1917249"/>
                </a:moveTo>
                <a:cubicBezTo>
                  <a:pt x="2192196" y="1918915"/>
                  <a:pt x="2204290" y="1932947"/>
                  <a:pt x="2210337" y="1921769"/>
                </a:cubicBezTo>
                <a:cubicBezTo>
                  <a:pt x="2227270" y="1927239"/>
                  <a:pt x="2197638" y="1922720"/>
                  <a:pt x="2204290" y="1938418"/>
                </a:cubicBezTo>
                <a:lnTo>
                  <a:pt x="2175867" y="1920580"/>
                </a:lnTo>
                <a:cubicBezTo>
                  <a:pt x="2177681" y="1917011"/>
                  <a:pt x="2180100" y="1916535"/>
                  <a:pt x="2183125" y="1917249"/>
                </a:cubicBezTo>
                <a:close/>
                <a:moveTo>
                  <a:pt x="3103543" y="1915346"/>
                </a:moveTo>
                <a:cubicBezTo>
                  <a:pt x="3096891" y="1914395"/>
                  <a:pt x="3090844" y="1915109"/>
                  <a:pt x="3090844" y="1921055"/>
                </a:cubicBezTo>
                <a:cubicBezTo>
                  <a:pt x="3102939" y="1920104"/>
                  <a:pt x="3107172" y="1931043"/>
                  <a:pt x="3099310" y="1940320"/>
                </a:cubicBezTo>
                <a:cubicBezTo>
                  <a:pt x="3115638" y="1945789"/>
                  <a:pt x="3114429" y="1931282"/>
                  <a:pt x="3119267" y="1921769"/>
                </a:cubicBezTo>
                <a:cubicBezTo>
                  <a:pt x="3117452" y="1919628"/>
                  <a:pt x="3110196" y="1916298"/>
                  <a:pt x="3103543" y="1915346"/>
                </a:cubicBezTo>
                <a:close/>
                <a:moveTo>
                  <a:pt x="1528792" y="1911541"/>
                </a:moveTo>
                <a:cubicBezTo>
                  <a:pt x="1543910" y="1916774"/>
                  <a:pt x="1531815" y="1953401"/>
                  <a:pt x="1538468" y="1969810"/>
                </a:cubicBezTo>
                <a:cubicBezTo>
                  <a:pt x="1510045" y="1971237"/>
                  <a:pt x="1533629" y="1917725"/>
                  <a:pt x="1528792" y="1911541"/>
                </a:cubicBezTo>
                <a:close/>
                <a:moveTo>
                  <a:pt x="3151318" y="1910590"/>
                </a:moveTo>
                <a:cubicBezTo>
                  <a:pt x="3141642" y="1909877"/>
                  <a:pt x="3141038" y="1917963"/>
                  <a:pt x="3131362" y="1917249"/>
                </a:cubicBezTo>
                <a:cubicBezTo>
                  <a:pt x="3130757" y="1931043"/>
                  <a:pt x="3134990" y="1941033"/>
                  <a:pt x="3142246" y="1945552"/>
                </a:cubicBezTo>
                <a:cubicBezTo>
                  <a:pt x="3164622" y="1931520"/>
                  <a:pt x="3184579" y="1955541"/>
                  <a:pt x="3198488" y="1922958"/>
                </a:cubicBezTo>
                <a:cubicBezTo>
                  <a:pt x="3178531" y="1935088"/>
                  <a:pt x="3162203" y="1933423"/>
                  <a:pt x="3151318" y="1910590"/>
                </a:cubicBezTo>
                <a:close/>
                <a:moveTo>
                  <a:pt x="12617364" y="1909638"/>
                </a:moveTo>
                <a:cubicBezTo>
                  <a:pt x="12616759" y="1919865"/>
                  <a:pt x="12611921" y="1921530"/>
                  <a:pt x="12611316" y="1933898"/>
                </a:cubicBezTo>
                <a:cubicBezTo>
                  <a:pt x="12605269" y="1931282"/>
                  <a:pt x="12601035" y="1925098"/>
                  <a:pt x="12594384" y="1922482"/>
                </a:cubicBezTo>
                <a:cubicBezTo>
                  <a:pt x="12594988" y="1908212"/>
                  <a:pt x="12605874" y="1908688"/>
                  <a:pt x="12617364" y="1909638"/>
                </a:cubicBezTo>
                <a:close/>
                <a:moveTo>
                  <a:pt x="12174691" y="1906071"/>
                </a:moveTo>
                <a:cubicBezTo>
                  <a:pt x="12178320" y="1906071"/>
                  <a:pt x="12181948" y="1906784"/>
                  <a:pt x="12184367" y="1908449"/>
                </a:cubicBezTo>
                <a:cubicBezTo>
                  <a:pt x="12183762" y="1918915"/>
                  <a:pt x="12191624" y="1941033"/>
                  <a:pt x="12176506" y="1936277"/>
                </a:cubicBezTo>
                <a:cubicBezTo>
                  <a:pt x="12174691" y="1920341"/>
                  <a:pt x="12183762" y="1924146"/>
                  <a:pt x="12175296" y="1912968"/>
                </a:cubicBezTo>
                <a:cubicBezTo>
                  <a:pt x="12168040" y="1917725"/>
                  <a:pt x="12163201" y="1927714"/>
                  <a:pt x="12147478" y="1924622"/>
                </a:cubicBezTo>
                <a:cubicBezTo>
                  <a:pt x="12150502" y="1916298"/>
                  <a:pt x="12156550" y="1910590"/>
                  <a:pt x="12163806" y="1907736"/>
                </a:cubicBezTo>
                <a:cubicBezTo>
                  <a:pt x="12167435" y="1906547"/>
                  <a:pt x="12171063" y="1905834"/>
                  <a:pt x="12174691" y="1906071"/>
                </a:cubicBezTo>
                <a:close/>
                <a:moveTo>
                  <a:pt x="2020448" y="1900363"/>
                </a:moveTo>
                <a:lnTo>
                  <a:pt x="2041009" y="1900363"/>
                </a:lnTo>
                <a:cubicBezTo>
                  <a:pt x="2042218" y="1912731"/>
                  <a:pt x="2037986" y="1916060"/>
                  <a:pt x="2035567" y="1923909"/>
                </a:cubicBezTo>
                <a:cubicBezTo>
                  <a:pt x="2025890" y="1923195"/>
                  <a:pt x="2019843" y="1916535"/>
                  <a:pt x="2020448" y="1900363"/>
                </a:cubicBezTo>
                <a:close/>
                <a:moveTo>
                  <a:pt x="1638854" y="1900363"/>
                </a:moveTo>
                <a:cubicBezTo>
                  <a:pt x="1643088" y="1898461"/>
                  <a:pt x="1647926" y="1899174"/>
                  <a:pt x="1655788" y="1902028"/>
                </a:cubicBezTo>
                <a:cubicBezTo>
                  <a:pt x="1646112" y="1922720"/>
                  <a:pt x="1642484" y="1917963"/>
                  <a:pt x="1651555" y="1944124"/>
                </a:cubicBezTo>
                <a:cubicBezTo>
                  <a:pt x="1645507" y="1945789"/>
                  <a:pt x="1641879" y="1935088"/>
                  <a:pt x="1638854" y="1945552"/>
                </a:cubicBezTo>
                <a:cubicBezTo>
                  <a:pt x="1634622" y="1945076"/>
                  <a:pt x="1637041" y="1938892"/>
                  <a:pt x="1638854" y="1939131"/>
                </a:cubicBezTo>
                <a:cubicBezTo>
                  <a:pt x="1640065" y="1924146"/>
                  <a:pt x="1631598" y="1919152"/>
                  <a:pt x="1625551" y="1914395"/>
                </a:cubicBezTo>
                <a:cubicBezTo>
                  <a:pt x="1630994" y="1906308"/>
                  <a:pt x="1634622" y="1902028"/>
                  <a:pt x="1638854" y="1900363"/>
                </a:cubicBezTo>
                <a:close/>
                <a:moveTo>
                  <a:pt x="2584069" y="1894893"/>
                </a:moveTo>
                <a:cubicBezTo>
                  <a:pt x="2590722" y="1896557"/>
                  <a:pt x="2599188" y="1905119"/>
                  <a:pt x="2597373" y="1913444"/>
                </a:cubicBezTo>
                <a:cubicBezTo>
                  <a:pt x="2585882" y="1917011"/>
                  <a:pt x="2587092" y="1901791"/>
                  <a:pt x="2574997" y="1907260"/>
                </a:cubicBezTo>
                <a:cubicBezTo>
                  <a:pt x="2574393" y="1901076"/>
                  <a:pt x="2575602" y="1897509"/>
                  <a:pt x="2578022" y="1895844"/>
                </a:cubicBezTo>
                <a:cubicBezTo>
                  <a:pt x="2579231" y="1894655"/>
                  <a:pt x="2581650" y="1894179"/>
                  <a:pt x="2584069" y="1894893"/>
                </a:cubicBezTo>
                <a:close/>
                <a:moveTo>
                  <a:pt x="2224851" y="1891087"/>
                </a:moveTo>
                <a:cubicBezTo>
                  <a:pt x="2229689" y="1895131"/>
                  <a:pt x="2244203" y="1923909"/>
                  <a:pt x="2245413" y="1898698"/>
                </a:cubicBezTo>
                <a:cubicBezTo>
                  <a:pt x="2258717" y="1901552"/>
                  <a:pt x="2249041" y="1924146"/>
                  <a:pt x="2236341" y="1919628"/>
                </a:cubicBezTo>
                <a:cubicBezTo>
                  <a:pt x="2239970" y="1901791"/>
                  <a:pt x="2220618" y="1908925"/>
                  <a:pt x="2224851" y="1891087"/>
                </a:cubicBezTo>
                <a:close/>
                <a:moveTo>
                  <a:pt x="2057943" y="1891087"/>
                </a:moveTo>
                <a:lnTo>
                  <a:pt x="2080922" y="1891087"/>
                </a:lnTo>
                <a:cubicBezTo>
                  <a:pt x="2080318" y="1898698"/>
                  <a:pt x="2068828" y="1895607"/>
                  <a:pt x="2062175" y="1895131"/>
                </a:cubicBezTo>
                <a:cubicBezTo>
                  <a:pt x="2056733" y="1913681"/>
                  <a:pt x="2077899" y="1900839"/>
                  <a:pt x="2072456" y="1919628"/>
                </a:cubicBezTo>
                <a:cubicBezTo>
                  <a:pt x="2060966" y="1920341"/>
                  <a:pt x="2060966" y="1908688"/>
                  <a:pt x="2049476" y="1913444"/>
                </a:cubicBezTo>
                <a:cubicBezTo>
                  <a:pt x="2051894" y="1904169"/>
                  <a:pt x="2054918" y="1898698"/>
                  <a:pt x="2057943" y="1891087"/>
                </a:cubicBezTo>
                <a:close/>
                <a:moveTo>
                  <a:pt x="1769479" y="1891087"/>
                </a:moveTo>
                <a:cubicBezTo>
                  <a:pt x="1773108" y="1891087"/>
                  <a:pt x="1777946" y="1891801"/>
                  <a:pt x="1782179" y="1892277"/>
                </a:cubicBezTo>
                <a:cubicBezTo>
                  <a:pt x="1778551" y="1906308"/>
                  <a:pt x="1783388" y="1913206"/>
                  <a:pt x="1796693" y="1910114"/>
                </a:cubicBezTo>
                <a:cubicBezTo>
                  <a:pt x="1790041" y="1934136"/>
                  <a:pt x="1770689" y="1905358"/>
                  <a:pt x="1760408" y="1896320"/>
                </a:cubicBezTo>
                <a:cubicBezTo>
                  <a:pt x="1761617" y="1892514"/>
                  <a:pt x="1765247" y="1891325"/>
                  <a:pt x="1769479" y="1891087"/>
                </a:cubicBezTo>
                <a:close/>
                <a:moveTo>
                  <a:pt x="2269603" y="1887520"/>
                </a:moveTo>
                <a:cubicBezTo>
                  <a:pt x="2274441" y="1887044"/>
                  <a:pt x="2281093" y="1888709"/>
                  <a:pt x="2286534" y="1888233"/>
                </a:cubicBezTo>
                <a:cubicBezTo>
                  <a:pt x="2275045" y="1900363"/>
                  <a:pt x="2288349" y="1903217"/>
                  <a:pt x="2287140" y="1921769"/>
                </a:cubicBezTo>
                <a:cubicBezTo>
                  <a:pt x="2281697" y="1923195"/>
                  <a:pt x="2278674" y="1926525"/>
                  <a:pt x="2270207" y="1925812"/>
                </a:cubicBezTo>
                <a:cubicBezTo>
                  <a:pt x="2259926" y="1921055"/>
                  <a:pt x="2273230" y="1920341"/>
                  <a:pt x="2281093" y="1921055"/>
                </a:cubicBezTo>
                <a:cubicBezTo>
                  <a:pt x="2285326" y="1895368"/>
                  <a:pt x="2265974" y="1905119"/>
                  <a:pt x="2264160" y="1899174"/>
                </a:cubicBezTo>
                <a:cubicBezTo>
                  <a:pt x="2261740" y="1890612"/>
                  <a:pt x="2264765" y="1887996"/>
                  <a:pt x="2269603" y="1887520"/>
                </a:cubicBezTo>
                <a:close/>
                <a:moveTo>
                  <a:pt x="563622" y="1878482"/>
                </a:moveTo>
                <a:cubicBezTo>
                  <a:pt x="555156" y="1878245"/>
                  <a:pt x="549108" y="1881812"/>
                  <a:pt x="550317" y="1895844"/>
                </a:cubicBezTo>
                <a:cubicBezTo>
                  <a:pt x="552131" y="1912016"/>
                  <a:pt x="586603" y="1905358"/>
                  <a:pt x="587812" y="1885379"/>
                </a:cubicBezTo>
                <a:cubicBezTo>
                  <a:pt x="581764" y="1883001"/>
                  <a:pt x="571483" y="1878721"/>
                  <a:pt x="563622" y="1878482"/>
                </a:cubicBezTo>
                <a:close/>
                <a:moveTo>
                  <a:pt x="11822731" y="1876104"/>
                </a:moveTo>
                <a:cubicBezTo>
                  <a:pt x="11832407" y="1874678"/>
                  <a:pt x="11849944" y="1893228"/>
                  <a:pt x="11859620" y="1892752"/>
                </a:cubicBezTo>
                <a:cubicBezTo>
                  <a:pt x="11848130" y="1908449"/>
                  <a:pt x="11822731" y="1908449"/>
                  <a:pt x="11806403" y="1920104"/>
                </a:cubicBezTo>
                <a:cubicBezTo>
                  <a:pt x="11799146" y="1915584"/>
                  <a:pt x="11807008" y="1912968"/>
                  <a:pt x="11799750" y="1897509"/>
                </a:cubicBezTo>
                <a:cubicBezTo>
                  <a:pt x="11805193" y="1897747"/>
                  <a:pt x="11804589" y="1905119"/>
                  <a:pt x="11807008" y="1909162"/>
                </a:cubicBezTo>
                <a:cubicBezTo>
                  <a:pt x="11819707" y="1908449"/>
                  <a:pt x="11825150" y="1899411"/>
                  <a:pt x="11833617" y="1892752"/>
                </a:cubicBezTo>
                <a:cubicBezTo>
                  <a:pt x="11832407" y="1872061"/>
                  <a:pt x="11814869" y="1903930"/>
                  <a:pt x="11816079" y="1885379"/>
                </a:cubicBezTo>
                <a:cubicBezTo>
                  <a:pt x="11817288" y="1878958"/>
                  <a:pt x="11819707" y="1876580"/>
                  <a:pt x="11822731" y="1876104"/>
                </a:cubicBezTo>
                <a:close/>
                <a:moveTo>
                  <a:pt x="1903128" y="1876104"/>
                </a:moveTo>
                <a:cubicBezTo>
                  <a:pt x="1897685" y="1881812"/>
                  <a:pt x="1897080" y="1895607"/>
                  <a:pt x="1898289" y="1910114"/>
                </a:cubicBezTo>
                <a:lnTo>
                  <a:pt x="1878333" y="1910590"/>
                </a:lnTo>
                <a:cubicBezTo>
                  <a:pt x="1886799" y="1899174"/>
                  <a:pt x="1890429" y="1881099"/>
                  <a:pt x="1903128" y="1876104"/>
                </a:cubicBezTo>
                <a:close/>
                <a:moveTo>
                  <a:pt x="2035567" y="1875867"/>
                </a:moveTo>
                <a:cubicBezTo>
                  <a:pt x="2039195" y="1876817"/>
                  <a:pt x="2042823" y="1878482"/>
                  <a:pt x="2044033" y="1881812"/>
                </a:cubicBezTo>
                <a:cubicBezTo>
                  <a:pt x="2036172" y="1899411"/>
                  <a:pt x="2027100" y="1895131"/>
                  <a:pt x="2008353" y="1893466"/>
                </a:cubicBezTo>
                <a:cubicBezTo>
                  <a:pt x="2007749" y="1884190"/>
                  <a:pt x="2015006" y="1878245"/>
                  <a:pt x="2023471" y="1876104"/>
                </a:cubicBezTo>
                <a:cubicBezTo>
                  <a:pt x="2027705" y="1874915"/>
                  <a:pt x="2031938" y="1874915"/>
                  <a:pt x="2035567" y="1875867"/>
                </a:cubicBezTo>
                <a:close/>
                <a:moveTo>
                  <a:pt x="12274474" y="1874202"/>
                </a:moveTo>
                <a:cubicBezTo>
                  <a:pt x="12281127" y="1885142"/>
                  <a:pt x="12290803" y="1890136"/>
                  <a:pt x="12289592" y="1912492"/>
                </a:cubicBezTo>
                <a:lnTo>
                  <a:pt x="12252704" y="1911541"/>
                </a:lnTo>
                <a:cubicBezTo>
                  <a:pt x="12258750" y="1891563"/>
                  <a:pt x="12281731" y="1917725"/>
                  <a:pt x="12274474" y="1874202"/>
                </a:cubicBezTo>
                <a:close/>
                <a:moveTo>
                  <a:pt x="1530606" y="1873488"/>
                </a:moveTo>
                <a:cubicBezTo>
                  <a:pt x="1542096" y="1875628"/>
                  <a:pt x="1555400" y="1883953"/>
                  <a:pt x="1548749" y="1885855"/>
                </a:cubicBezTo>
                <a:cubicBezTo>
                  <a:pt x="1532420" y="1879910"/>
                  <a:pt x="1526373" y="1900601"/>
                  <a:pt x="1515488" y="1885379"/>
                </a:cubicBezTo>
                <a:cubicBezTo>
                  <a:pt x="1514279" y="1878721"/>
                  <a:pt x="1516092" y="1875152"/>
                  <a:pt x="1519721" y="1873726"/>
                </a:cubicBezTo>
                <a:cubicBezTo>
                  <a:pt x="1522744" y="1872537"/>
                  <a:pt x="1526373" y="1872774"/>
                  <a:pt x="1530606" y="1873488"/>
                </a:cubicBezTo>
                <a:close/>
                <a:moveTo>
                  <a:pt x="1673930" y="1873250"/>
                </a:moveTo>
                <a:cubicBezTo>
                  <a:pt x="1694491" y="1883714"/>
                  <a:pt x="1662440" y="1883001"/>
                  <a:pt x="1669696" y="1898698"/>
                </a:cubicBezTo>
                <a:cubicBezTo>
                  <a:pt x="1653369" y="1903930"/>
                  <a:pt x="1657602" y="1886568"/>
                  <a:pt x="1649741" y="1885855"/>
                </a:cubicBezTo>
                <a:cubicBezTo>
                  <a:pt x="1656392" y="1867066"/>
                  <a:pt x="1672116" y="1901315"/>
                  <a:pt x="1673930" y="1873250"/>
                </a:cubicBezTo>
                <a:close/>
                <a:moveTo>
                  <a:pt x="1622610" y="1868625"/>
                </a:moveTo>
                <a:lnTo>
                  <a:pt x="1634622" y="1887520"/>
                </a:lnTo>
                <a:cubicBezTo>
                  <a:pt x="1626155" y="1890850"/>
                  <a:pt x="1623585" y="1887757"/>
                  <a:pt x="1622905" y="1882525"/>
                </a:cubicBezTo>
                <a:close/>
                <a:moveTo>
                  <a:pt x="1924898" y="1865639"/>
                </a:moveTo>
                <a:cubicBezTo>
                  <a:pt x="1932761" y="1876104"/>
                  <a:pt x="1929736" y="1890612"/>
                  <a:pt x="1947274" y="1880860"/>
                </a:cubicBezTo>
                <a:cubicBezTo>
                  <a:pt x="1942436" y="1890136"/>
                  <a:pt x="1929736" y="1890374"/>
                  <a:pt x="1917037" y="1889422"/>
                </a:cubicBezTo>
                <a:cubicBezTo>
                  <a:pt x="1919455" y="1879671"/>
                  <a:pt x="1928527" y="1880623"/>
                  <a:pt x="1924898" y="1865639"/>
                </a:cubicBezTo>
                <a:close/>
                <a:moveTo>
                  <a:pt x="1622527" y="1864688"/>
                </a:moveTo>
                <a:lnTo>
                  <a:pt x="1622610" y="1868625"/>
                </a:lnTo>
                <a:lnTo>
                  <a:pt x="1620554" y="1865390"/>
                </a:lnTo>
                <a:close/>
                <a:moveTo>
                  <a:pt x="2603421" y="1856601"/>
                </a:moveTo>
                <a:cubicBezTo>
                  <a:pt x="2620354" y="1865877"/>
                  <a:pt x="2612492" y="1910827"/>
                  <a:pt x="2638496" y="1891087"/>
                </a:cubicBezTo>
                <a:cubicBezTo>
                  <a:pt x="2637286" y="1908925"/>
                  <a:pt x="2619749" y="1907497"/>
                  <a:pt x="2619144" y="1925335"/>
                </a:cubicBezTo>
                <a:cubicBezTo>
                  <a:pt x="2612492" y="1904882"/>
                  <a:pt x="2604025" y="1884428"/>
                  <a:pt x="2603421" y="1856601"/>
                </a:cubicBezTo>
                <a:close/>
                <a:moveTo>
                  <a:pt x="2783634" y="1853510"/>
                </a:moveTo>
                <a:cubicBezTo>
                  <a:pt x="2795728" y="1890612"/>
                  <a:pt x="2792100" y="1912255"/>
                  <a:pt x="2822338" y="1931043"/>
                </a:cubicBezTo>
                <a:cubicBezTo>
                  <a:pt x="2810848" y="1960060"/>
                  <a:pt x="2796334" y="1920817"/>
                  <a:pt x="2783634" y="1935563"/>
                </a:cubicBezTo>
                <a:cubicBezTo>
                  <a:pt x="2787263" y="1917963"/>
                  <a:pt x="2772144" y="1926525"/>
                  <a:pt x="2764886" y="1923909"/>
                </a:cubicBezTo>
                <a:cubicBezTo>
                  <a:pt x="2783634" y="1895368"/>
                  <a:pt x="2743722" y="1917963"/>
                  <a:pt x="2740092" y="1905358"/>
                </a:cubicBezTo>
                <a:cubicBezTo>
                  <a:pt x="2734650" y="1909162"/>
                  <a:pt x="2741906" y="1913920"/>
                  <a:pt x="2741302" y="1923909"/>
                </a:cubicBezTo>
                <a:cubicBezTo>
                  <a:pt x="2729812" y="1922958"/>
                  <a:pt x="2725579" y="1908449"/>
                  <a:pt x="2721345" y="1893942"/>
                </a:cubicBezTo>
                <a:cubicBezTo>
                  <a:pt x="2718926" y="1895844"/>
                  <a:pt x="2718322" y="1902028"/>
                  <a:pt x="2714089" y="1901552"/>
                </a:cubicBezTo>
                <a:cubicBezTo>
                  <a:pt x="2710460" y="1915346"/>
                  <a:pt x="2720740" y="1914157"/>
                  <a:pt x="2717112" y="1929855"/>
                </a:cubicBezTo>
                <a:cubicBezTo>
                  <a:pt x="2705018" y="1938892"/>
                  <a:pt x="2701389" y="1906071"/>
                  <a:pt x="2698365" y="1923909"/>
                </a:cubicBezTo>
                <a:cubicBezTo>
                  <a:pt x="2691714" y="1917249"/>
                  <a:pt x="2692318" y="1901552"/>
                  <a:pt x="2685666" y="1895131"/>
                </a:cubicBezTo>
                <a:cubicBezTo>
                  <a:pt x="2671151" y="1897747"/>
                  <a:pt x="2659057" y="1902504"/>
                  <a:pt x="2646962" y="1905358"/>
                </a:cubicBezTo>
                <a:cubicBezTo>
                  <a:pt x="2648171" y="1885618"/>
                  <a:pt x="2667523" y="1881336"/>
                  <a:pt x="2643334" y="1889422"/>
                </a:cubicBezTo>
                <a:cubicBezTo>
                  <a:pt x="2639100" y="1870872"/>
                  <a:pt x="2664499" y="1887520"/>
                  <a:pt x="2661476" y="1865164"/>
                </a:cubicBezTo>
                <a:cubicBezTo>
                  <a:pt x="2675385" y="1870396"/>
                  <a:pt x="2655428" y="1878245"/>
                  <a:pt x="2662081" y="1888709"/>
                </a:cubicBezTo>
                <a:cubicBezTo>
                  <a:pt x="2691714" y="1871348"/>
                  <a:pt x="2715298" y="1887520"/>
                  <a:pt x="2750373" y="1894655"/>
                </a:cubicBezTo>
                <a:cubicBezTo>
                  <a:pt x="2757630" y="1893228"/>
                  <a:pt x="2770934" y="1868255"/>
                  <a:pt x="2779401" y="1883001"/>
                </a:cubicBezTo>
                <a:cubicBezTo>
                  <a:pt x="2784843" y="1875628"/>
                  <a:pt x="2768516" y="1866115"/>
                  <a:pt x="2783634" y="1853510"/>
                </a:cubicBezTo>
                <a:close/>
                <a:moveTo>
                  <a:pt x="1611642" y="1851369"/>
                </a:moveTo>
                <a:lnTo>
                  <a:pt x="1620554" y="1865390"/>
                </a:lnTo>
                <a:lnTo>
                  <a:pt x="1590476" y="1876104"/>
                </a:lnTo>
                <a:cubicBezTo>
                  <a:pt x="1593499" y="1866115"/>
                  <a:pt x="1611037" y="1865639"/>
                  <a:pt x="1611642" y="1851369"/>
                </a:cubicBezTo>
                <a:close/>
                <a:moveTo>
                  <a:pt x="468677" y="1848991"/>
                </a:moveTo>
                <a:cubicBezTo>
                  <a:pt x="471096" y="1853271"/>
                  <a:pt x="511009" y="1870396"/>
                  <a:pt x="521289" y="1855175"/>
                </a:cubicBezTo>
                <a:cubicBezTo>
                  <a:pt x="540037" y="1868731"/>
                  <a:pt x="522500" y="1877532"/>
                  <a:pt x="512823" y="1884666"/>
                </a:cubicBezTo>
                <a:cubicBezTo>
                  <a:pt x="518870" y="1901076"/>
                  <a:pt x="531570" y="1890374"/>
                  <a:pt x="543664" y="1885379"/>
                </a:cubicBezTo>
                <a:cubicBezTo>
                  <a:pt x="542455" y="1873250"/>
                  <a:pt x="530965" y="1866353"/>
                  <a:pt x="541246" y="1855175"/>
                </a:cubicBezTo>
                <a:cubicBezTo>
                  <a:pt x="553946" y="1878245"/>
                  <a:pt x="569669" y="1862072"/>
                  <a:pt x="596278" y="1862309"/>
                </a:cubicBezTo>
                <a:cubicBezTo>
                  <a:pt x="602325" y="1882764"/>
                  <a:pt x="621677" y="1882049"/>
                  <a:pt x="630143" y="1896796"/>
                </a:cubicBezTo>
                <a:cubicBezTo>
                  <a:pt x="647076" y="1896320"/>
                  <a:pt x="645866" y="1876104"/>
                  <a:pt x="658566" y="1873250"/>
                </a:cubicBezTo>
                <a:cubicBezTo>
                  <a:pt x="645866" y="1916060"/>
                  <a:pt x="801890" y="1931758"/>
                  <a:pt x="748673" y="1891087"/>
                </a:cubicBezTo>
                <a:cubicBezTo>
                  <a:pt x="732950" y="1875867"/>
                  <a:pt x="774678" y="1895131"/>
                  <a:pt x="768025" y="1884666"/>
                </a:cubicBezTo>
                <a:cubicBezTo>
                  <a:pt x="768025" y="1894655"/>
                  <a:pt x="777096" y="1903454"/>
                  <a:pt x="791005" y="1906784"/>
                </a:cubicBezTo>
                <a:cubicBezTo>
                  <a:pt x="803099" y="1907736"/>
                  <a:pt x="806124" y="1898222"/>
                  <a:pt x="811567" y="1890612"/>
                </a:cubicBezTo>
                <a:cubicBezTo>
                  <a:pt x="815800" y="1904882"/>
                  <a:pt x="832732" y="1902028"/>
                  <a:pt x="849666" y="1901552"/>
                </a:cubicBezTo>
                <a:cubicBezTo>
                  <a:pt x="852689" y="1885855"/>
                  <a:pt x="840594" y="1891087"/>
                  <a:pt x="836362" y="1884666"/>
                </a:cubicBezTo>
                <a:cubicBezTo>
                  <a:pt x="847247" y="1865639"/>
                  <a:pt x="852084" y="1905834"/>
                  <a:pt x="863574" y="1906784"/>
                </a:cubicBezTo>
                <a:cubicBezTo>
                  <a:pt x="864179" y="1900839"/>
                  <a:pt x="881717" y="1884428"/>
                  <a:pt x="872646" y="1883714"/>
                </a:cubicBezTo>
                <a:cubicBezTo>
                  <a:pt x="888368" y="1894893"/>
                  <a:pt x="947634" y="1957680"/>
                  <a:pt x="977870" y="1896320"/>
                </a:cubicBezTo>
                <a:cubicBezTo>
                  <a:pt x="981499" y="1910590"/>
                  <a:pt x="1006294" y="1902741"/>
                  <a:pt x="1002666" y="1930330"/>
                </a:cubicBezTo>
                <a:cubicBezTo>
                  <a:pt x="1022017" y="1924146"/>
                  <a:pt x="1032298" y="1911303"/>
                  <a:pt x="1035322" y="1937464"/>
                </a:cubicBezTo>
                <a:cubicBezTo>
                  <a:pt x="1060720" y="1923671"/>
                  <a:pt x="1097610" y="1953162"/>
                  <a:pt x="1101843" y="1919628"/>
                </a:cubicBezTo>
                <a:cubicBezTo>
                  <a:pt x="1109101" y="1920104"/>
                  <a:pt x="1124218" y="1953162"/>
                  <a:pt x="1126032" y="1925335"/>
                </a:cubicBezTo>
                <a:cubicBezTo>
                  <a:pt x="1123614" y="1959108"/>
                  <a:pt x="1155666" y="1951497"/>
                  <a:pt x="1176831" y="1959346"/>
                </a:cubicBezTo>
                <a:cubicBezTo>
                  <a:pt x="1156270" y="1981465"/>
                  <a:pt x="1122404" y="1940796"/>
                  <a:pt x="1106076" y="1977183"/>
                </a:cubicBezTo>
                <a:cubicBezTo>
                  <a:pt x="1084306" y="1977421"/>
                  <a:pt x="1111519" y="1964341"/>
                  <a:pt x="1109705" y="1954114"/>
                </a:cubicBezTo>
                <a:cubicBezTo>
                  <a:pt x="1075840" y="1953162"/>
                  <a:pt x="1056488" y="1949119"/>
                  <a:pt x="1024435" y="1960297"/>
                </a:cubicBezTo>
                <a:cubicBezTo>
                  <a:pt x="1055279" y="1971000"/>
                  <a:pt x="1090958" y="1980038"/>
                  <a:pt x="1119381" y="1994546"/>
                </a:cubicBezTo>
                <a:cubicBezTo>
                  <a:pt x="1115752" y="2008102"/>
                  <a:pt x="1090353" y="1994546"/>
                  <a:pt x="1096400" y="2018805"/>
                </a:cubicBezTo>
                <a:cubicBezTo>
                  <a:pt x="1083700" y="1989788"/>
                  <a:pt x="1040764" y="2019757"/>
                  <a:pt x="1034717" y="1995259"/>
                </a:cubicBezTo>
                <a:cubicBezTo>
                  <a:pt x="1025041" y="1994307"/>
                  <a:pt x="1025041" y="2002394"/>
                  <a:pt x="1015365" y="2001443"/>
                </a:cubicBezTo>
                <a:cubicBezTo>
                  <a:pt x="1014760" y="2005486"/>
                  <a:pt x="1022017" y="2006437"/>
                  <a:pt x="1024435" y="2006675"/>
                </a:cubicBezTo>
                <a:cubicBezTo>
                  <a:pt x="1009318" y="2025226"/>
                  <a:pt x="996618" y="1985984"/>
                  <a:pt x="977266" y="1988124"/>
                </a:cubicBezTo>
                <a:cubicBezTo>
                  <a:pt x="979685" y="2028317"/>
                  <a:pt x="937957" y="1997400"/>
                  <a:pt x="910140" y="2018805"/>
                </a:cubicBezTo>
                <a:cubicBezTo>
                  <a:pt x="910744" y="2009053"/>
                  <a:pt x="918001" y="2005010"/>
                  <a:pt x="930095" y="2006199"/>
                </a:cubicBezTo>
                <a:cubicBezTo>
                  <a:pt x="923444" y="1997637"/>
                  <a:pt x="906511" y="2000491"/>
                  <a:pt x="902278" y="1990027"/>
                </a:cubicBezTo>
                <a:cubicBezTo>
                  <a:pt x="881717" y="2016188"/>
                  <a:pt x="839385" y="1998826"/>
                  <a:pt x="816403" y="2018805"/>
                </a:cubicBezTo>
                <a:cubicBezTo>
                  <a:pt x="806729" y="2016188"/>
                  <a:pt x="794633" y="2016664"/>
                  <a:pt x="797658" y="2000967"/>
                </a:cubicBezTo>
                <a:cubicBezTo>
                  <a:pt x="778910" y="1997400"/>
                  <a:pt x="784354" y="2021896"/>
                  <a:pt x="768025" y="2018329"/>
                </a:cubicBezTo>
                <a:cubicBezTo>
                  <a:pt x="771048" y="2004773"/>
                  <a:pt x="785563" y="2004058"/>
                  <a:pt x="791005" y="1994546"/>
                </a:cubicBezTo>
                <a:cubicBezTo>
                  <a:pt x="775887" y="1971237"/>
                  <a:pt x="760163" y="1989788"/>
                  <a:pt x="738393" y="1984081"/>
                </a:cubicBezTo>
                <a:cubicBezTo>
                  <a:pt x="721459" y="1988599"/>
                  <a:pt x="742021" y="2002394"/>
                  <a:pt x="729321" y="2013097"/>
                </a:cubicBezTo>
                <a:cubicBezTo>
                  <a:pt x="725089" y="2000730"/>
                  <a:pt x="700899" y="2009053"/>
                  <a:pt x="706945" y="1983604"/>
                </a:cubicBezTo>
                <a:cubicBezTo>
                  <a:pt x="687594" y="1987886"/>
                  <a:pt x="685175" y="1991216"/>
                  <a:pt x="673685" y="1978373"/>
                </a:cubicBezTo>
                <a:cubicBezTo>
                  <a:pt x="666428" y="1981703"/>
                  <a:pt x="660986" y="1987410"/>
                  <a:pt x="658566" y="1995259"/>
                </a:cubicBezTo>
                <a:cubicBezTo>
                  <a:pt x="669451" y="2014048"/>
                  <a:pt x="685175" y="1989075"/>
                  <a:pt x="702109" y="1994546"/>
                </a:cubicBezTo>
                <a:cubicBezTo>
                  <a:pt x="676103" y="2022134"/>
                  <a:pt x="666428" y="2016188"/>
                  <a:pt x="638611" y="1995734"/>
                </a:cubicBezTo>
                <a:cubicBezTo>
                  <a:pt x="639215" y="1983843"/>
                  <a:pt x="651915" y="1982415"/>
                  <a:pt x="664009" y="1983604"/>
                </a:cubicBezTo>
                <a:cubicBezTo>
                  <a:pt x="653123" y="1960536"/>
                  <a:pt x="610187" y="1947217"/>
                  <a:pt x="601721" y="1978373"/>
                </a:cubicBezTo>
                <a:cubicBezTo>
                  <a:pt x="585393" y="1962914"/>
                  <a:pt x="561203" y="1965055"/>
                  <a:pt x="539432" y="1973141"/>
                </a:cubicBezTo>
                <a:cubicBezTo>
                  <a:pt x="524919" y="1967909"/>
                  <a:pt x="544874" y="1959346"/>
                  <a:pt x="540642" y="1948882"/>
                </a:cubicBezTo>
                <a:cubicBezTo>
                  <a:pt x="578136" y="1970048"/>
                  <a:pt x="599907" y="1956491"/>
                  <a:pt x="634981" y="1937464"/>
                </a:cubicBezTo>
                <a:cubicBezTo>
                  <a:pt x="623491" y="1964577"/>
                  <a:pt x="701502" y="1958871"/>
                  <a:pt x="711783" y="1943648"/>
                </a:cubicBezTo>
                <a:cubicBezTo>
                  <a:pt x="709969" y="1937464"/>
                  <a:pt x="705131" y="1933184"/>
                  <a:pt x="705736" y="1925335"/>
                </a:cubicBezTo>
                <a:cubicBezTo>
                  <a:pt x="682756" y="1951259"/>
                  <a:pt x="671871" y="1928190"/>
                  <a:pt x="653728" y="1942698"/>
                </a:cubicBezTo>
                <a:lnTo>
                  <a:pt x="654938" y="1925335"/>
                </a:lnTo>
                <a:cubicBezTo>
                  <a:pt x="626515" y="1922720"/>
                  <a:pt x="602930" y="1914395"/>
                  <a:pt x="598697" y="1947930"/>
                </a:cubicBezTo>
                <a:cubicBezTo>
                  <a:pt x="567250" y="1945315"/>
                  <a:pt x="580554" y="1916535"/>
                  <a:pt x="554550" y="1914395"/>
                </a:cubicBezTo>
                <a:cubicBezTo>
                  <a:pt x="531570" y="1930330"/>
                  <a:pt x="504962" y="1932234"/>
                  <a:pt x="487424" y="1942698"/>
                </a:cubicBezTo>
                <a:cubicBezTo>
                  <a:pt x="489238" y="1948882"/>
                  <a:pt x="491656" y="1953162"/>
                  <a:pt x="491052" y="1961249"/>
                </a:cubicBezTo>
                <a:cubicBezTo>
                  <a:pt x="505566" y="1962438"/>
                  <a:pt x="501333" y="1951497"/>
                  <a:pt x="510404" y="1960297"/>
                </a:cubicBezTo>
                <a:cubicBezTo>
                  <a:pt x="486215" y="1966244"/>
                  <a:pt x="448115" y="1964816"/>
                  <a:pt x="431788" y="1949357"/>
                </a:cubicBezTo>
                <a:cubicBezTo>
                  <a:pt x="412436" y="1951736"/>
                  <a:pt x="409411" y="1966005"/>
                  <a:pt x="406388" y="1973617"/>
                </a:cubicBezTo>
                <a:cubicBezTo>
                  <a:pt x="384617" y="1973854"/>
                  <a:pt x="397317" y="1954827"/>
                  <a:pt x="402760" y="1943173"/>
                </a:cubicBezTo>
                <a:cubicBezTo>
                  <a:pt x="431788" y="1941746"/>
                  <a:pt x="443882" y="1949119"/>
                  <a:pt x="468677" y="1943173"/>
                </a:cubicBezTo>
                <a:cubicBezTo>
                  <a:pt x="468072" y="1907260"/>
                  <a:pt x="426950" y="1909162"/>
                  <a:pt x="416064" y="1926288"/>
                </a:cubicBezTo>
                <a:cubicBezTo>
                  <a:pt x="408807" y="1923671"/>
                  <a:pt x="412436" y="1912016"/>
                  <a:pt x="413041" y="1902028"/>
                </a:cubicBezTo>
                <a:cubicBezTo>
                  <a:pt x="393689" y="1898461"/>
                  <a:pt x="388851" y="1900363"/>
                  <a:pt x="364661" y="1896320"/>
                </a:cubicBezTo>
                <a:lnTo>
                  <a:pt x="363452" y="1873726"/>
                </a:lnTo>
                <a:cubicBezTo>
                  <a:pt x="380990" y="1867304"/>
                  <a:pt x="385222" y="1880147"/>
                  <a:pt x="406388" y="1885855"/>
                </a:cubicBezTo>
                <a:cubicBezTo>
                  <a:pt x="418483" y="1883001"/>
                  <a:pt x="399737" y="1875152"/>
                  <a:pt x="407597" y="1861834"/>
                </a:cubicBezTo>
                <a:cubicBezTo>
                  <a:pt x="422717" y="1851132"/>
                  <a:pt x="431184" y="1871585"/>
                  <a:pt x="448720" y="1860883"/>
                </a:cubicBezTo>
                <a:cubicBezTo>
                  <a:pt x="443278" y="1872537"/>
                  <a:pt x="428764" y="1875391"/>
                  <a:pt x="420902" y="1884666"/>
                </a:cubicBezTo>
                <a:cubicBezTo>
                  <a:pt x="425136" y="1892990"/>
                  <a:pt x="434811" y="1896320"/>
                  <a:pt x="439649" y="1902504"/>
                </a:cubicBezTo>
                <a:cubicBezTo>
                  <a:pt x="449930" y="1893466"/>
                  <a:pt x="454768" y="1881575"/>
                  <a:pt x="469281" y="1878958"/>
                </a:cubicBezTo>
                <a:cubicBezTo>
                  <a:pt x="472306" y="1869207"/>
                  <a:pt x="454164" y="1853747"/>
                  <a:pt x="468677" y="1848991"/>
                </a:cubicBezTo>
                <a:close/>
                <a:moveTo>
                  <a:pt x="1712030" y="1847089"/>
                </a:moveTo>
                <a:cubicBezTo>
                  <a:pt x="1716262" y="1847565"/>
                  <a:pt x="1714449" y="1853034"/>
                  <a:pt x="1712030" y="1853034"/>
                </a:cubicBezTo>
                <a:cubicBezTo>
                  <a:pt x="1713843" y="1856601"/>
                  <a:pt x="1718076" y="1860883"/>
                  <a:pt x="1717472" y="1869920"/>
                </a:cubicBezTo>
                <a:cubicBezTo>
                  <a:pt x="1704167" y="1868731"/>
                  <a:pt x="1707795" y="1877769"/>
                  <a:pt x="1699329" y="1868018"/>
                </a:cubicBezTo>
                <a:cubicBezTo>
                  <a:pt x="1696306" y="1851369"/>
                  <a:pt x="1713239" y="1861834"/>
                  <a:pt x="1712030" y="1847089"/>
                </a:cubicBezTo>
                <a:close/>
                <a:moveTo>
                  <a:pt x="1536654" y="1846137"/>
                </a:moveTo>
                <a:cubicBezTo>
                  <a:pt x="1546330" y="1844710"/>
                  <a:pt x="1548749" y="1856125"/>
                  <a:pt x="1554190" y="1858742"/>
                </a:cubicBezTo>
                <a:cubicBezTo>
                  <a:pt x="1551772" y="1871348"/>
                  <a:pt x="1531815" y="1865164"/>
                  <a:pt x="1536654" y="1846137"/>
                </a:cubicBezTo>
                <a:close/>
                <a:moveTo>
                  <a:pt x="1681792" y="1843046"/>
                </a:moveTo>
                <a:cubicBezTo>
                  <a:pt x="1678768" y="1848754"/>
                  <a:pt x="1678768" y="1853034"/>
                  <a:pt x="1678163" y="1860883"/>
                </a:cubicBezTo>
                <a:cubicBezTo>
                  <a:pt x="1662440" y="1855651"/>
                  <a:pt x="1664255" y="1864212"/>
                  <a:pt x="1650951" y="1857077"/>
                </a:cubicBezTo>
                <a:cubicBezTo>
                  <a:pt x="1656997" y="1847565"/>
                  <a:pt x="1667882" y="1843996"/>
                  <a:pt x="1681792" y="1843046"/>
                </a:cubicBezTo>
                <a:close/>
                <a:moveTo>
                  <a:pt x="295720" y="1843046"/>
                </a:moveTo>
                <a:cubicBezTo>
                  <a:pt x="302372" y="1845424"/>
                  <a:pt x="302977" y="1855412"/>
                  <a:pt x="313258" y="1853510"/>
                </a:cubicBezTo>
                <a:cubicBezTo>
                  <a:pt x="298744" y="1873726"/>
                  <a:pt x="327772" y="1872774"/>
                  <a:pt x="333819" y="1883001"/>
                </a:cubicBezTo>
                <a:cubicBezTo>
                  <a:pt x="328982" y="1888471"/>
                  <a:pt x="315678" y="1887044"/>
                  <a:pt x="307211" y="1876580"/>
                </a:cubicBezTo>
                <a:cubicBezTo>
                  <a:pt x="298139" y="1881575"/>
                  <a:pt x="293302" y="1891087"/>
                  <a:pt x="293905" y="1910590"/>
                </a:cubicBezTo>
                <a:cubicBezTo>
                  <a:pt x="289068" y="1922006"/>
                  <a:pt x="289673" y="1879195"/>
                  <a:pt x="273950" y="1883714"/>
                </a:cubicBezTo>
                <a:cubicBezTo>
                  <a:pt x="278788" y="1872298"/>
                  <a:pt x="289068" y="1888709"/>
                  <a:pt x="300558" y="1878006"/>
                </a:cubicBezTo>
                <a:cubicBezTo>
                  <a:pt x="304187" y="1854699"/>
                  <a:pt x="281207" y="1868731"/>
                  <a:pt x="287254" y="1843759"/>
                </a:cubicBezTo>
                <a:cubicBezTo>
                  <a:pt x="290883" y="1842094"/>
                  <a:pt x="293905" y="1842094"/>
                  <a:pt x="295720" y="1843046"/>
                </a:cubicBezTo>
                <a:close/>
                <a:moveTo>
                  <a:pt x="1562658" y="1842570"/>
                </a:moveTo>
                <a:cubicBezTo>
                  <a:pt x="1569914" y="1841142"/>
                  <a:pt x="1574148" y="1845424"/>
                  <a:pt x="1575963" y="1853510"/>
                </a:cubicBezTo>
                <a:cubicBezTo>
                  <a:pt x="1580195" y="1853747"/>
                  <a:pt x="1580195" y="1846375"/>
                  <a:pt x="1580195" y="1842570"/>
                </a:cubicBezTo>
                <a:cubicBezTo>
                  <a:pt x="1585033" y="1842807"/>
                  <a:pt x="1584428" y="1852321"/>
                  <a:pt x="1584428" y="1858029"/>
                </a:cubicBezTo>
                <a:cubicBezTo>
                  <a:pt x="1573543" y="1849467"/>
                  <a:pt x="1563867" y="1862548"/>
                  <a:pt x="1579590" y="1863737"/>
                </a:cubicBezTo>
                <a:cubicBezTo>
                  <a:pt x="1573543" y="1890850"/>
                  <a:pt x="1564472" y="1856364"/>
                  <a:pt x="1562658" y="1842570"/>
                </a:cubicBezTo>
                <a:close/>
                <a:moveTo>
                  <a:pt x="2948729" y="1839716"/>
                </a:moveTo>
                <a:cubicBezTo>
                  <a:pt x="2945101" y="1861120"/>
                  <a:pt x="2970500" y="1877532"/>
                  <a:pt x="2981385" y="1864688"/>
                </a:cubicBezTo>
                <a:cubicBezTo>
                  <a:pt x="2962033" y="1866829"/>
                  <a:pt x="2973524" y="1831867"/>
                  <a:pt x="2948729" y="1839716"/>
                </a:cubicBezTo>
                <a:close/>
                <a:moveTo>
                  <a:pt x="1347369" y="1834483"/>
                </a:moveTo>
                <a:cubicBezTo>
                  <a:pt x="1346763" y="1849704"/>
                  <a:pt x="1325598" y="1857553"/>
                  <a:pt x="1317132" y="1845424"/>
                </a:cubicBezTo>
                <a:cubicBezTo>
                  <a:pt x="1326808" y="1836624"/>
                  <a:pt x="1337693" y="1850893"/>
                  <a:pt x="1347369" y="1834483"/>
                </a:cubicBezTo>
                <a:close/>
                <a:moveTo>
                  <a:pt x="12419008" y="1818787"/>
                </a:moveTo>
                <a:cubicBezTo>
                  <a:pt x="12420217" y="1846613"/>
                  <a:pt x="12384538" y="1831392"/>
                  <a:pt x="12393004" y="1866115"/>
                </a:cubicBezTo>
                <a:cubicBezTo>
                  <a:pt x="12377885" y="1858505"/>
                  <a:pt x="12373653" y="1838764"/>
                  <a:pt x="12361557" y="1833294"/>
                </a:cubicBezTo>
                <a:cubicBezTo>
                  <a:pt x="12379095" y="1837099"/>
                  <a:pt x="12394819" y="1835910"/>
                  <a:pt x="12419008" y="1818787"/>
                </a:cubicBezTo>
                <a:close/>
                <a:moveTo>
                  <a:pt x="83758" y="1816883"/>
                </a:moveTo>
                <a:cubicBezTo>
                  <a:pt x="86933" y="1816467"/>
                  <a:pt x="91317" y="1816408"/>
                  <a:pt x="95551" y="1817122"/>
                </a:cubicBezTo>
                <a:cubicBezTo>
                  <a:pt x="104016" y="1818311"/>
                  <a:pt x="112483" y="1822830"/>
                  <a:pt x="110669" y="1834483"/>
                </a:cubicBezTo>
                <a:cubicBezTo>
                  <a:pt x="93131" y="1840667"/>
                  <a:pt x="88898" y="1824969"/>
                  <a:pt x="79222" y="1818787"/>
                </a:cubicBezTo>
                <a:cubicBezTo>
                  <a:pt x="78618" y="1818072"/>
                  <a:pt x="80583" y="1817300"/>
                  <a:pt x="83758" y="1816883"/>
                </a:cubicBezTo>
                <a:close/>
                <a:moveTo>
                  <a:pt x="2647567" y="1810700"/>
                </a:moveTo>
                <a:cubicBezTo>
                  <a:pt x="2649381" y="1828538"/>
                  <a:pt x="2643938" y="1835196"/>
                  <a:pt x="2629426" y="1832105"/>
                </a:cubicBezTo>
                <a:cubicBezTo>
                  <a:pt x="2627610" y="1817835"/>
                  <a:pt x="2635472" y="1811413"/>
                  <a:pt x="2647567" y="1810700"/>
                </a:cubicBezTo>
                <a:close/>
                <a:moveTo>
                  <a:pt x="2997109" y="1801425"/>
                </a:moveTo>
                <a:cubicBezTo>
                  <a:pt x="2992270" y="1799760"/>
                  <a:pt x="2988037" y="1801425"/>
                  <a:pt x="2986223" y="1811413"/>
                </a:cubicBezTo>
                <a:cubicBezTo>
                  <a:pt x="2988642" y="1815457"/>
                  <a:pt x="3009808" y="1825208"/>
                  <a:pt x="3010413" y="1811413"/>
                </a:cubicBezTo>
                <a:cubicBezTo>
                  <a:pt x="3007389" y="1808083"/>
                  <a:pt x="3001946" y="1803089"/>
                  <a:pt x="2997109" y="1801425"/>
                </a:cubicBezTo>
                <a:close/>
                <a:moveTo>
                  <a:pt x="1335878" y="1790484"/>
                </a:moveTo>
                <a:cubicBezTo>
                  <a:pt x="1335878" y="1797382"/>
                  <a:pt x="1337089" y="1802375"/>
                  <a:pt x="1341927" y="1804992"/>
                </a:cubicBezTo>
                <a:cubicBezTo>
                  <a:pt x="1341322" y="1811889"/>
                  <a:pt x="1320155" y="1817122"/>
                  <a:pt x="1335878" y="1825445"/>
                </a:cubicBezTo>
                <a:cubicBezTo>
                  <a:pt x="1326808" y="1826873"/>
                  <a:pt x="1291128" y="1811889"/>
                  <a:pt x="1283265" y="1792863"/>
                </a:cubicBezTo>
                <a:cubicBezTo>
                  <a:pt x="1296571" y="1796193"/>
                  <a:pt x="1317132" y="1798095"/>
                  <a:pt x="1322574" y="1817122"/>
                </a:cubicBezTo>
                <a:cubicBezTo>
                  <a:pt x="1329832" y="1817597"/>
                  <a:pt x="1317737" y="1788820"/>
                  <a:pt x="1335878" y="1790484"/>
                </a:cubicBezTo>
                <a:close/>
                <a:moveTo>
                  <a:pt x="11930980" y="1783825"/>
                </a:moveTo>
                <a:cubicBezTo>
                  <a:pt x="11927352" y="1803327"/>
                  <a:pt x="11934003" y="1811413"/>
                  <a:pt x="11950937" y="1809035"/>
                </a:cubicBezTo>
                <a:lnTo>
                  <a:pt x="11949727" y="1785252"/>
                </a:lnTo>
                <a:close/>
                <a:moveTo>
                  <a:pt x="2678409" y="1782873"/>
                </a:moveTo>
                <a:cubicBezTo>
                  <a:pt x="2672361" y="1799284"/>
                  <a:pt x="2696551" y="1786203"/>
                  <a:pt x="2689899" y="1804516"/>
                </a:cubicBezTo>
                <a:cubicBezTo>
                  <a:pt x="2674176" y="1803089"/>
                  <a:pt x="2658452" y="1805943"/>
                  <a:pt x="2653614" y="1798095"/>
                </a:cubicBezTo>
                <a:cubicBezTo>
                  <a:pt x="2651800" y="1782873"/>
                  <a:pt x="2669942" y="1787868"/>
                  <a:pt x="2678409" y="1782873"/>
                </a:cubicBezTo>
                <a:close/>
                <a:moveTo>
                  <a:pt x="1530001" y="1781922"/>
                </a:moveTo>
                <a:cubicBezTo>
                  <a:pt x="1514883" y="1792387"/>
                  <a:pt x="1484646" y="1780257"/>
                  <a:pt x="1478598" y="1799284"/>
                </a:cubicBezTo>
                <a:cubicBezTo>
                  <a:pt x="1505208" y="1793813"/>
                  <a:pt x="1527583" y="1817122"/>
                  <a:pt x="1530001" y="1781922"/>
                </a:cubicBezTo>
                <a:close/>
                <a:moveTo>
                  <a:pt x="1568100" y="1781446"/>
                </a:moveTo>
                <a:cubicBezTo>
                  <a:pt x="1566892" y="1808797"/>
                  <a:pt x="1590476" y="1806657"/>
                  <a:pt x="1596523" y="1787630"/>
                </a:cubicBezTo>
                <a:cubicBezTo>
                  <a:pt x="1585033" y="1778830"/>
                  <a:pt x="1582009" y="1790484"/>
                  <a:pt x="1568100" y="1781446"/>
                </a:cubicBezTo>
                <a:close/>
                <a:moveTo>
                  <a:pt x="2070037" y="1774312"/>
                </a:moveTo>
                <a:cubicBezTo>
                  <a:pt x="2081527" y="1784300"/>
                  <a:pt x="2084550" y="1784776"/>
                  <a:pt x="2102088" y="1779544"/>
                </a:cubicBezTo>
                <a:cubicBezTo>
                  <a:pt x="2079108" y="1795478"/>
                  <a:pt x="2071246" y="1798808"/>
                  <a:pt x="2034356" y="1793339"/>
                </a:cubicBezTo>
                <a:cubicBezTo>
                  <a:pt x="2038590" y="1764798"/>
                  <a:pt x="2065198" y="1816408"/>
                  <a:pt x="2070037" y="1774312"/>
                </a:cubicBezTo>
                <a:close/>
                <a:moveTo>
                  <a:pt x="2697760" y="1772884"/>
                </a:moveTo>
                <a:cubicBezTo>
                  <a:pt x="2700784" y="1771932"/>
                  <a:pt x="2703203" y="1772171"/>
                  <a:pt x="2705018" y="1773836"/>
                </a:cubicBezTo>
                <a:cubicBezTo>
                  <a:pt x="2708041" y="1775976"/>
                  <a:pt x="2709855" y="1780733"/>
                  <a:pt x="2708646" y="1789533"/>
                </a:cubicBezTo>
                <a:cubicBezTo>
                  <a:pt x="2701389" y="1788820"/>
                  <a:pt x="2694132" y="1788105"/>
                  <a:pt x="2693528" y="1796193"/>
                </a:cubicBezTo>
                <a:cubicBezTo>
                  <a:pt x="2682642" y="1787155"/>
                  <a:pt x="2690503" y="1775501"/>
                  <a:pt x="2697760" y="1772884"/>
                </a:cubicBezTo>
                <a:close/>
                <a:moveTo>
                  <a:pt x="11838454" y="1771458"/>
                </a:moveTo>
                <a:cubicBezTo>
                  <a:pt x="11842688" y="1775501"/>
                  <a:pt x="11836035" y="1787868"/>
                  <a:pt x="11832407" y="1788820"/>
                </a:cubicBezTo>
                <a:cubicBezTo>
                  <a:pt x="11820312" y="1785965"/>
                  <a:pt x="11808217" y="1781209"/>
                  <a:pt x="11791285" y="1783825"/>
                </a:cubicBezTo>
                <a:lnTo>
                  <a:pt x="11790680" y="1807370"/>
                </a:lnTo>
                <a:cubicBezTo>
                  <a:pt x="11799750" y="1810224"/>
                  <a:pt x="11816683" y="1801425"/>
                  <a:pt x="11810637" y="1820689"/>
                </a:cubicBezTo>
                <a:cubicBezTo>
                  <a:pt x="11798541" y="1819737"/>
                  <a:pt x="11797332" y="1809748"/>
                  <a:pt x="11779795" y="1814268"/>
                </a:cubicBezTo>
                <a:cubicBezTo>
                  <a:pt x="11785842" y="1842331"/>
                  <a:pt x="11750767" y="1821402"/>
                  <a:pt x="11749557" y="1843046"/>
                </a:cubicBezTo>
                <a:cubicBezTo>
                  <a:pt x="11755604" y="1859455"/>
                  <a:pt x="11769514" y="1831153"/>
                  <a:pt x="11775561" y="1849467"/>
                </a:cubicBezTo>
                <a:cubicBezTo>
                  <a:pt x="11781609" y="1873726"/>
                  <a:pt x="11760443" y="1862072"/>
                  <a:pt x="11764676" y="1880147"/>
                </a:cubicBezTo>
                <a:cubicBezTo>
                  <a:pt x="11774352" y="1879195"/>
                  <a:pt x="11776166" y="1887520"/>
                  <a:pt x="11785842" y="1888233"/>
                </a:cubicBezTo>
                <a:cubicBezTo>
                  <a:pt x="11786446" y="1876580"/>
                  <a:pt x="11776770" y="1871348"/>
                  <a:pt x="11784027" y="1868018"/>
                </a:cubicBezTo>
                <a:cubicBezTo>
                  <a:pt x="11793703" y="1874678"/>
                  <a:pt x="11795518" y="1884903"/>
                  <a:pt x="11794913" y="1898698"/>
                </a:cubicBezTo>
                <a:cubicBezTo>
                  <a:pt x="11785237" y="1897985"/>
                  <a:pt x="11784027" y="1905834"/>
                  <a:pt x="11774352" y="1904882"/>
                </a:cubicBezTo>
                <a:cubicBezTo>
                  <a:pt x="11760443" y="1897747"/>
                  <a:pt x="11755000" y="1877532"/>
                  <a:pt x="11741091" y="1868494"/>
                </a:cubicBezTo>
                <a:cubicBezTo>
                  <a:pt x="11739881" y="1894179"/>
                  <a:pt x="11762257" y="1880147"/>
                  <a:pt x="11750767" y="1904882"/>
                </a:cubicBezTo>
                <a:cubicBezTo>
                  <a:pt x="11767699" y="1908449"/>
                  <a:pt x="11771328" y="1922482"/>
                  <a:pt x="11788865" y="1912016"/>
                </a:cubicBezTo>
                <a:lnTo>
                  <a:pt x="11789471" y="1947930"/>
                </a:lnTo>
                <a:cubicBezTo>
                  <a:pt x="11810031" y="1965531"/>
                  <a:pt x="11837849" y="1940081"/>
                  <a:pt x="11889857" y="1960297"/>
                </a:cubicBezTo>
                <a:cubicBezTo>
                  <a:pt x="11884415" y="1961962"/>
                  <a:pt x="11881996" y="1967433"/>
                  <a:pt x="11878972" y="1973141"/>
                </a:cubicBezTo>
                <a:cubicBezTo>
                  <a:pt x="11891671" y="1968146"/>
                  <a:pt x="11899533" y="1957206"/>
                  <a:pt x="11900743" y="1937464"/>
                </a:cubicBezTo>
                <a:cubicBezTo>
                  <a:pt x="11891671" y="1918915"/>
                  <a:pt x="11874135" y="1937227"/>
                  <a:pt x="11885020" y="1918200"/>
                </a:cubicBezTo>
                <a:cubicBezTo>
                  <a:pt x="11859015" y="1912016"/>
                  <a:pt x="11842083" y="1947930"/>
                  <a:pt x="11823941" y="1928666"/>
                </a:cubicBezTo>
                <a:cubicBezTo>
                  <a:pt x="11849340" y="1905119"/>
                  <a:pt x="11870505" y="1913206"/>
                  <a:pt x="11888648" y="1887044"/>
                </a:cubicBezTo>
                <a:cubicBezTo>
                  <a:pt x="11905581" y="1890374"/>
                  <a:pt x="11899533" y="1913681"/>
                  <a:pt x="11889857" y="1918676"/>
                </a:cubicBezTo>
                <a:cubicBezTo>
                  <a:pt x="11909209" y="1916535"/>
                  <a:pt x="11934608" y="1924860"/>
                  <a:pt x="11934003" y="1901076"/>
                </a:cubicBezTo>
                <a:cubicBezTo>
                  <a:pt x="11919490" y="1901791"/>
                  <a:pt x="11913442" y="1910827"/>
                  <a:pt x="11904977" y="1900363"/>
                </a:cubicBezTo>
                <a:cubicBezTo>
                  <a:pt x="11898929" y="1878006"/>
                  <a:pt x="11918281" y="1883477"/>
                  <a:pt x="11914653" y="1863261"/>
                </a:cubicBezTo>
                <a:cubicBezTo>
                  <a:pt x="11887439" y="1876817"/>
                  <a:pt x="11848735" y="1879671"/>
                  <a:pt x="11840268" y="1857077"/>
                </a:cubicBezTo>
                <a:cubicBezTo>
                  <a:pt x="11864459" y="1851132"/>
                  <a:pt x="11892276" y="1869444"/>
                  <a:pt x="11901347" y="1838526"/>
                </a:cubicBezTo>
                <a:cubicBezTo>
                  <a:pt x="11887439" y="1829488"/>
                  <a:pt x="11874739" y="1836386"/>
                  <a:pt x="11885625" y="1815457"/>
                </a:cubicBezTo>
                <a:cubicBezTo>
                  <a:pt x="11869296" y="1809986"/>
                  <a:pt x="11849944" y="1808083"/>
                  <a:pt x="11846316" y="1790009"/>
                </a:cubicBezTo>
                <a:cubicBezTo>
                  <a:pt x="11874739" y="1798332"/>
                  <a:pt x="11892881" y="1822115"/>
                  <a:pt x="11926143" y="1826873"/>
                </a:cubicBezTo>
                <a:cubicBezTo>
                  <a:pt x="11926747" y="1811175"/>
                  <a:pt x="11919490" y="1780733"/>
                  <a:pt x="11909814" y="1771932"/>
                </a:cubicBezTo>
                <a:cubicBezTo>
                  <a:pt x="11898324" y="1769080"/>
                  <a:pt x="11923118" y="1795002"/>
                  <a:pt x="11906186" y="1797619"/>
                </a:cubicBezTo>
                <a:cubicBezTo>
                  <a:pt x="11890462" y="1774786"/>
                  <a:pt x="11863249" y="1769793"/>
                  <a:pt x="11838454" y="1771458"/>
                </a:cubicBezTo>
                <a:close/>
                <a:moveTo>
                  <a:pt x="2440744" y="1768604"/>
                </a:moveTo>
                <a:cubicBezTo>
                  <a:pt x="2448606" y="1769554"/>
                  <a:pt x="2457677" y="1775025"/>
                  <a:pt x="2458887" y="1777641"/>
                </a:cubicBezTo>
                <a:cubicBezTo>
                  <a:pt x="2449815" y="1798571"/>
                  <a:pt x="2440744" y="1771458"/>
                  <a:pt x="2429255" y="1786679"/>
                </a:cubicBezTo>
                <a:cubicBezTo>
                  <a:pt x="2428650" y="1784300"/>
                  <a:pt x="2428650" y="1782635"/>
                  <a:pt x="2428650" y="1780970"/>
                </a:cubicBezTo>
                <a:cubicBezTo>
                  <a:pt x="2424417" y="1809986"/>
                  <a:pt x="2405669" y="1800473"/>
                  <a:pt x="2383294" y="1798571"/>
                </a:cubicBezTo>
                <a:cubicBezTo>
                  <a:pt x="2383899" y="1792387"/>
                  <a:pt x="2391156" y="1793100"/>
                  <a:pt x="2393575" y="1793339"/>
                </a:cubicBezTo>
                <a:cubicBezTo>
                  <a:pt x="2394179" y="1787155"/>
                  <a:pt x="2388736" y="1786916"/>
                  <a:pt x="2389342" y="1780970"/>
                </a:cubicBezTo>
                <a:cubicBezTo>
                  <a:pt x="2391760" y="1779068"/>
                  <a:pt x="2411113" y="1790722"/>
                  <a:pt x="2428650" y="1780019"/>
                </a:cubicBezTo>
                <a:cubicBezTo>
                  <a:pt x="2428650" y="1770743"/>
                  <a:pt x="2434697" y="1767889"/>
                  <a:pt x="2440744" y="1768604"/>
                </a:cubicBezTo>
                <a:close/>
                <a:moveTo>
                  <a:pt x="2879183" y="1766226"/>
                </a:moveTo>
                <a:cubicBezTo>
                  <a:pt x="2884022" y="1764322"/>
                  <a:pt x="2893697" y="1784300"/>
                  <a:pt x="2895512" y="1772647"/>
                </a:cubicBezTo>
                <a:cubicBezTo>
                  <a:pt x="2903978" y="1798095"/>
                  <a:pt x="2887045" y="1780495"/>
                  <a:pt x="2874950" y="1777166"/>
                </a:cubicBezTo>
                <a:cubicBezTo>
                  <a:pt x="2875555" y="1769793"/>
                  <a:pt x="2877369" y="1766939"/>
                  <a:pt x="2879183" y="1766226"/>
                </a:cubicBezTo>
                <a:close/>
                <a:moveTo>
                  <a:pt x="3114429" y="1758852"/>
                </a:moveTo>
                <a:cubicBezTo>
                  <a:pt x="3099915" y="1761468"/>
                  <a:pt x="3078749" y="1753620"/>
                  <a:pt x="3078144" y="1771458"/>
                </a:cubicBezTo>
                <a:cubicBezTo>
                  <a:pt x="3084797" y="1774073"/>
                  <a:pt x="3105962" y="1781922"/>
                  <a:pt x="3114429" y="1758852"/>
                </a:cubicBezTo>
                <a:close/>
                <a:moveTo>
                  <a:pt x="3048512" y="1753620"/>
                </a:moveTo>
                <a:cubicBezTo>
                  <a:pt x="3046092" y="1752431"/>
                  <a:pt x="3043069" y="1751955"/>
                  <a:pt x="3038231" y="1754096"/>
                </a:cubicBezTo>
                <a:cubicBezTo>
                  <a:pt x="3041859" y="1772171"/>
                  <a:pt x="3029764" y="1771219"/>
                  <a:pt x="3038836" y="1781922"/>
                </a:cubicBezTo>
                <a:cubicBezTo>
                  <a:pt x="3048512" y="1778830"/>
                  <a:pt x="3058188" y="1779544"/>
                  <a:pt x="3063025" y="1771932"/>
                </a:cubicBezTo>
                <a:cubicBezTo>
                  <a:pt x="3053954" y="1771219"/>
                  <a:pt x="3055768" y="1757187"/>
                  <a:pt x="3048512" y="1753620"/>
                </a:cubicBezTo>
                <a:close/>
                <a:moveTo>
                  <a:pt x="1924898" y="1752906"/>
                </a:moveTo>
                <a:cubicBezTo>
                  <a:pt x="1923690" y="1776690"/>
                  <a:pt x="1903128" y="1767415"/>
                  <a:pt x="1886799" y="1768604"/>
                </a:cubicBezTo>
                <a:cubicBezTo>
                  <a:pt x="1895266" y="1758852"/>
                  <a:pt x="1909175" y="1751717"/>
                  <a:pt x="1924898" y="1752906"/>
                </a:cubicBezTo>
                <a:close/>
                <a:moveTo>
                  <a:pt x="2351243" y="1746484"/>
                </a:moveTo>
                <a:cubicBezTo>
                  <a:pt x="2368175" y="1758377"/>
                  <a:pt x="2385108" y="1732690"/>
                  <a:pt x="2385713" y="1763846"/>
                </a:cubicBezTo>
                <a:cubicBezTo>
                  <a:pt x="2372409" y="1762896"/>
                  <a:pt x="2347614" y="1773360"/>
                  <a:pt x="2351243" y="1746484"/>
                </a:cubicBezTo>
                <a:close/>
                <a:moveTo>
                  <a:pt x="2767306" y="1741252"/>
                </a:moveTo>
                <a:cubicBezTo>
                  <a:pt x="2775169" y="1744106"/>
                  <a:pt x="2766701" y="1747436"/>
                  <a:pt x="2766701" y="1753620"/>
                </a:cubicBezTo>
                <a:cubicBezTo>
                  <a:pt x="2770934" y="1774312"/>
                  <a:pt x="2776982" y="1754809"/>
                  <a:pt x="2786658" y="1765750"/>
                </a:cubicBezTo>
                <a:cubicBezTo>
                  <a:pt x="2783634" y="1771695"/>
                  <a:pt x="2775773" y="1772647"/>
                  <a:pt x="2778192" y="1782873"/>
                </a:cubicBezTo>
                <a:cubicBezTo>
                  <a:pt x="2775773" y="1776690"/>
                  <a:pt x="2755816" y="1760755"/>
                  <a:pt x="2752188" y="1776690"/>
                </a:cubicBezTo>
                <a:cubicBezTo>
                  <a:pt x="2741302" y="1781922"/>
                  <a:pt x="2761863" y="1749101"/>
                  <a:pt x="2767306" y="1741252"/>
                </a:cubicBezTo>
                <a:close/>
                <a:moveTo>
                  <a:pt x="2928167" y="1736972"/>
                </a:moveTo>
                <a:cubicBezTo>
                  <a:pt x="2913049" y="1759803"/>
                  <a:pt x="2951147" y="1761468"/>
                  <a:pt x="2937843" y="1780970"/>
                </a:cubicBezTo>
                <a:cubicBezTo>
                  <a:pt x="2928772" y="1770743"/>
                  <a:pt x="2899744" y="1738161"/>
                  <a:pt x="2928167" y="1736972"/>
                </a:cubicBezTo>
                <a:close/>
                <a:moveTo>
                  <a:pt x="2585278" y="1736972"/>
                </a:moveTo>
                <a:cubicBezTo>
                  <a:pt x="2574997" y="1737922"/>
                  <a:pt x="2564717" y="1746960"/>
                  <a:pt x="2564717" y="1760042"/>
                </a:cubicBezTo>
                <a:cubicBezTo>
                  <a:pt x="2591931" y="1752193"/>
                  <a:pt x="2579836" y="1749101"/>
                  <a:pt x="2603421" y="1759328"/>
                </a:cubicBezTo>
                <a:cubicBezTo>
                  <a:pt x="2605839" y="1742441"/>
                  <a:pt x="2595559" y="1735783"/>
                  <a:pt x="2585278" y="1736972"/>
                </a:cubicBezTo>
                <a:close/>
                <a:moveTo>
                  <a:pt x="2164982" y="1732690"/>
                </a:moveTo>
                <a:cubicBezTo>
                  <a:pt x="2168005" y="1744345"/>
                  <a:pt x="2173448" y="1755998"/>
                  <a:pt x="2176472" y="1771932"/>
                </a:cubicBezTo>
                <a:cubicBezTo>
                  <a:pt x="2163772" y="1775501"/>
                  <a:pt x="2156515" y="1763846"/>
                  <a:pt x="2163168" y="1752906"/>
                </a:cubicBezTo>
                <a:lnTo>
                  <a:pt x="2155306" y="1752431"/>
                </a:lnTo>
                <a:cubicBezTo>
                  <a:pt x="2151073" y="1756712"/>
                  <a:pt x="2157120" y="1761231"/>
                  <a:pt x="2155911" y="1772647"/>
                </a:cubicBezTo>
                <a:lnTo>
                  <a:pt x="2139583" y="1773836"/>
                </a:lnTo>
                <a:cubicBezTo>
                  <a:pt x="2144421" y="1765274"/>
                  <a:pt x="2143211" y="1748863"/>
                  <a:pt x="2147444" y="1740302"/>
                </a:cubicBezTo>
                <a:cubicBezTo>
                  <a:pt x="2154096" y="1738637"/>
                  <a:pt x="2164377" y="1741728"/>
                  <a:pt x="2164982" y="1732690"/>
                </a:cubicBezTo>
                <a:close/>
                <a:moveTo>
                  <a:pt x="12657277" y="1729361"/>
                </a:moveTo>
                <a:cubicBezTo>
                  <a:pt x="12656672" y="1746010"/>
                  <a:pt x="12639134" y="1742204"/>
                  <a:pt x="12626435" y="1745058"/>
                </a:cubicBezTo>
                <a:cubicBezTo>
                  <a:pt x="12630063" y="1732215"/>
                  <a:pt x="12644578" y="1733879"/>
                  <a:pt x="12657277" y="1729361"/>
                </a:cubicBezTo>
                <a:close/>
                <a:moveTo>
                  <a:pt x="917396" y="1727458"/>
                </a:moveTo>
                <a:cubicBezTo>
                  <a:pt x="909536" y="1746723"/>
                  <a:pt x="894416" y="1726031"/>
                  <a:pt x="886554" y="1739350"/>
                </a:cubicBezTo>
                <a:cubicBezTo>
                  <a:pt x="895626" y="1749814"/>
                  <a:pt x="932516" y="1744819"/>
                  <a:pt x="917396" y="1727458"/>
                </a:cubicBezTo>
                <a:close/>
                <a:moveTo>
                  <a:pt x="521289" y="1726983"/>
                </a:moveTo>
                <a:cubicBezTo>
                  <a:pt x="530965" y="1747199"/>
                  <a:pt x="563622" y="1755047"/>
                  <a:pt x="519475" y="1747912"/>
                </a:cubicBezTo>
                <a:close/>
                <a:moveTo>
                  <a:pt x="2981989" y="1725793"/>
                </a:moveTo>
                <a:cubicBezTo>
                  <a:pt x="2983805" y="1737685"/>
                  <a:pt x="2980175" y="1747199"/>
                  <a:pt x="2977757" y="1752906"/>
                </a:cubicBezTo>
                <a:cubicBezTo>
                  <a:pt x="3000737" y="1768841"/>
                  <a:pt x="3005575" y="1729836"/>
                  <a:pt x="2981989" y="1725793"/>
                </a:cubicBezTo>
                <a:close/>
                <a:moveTo>
                  <a:pt x="1562053" y="1724129"/>
                </a:moveTo>
                <a:cubicBezTo>
                  <a:pt x="1585637" y="1733879"/>
                  <a:pt x="1603780" y="1745534"/>
                  <a:pt x="1629784" y="1753620"/>
                </a:cubicBezTo>
                <a:cubicBezTo>
                  <a:pt x="1616479" y="1777879"/>
                  <a:pt x="1651555" y="1757425"/>
                  <a:pt x="1628575" y="1780970"/>
                </a:cubicBezTo>
                <a:cubicBezTo>
                  <a:pt x="1635226" y="1789295"/>
                  <a:pt x="1649741" y="1784776"/>
                  <a:pt x="1657602" y="1781446"/>
                </a:cubicBezTo>
                <a:cubicBezTo>
                  <a:pt x="1649135" y="1759090"/>
                  <a:pt x="1648530" y="1760992"/>
                  <a:pt x="1637645" y="1748388"/>
                </a:cubicBezTo>
                <a:cubicBezTo>
                  <a:pt x="1654578" y="1745771"/>
                  <a:pt x="1666068" y="1748388"/>
                  <a:pt x="1662440" y="1769554"/>
                </a:cubicBezTo>
                <a:cubicBezTo>
                  <a:pt x="1676953" y="1774786"/>
                  <a:pt x="1679372" y="1763609"/>
                  <a:pt x="1689048" y="1764561"/>
                </a:cubicBezTo>
                <a:cubicBezTo>
                  <a:pt x="1692677" y="1782398"/>
                  <a:pt x="1693887" y="1776690"/>
                  <a:pt x="1690258" y="1794052"/>
                </a:cubicBezTo>
                <a:cubicBezTo>
                  <a:pt x="1699934" y="1787155"/>
                  <a:pt x="1712030" y="1787630"/>
                  <a:pt x="1728357" y="1790959"/>
                </a:cubicBezTo>
                <a:lnTo>
                  <a:pt x="1727752" y="1769554"/>
                </a:lnTo>
                <a:cubicBezTo>
                  <a:pt x="1737429" y="1768604"/>
                  <a:pt x="1753151" y="1787868"/>
                  <a:pt x="1756780" y="1770506"/>
                </a:cubicBezTo>
                <a:cubicBezTo>
                  <a:pt x="1765851" y="1779068"/>
                  <a:pt x="1752546" y="1793339"/>
                  <a:pt x="1738033" y="1794052"/>
                </a:cubicBezTo>
                <a:cubicBezTo>
                  <a:pt x="1764036" y="1800236"/>
                  <a:pt x="1797298" y="1812603"/>
                  <a:pt x="1814835" y="1798571"/>
                </a:cubicBezTo>
                <a:cubicBezTo>
                  <a:pt x="1816650" y="1816408"/>
                  <a:pt x="1803950" y="1817122"/>
                  <a:pt x="1790041" y="1815933"/>
                </a:cubicBezTo>
                <a:cubicBezTo>
                  <a:pt x="1789436" y="1825684"/>
                  <a:pt x="1794274" y="1826158"/>
                  <a:pt x="1793669" y="1834007"/>
                </a:cubicBezTo>
                <a:cubicBezTo>
                  <a:pt x="1808788" y="1821402"/>
                  <a:pt x="1846886" y="1824969"/>
                  <a:pt x="1843258" y="1804992"/>
                </a:cubicBezTo>
                <a:cubicBezTo>
                  <a:pt x="1855957" y="1800236"/>
                  <a:pt x="1852329" y="1817359"/>
                  <a:pt x="1856562" y="1821641"/>
                </a:cubicBezTo>
                <a:cubicBezTo>
                  <a:pt x="1865029" y="1804754"/>
                  <a:pt x="1904942" y="1826158"/>
                  <a:pt x="1903128" y="1810224"/>
                </a:cubicBezTo>
                <a:cubicBezTo>
                  <a:pt x="1929736" y="1812603"/>
                  <a:pt x="2015006" y="1819737"/>
                  <a:pt x="2003515" y="1775738"/>
                </a:cubicBezTo>
                <a:cubicBezTo>
                  <a:pt x="2022867" y="1771458"/>
                  <a:pt x="2018634" y="1806181"/>
                  <a:pt x="2004119" y="1804992"/>
                </a:cubicBezTo>
                <a:cubicBezTo>
                  <a:pt x="2012586" y="1831153"/>
                  <a:pt x="2064594" y="1804516"/>
                  <a:pt x="2070037" y="1834483"/>
                </a:cubicBezTo>
                <a:cubicBezTo>
                  <a:pt x="2077294" y="1827349"/>
                  <a:pt x="2077899" y="1815218"/>
                  <a:pt x="2092412" y="1816408"/>
                </a:cubicBezTo>
                <a:cubicBezTo>
                  <a:pt x="2098460" y="1834721"/>
                  <a:pt x="2086969" y="1832105"/>
                  <a:pt x="2083946" y="1839716"/>
                </a:cubicBezTo>
                <a:cubicBezTo>
                  <a:pt x="2115392" y="1840429"/>
                  <a:pt x="2176472" y="1818072"/>
                  <a:pt x="2206105" y="1846137"/>
                </a:cubicBezTo>
                <a:cubicBezTo>
                  <a:pt x="2218199" y="1843283"/>
                  <a:pt x="2221222" y="1829488"/>
                  <a:pt x="2235737" y="1828775"/>
                </a:cubicBezTo>
                <a:cubicBezTo>
                  <a:pt x="2235132" y="1842331"/>
                  <a:pt x="2255089" y="1834721"/>
                  <a:pt x="2248436" y="1857553"/>
                </a:cubicBezTo>
                <a:cubicBezTo>
                  <a:pt x="2198847" y="1851369"/>
                  <a:pt x="2184938" y="1883477"/>
                  <a:pt x="2140791" y="1897509"/>
                </a:cubicBezTo>
                <a:cubicBezTo>
                  <a:pt x="2141397" y="1887757"/>
                  <a:pt x="2134140" y="1884903"/>
                  <a:pt x="2134744" y="1875152"/>
                </a:cubicBezTo>
                <a:cubicBezTo>
                  <a:pt x="2146234" y="1883953"/>
                  <a:pt x="2148048" y="1887996"/>
                  <a:pt x="2163168" y="1879434"/>
                </a:cubicBezTo>
                <a:cubicBezTo>
                  <a:pt x="2140188" y="1865639"/>
                  <a:pt x="2116602" y="1852321"/>
                  <a:pt x="2083342" y="1851369"/>
                </a:cubicBezTo>
                <a:cubicBezTo>
                  <a:pt x="2082737" y="1861120"/>
                  <a:pt x="2087575" y="1861358"/>
                  <a:pt x="2091808" y="1861834"/>
                </a:cubicBezTo>
                <a:cubicBezTo>
                  <a:pt x="2091203" y="1875391"/>
                  <a:pt x="2073060" y="1865877"/>
                  <a:pt x="2065803" y="1868969"/>
                </a:cubicBezTo>
                <a:cubicBezTo>
                  <a:pt x="2063989" y="1857077"/>
                  <a:pt x="2077899" y="1860644"/>
                  <a:pt x="2074270" y="1846613"/>
                </a:cubicBezTo>
                <a:cubicBezTo>
                  <a:pt x="2067014" y="1843996"/>
                  <a:pt x="2063989" y="1851369"/>
                  <a:pt x="2068828" y="1851845"/>
                </a:cubicBezTo>
                <a:cubicBezTo>
                  <a:pt x="2041009" y="1878958"/>
                  <a:pt x="2011981" y="1835435"/>
                  <a:pt x="1993234" y="1868969"/>
                </a:cubicBezTo>
                <a:cubicBezTo>
                  <a:pt x="2013795" y="1843283"/>
                  <a:pt x="1972068" y="1860883"/>
                  <a:pt x="1975697" y="1839716"/>
                </a:cubicBezTo>
                <a:cubicBezTo>
                  <a:pt x="1907965" y="1853510"/>
                  <a:pt x="1841444" y="1838051"/>
                  <a:pt x="1776132" y="1844235"/>
                </a:cubicBezTo>
                <a:cubicBezTo>
                  <a:pt x="1771898" y="1830202"/>
                  <a:pt x="1783993" y="1833294"/>
                  <a:pt x="1784598" y="1821641"/>
                </a:cubicBezTo>
                <a:cubicBezTo>
                  <a:pt x="1752546" y="1834721"/>
                  <a:pt x="1734405" y="1819024"/>
                  <a:pt x="1695096" y="1833294"/>
                </a:cubicBezTo>
                <a:cubicBezTo>
                  <a:pt x="1690862" y="1823306"/>
                  <a:pt x="1679372" y="1816408"/>
                  <a:pt x="1689654" y="1805468"/>
                </a:cubicBezTo>
                <a:cubicBezTo>
                  <a:pt x="1676349" y="1822115"/>
                  <a:pt x="1665464" y="1795478"/>
                  <a:pt x="1648530" y="1798095"/>
                </a:cubicBezTo>
                <a:cubicBezTo>
                  <a:pt x="1647321" y="1819500"/>
                  <a:pt x="1682397" y="1801425"/>
                  <a:pt x="1676349" y="1828299"/>
                </a:cubicBezTo>
                <a:cubicBezTo>
                  <a:pt x="1661231" y="1836624"/>
                  <a:pt x="1644902" y="1827349"/>
                  <a:pt x="1643693" y="1805468"/>
                </a:cubicBezTo>
                <a:cubicBezTo>
                  <a:pt x="1626760" y="1802138"/>
                  <a:pt x="1632808" y="1822115"/>
                  <a:pt x="1614061" y="1816408"/>
                </a:cubicBezTo>
                <a:lnTo>
                  <a:pt x="1615270" y="1840191"/>
                </a:lnTo>
                <a:cubicBezTo>
                  <a:pt x="1612246" y="1851132"/>
                  <a:pt x="1609828" y="1841618"/>
                  <a:pt x="1610432" y="1834959"/>
                </a:cubicBezTo>
                <a:cubicBezTo>
                  <a:pt x="1611037" y="1819262"/>
                  <a:pt x="1593499" y="1831629"/>
                  <a:pt x="1586242" y="1828775"/>
                </a:cubicBezTo>
                <a:cubicBezTo>
                  <a:pt x="1591686" y="1808559"/>
                  <a:pt x="1603780" y="1821641"/>
                  <a:pt x="1611642" y="1815933"/>
                </a:cubicBezTo>
                <a:cubicBezTo>
                  <a:pt x="1595918" y="1804516"/>
                  <a:pt x="1532420" y="1781684"/>
                  <a:pt x="1548749" y="1826873"/>
                </a:cubicBezTo>
                <a:cubicBezTo>
                  <a:pt x="1540886" y="1838051"/>
                  <a:pt x="1537259" y="1826158"/>
                  <a:pt x="1519721" y="1834483"/>
                </a:cubicBezTo>
                <a:cubicBezTo>
                  <a:pt x="1519116" y="1844235"/>
                  <a:pt x="1523955" y="1844472"/>
                  <a:pt x="1528792" y="1844948"/>
                </a:cubicBezTo>
                <a:cubicBezTo>
                  <a:pt x="1513068" y="1861120"/>
                  <a:pt x="1502183" y="1848278"/>
                  <a:pt x="1477994" y="1849943"/>
                </a:cubicBezTo>
                <a:cubicBezTo>
                  <a:pt x="1480413" y="1846375"/>
                  <a:pt x="1483436" y="1835196"/>
                  <a:pt x="1476784" y="1832581"/>
                </a:cubicBezTo>
                <a:cubicBezTo>
                  <a:pt x="1477389" y="1822830"/>
                  <a:pt x="1506416" y="1854699"/>
                  <a:pt x="1514883" y="1834007"/>
                </a:cubicBezTo>
                <a:cubicBezTo>
                  <a:pt x="1458641" y="1809511"/>
                  <a:pt x="1429009" y="1783111"/>
                  <a:pt x="1382444" y="1792863"/>
                </a:cubicBezTo>
                <a:cubicBezTo>
                  <a:pt x="1390911" y="1771932"/>
                  <a:pt x="1364907" y="1760517"/>
                  <a:pt x="1359464" y="1775738"/>
                </a:cubicBezTo>
                <a:cubicBezTo>
                  <a:pt x="1361278" y="1777879"/>
                  <a:pt x="1369140" y="1775976"/>
                  <a:pt x="1369140" y="1781922"/>
                </a:cubicBezTo>
                <a:cubicBezTo>
                  <a:pt x="1368536" y="1787868"/>
                  <a:pt x="1361278" y="1789295"/>
                  <a:pt x="1363092" y="1799284"/>
                </a:cubicBezTo>
                <a:cubicBezTo>
                  <a:pt x="1372768" y="1800236"/>
                  <a:pt x="1377606" y="1796430"/>
                  <a:pt x="1382444" y="1792863"/>
                </a:cubicBezTo>
                <a:cubicBezTo>
                  <a:pt x="1381839" y="1808322"/>
                  <a:pt x="1390911" y="1807370"/>
                  <a:pt x="1400587" y="1810224"/>
                </a:cubicBezTo>
                <a:cubicBezTo>
                  <a:pt x="1399982" y="1819976"/>
                  <a:pt x="1386072" y="1814981"/>
                  <a:pt x="1387886" y="1826873"/>
                </a:cubicBezTo>
                <a:cubicBezTo>
                  <a:pt x="1378211" y="1824019"/>
                  <a:pt x="1376396" y="1818072"/>
                  <a:pt x="1381839" y="1810700"/>
                </a:cubicBezTo>
                <a:cubicBezTo>
                  <a:pt x="1368536" y="1827349"/>
                  <a:pt x="1354021" y="1784538"/>
                  <a:pt x="1354626" y="1821641"/>
                </a:cubicBezTo>
                <a:cubicBezTo>
                  <a:pt x="1343135" y="1812840"/>
                  <a:pt x="1341322" y="1795717"/>
                  <a:pt x="1335274" y="1781446"/>
                </a:cubicBezTo>
                <a:cubicBezTo>
                  <a:pt x="1340112" y="1779781"/>
                  <a:pt x="1338298" y="1769793"/>
                  <a:pt x="1345554" y="1770506"/>
                </a:cubicBezTo>
                <a:cubicBezTo>
                  <a:pt x="1346159" y="1758852"/>
                  <a:pt x="1328018" y="1768365"/>
                  <a:pt x="1321365" y="1763372"/>
                </a:cubicBezTo>
                <a:cubicBezTo>
                  <a:pt x="1319551" y="1761707"/>
                  <a:pt x="1318342" y="1758852"/>
                  <a:pt x="1320155" y="1752431"/>
                </a:cubicBezTo>
                <a:cubicBezTo>
                  <a:pt x="1338903" y="1752193"/>
                  <a:pt x="1352207" y="1776927"/>
                  <a:pt x="1363092" y="1752431"/>
                </a:cubicBezTo>
                <a:cubicBezTo>
                  <a:pt x="1366721" y="1778355"/>
                  <a:pt x="1395143" y="1739113"/>
                  <a:pt x="1392725" y="1776214"/>
                </a:cubicBezTo>
                <a:cubicBezTo>
                  <a:pt x="1412077" y="1779781"/>
                  <a:pt x="1402401" y="1747436"/>
                  <a:pt x="1421148" y="1752906"/>
                </a:cubicBezTo>
                <a:cubicBezTo>
                  <a:pt x="1413286" y="1760279"/>
                  <a:pt x="1406029" y="1765750"/>
                  <a:pt x="1425381" y="1763372"/>
                </a:cubicBezTo>
                <a:cubicBezTo>
                  <a:pt x="1437476" y="1758614"/>
                  <a:pt x="1418729" y="1749101"/>
                  <a:pt x="1428405" y="1742204"/>
                </a:cubicBezTo>
                <a:cubicBezTo>
                  <a:pt x="1435661" y="1744582"/>
                  <a:pt x="1435057" y="1754571"/>
                  <a:pt x="1444732" y="1753620"/>
                </a:cubicBezTo>
                <a:cubicBezTo>
                  <a:pt x="1441710" y="1761231"/>
                  <a:pt x="1436871" y="1766700"/>
                  <a:pt x="1433847" y="1776214"/>
                </a:cubicBezTo>
                <a:cubicBezTo>
                  <a:pt x="1460455" y="1735307"/>
                  <a:pt x="1546330" y="1785490"/>
                  <a:pt x="1545119" y="1730312"/>
                </a:cubicBezTo>
                <a:cubicBezTo>
                  <a:pt x="1552377" y="1731026"/>
                  <a:pt x="1553586" y="1739350"/>
                  <a:pt x="1552982" y="1752906"/>
                </a:cubicBezTo>
                <a:lnTo>
                  <a:pt x="1582009" y="1753620"/>
                </a:lnTo>
                <a:cubicBezTo>
                  <a:pt x="1588057" y="1728647"/>
                  <a:pt x="1558424" y="1745295"/>
                  <a:pt x="1562053" y="1724129"/>
                </a:cubicBezTo>
                <a:close/>
                <a:moveTo>
                  <a:pt x="1530001" y="1724129"/>
                </a:moveTo>
                <a:cubicBezTo>
                  <a:pt x="1533025" y="1724129"/>
                  <a:pt x="1536049" y="1724604"/>
                  <a:pt x="1539678" y="1727934"/>
                </a:cubicBezTo>
                <a:cubicBezTo>
                  <a:pt x="1529397" y="1735307"/>
                  <a:pt x="1528188" y="1751717"/>
                  <a:pt x="1508835" y="1746010"/>
                </a:cubicBezTo>
                <a:cubicBezTo>
                  <a:pt x="1513068" y="1737209"/>
                  <a:pt x="1520325" y="1724604"/>
                  <a:pt x="1530001" y="1724129"/>
                </a:cubicBezTo>
                <a:close/>
                <a:moveTo>
                  <a:pt x="11797332" y="1722225"/>
                </a:moveTo>
                <a:cubicBezTo>
                  <a:pt x="11805193" y="1750766"/>
                  <a:pt x="11798541" y="1746484"/>
                  <a:pt x="11777375" y="1740776"/>
                </a:cubicBezTo>
                <a:cubicBezTo>
                  <a:pt x="11777375" y="1776451"/>
                  <a:pt x="11823941" y="1721036"/>
                  <a:pt x="11811241" y="1771458"/>
                </a:cubicBezTo>
                <a:cubicBezTo>
                  <a:pt x="11828174" y="1770982"/>
                  <a:pt x="11838454" y="1759803"/>
                  <a:pt x="11851154" y="1752906"/>
                </a:cubicBezTo>
                <a:cubicBezTo>
                  <a:pt x="11842083" y="1748149"/>
                  <a:pt x="11842688" y="1726745"/>
                  <a:pt x="11825755" y="1729361"/>
                </a:cubicBezTo>
                <a:cubicBezTo>
                  <a:pt x="11814869" y="1754096"/>
                  <a:pt x="11811846" y="1727458"/>
                  <a:pt x="11797332" y="1722225"/>
                </a:cubicBezTo>
                <a:close/>
                <a:moveTo>
                  <a:pt x="1196183" y="1721275"/>
                </a:moveTo>
                <a:cubicBezTo>
                  <a:pt x="1207069" y="1738161"/>
                  <a:pt x="1236096" y="1721036"/>
                  <a:pt x="1256053" y="1732690"/>
                </a:cubicBezTo>
                <a:cubicBezTo>
                  <a:pt x="1230049" y="1754809"/>
                  <a:pt x="1291733" y="1746247"/>
                  <a:pt x="1321365" y="1763372"/>
                </a:cubicBezTo>
                <a:cubicBezTo>
                  <a:pt x="1328018" y="1767176"/>
                  <a:pt x="1334064" y="1771932"/>
                  <a:pt x="1335878" y="1779068"/>
                </a:cubicBezTo>
                <a:cubicBezTo>
                  <a:pt x="1316528" y="1789295"/>
                  <a:pt x="1279033" y="1790246"/>
                  <a:pt x="1262100" y="1756949"/>
                </a:cubicBezTo>
                <a:cubicBezTo>
                  <a:pt x="1250610" y="1753858"/>
                  <a:pt x="1252424" y="1768128"/>
                  <a:pt x="1238515" y="1762896"/>
                </a:cubicBezTo>
                <a:cubicBezTo>
                  <a:pt x="1232468" y="1780257"/>
                  <a:pt x="1254844" y="1765987"/>
                  <a:pt x="1248796" y="1785252"/>
                </a:cubicBezTo>
                <a:cubicBezTo>
                  <a:pt x="1234887" y="1780019"/>
                  <a:pt x="1236701" y="1794765"/>
                  <a:pt x="1225211" y="1791674"/>
                </a:cubicBezTo>
                <a:cubicBezTo>
                  <a:pt x="1223397" y="1779781"/>
                  <a:pt x="1228235" y="1775976"/>
                  <a:pt x="1228839" y="1768128"/>
                </a:cubicBezTo>
                <a:cubicBezTo>
                  <a:pt x="1226420" y="1767889"/>
                  <a:pt x="1194369" y="1751003"/>
                  <a:pt x="1193160" y="1774786"/>
                </a:cubicBezTo>
                <a:lnTo>
                  <a:pt x="1164736" y="1774312"/>
                </a:lnTo>
                <a:cubicBezTo>
                  <a:pt x="1165341" y="1764561"/>
                  <a:pt x="1158084" y="1761944"/>
                  <a:pt x="1159295" y="1750053"/>
                </a:cubicBezTo>
                <a:cubicBezTo>
                  <a:pt x="1178645" y="1739826"/>
                  <a:pt x="1198602" y="1761231"/>
                  <a:pt x="1196183" y="1721275"/>
                </a:cubicBezTo>
                <a:close/>
                <a:moveTo>
                  <a:pt x="2694132" y="1720560"/>
                </a:moveTo>
                <a:cubicBezTo>
                  <a:pt x="2698365" y="1737685"/>
                  <a:pt x="2720740" y="1719134"/>
                  <a:pt x="2736464" y="1731739"/>
                </a:cubicBezTo>
                <a:cubicBezTo>
                  <a:pt x="2731021" y="1744345"/>
                  <a:pt x="2695946" y="1735783"/>
                  <a:pt x="2698365" y="1730312"/>
                </a:cubicBezTo>
                <a:cubicBezTo>
                  <a:pt x="2689294" y="1729599"/>
                  <a:pt x="2695341" y="1750766"/>
                  <a:pt x="2694737" y="1758139"/>
                </a:cubicBezTo>
                <a:lnTo>
                  <a:pt x="2675990" y="1758139"/>
                </a:lnTo>
                <a:cubicBezTo>
                  <a:pt x="2676594" y="1739587"/>
                  <a:pt x="2688690" y="1735069"/>
                  <a:pt x="2694132" y="1720560"/>
                </a:cubicBezTo>
                <a:close/>
                <a:moveTo>
                  <a:pt x="791609" y="1714854"/>
                </a:moveTo>
                <a:cubicBezTo>
                  <a:pt x="797658" y="1715328"/>
                  <a:pt x="792214" y="1732690"/>
                  <a:pt x="803099" y="1731739"/>
                </a:cubicBezTo>
                <a:cubicBezTo>
                  <a:pt x="793423" y="1750290"/>
                  <a:pt x="786772" y="1718658"/>
                  <a:pt x="778305" y="1721750"/>
                </a:cubicBezTo>
                <a:cubicBezTo>
                  <a:pt x="769839" y="1725080"/>
                  <a:pt x="776491" y="1749101"/>
                  <a:pt x="760163" y="1743630"/>
                </a:cubicBezTo>
                <a:cubicBezTo>
                  <a:pt x="758349" y="1735783"/>
                  <a:pt x="777701" y="1729599"/>
                  <a:pt x="765001" y="1726507"/>
                </a:cubicBezTo>
                <a:cubicBezTo>
                  <a:pt x="770444" y="1705577"/>
                  <a:pt x="786772" y="1726031"/>
                  <a:pt x="791609" y="1714854"/>
                </a:cubicBezTo>
                <a:close/>
                <a:moveTo>
                  <a:pt x="2045242" y="1710096"/>
                </a:moveTo>
                <a:lnTo>
                  <a:pt x="2053709" y="1710809"/>
                </a:lnTo>
                <a:cubicBezTo>
                  <a:pt x="2044637" y="1721512"/>
                  <a:pt x="2047058" y="1750528"/>
                  <a:pt x="2041614" y="1767415"/>
                </a:cubicBezTo>
                <a:cubicBezTo>
                  <a:pt x="2032543" y="1741491"/>
                  <a:pt x="2020448" y="1763372"/>
                  <a:pt x="1998677" y="1767415"/>
                </a:cubicBezTo>
                <a:cubicBezTo>
                  <a:pt x="2001701" y="1754096"/>
                  <a:pt x="2020448" y="1729361"/>
                  <a:pt x="2023471" y="1750766"/>
                </a:cubicBezTo>
                <a:cubicBezTo>
                  <a:pt x="2034356" y="1741967"/>
                  <a:pt x="2039800" y="1726983"/>
                  <a:pt x="2045242" y="1710096"/>
                </a:cubicBezTo>
                <a:close/>
                <a:moveTo>
                  <a:pt x="899860" y="1710096"/>
                </a:moveTo>
                <a:cubicBezTo>
                  <a:pt x="910744" y="1726983"/>
                  <a:pt x="916187" y="1713426"/>
                  <a:pt x="936748" y="1715328"/>
                </a:cubicBezTo>
                <a:cubicBezTo>
                  <a:pt x="933120" y="1740776"/>
                  <a:pt x="944610" y="1742204"/>
                  <a:pt x="949447" y="1774312"/>
                </a:cubicBezTo>
                <a:cubicBezTo>
                  <a:pt x="942796" y="1773836"/>
                  <a:pt x="939771" y="1781684"/>
                  <a:pt x="930701" y="1780970"/>
                </a:cubicBezTo>
                <a:cubicBezTo>
                  <a:pt x="933725" y="1767176"/>
                  <a:pt x="922235" y="1768128"/>
                  <a:pt x="927677" y="1750766"/>
                </a:cubicBezTo>
                <a:cubicBezTo>
                  <a:pt x="910744" y="1769080"/>
                  <a:pt x="882926" y="1758614"/>
                  <a:pt x="857526" y="1756474"/>
                </a:cubicBezTo>
                <a:cubicBezTo>
                  <a:pt x="862969" y="1741015"/>
                  <a:pt x="871436" y="1765035"/>
                  <a:pt x="876878" y="1751717"/>
                </a:cubicBezTo>
                <a:cubicBezTo>
                  <a:pt x="878087" y="1724129"/>
                  <a:pt x="847247" y="1738161"/>
                  <a:pt x="841199" y="1723653"/>
                </a:cubicBezTo>
                <a:cubicBezTo>
                  <a:pt x="848456" y="1710335"/>
                  <a:pt x="895021" y="1751479"/>
                  <a:pt x="899860" y="1710096"/>
                </a:cubicBezTo>
                <a:close/>
                <a:moveTo>
                  <a:pt x="2638496" y="1699870"/>
                </a:moveTo>
                <a:cubicBezTo>
                  <a:pt x="2643938" y="1702248"/>
                  <a:pt x="2640310" y="1716993"/>
                  <a:pt x="2648171" y="1717706"/>
                </a:cubicBezTo>
                <a:cubicBezTo>
                  <a:pt x="2647567" y="1731026"/>
                  <a:pt x="2633658" y="1730074"/>
                  <a:pt x="2625796" y="1723653"/>
                </a:cubicBezTo>
                <a:cubicBezTo>
                  <a:pt x="2626401" y="1712237"/>
                  <a:pt x="2640310" y="1715567"/>
                  <a:pt x="2638496" y="1699870"/>
                </a:cubicBezTo>
                <a:close/>
                <a:moveTo>
                  <a:pt x="2681433" y="1697491"/>
                </a:moveTo>
                <a:cubicBezTo>
                  <a:pt x="2694132" y="1698680"/>
                  <a:pt x="2675385" y="1707005"/>
                  <a:pt x="2682642" y="1720086"/>
                </a:cubicBezTo>
                <a:cubicBezTo>
                  <a:pt x="2672966" y="1708907"/>
                  <a:pt x="2661476" y="1718421"/>
                  <a:pt x="2650591" y="1719371"/>
                </a:cubicBezTo>
                <a:cubicBezTo>
                  <a:pt x="2649985" y="1688691"/>
                  <a:pt x="2669337" y="1716993"/>
                  <a:pt x="2681433" y="1697491"/>
                </a:cubicBezTo>
                <a:close/>
                <a:moveTo>
                  <a:pt x="12383932" y="1696302"/>
                </a:moveTo>
                <a:cubicBezTo>
                  <a:pt x="12382723" y="1719371"/>
                  <a:pt x="12360952" y="1708431"/>
                  <a:pt x="12346439" y="1712000"/>
                </a:cubicBezTo>
                <a:cubicBezTo>
                  <a:pt x="12350067" y="1682033"/>
                  <a:pt x="12368814" y="1713426"/>
                  <a:pt x="12383932" y="1696302"/>
                </a:cubicBezTo>
                <a:close/>
                <a:moveTo>
                  <a:pt x="2278069" y="1695827"/>
                </a:moveTo>
                <a:cubicBezTo>
                  <a:pt x="2281697" y="1694637"/>
                  <a:pt x="2284720" y="1695351"/>
                  <a:pt x="2286534" y="1698205"/>
                </a:cubicBezTo>
                <a:cubicBezTo>
                  <a:pt x="2278674" y="1709383"/>
                  <a:pt x="2271416" y="1718421"/>
                  <a:pt x="2261136" y="1727458"/>
                </a:cubicBezTo>
                <a:cubicBezTo>
                  <a:pt x="2262950" y="1733642"/>
                  <a:pt x="2267184" y="1740302"/>
                  <a:pt x="2276859" y="1739350"/>
                </a:cubicBezTo>
                <a:cubicBezTo>
                  <a:pt x="2282302" y="1737685"/>
                  <a:pt x="2279883" y="1729123"/>
                  <a:pt x="2280488" y="1721275"/>
                </a:cubicBezTo>
                <a:cubicBezTo>
                  <a:pt x="2287745" y="1723890"/>
                  <a:pt x="2289559" y="1727934"/>
                  <a:pt x="2288954" y="1737922"/>
                </a:cubicBezTo>
                <a:cubicBezTo>
                  <a:pt x="2299235" y="1724842"/>
                  <a:pt x="2323424" y="1721275"/>
                  <a:pt x="2322215" y="1745058"/>
                </a:cubicBezTo>
                <a:cubicBezTo>
                  <a:pt x="2304072" y="1729361"/>
                  <a:pt x="2296211" y="1738637"/>
                  <a:pt x="2309515" y="1761707"/>
                </a:cubicBezTo>
                <a:cubicBezTo>
                  <a:pt x="2323424" y="1764798"/>
                  <a:pt x="2322215" y="1742917"/>
                  <a:pt x="2333705" y="1755998"/>
                </a:cubicBezTo>
                <a:cubicBezTo>
                  <a:pt x="2317378" y="1786203"/>
                  <a:pt x="2284720" y="1779306"/>
                  <a:pt x="2265369" y="1779544"/>
                </a:cubicBezTo>
                <a:cubicBezTo>
                  <a:pt x="2270207" y="1774073"/>
                  <a:pt x="2270812" y="1766226"/>
                  <a:pt x="2271416" y="1756474"/>
                </a:cubicBezTo>
                <a:cubicBezTo>
                  <a:pt x="2276255" y="1760755"/>
                  <a:pt x="2275649" y="1770506"/>
                  <a:pt x="2285326" y="1767415"/>
                </a:cubicBezTo>
                <a:cubicBezTo>
                  <a:pt x="2297421" y="1766463"/>
                  <a:pt x="2285931" y="1747436"/>
                  <a:pt x="2286534" y="1745534"/>
                </a:cubicBezTo>
                <a:cubicBezTo>
                  <a:pt x="2272021" y="1738398"/>
                  <a:pt x="2267788" y="1769554"/>
                  <a:pt x="2261740" y="1751242"/>
                </a:cubicBezTo>
                <a:cubicBezTo>
                  <a:pt x="2247832" y="1747912"/>
                  <a:pt x="2273230" y="1768604"/>
                  <a:pt x="2256299" y="1769080"/>
                </a:cubicBezTo>
                <a:cubicBezTo>
                  <a:pt x="2239365" y="1769793"/>
                  <a:pt x="2259926" y="1745295"/>
                  <a:pt x="2238156" y="1745534"/>
                </a:cubicBezTo>
                <a:cubicBezTo>
                  <a:pt x="2221827" y="1741967"/>
                  <a:pt x="2239365" y="1779306"/>
                  <a:pt x="2220013" y="1773836"/>
                </a:cubicBezTo>
                <a:cubicBezTo>
                  <a:pt x="2221222" y="1801662"/>
                  <a:pt x="2244808" y="1799760"/>
                  <a:pt x="2248436" y="1825921"/>
                </a:cubicBezTo>
                <a:cubicBezTo>
                  <a:pt x="2232108" y="1810700"/>
                  <a:pt x="2208523" y="1802614"/>
                  <a:pt x="2200661" y="1780019"/>
                </a:cubicBezTo>
                <a:cubicBezTo>
                  <a:pt x="2219409" y="1785727"/>
                  <a:pt x="2215780" y="1763846"/>
                  <a:pt x="2218804" y="1750053"/>
                </a:cubicBezTo>
                <a:cubicBezTo>
                  <a:pt x="2209128" y="1749338"/>
                  <a:pt x="2202476" y="1746247"/>
                  <a:pt x="2210942" y="1726983"/>
                </a:cubicBezTo>
                <a:cubicBezTo>
                  <a:pt x="2203684" y="1726507"/>
                  <a:pt x="2196428" y="1726031"/>
                  <a:pt x="2196428" y="1734118"/>
                </a:cubicBezTo>
                <a:cubicBezTo>
                  <a:pt x="2191591" y="1733642"/>
                  <a:pt x="2190985" y="1731501"/>
                  <a:pt x="2190985" y="1727458"/>
                </a:cubicBezTo>
                <a:cubicBezTo>
                  <a:pt x="2191591" y="1721512"/>
                  <a:pt x="2189171" y="1721512"/>
                  <a:pt x="2186752" y="1721275"/>
                </a:cubicBezTo>
                <a:cubicBezTo>
                  <a:pt x="2197638" y="1706291"/>
                  <a:pt x="2215176" y="1731501"/>
                  <a:pt x="2228480" y="1714854"/>
                </a:cubicBezTo>
                <a:cubicBezTo>
                  <a:pt x="2217594" y="1737685"/>
                  <a:pt x="2235737" y="1711761"/>
                  <a:pt x="2239365" y="1734118"/>
                </a:cubicBezTo>
                <a:cubicBezTo>
                  <a:pt x="2246622" y="1730788"/>
                  <a:pt x="2249646" y="1720799"/>
                  <a:pt x="2261740" y="1721750"/>
                </a:cubicBezTo>
                <a:cubicBezTo>
                  <a:pt x="2256299" y="1715328"/>
                  <a:pt x="2268393" y="1698918"/>
                  <a:pt x="2278069" y="1695827"/>
                </a:cubicBezTo>
                <a:close/>
                <a:moveTo>
                  <a:pt x="12463154" y="1693924"/>
                </a:moveTo>
                <a:cubicBezTo>
                  <a:pt x="12480087" y="1706291"/>
                  <a:pt x="12461340" y="1730550"/>
                  <a:pt x="12445012" y="1720560"/>
                </a:cubicBezTo>
                <a:lnTo>
                  <a:pt x="12443197" y="1701059"/>
                </a:lnTo>
                <a:cubicBezTo>
                  <a:pt x="12450455" y="1710335"/>
                  <a:pt x="12462549" y="1709146"/>
                  <a:pt x="12463154" y="1693924"/>
                </a:cubicBezTo>
                <a:close/>
                <a:moveTo>
                  <a:pt x="11876553" y="1691545"/>
                </a:moveTo>
                <a:cubicBezTo>
                  <a:pt x="11872320" y="1710572"/>
                  <a:pt x="11862645" y="1708431"/>
                  <a:pt x="11852364" y="1707242"/>
                </a:cubicBezTo>
                <a:cubicBezTo>
                  <a:pt x="11852364" y="1715804"/>
                  <a:pt x="11848130" y="1717706"/>
                  <a:pt x="11842688" y="1717706"/>
                </a:cubicBezTo>
                <a:cubicBezTo>
                  <a:pt x="11858411" y="1739350"/>
                  <a:pt x="11907395" y="1717469"/>
                  <a:pt x="11921909" y="1729361"/>
                </a:cubicBezTo>
                <a:cubicBezTo>
                  <a:pt x="11904372" y="1743630"/>
                  <a:pt x="11884415" y="1754096"/>
                  <a:pt x="11860225" y="1760042"/>
                </a:cubicBezTo>
                <a:cubicBezTo>
                  <a:pt x="11890462" y="1774549"/>
                  <a:pt x="11917071" y="1766700"/>
                  <a:pt x="11940051" y="1748863"/>
                </a:cubicBezTo>
                <a:cubicBezTo>
                  <a:pt x="11939447" y="1760755"/>
                  <a:pt x="11927352" y="1759566"/>
                  <a:pt x="11926747" y="1771458"/>
                </a:cubicBezTo>
                <a:cubicBezTo>
                  <a:pt x="11953355" y="1763846"/>
                  <a:pt x="11941261" y="1770506"/>
                  <a:pt x="11955169" y="1777641"/>
                </a:cubicBezTo>
                <a:cubicBezTo>
                  <a:pt x="11953355" y="1765750"/>
                  <a:pt x="11965450" y="1760517"/>
                  <a:pt x="11971498" y="1741252"/>
                </a:cubicBezTo>
                <a:cubicBezTo>
                  <a:pt x="11944889" y="1742917"/>
                  <a:pt x="11923723" y="1741491"/>
                  <a:pt x="11923118" y="1717706"/>
                </a:cubicBezTo>
                <a:cubicBezTo>
                  <a:pt x="11930375" y="1716280"/>
                  <a:pt x="11946704" y="1723890"/>
                  <a:pt x="11943075" y="1705577"/>
                </a:cubicBezTo>
                <a:cubicBezTo>
                  <a:pt x="11934003" y="1708431"/>
                  <a:pt x="11911628" y="1706053"/>
                  <a:pt x="11894091" y="1709620"/>
                </a:cubicBezTo>
                <a:cubicBezTo>
                  <a:pt x="11896510" y="1709620"/>
                  <a:pt x="11898324" y="1711761"/>
                  <a:pt x="11900138" y="1710809"/>
                </a:cubicBezTo>
                <a:cubicBezTo>
                  <a:pt x="11894696" y="1731739"/>
                  <a:pt x="11873530" y="1717706"/>
                  <a:pt x="11862039" y="1722940"/>
                </a:cubicBezTo>
                <a:cubicBezTo>
                  <a:pt x="11865063" y="1697729"/>
                  <a:pt x="11874739" y="1703437"/>
                  <a:pt x="11885625" y="1707956"/>
                </a:cubicBezTo>
                <a:cubicBezTo>
                  <a:pt x="11880181" y="1699870"/>
                  <a:pt x="11895905" y="1691545"/>
                  <a:pt x="11876553" y="1691545"/>
                </a:cubicBezTo>
                <a:close/>
                <a:moveTo>
                  <a:pt x="2209128" y="1691069"/>
                </a:moveTo>
                <a:cubicBezTo>
                  <a:pt x="2210942" y="1703437"/>
                  <a:pt x="2188566" y="1694637"/>
                  <a:pt x="2192800" y="1710809"/>
                </a:cubicBezTo>
                <a:cubicBezTo>
                  <a:pt x="2173448" y="1705816"/>
                  <a:pt x="2189171" y="1685837"/>
                  <a:pt x="2209128" y="1691069"/>
                </a:cubicBezTo>
                <a:close/>
                <a:moveTo>
                  <a:pt x="12410541" y="1689643"/>
                </a:moveTo>
                <a:cubicBezTo>
                  <a:pt x="12417194" y="1692258"/>
                  <a:pt x="12414170" y="1702248"/>
                  <a:pt x="12420822" y="1702723"/>
                </a:cubicBezTo>
                <a:cubicBezTo>
                  <a:pt x="12415380" y="1714615"/>
                  <a:pt x="12399656" y="1719371"/>
                  <a:pt x="12393004" y="1708431"/>
                </a:cubicBezTo>
                <a:cubicBezTo>
                  <a:pt x="12391794" y="1692021"/>
                  <a:pt x="12417799" y="1714854"/>
                  <a:pt x="12410541" y="1689643"/>
                </a:cubicBezTo>
                <a:close/>
                <a:moveTo>
                  <a:pt x="2508476" y="1688691"/>
                </a:moveTo>
                <a:cubicBezTo>
                  <a:pt x="2519361" y="1713902"/>
                  <a:pt x="2526619" y="1714615"/>
                  <a:pt x="2542341" y="1695827"/>
                </a:cubicBezTo>
                <a:cubicBezTo>
                  <a:pt x="2548994" y="1738637"/>
                  <a:pt x="2595559" y="1721988"/>
                  <a:pt x="2617329" y="1729836"/>
                </a:cubicBezTo>
                <a:cubicBezTo>
                  <a:pt x="2619144" y="1740063"/>
                  <a:pt x="2613701" y="1741728"/>
                  <a:pt x="2608864" y="1741252"/>
                </a:cubicBezTo>
                <a:cubicBezTo>
                  <a:pt x="2623377" y="1778830"/>
                  <a:pt x="2656033" y="1715328"/>
                  <a:pt x="2668733" y="1746484"/>
                </a:cubicBezTo>
                <a:cubicBezTo>
                  <a:pt x="2656033" y="1761468"/>
                  <a:pt x="2623377" y="1748388"/>
                  <a:pt x="2625796" y="1782873"/>
                </a:cubicBezTo>
                <a:cubicBezTo>
                  <a:pt x="2613097" y="1755760"/>
                  <a:pt x="2597373" y="1774549"/>
                  <a:pt x="2580440" y="1777166"/>
                </a:cubicBezTo>
                <a:cubicBezTo>
                  <a:pt x="2593744" y="1798571"/>
                  <a:pt x="2618540" y="1780495"/>
                  <a:pt x="2640310" y="1782398"/>
                </a:cubicBezTo>
                <a:cubicBezTo>
                  <a:pt x="2619749" y="1800710"/>
                  <a:pt x="2604025" y="1827349"/>
                  <a:pt x="2574997" y="1834959"/>
                </a:cubicBezTo>
                <a:cubicBezTo>
                  <a:pt x="2585278" y="1856125"/>
                  <a:pt x="2573183" y="1868969"/>
                  <a:pt x="2593140" y="1858742"/>
                </a:cubicBezTo>
                <a:cubicBezTo>
                  <a:pt x="2589512" y="1876341"/>
                  <a:pt x="2601607" y="1877293"/>
                  <a:pt x="2597977" y="1895131"/>
                </a:cubicBezTo>
                <a:cubicBezTo>
                  <a:pt x="2583464" y="1895844"/>
                  <a:pt x="2569555" y="1878721"/>
                  <a:pt x="2568346" y="1906784"/>
                </a:cubicBezTo>
                <a:cubicBezTo>
                  <a:pt x="2528433" y="1887282"/>
                  <a:pt x="2500614" y="1915346"/>
                  <a:pt x="2484891" y="1889898"/>
                </a:cubicBezTo>
                <a:cubicBezTo>
                  <a:pt x="2477634" y="1889185"/>
                  <a:pt x="2480053" y="1899411"/>
                  <a:pt x="2479449" y="1905358"/>
                </a:cubicBezTo>
                <a:cubicBezTo>
                  <a:pt x="2463121" y="1893942"/>
                  <a:pt x="2454654" y="1874915"/>
                  <a:pt x="2428045" y="1876580"/>
                </a:cubicBezTo>
                <a:cubicBezTo>
                  <a:pt x="2427440" y="1892514"/>
                  <a:pt x="2444373" y="1886331"/>
                  <a:pt x="2451025" y="1895131"/>
                </a:cubicBezTo>
                <a:cubicBezTo>
                  <a:pt x="2441955" y="1928428"/>
                  <a:pt x="2404460" y="1861120"/>
                  <a:pt x="2407483" y="1901552"/>
                </a:cubicBezTo>
                <a:cubicBezTo>
                  <a:pt x="2402646" y="1897271"/>
                  <a:pt x="2398412" y="1888709"/>
                  <a:pt x="2399017" y="1876580"/>
                </a:cubicBezTo>
                <a:cubicBezTo>
                  <a:pt x="2380271" y="1873013"/>
                  <a:pt x="2389947" y="1905834"/>
                  <a:pt x="2371199" y="1900363"/>
                </a:cubicBezTo>
                <a:cubicBezTo>
                  <a:pt x="2371804" y="1888233"/>
                  <a:pt x="2383899" y="1888947"/>
                  <a:pt x="2374827" y="1876104"/>
                </a:cubicBezTo>
                <a:cubicBezTo>
                  <a:pt x="2368175" y="1871348"/>
                  <a:pt x="2346404" y="1871823"/>
                  <a:pt x="2327053" y="1876104"/>
                </a:cubicBezTo>
                <a:lnTo>
                  <a:pt x="2313418" y="1859063"/>
                </a:lnTo>
                <a:lnTo>
                  <a:pt x="2313748" y="1858742"/>
                </a:lnTo>
                <a:lnTo>
                  <a:pt x="2312782" y="1858269"/>
                </a:lnTo>
                <a:lnTo>
                  <a:pt x="2299840" y="1842094"/>
                </a:lnTo>
                <a:cubicBezTo>
                  <a:pt x="2298328" y="1849943"/>
                  <a:pt x="2300596" y="1852499"/>
                  <a:pt x="2303846" y="1853897"/>
                </a:cubicBezTo>
                <a:lnTo>
                  <a:pt x="2312782" y="1858269"/>
                </a:lnTo>
                <a:lnTo>
                  <a:pt x="2313418" y="1859063"/>
                </a:lnTo>
                <a:lnTo>
                  <a:pt x="2303997" y="1868192"/>
                </a:lnTo>
                <a:cubicBezTo>
                  <a:pt x="2292885" y="1872417"/>
                  <a:pt x="2278371" y="1864570"/>
                  <a:pt x="2266579" y="1877056"/>
                </a:cubicBezTo>
                <a:cubicBezTo>
                  <a:pt x="2267788" y="1859218"/>
                  <a:pt x="2254484" y="1843996"/>
                  <a:pt x="2267184" y="1831153"/>
                </a:cubicBezTo>
                <a:cubicBezTo>
                  <a:pt x="2284115" y="1834483"/>
                  <a:pt x="2260531" y="1854699"/>
                  <a:pt x="2284720" y="1854699"/>
                </a:cubicBezTo>
                <a:cubicBezTo>
                  <a:pt x="2293187" y="1833294"/>
                  <a:pt x="2297421" y="1809748"/>
                  <a:pt x="2310120" y="1794765"/>
                </a:cubicBezTo>
                <a:cubicBezTo>
                  <a:pt x="2314353" y="1799045"/>
                  <a:pt x="2316773" y="1807132"/>
                  <a:pt x="2318587" y="1819262"/>
                </a:cubicBezTo>
                <a:cubicBezTo>
                  <a:pt x="2311330" y="1818787"/>
                  <a:pt x="2304072" y="1818072"/>
                  <a:pt x="2304072" y="1824019"/>
                </a:cubicBezTo>
                <a:cubicBezTo>
                  <a:pt x="2354871" y="1858505"/>
                  <a:pt x="2429859" y="1844710"/>
                  <a:pt x="2478238" y="1877056"/>
                </a:cubicBezTo>
                <a:cubicBezTo>
                  <a:pt x="2485496" y="1875628"/>
                  <a:pt x="2484286" y="1865401"/>
                  <a:pt x="2484286" y="1859455"/>
                </a:cubicBezTo>
                <a:cubicBezTo>
                  <a:pt x="2493962" y="1868255"/>
                  <a:pt x="2505453" y="1877056"/>
                  <a:pt x="2522385" y="1876580"/>
                </a:cubicBezTo>
                <a:cubicBezTo>
                  <a:pt x="2539318" y="1872061"/>
                  <a:pt x="2518757" y="1848039"/>
                  <a:pt x="2544760" y="1852321"/>
                </a:cubicBezTo>
                <a:cubicBezTo>
                  <a:pt x="2541737" y="1860169"/>
                  <a:pt x="2538713" y="1868018"/>
                  <a:pt x="2540528" y="1882288"/>
                </a:cubicBezTo>
                <a:cubicBezTo>
                  <a:pt x="2550808" y="1875152"/>
                  <a:pt x="2556251" y="1857553"/>
                  <a:pt x="2564112" y="1848278"/>
                </a:cubicBezTo>
                <a:cubicBezTo>
                  <a:pt x="2567741" y="1828538"/>
                  <a:pt x="2553831" y="1831153"/>
                  <a:pt x="2546575" y="1824495"/>
                </a:cubicBezTo>
                <a:cubicBezTo>
                  <a:pt x="2529642" y="1825208"/>
                  <a:pt x="2526014" y="1855175"/>
                  <a:pt x="2512104" y="1842094"/>
                </a:cubicBezTo>
                <a:cubicBezTo>
                  <a:pt x="2522385" y="1834721"/>
                  <a:pt x="2532060" y="1825445"/>
                  <a:pt x="2526619" y="1800949"/>
                </a:cubicBezTo>
                <a:lnTo>
                  <a:pt x="2512104" y="1799760"/>
                </a:lnTo>
                <a:cubicBezTo>
                  <a:pt x="2502428" y="1803089"/>
                  <a:pt x="2510290" y="1825445"/>
                  <a:pt x="2503033" y="1828775"/>
                </a:cubicBezTo>
                <a:cubicBezTo>
                  <a:pt x="2491543" y="1819737"/>
                  <a:pt x="2469167" y="1836148"/>
                  <a:pt x="2460701" y="1811413"/>
                </a:cubicBezTo>
                <a:cubicBezTo>
                  <a:pt x="2483682" y="1833294"/>
                  <a:pt x="2506057" y="1780970"/>
                  <a:pt x="2531456" y="1795241"/>
                </a:cubicBezTo>
                <a:cubicBezTo>
                  <a:pt x="2539318" y="1789770"/>
                  <a:pt x="2541737" y="1781922"/>
                  <a:pt x="2542341" y="1771932"/>
                </a:cubicBezTo>
                <a:cubicBezTo>
                  <a:pt x="2526014" y="1770506"/>
                  <a:pt x="2524803" y="1786441"/>
                  <a:pt x="2507871" y="1782873"/>
                </a:cubicBezTo>
                <a:cubicBezTo>
                  <a:pt x="2510895" y="1775025"/>
                  <a:pt x="2515734" y="1773597"/>
                  <a:pt x="2518757" y="1765750"/>
                </a:cubicBezTo>
                <a:cubicBezTo>
                  <a:pt x="2506662" y="1762657"/>
                  <a:pt x="2508476" y="1775262"/>
                  <a:pt x="2493962" y="1771932"/>
                </a:cubicBezTo>
                <a:cubicBezTo>
                  <a:pt x="2496986" y="1766226"/>
                  <a:pt x="2499405" y="1758614"/>
                  <a:pt x="2497591" y="1748388"/>
                </a:cubicBezTo>
                <a:cubicBezTo>
                  <a:pt x="2509685" y="1751479"/>
                  <a:pt x="2513918" y="1759566"/>
                  <a:pt x="2523594" y="1764561"/>
                </a:cubicBezTo>
                <a:cubicBezTo>
                  <a:pt x="2532665" y="1767176"/>
                  <a:pt x="2527223" y="1748388"/>
                  <a:pt x="2536899" y="1747199"/>
                </a:cubicBezTo>
                <a:cubicBezTo>
                  <a:pt x="2520571" y="1735783"/>
                  <a:pt x="2509080" y="1718897"/>
                  <a:pt x="2508476" y="1688691"/>
                </a:cubicBezTo>
                <a:close/>
                <a:moveTo>
                  <a:pt x="12242423" y="1687265"/>
                </a:moveTo>
                <a:cubicBezTo>
                  <a:pt x="12256936" y="1682746"/>
                  <a:pt x="12247865" y="1706053"/>
                  <a:pt x="12264798" y="1698205"/>
                </a:cubicBezTo>
                <a:cubicBezTo>
                  <a:pt x="12254518" y="1716043"/>
                  <a:pt x="12218234" y="1728172"/>
                  <a:pt x="12212790" y="1697491"/>
                </a:cubicBezTo>
                <a:cubicBezTo>
                  <a:pt x="12223676" y="1713663"/>
                  <a:pt x="12230328" y="1691784"/>
                  <a:pt x="12242423" y="1687265"/>
                </a:cubicBezTo>
                <a:close/>
                <a:moveTo>
                  <a:pt x="2467353" y="1687265"/>
                </a:moveTo>
                <a:cubicBezTo>
                  <a:pt x="2480657" y="1686076"/>
                  <a:pt x="2470981" y="1708431"/>
                  <a:pt x="2473400" y="1717232"/>
                </a:cubicBezTo>
                <a:cubicBezTo>
                  <a:pt x="2491543" y="1712237"/>
                  <a:pt x="2495777" y="1725555"/>
                  <a:pt x="2513918" y="1722940"/>
                </a:cubicBezTo>
                <a:cubicBezTo>
                  <a:pt x="2496986" y="1748863"/>
                  <a:pt x="2478238" y="1721988"/>
                  <a:pt x="2447396" y="1723653"/>
                </a:cubicBezTo>
                <a:cubicBezTo>
                  <a:pt x="2450420" y="1707005"/>
                  <a:pt x="2473400" y="1715328"/>
                  <a:pt x="2467353" y="1687265"/>
                </a:cubicBezTo>
                <a:close/>
                <a:moveTo>
                  <a:pt x="12511534" y="1685837"/>
                </a:moveTo>
                <a:cubicBezTo>
                  <a:pt x="12510325" y="1703437"/>
                  <a:pt x="12495205" y="1705816"/>
                  <a:pt x="12480087" y="1707956"/>
                </a:cubicBezTo>
                <a:cubicBezTo>
                  <a:pt x="12490368" y="1700107"/>
                  <a:pt x="12493996" y="1686076"/>
                  <a:pt x="12511534" y="1685837"/>
                </a:cubicBezTo>
                <a:close/>
                <a:moveTo>
                  <a:pt x="971824" y="1685837"/>
                </a:moveTo>
                <a:cubicBezTo>
                  <a:pt x="978475" y="1701059"/>
                  <a:pt x="989965" y="1708431"/>
                  <a:pt x="1009922" y="1703913"/>
                </a:cubicBezTo>
                <a:cubicBezTo>
                  <a:pt x="1006899" y="1712000"/>
                  <a:pt x="1003875" y="1717706"/>
                  <a:pt x="996618" y="1717232"/>
                </a:cubicBezTo>
                <a:cubicBezTo>
                  <a:pt x="996618" y="1721275"/>
                  <a:pt x="1001455" y="1723653"/>
                  <a:pt x="1000851" y="1729836"/>
                </a:cubicBezTo>
                <a:cubicBezTo>
                  <a:pt x="1010526" y="1730788"/>
                  <a:pt x="1015970" y="1724842"/>
                  <a:pt x="1014156" y="1710096"/>
                </a:cubicBezTo>
                <a:cubicBezTo>
                  <a:pt x="1032902" y="1728409"/>
                  <a:pt x="1054068" y="1709620"/>
                  <a:pt x="1064348" y="1735544"/>
                </a:cubicBezTo>
                <a:cubicBezTo>
                  <a:pt x="1079468" y="1734831"/>
                  <a:pt x="1082492" y="1722464"/>
                  <a:pt x="1092772" y="1717232"/>
                </a:cubicBezTo>
                <a:cubicBezTo>
                  <a:pt x="1099424" y="1723890"/>
                  <a:pt x="1122404" y="1713189"/>
                  <a:pt x="1121195" y="1734118"/>
                </a:cubicBezTo>
                <a:cubicBezTo>
                  <a:pt x="1108496" y="1735069"/>
                  <a:pt x="1106682" y="1724366"/>
                  <a:pt x="1097004" y="1723653"/>
                </a:cubicBezTo>
                <a:cubicBezTo>
                  <a:pt x="1086725" y="1724842"/>
                  <a:pt x="1088539" y="1739587"/>
                  <a:pt x="1071606" y="1734118"/>
                </a:cubicBezTo>
                <a:lnTo>
                  <a:pt x="1073420" y="1746484"/>
                </a:lnTo>
                <a:cubicBezTo>
                  <a:pt x="1093377" y="1746010"/>
                  <a:pt x="1160503" y="1733166"/>
                  <a:pt x="1145990" y="1771458"/>
                </a:cubicBezTo>
                <a:cubicBezTo>
                  <a:pt x="1133894" y="1766226"/>
                  <a:pt x="1092772" y="1756474"/>
                  <a:pt x="1071606" y="1777641"/>
                </a:cubicBezTo>
                <a:cubicBezTo>
                  <a:pt x="1075234" y="1796906"/>
                  <a:pt x="1084306" y="1772408"/>
                  <a:pt x="1091563" y="1777166"/>
                </a:cubicBezTo>
                <a:cubicBezTo>
                  <a:pt x="1100029" y="1800949"/>
                  <a:pt x="1071606" y="1780257"/>
                  <a:pt x="1073420" y="1796906"/>
                </a:cubicBezTo>
                <a:cubicBezTo>
                  <a:pt x="1058907" y="1791674"/>
                  <a:pt x="1066164" y="1788105"/>
                  <a:pt x="1067373" y="1771458"/>
                </a:cubicBezTo>
                <a:cubicBezTo>
                  <a:pt x="1058302" y="1764322"/>
                  <a:pt x="1012945" y="1781209"/>
                  <a:pt x="1024435" y="1752906"/>
                </a:cubicBezTo>
                <a:cubicBezTo>
                  <a:pt x="1004480" y="1753382"/>
                  <a:pt x="996618" y="1765035"/>
                  <a:pt x="995409" y="1790009"/>
                </a:cubicBezTo>
                <a:cubicBezTo>
                  <a:pt x="973638" y="1783825"/>
                  <a:pt x="988756" y="1774786"/>
                  <a:pt x="989965" y="1754096"/>
                </a:cubicBezTo>
                <a:cubicBezTo>
                  <a:pt x="973033" y="1750528"/>
                  <a:pt x="978475" y="1778116"/>
                  <a:pt x="956705" y="1771932"/>
                </a:cubicBezTo>
                <a:cubicBezTo>
                  <a:pt x="970009" y="1754333"/>
                  <a:pt x="963357" y="1749577"/>
                  <a:pt x="966985" y="1722940"/>
                </a:cubicBezTo>
                <a:cubicBezTo>
                  <a:pt x="977266" y="1719610"/>
                  <a:pt x="979080" y="1728172"/>
                  <a:pt x="986338" y="1728885"/>
                </a:cubicBezTo>
                <a:cubicBezTo>
                  <a:pt x="992990" y="1698205"/>
                  <a:pt x="962752" y="1718658"/>
                  <a:pt x="956100" y="1705577"/>
                </a:cubicBezTo>
                <a:cubicBezTo>
                  <a:pt x="954286" y="1690832"/>
                  <a:pt x="977870" y="1707242"/>
                  <a:pt x="971824" y="1685837"/>
                </a:cubicBezTo>
                <a:close/>
                <a:moveTo>
                  <a:pt x="12191020" y="1685600"/>
                </a:moveTo>
                <a:cubicBezTo>
                  <a:pt x="12191624" y="1686789"/>
                  <a:pt x="12192834" y="1691069"/>
                  <a:pt x="12195857" y="1699870"/>
                </a:cubicBezTo>
                <a:cubicBezTo>
                  <a:pt x="12197068" y="1714378"/>
                  <a:pt x="12177111" y="1696302"/>
                  <a:pt x="12184367" y="1719371"/>
                </a:cubicBezTo>
                <a:cubicBezTo>
                  <a:pt x="12178320" y="1710809"/>
                  <a:pt x="12167435" y="1716043"/>
                  <a:pt x="12170458" y="1699870"/>
                </a:cubicBezTo>
                <a:cubicBezTo>
                  <a:pt x="12183158" y="1702962"/>
                  <a:pt x="12186787" y="1693924"/>
                  <a:pt x="12188601" y="1688691"/>
                </a:cubicBezTo>
                <a:cubicBezTo>
                  <a:pt x="12189810" y="1686076"/>
                  <a:pt x="12189810" y="1684411"/>
                  <a:pt x="12191020" y="1685600"/>
                </a:cubicBezTo>
                <a:close/>
                <a:moveTo>
                  <a:pt x="1929131" y="1682033"/>
                </a:moveTo>
                <a:cubicBezTo>
                  <a:pt x="1937598" y="1686789"/>
                  <a:pt x="1942436" y="1695112"/>
                  <a:pt x="1950902" y="1699870"/>
                </a:cubicBezTo>
                <a:cubicBezTo>
                  <a:pt x="1952717" y="1710096"/>
                  <a:pt x="1938203" y="1730550"/>
                  <a:pt x="1956345" y="1727934"/>
                </a:cubicBezTo>
                <a:cubicBezTo>
                  <a:pt x="1953926" y="1733879"/>
                  <a:pt x="1950902" y="1741015"/>
                  <a:pt x="1952717" y="1751242"/>
                </a:cubicBezTo>
                <a:cubicBezTo>
                  <a:pt x="1935180" y="1739826"/>
                  <a:pt x="1941226" y="1701059"/>
                  <a:pt x="1929131" y="1682033"/>
                </a:cubicBezTo>
                <a:close/>
                <a:moveTo>
                  <a:pt x="2424417" y="1681318"/>
                </a:moveTo>
                <a:cubicBezTo>
                  <a:pt x="2432883" y="1692734"/>
                  <a:pt x="2449211" y="1689880"/>
                  <a:pt x="2448001" y="1711285"/>
                </a:cubicBezTo>
                <a:cubicBezTo>
                  <a:pt x="2434093" y="1718897"/>
                  <a:pt x="2431069" y="1681794"/>
                  <a:pt x="2425626" y="1698680"/>
                </a:cubicBezTo>
                <a:cubicBezTo>
                  <a:pt x="2418974" y="1695827"/>
                  <a:pt x="2426231" y="1690119"/>
                  <a:pt x="2424417" y="1681318"/>
                </a:cubicBezTo>
                <a:close/>
                <a:moveTo>
                  <a:pt x="2939053" y="1678464"/>
                </a:moveTo>
                <a:cubicBezTo>
                  <a:pt x="2942682" y="1694637"/>
                  <a:pt x="2957195" y="1695588"/>
                  <a:pt x="2963848" y="1707956"/>
                </a:cubicBezTo>
                <a:cubicBezTo>
                  <a:pt x="2955381" y="1685361"/>
                  <a:pt x="2978361" y="1703675"/>
                  <a:pt x="2976547" y="1689643"/>
                </a:cubicBezTo>
                <a:cubicBezTo>
                  <a:pt x="2960824" y="1680129"/>
                  <a:pt x="2954777" y="1691545"/>
                  <a:pt x="2939053" y="1678464"/>
                </a:cubicBezTo>
                <a:close/>
                <a:moveTo>
                  <a:pt x="12103937" y="1675610"/>
                </a:moveTo>
                <a:cubicBezTo>
                  <a:pt x="12111193" y="1681557"/>
                  <a:pt x="12123894" y="1681081"/>
                  <a:pt x="12131755" y="1687265"/>
                </a:cubicBezTo>
                <a:cubicBezTo>
                  <a:pt x="12109984" y="1701534"/>
                  <a:pt x="12102728" y="1700345"/>
                  <a:pt x="12079142" y="1703913"/>
                </a:cubicBezTo>
                <a:cubicBezTo>
                  <a:pt x="12082166" y="1689643"/>
                  <a:pt x="12107565" y="1697491"/>
                  <a:pt x="12103937" y="1675610"/>
                </a:cubicBezTo>
                <a:close/>
                <a:moveTo>
                  <a:pt x="12536328" y="1669664"/>
                </a:moveTo>
                <a:lnTo>
                  <a:pt x="12544795" y="1670378"/>
                </a:lnTo>
                <a:cubicBezTo>
                  <a:pt x="12544190" y="1674421"/>
                  <a:pt x="12546609" y="1674897"/>
                  <a:pt x="12549027" y="1674897"/>
                </a:cubicBezTo>
                <a:cubicBezTo>
                  <a:pt x="12540562" y="1698918"/>
                  <a:pt x="12542981" y="1696777"/>
                  <a:pt x="12539351" y="1725080"/>
                </a:cubicBezTo>
                <a:cubicBezTo>
                  <a:pt x="12524233" y="1715804"/>
                  <a:pt x="12535119" y="1686076"/>
                  <a:pt x="12536328" y="1669664"/>
                </a:cubicBezTo>
                <a:close/>
                <a:moveTo>
                  <a:pt x="2850761" y="1666810"/>
                </a:moveTo>
                <a:cubicBezTo>
                  <a:pt x="2851970" y="1684887"/>
                  <a:pt x="2840480" y="1683696"/>
                  <a:pt x="2848947" y="1696302"/>
                </a:cubicBezTo>
                <a:cubicBezTo>
                  <a:pt x="2861042" y="1695351"/>
                  <a:pt x="2866483" y="1683696"/>
                  <a:pt x="2874345" y="1678464"/>
                </a:cubicBezTo>
                <a:cubicBezTo>
                  <a:pt x="2859832" y="1682983"/>
                  <a:pt x="2857412" y="1669427"/>
                  <a:pt x="2850761" y="1666810"/>
                </a:cubicBezTo>
                <a:close/>
                <a:moveTo>
                  <a:pt x="2352452" y="1662767"/>
                </a:moveTo>
                <a:cubicBezTo>
                  <a:pt x="2353662" y="1674659"/>
                  <a:pt x="2348824" y="1674421"/>
                  <a:pt x="2343381" y="1673946"/>
                </a:cubicBezTo>
                <a:cubicBezTo>
                  <a:pt x="2344590" y="1687739"/>
                  <a:pt x="2348824" y="1692021"/>
                  <a:pt x="2351847" y="1702010"/>
                </a:cubicBezTo>
                <a:cubicBezTo>
                  <a:pt x="2347614" y="1711524"/>
                  <a:pt x="2337334" y="1685361"/>
                  <a:pt x="2338542" y="1669664"/>
                </a:cubicBezTo>
                <a:cubicBezTo>
                  <a:pt x="2345195" y="1670378"/>
                  <a:pt x="2345799" y="1662054"/>
                  <a:pt x="2352452" y="1662767"/>
                </a:cubicBezTo>
                <a:close/>
                <a:moveTo>
                  <a:pt x="2807824" y="1661102"/>
                </a:moveTo>
                <a:cubicBezTo>
                  <a:pt x="2809034" y="1679178"/>
                  <a:pt x="2818105" y="1691545"/>
                  <a:pt x="2839875" y="1689643"/>
                </a:cubicBezTo>
                <a:cubicBezTo>
                  <a:pt x="2838666" y="1669664"/>
                  <a:pt x="2819314" y="1670140"/>
                  <a:pt x="2807824" y="1661102"/>
                </a:cubicBezTo>
                <a:close/>
                <a:moveTo>
                  <a:pt x="2220013" y="1657535"/>
                </a:moveTo>
                <a:cubicBezTo>
                  <a:pt x="2234527" y="1661102"/>
                  <a:pt x="2237551" y="1682270"/>
                  <a:pt x="2239970" y="1702723"/>
                </a:cubicBezTo>
                <a:cubicBezTo>
                  <a:pt x="2228480" y="1695112"/>
                  <a:pt x="2225456" y="1673708"/>
                  <a:pt x="2220013" y="1657535"/>
                </a:cubicBezTo>
                <a:close/>
                <a:moveTo>
                  <a:pt x="642843" y="1651827"/>
                </a:moveTo>
                <a:cubicBezTo>
                  <a:pt x="672476" y="1664432"/>
                  <a:pt x="693641" y="1658248"/>
                  <a:pt x="725693" y="1658963"/>
                </a:cubicBezTo>
                <a:cubicBezTo>
                  <a:pt x="717831" y="1674421"/>
                  <a:pt x="701502" y="1679178"/>
                  <a:pt x="693037" y="1663956"/>
                </a:cubicBezTo>
                <a:cubicBezTo>
                  <a:pt x="689408" y="1680129"/>
                  <a:pt x="699084" y="1679178"/>
                  <a:pt x="698479" y="1693447"/>
                </a:cubicBezTo>
                <a:cubicBezTo>
                  <a:pt x="678522" y="1677513"/>
                  <a:pt x="654333" y="1656822"/>
                  <a:pt x="639215" y="1676086"/>
                </a:cubicBezTo>
                <a:cubicBezTo>
                  <a:pt x="627724" y="1675135"/>
                  <a:pt x="644657" y="1660152"/>
                  <a:pt x="642843" y="1651827"/>
                </a:cubicBezTo>
                <a:close/>
                <a:moveTo>
                  <a:pt x="2126278" y="1649449"/>
                </a:moveTo>
                <a:cubicBezTo>
                  <a:pt x="2137163" y="1652540"/>
                  <a:pt x="2143816" y="1659437"/>
                  <a:pt x="2145025" y="1673946"/>
                </a:cubicBezTo>
                <a:cubicBezTo>
                  <a:pt x="2134140" y="1675135"/>
                  <a:pt x="2134744" y="1662767"/>
                  <a:pt x="2123254" y="1667999"/>
                </a:cubicBezTo>
                <a:cubicBezTo>
                  <a:pt x="2126278" y="1662054"/>
                  <a:pt x="2128092" y="1657774"/>
                  <a:pt x="2126278" y="1649449"/>
                </a:cubicBezTo>
                <a:close/>
                <a:moveTo>
                  <a:pt x="2085155" y="1646119"/>
                </a:moveTo>
                <a:cubicBezTo>
                  <a:pt x="2085760" y="1668238"/>
                  <a:pt x="2065198" y="1657059"/>
                  <a:pt x="2058547" y="1668714"/>
                </a:cubicBezTo>
                <a:cubicBezTo>
                  <a:pt x="2057338" y="1646595"/>
                  <a:pt x="2072456" y="1644930"/>
                  <a:pt x="2085155" y="1646119"/>
                </a:cubicBezTo>
                <a:close/>
                <a:moveTo>
                  <a:pt x="1730171" y="1640411"/>
                </a:moveTo>
                <a:cubicBezTo>
                  <a:pt x="1741661" y="1659676"/>
                  <a:pt x="1753757" y="1672994"/>
                  <a:pt x="1765247" y="1688215"/>
                </a:cubicBezTo>
                <a:cubicBezTo>
                  <a:pt x="1751942" y="1697253"/>
                  <a:pt x="1736219" y="1677751"/>
                  <a:pt x="1736824" y="1659437"/>
                </a:cubicBezTo>
                <a:cubicBezTo>
                  <a:pt x="1731985" y="1663006"/>
                  <a:pt x="1731380" y="1671092"/>
                  <a:pt x="1721704" y="1670378"/>
                </a:cubicBezTo>
                <a:cubicBezTo>
                  <a:pt x="1726543" y="1662530"/>
                  <a:pt x="1727147" y="1648260"/>
                  <a:pt x="1730171" y="1640411"/>
                </a:cubicBezTo>
                <a:close/>
                <a:moveTo>
                  <a:pt x="2148653" y="1618293"/>
                </a:moveTo>
                <a:cubicBezTo>
                  <a:pt x="2134744" y="1650162"/>
                  <a:pt x="2089994" y="1624714"/>
                  <a:pt x="2065803" y="1629946"/>
                </a:cubicBezTo>
                <a:cubicBezTo>
                  <a:pt x="2095436" y="1610445"/>
                  <a:pt x="2126278" y="1636606"/>
                  <a:pt x="2148653" y="1618293"/>
                </a:cubicBezTo>
                <a:close/>
                <a:moveTo>
                  <a:pt x="2411113" y="1606400"/>
                </a:moveTo>
                <a:cubicBezTo>
                  <a:pt x="2425021" y="1601644"/>
                  <a:pt x="2417159" y="1624477"/>
                  <a:pt x="2428650" y="1623525"/>
                </a:cubicBezTo>
                <a:cubicBezTo>
                  <a:pt x="2411717" y="1633752"/>
                  <a:pt x="2426835" y="1650400"/>
                  <a:pt x="2428045" y="1667999"/>
                </a:cubicBezTo>
                <a:cubicBezTo>
                  <a:pt x="2420789" y="1675135"/>
                  <a:pt x="2412927" y="1650876"/>
                  <a:pt x="2409298" y="1667999"/>
                </a:cubicBezTo>
                <a:cubicBezTo>
                  <a:pt x="2399017" y="1649687"/>
                  <a:pt x="2418974" y="1630185"/>
                  <a:pt x="2411113" y="1606400"/>
                </a:cubicBezTo>
                <a:close/>
                <a:moveTo>
                  <a:pt x="1477389" y="1604974"/>
                </a:moveTo>
                <a:cubicBezTo>
                  <a:pt x="1479807" y="1604261"/>
                  <a:pt x="1481621" y="1604261"/>
                  <a:pt x="1484041" y="1604974"/>
                </a:cubicBezTo>
                <a:cubicBezTo>
                  <a:pt x="1496741" y="1609254"/>
                  <a:pt x="1506416" y="1635893"/>
                  <a:pt x="1514883" y="1644216"/>
                </a:cubicBezTo>
                <a:cubicBezTo>
                  <a:pt x="1500974" y="1632800"/>
                  <a:pt x="1482832" y="1643503"/>
                  <a:pt x="1455618" y="1638984"/>
                </a:cubicBezTo>
                <a:cubicBezTo>
                  <a:pt x="1458641" y="1628996"/>
                  <a:pt x="1488879" y="1623525"/>
                  <a:pt x="1470131" y="1609730"/>
                </a:cubicBezTo>
                <a:cubicBezTo>
                  <a:pt x="1472551" y="1607115"/>
                  <a:pt x="1474970" y="1605687"/>
                  <a:pt x="1477389" y="1604974"/>
                </a:cubicBezTo>
                <a:close/>
                <a:moveTo>
                  <a:pt x="12019878" y="1603548"/>
                </a:moveTo>
                <a:cubicBezTo>
                  <a:pt x="12017458" y="1602596"/>
                  <a:pt x="12015644" y="1602833"/>
                  <a:pt x="12013225" y="1604022"/>
                </a:cubicBezTo>
                <a:cubicBezTo>
                  <a:pt x="12010806" y="1605450"/>
                  <a:pt x="12008388" y="1608541"/>
                  <a:pt x="12007782" y="1613773"/>
                </a:cubicBezTo>
                <a:cubicBezTo>
                  <a:pt x="12017458" y="1616628"/>
                  <a:pt x="12018667" y="1626855"/>
                  <a:pt x="12030763" y="1625903"/>
                </a:cubicBezTo>
                <a:cubicBezTo>
                  <a:pt x="12033182" y="1614725"/>
                  <a:pt x="12026529" y="1605687"/>
                  <a:pt x="12019878" y="1603548"/>
                </a:cubicBezTo>
                <a:close/>
                <a:moveTo>
                  <a:pt x="2667523" y="1602357"/>
                </a:moveTo>
                <a:cubicBezTo>
                  <a:pt x="2665710" y="1601644"/>
                  <a:pt x="2663291" y="1601407"/>
                  <a:pt x="2659661" y="1602596"/>
                </a:cubicBezTo>
                <a:cubicBezTo>
                  <a:pt x="2659661" y="1608541"/>
                  <a:pt x="2654824" y="1610445"/>
                  <a:pt x="2656638" y="1620671"/>
                </a:cubicBezTo>
                <a:cubicBezTo>
                  <a:pt x="2661476" y="1617103"/>
                  <a:pt x="2680222" y="1626379"/>
                  <a:pt x="2678409" y="1614249"/>
                </a:cubicBezTo>
                <a:cubicBezTo>
                  <a:pt x="2671151" y="1613773"/>
                  <a:pt x="2672361" y="1604737"/>
                  <a:pt x="2667523" y="1602357"/>
                </a:cubicBezTo>
                <a:close/>
                <a:moveTo>
                  <a:pt x="2007144" y="1595461"/>
                </a:moveTo>
                <a:cubicBezTo>
                  <a:pt x="2013795" y="1597364"/>
                  <a:pt x="2015006" y="1605687"/>
                  <a:pt x="2022262" y="1607828"/>
                </a:cubicBezTo>
                <a:cubicBezTo>
                  <a:pt x="2019239" y="1621860"/>
                  <a:pt x="1992629" y="1613773"/>
                  <a:pt x="1998677" y="1595936"/>
                </a:cubicBezTo>
                <a:cubicBezTo>
                  <a:pt x="2002305" y="1594747"/>
                  <a:pt x="2005330" y="1594747"/>
                  <a:pt x="2007144" y="1595461"/>
                </a:cubicBezTo>
                <a:close/>
                <a:moveTo>
                  <a:pt x="12052534" y="1589990"/>
                </a:moveTo>
                <a:cubicBezTo>
                  <a:pt x="12051324" y="1603785"/>
                  <a:pt x="12053743" y="1614012"/>
                  <a:pt x="12063419" y="1614963"/>
                </a:cubicBezTo>
                <a:cubicBezTo>
                  <a:pt x="12064024" y="1603072"/>
                  <a:pt x="12077933" y="1610206"/>
                  <a:pt x="12078537" y="1596412"/>
                </a:cubicBezTo>
                <a:cubicBezTo>
                  <a:pt x="12071281" y="1591893"/>
                  <a:pt x="12064628" y="1589039"/>
                  <a:pt x="12052534" y="1589990"/>
                </a:cubicBezTo>
                <a:close/>
                <a:moveTo>
                  <a:pt x="2090598" y="1585471"/>
                </a:moveTo>
                <a:cubicBezTo>
                  <a:pt x="2087575" y="1590942"/>
                  <a:pt x="2085155" y="1598077"/>
                  <a:pt x="2086969" y="1607828"/>
                </a:cubicBezTo>
                <a:cubicBezTo>
                  <a:pt x="2076690" y="1609017"/>
                  <a:pt x="2067618" y="1604737"/>
                  <a:pt x="2067014" y="1614249"/>
                </a:cubicBezTo>
                <a:cubicBezTo>
                  <a:pt x="2052499" y="1601644"/>
                  <a:pt x="2082737" y="1592369"/>
                  <a:pt x="2090598" y="1585471"/>
                </a:cubicBezTo>
                <a:close/>
                <a:moveTo>
                  <a:pt x="120345" y="1582617"/>
                </a:moveTo>
                <a:cubicBezTo>
                  <a:pt x="126392" y="1600694"/>
                  <a:pt x="110669" y="1593320"/>
                  <a:pt x="104016" y="1594509"/>
                </a:cubicBezTo>
                <a:cubicBezTo>
                  <a:pt x="98574" y="1609730"/>
                  <a:pt x="110064" y="1609017"/>
                  <a:pt x="107041" y="1622336"/>
                </a:cubicBezTo>
                <a:lnTo>
                  <a:pt x="88293" y="1622336"/>
                </a:lnTo>
                <a:cubicBezTo>
                  <a:pt x="88898" y="1614725"/>
                  <a:pt x="107646" y="1606876"/>
                  <a:pt x="93736" y="1599742"/>
                </a:cubicBezTo>
                <a:cubicBezTo>
                  <a:pt x="99179" y="1590466"/>
                  <a:pt x="108855" y="1585471"/>
                  <a:pt x="120345" y="1582617"/>
                </a:cubicBezTo>
                <a:close/>
                <a:moveTo>
                  <a:pt x="2773353" y="1581904"/>
                </a:moveTo>
                <a:cubicBezTo>
                  <a:pt x="2770934" y="1581667"/>
                  <a:pt x="2769120" y="1582142"/>
                  <a:pt x="2769120" y="1584282"/>
                </a:cubicBezTo>
                <a:cubicBezTo>
                  <a:pt x="2778192" y="1590942"/>
                  <a:pt x="2775169" y="1608541"/>
                  <a:pt x="2792100" y="1602120"/>
                </a:cubicBezTo>
                <a:cubicBezTo>
                  <a:pt x="2794519" y="1591893"/>
                  <a:pt x="2780610" y="1582617"/>
                  <a:pt x="2773353" y="1581904"/>
                </a:cubicBezTo>
                <a:close/>
                <a:moveTo>
                  <a:pt x="12620387" y="1577385"/>
                </a:moveTo>
                <a:cubicBezTo>
                  <a:pt x="12637320" y="1574294"/>
                  <a:pt x="12633087" y="1598790"/>
                  <a:pt x="12642158" y="1606400"/>
                </a:cubicBezTo>
                <a:cubicBezTo>
                  <a:pt x="12632482" y="1616628"/>
                  <a:pt x="12617968" y="1608304"/>
                  <a:pt x="12599826" y="1606876"/>
                </a:cubicBezTo>
                <a:cubicBezTo>
                  <a:pt x="12598617" y="1586423"/>
                  <a:pt x="12612525" y="1588088"/>
                  <a:pt x="12620387" y="1577385"/>
                </a:cubicBezTo>
                <a:close/>
                <a:moveTo>
                  <a:pt x="2940262" y="1574294"/>
                </a:moveTo>
                <a:cubicBezTo>
                  <a:pt x="2937843" y="1574531"/>
                  <a:pt x="2935425" y="1577861"/>
                  <a:pt x="2934820" y="1584758"/>
                </a:cubicBezTo>
                <a:cubicBezTo>
                  <a:pt x="2954172" y="1578337"/>
                  <a:pt x="2942682" y="1609493"/>
                  <a:pt x="2954172" y="1614249"/>
                </a:cubicBezTo>
                <a:cubicBezTo>
                  <a:pt x="2959010" y="1596888"/>
                  <a:pt x="2948125" y="1573342"/>
                  <a:pt x="2940262" y="1574294"/>
                </a:cubicBezTo>
                <a:close/>
                <a:moveTo>
                  <a:pt x="1634017" y="1572153"/>
                </a:moveTo>
                <a:cubicBezTo>
                  <a:pt x="1639461" y="1569537"/>
                  <a:pt x="1648530" y="1590704"/>
                  <a:pt x="1659416" y="1585471"/>
                </a:cubicBezTo>
                <a:cubicBezTo>
                  <a:pt x="1653369" y="1603309"/>
                  <a:pt x="1641274" y="1579526"/>
                  <a:pt x="1629784" y="1584758"/>
                </a:cubicBezTo>
                <a:cubicBezTo>
                  <a:pt x="1630994" y="1576672"/>
                  <a:pt x="1632203" y="1573105"/>
                  <a:pt x="1634017" y="1572153"/>
                </a:cubicBezTo>
                <a:close/>
                <a:moveTo>
                  <a:pt x="1119985" y="1542186"/>
                </a:moveTo>
                <a:cubicBezTo>
                  <a:pt x="1119985" y="1546942"/>
                  <a:pt x="1117567" y="1565494"/>
                  <a:pt x="1124823" y="1572153"/>
                </a:cubicBezTo>
                <a:cubicBezTo>
                  <a:pt x="1110310" y="1568823"/>
                  <a:pt x="1095191" y="1567872"/>
                  <a:pt x="1086725" y="1573342"/>
                </a:cubicBezTo>
                <a:cubicBezTo>
                  <a:pt x="1081282" y="1552413"/>
                  <a:pt x="1116357" y="1573818"/>
                  <a:pt x="1118172" y="1543375"/>
                </a:cubicBezTo>
                <a:cubicBezTo>
                  <a:pt x="1119381" y="1540997"/>
                  <a:pt x="1119985" y="1540759"/>
                  <a:pt x="1119985" y="1542186"/>
                </a:cubicBezTo>
                <a:close/>
                <a:moveTo>
                  <a:pt x="2380271" y="1537429"/>
                </a:moveTo>
                <a:cubicBezTo>
                  <a:pt x="2376641" y="1550985"/>
                  <a:pt x="2357894" y="1547181"/>
                  <a:pt x="2357290" y="1566921"/>
                </a:cubicBezTo>
                <a:cubicBezTo>
                  <a:pt x="2371199" y="1570251"/>
                  <a:pt x="2377246" y="1554791"/>
                  <a:pt x="2385713" y="1567634"/>
                </a:cubicBezTo>
                <a:cubicBezTo>
                  <a:pt x="2377246" y="1552889"/>
                  <a:pt x="2391760" y="1546229"/>
                  <a:pt x="2380271" y="1537429"/>
                </a:cubicBezTo>
                <a:close/>
                <a:moveTo>
                  <a:pt x="2584673" y="1532910"/>
                </a:moveTo>
                <a:cubicBezTo>
                  <a:pt x="2572579" y="1539808"/>
                  <a:pt x="2593140" y="1549796"/>
                  <a:pt x="2581045" y="1556693"/>
                </a:cubicBezTo>
                <a:cubicBezTo>
                  <a:pt x="2581650" y="1544803"/>
                  <a:pt x="2557460" y="1546468"/>
                  <a:pt x="2565928" y="1560975"/>
                </a:cubicBezTo>
                <a:lnTo>
                  <a:pt x="2599792" y="1561688"/>
                </a:lnTo>
                <a:cubicBezTo>
                  <a:pt x="2598583" y="1547894"/>
                  <a:pt x="2594349" y="1535764"/>
                  <a:pt x="2584673" y="1532910"/>
                </a:cubicBezTo>
                <a:close/>
                <a:moveTo>
                  <a:pt x="2453443" y="1530532"/>
                </a:moveTo>
                <a:cubicBezTo>
                  <a:pt x="2464935" y="1540284"/>
                  <a:pt x="2480053" y="1541235"/>
                  <a:pt x="2475820" y="1569061"/>
                </a:cubicBezTo>
                <a:cubicBezTo>
                  <a:pt x="2466749" y="1559547"/>
                  <a:pt x="2449211" y="1558358"/>
                  <a:pt x="2453443" y="1530532"/>
                </a:cubicBezTo>
                <a:close/>
                <a:moveTo>
                  <a:pt x="11918281" y="1527678"/>
                </a:moveTo>
                <a:cubicBezTo>
                  <a:pt x="11915862" y="1526965"/>
                  <a:pt x="11912837" y="1526965"/>
                  <a:pt x="11909209" y="1528154"/>
                </a:cubicBezTo>
                <a:cubicBezTo>
                  <a:pt x="11901347" y="1547418"/>
                  <a:pt x="11929166" y="1555743"/>
                  <a:pt x="11932794" y="1540284"/>
                </a:cubicBezTo>
                <a:cubicBezTo>
                  <a:pt x="11925538" y="1538143"/>
                  <a:pt x="11924327" y="1529819"/>
                  <a:pt x="11918281" y="1527678"/>
                </a:cubicBezTo>
                <a:close/>
                <a:moveTo>
                  <a:pt x="2617329" y="1527441"/>
                </a:moveTo>
                <a:cubicBezTo>
                  <a:pt x="2614911" y="1527202"/>
                  <a:pt x="2612492" y="1527915"/>
                  <a:pt x="2610073" y="1529343"/>
                </a:cubicBezTo>
                <a:cubicBezTo>
                  <a:pt x="2605235" y="1531959"/>
                  <a:pt x="2602816" y="1536240"/>
                  <a:pt x="2608258" y="1538619"/>
                </a:cubicBezTo>
                <a:cubicBezTo>
                  <a:pt x="2620958" y="1525776"/>
                  <a:pt x="2602211" y="1556218"/>
                  <a:pt x="2604025" y="1566207"/>
                </a:cubicBezTo>
                <a:cubicBezTo>
                  <a:pt x="2627610" y="1578098"/>
                  <a:pt x="2646357" y="1591893"/>
                  <a:pt x="2669942" y="1589990"/>
                </a:cubicBezTo>
                <a:cubicBezTo>
                  <a:pt x="2672361" y="1556456"/>
                  <a:pt x="2680222" y="1578574"/>
                  <a:pt x="2680222" y="1544803"/>
                </a:cubicBezTo>
                <a:cubicBezTo>
                  <a:pt x="2672966" y="1544327"/>
                  <a:pt x="2668128" y="1542186"/>
                  <a:pt x="2665710" y="1538143"/>
                </a:cubicBezTo>
                <a:cubicBezTo>
                  <a:pt x="2672361" y="1556456"/>
                  <a:pt x="2649381" y="1568110"/>
                  <a:pt x="2645753" y="1555743"/>
                </a:cubicBezTo>
                <a:cubicBezTo>
                  <a:pt x="2669337" y="1557883"/>
                  <a:pt x="2628215" y="1528630"/>
                  <a:pt x="2627006" y="1544327"/>
                </a:cubicBezTo>
                <a:cubicBezTo>
                  <a:pt x="2631844" y="1544803"/>
                  <a:pt x="2631844" y="1552650"/>
                  <a:pt x="2631239" y="1560499"/>
                </a:cubicBezTo>
                <a:cubicBezTo>
                  <a:pt x="2626401" y="1568110"/>
                  <a:pt x="2619144" y="1565732"/>
                  <a:pt x="2612492" y="1555267"/>
                </a:cubicBezTo>
                <a:cubicBezTo>
                  <a:pt x="2622168" y="1554078"/>
                  <a:pt x="2624587" y="1546229"/>
                  <a:pt x="2623377" y="1532197"/>
                </a:cubicBezTo>
                <a:cubicBezTo>
                  <a:pt x="2622168" y="1529105"/>
                  <a:pt x="2619749" y="1527678"/>
                  <a:pt x="2617329" y="1527441"/>
                </a:cubicBezTo>
                <a:close/>
                <a:moveTo>
                  <a:pt x="2405065" y="1521257"/>
                </a:moveTo>
                <a:cubicBezTo>
                  <a:pt x="2405065" y="1527202"/>
                  <a:pt x="2397808" y="1526965"/>
                  <a:pt x="2390551" y="1526489"/>
                </a:cubicBezTo>
                <a:cubicBezTo>
                  <a:pt x="2388736" y="1561926"/>
                  <a:pt x="2421393" y="1530532"/>
                  <a:pt x="2405065" y="1521257"/>
                </a:cubicBezTo>
                <a:close/>
                <a:moveTo>
                  <a:pt x="1690862" y="1520781"/>
                </a:moveTo>
                <a:cubicBezTo>
                  <a:pt x="1697515" y="1527441"/>
                  <a:pt x="1704772" y="1535764"/>
                  <a:pt x="1714449" y="1538619"/>
                </a:cubicBezTo>
                <a:cubicBezTo>
                  <a:pt x="1711424" y="1546468"/>
                  <a:pt x="1703563" y="1550272"/>
                  <a:pt x="1693887" y="1551461"/>
                </a:cubicBezTo>
                <a:cubicBezTo>
                  <a:pt x="1696910" y="1541473"/>
                  <a:pt x="1692073" y="1539332"/>
                  <a:pt x="1684211" y="1538619"/>
                </a:cubicBezTo>
                <a:cubicBezTo>
                  <a:pt x="1687235" y="1534813"/>
                  <a:pt x="1690258" y="1528867"/>
                  <a:pt x="1690862" y="1520781"/>
                </a:cubicBezTo>
                <a:close/>
                <a:moveTo>
                  <a:pt x="2105112" y="1513646"/>
                </a:moveTo>
                <a:cubicBezTo>
                  <a:pt x="2107532" y="1519829"/>
                  <a:pt x="2106926" y="1525776"/>
                  <a:pt x="2106926" y="1531721"/>
                </a:cubicBezTo>
                <a:cubicBezTo>
                  <a:pt x="2119022" y="1532673"/>
                  <a:pt x="2128092" y="1533149"/>
                  <a:pt x="2129302" y="1519355"/>
                </a:cubicBezTo>
                <a:cubicBezTo>
                  <a:pt x="2117207" y="1520305"/>
                  <a:pt x="2113578" y="1532434"/>
                  <a:pt x="2119627" y="1515073"/>
                </a:cubicBezTo>
                <a:close/>
                <a:moveTo>
                  <a:pt x="1574752" y="1506036"/>
                </a:moveTo>
                <a:cubicBezTo>
                  <a:pt x="1598338" y="1506036"/>
                  <a:pt x="1627971" y="1521018"/>
                  <a:pt x="1655788" y="1519355"/>
                </a:cubicBezTo>
                <a:cubicBezTo>
                  <a:pt x="1653369" y="1523159"/>
                  <a:pt x="1650951" y="1529343"/>
                  <a:pt x="1655183" y="1529819"/>
                </a:cubicBezTo>
                <a:cubicBezTo>
                  <a:pt x="1638250" y="1540521"/>
                  <a:pt x="1630389" y="1513171"/>
                  <a:pt x="1609223" y="1519355"/>
                </a:cubicBezTo>
                <a:cubicBezTo>
                  <a:pt x="1599547" y="1522683"/>
                  <a:pt x="1615270" y="1528867"/>
                  <a:pt x="1605594" y="1538143"/>
                </a:cubicBezTo>
                <a:cubicBezTo>
                  <a:pt x="1589267" y="1534813"/>
                  <a:pt x="1591080" y="1509603"/>
                  <a:pt x="1574752" y="1506036"/>
                </a:cubicBezTo>
                <a:close/>
                <a:moveTo>
                  <a:pt x="2314958" y="1503895"/>
                </a:moveTo>
                <a:cubicBezTo>
                  <a:pt x="2302258" y="1516500"/>
                  <a:pt x="2273835" y="1510316"/>
                  <a:pt x="2267788" y="1531721"/>
                </a:cubicBezTo>
                <a:cubicBezTo>
                  <a:pt x="2274441" y="1536240"/>
                  <a:pt x="2279278" y="1540759"/>
                  <a:pt x="2286534" y="1543375"/>
                </a:cubicBezTo>
                <a:cubicBezTo>
                  <a:pt x="2290163" y="1513884"/>
                  <a:pt x="2304677" y="1550511"/>
                  <a:pt x="2309515" y="1554791"/>
                </a:cubicBezTo>
                <a:cubicBezTo>
                  <a:pt x="2315562" y="1527441"/>
                  <a:pt x="2340962" y="1553839"/>
                  <a:pt x="2337334" y="1531721"/>
                </a:cubicBezTo>
                <a:cubicBezTo>
                  <a:pt x="2347009" y="1534338"/>
                  <a:pt x="2345799" y="1548370"/>
                  <a:pt x="2362733" y="1543851"/>
                </a:cubicBezTo>
                <a:cubicBezTo>
                  <a:pt x="2360918" y="1535764"/>
                  <a:pt x="2363942" y="1531721"/>
                  <a:pt x="2366361" y="1526013"/>
                </a:cubicBezTo>
                <a:cubicBezTo>
                  <a:pt x="2337938" y="1521494"/>
                  <a:pt x="2308911" y="1525061"/>
                  <a:pt x="2314958" y="1503895"/>
                </a:cubicBezTo>
                <a:close/>
                <a:moveTo>
                  <a:pt x="1551772" y="1502230"/>
                </a:moveTo>
                <a:cubicBezTo>
                  <a:pt x="1566892" y="1517927"/>
                  <a:pt x="1531815" y="1525061"/>
                  <a:pt x="1522139" y="1516025"/>
                </a:cubicBezTo>
                <a:cubicBezTo>
                  <a:pt x="1523955" y="1487484"/>
                  <a:pt x="1545725" y="1522209"/>
                  <a:pt x="1551772" y="1502230"/>
                </a:cubicBezTo>
                <a:close/>
                <a:moveTo>
                  <a:pt x="2190985" y="1491290"/>
                </a:moveTo>
                <a:cubicBezTo>
                  <a:pt x="2187357" y="1504846"/>
                  <a:pt x="2163772" y="1492955"/>
                  <a:pt x="2167400" y="1515073"/>
                </a:cubicBezTo>
                <a:cubicBezTo>
                  <a:pt x="2190985" y="1521018"/>
                  <a:pt x="2216385" y="1541235"/>
                  <a:pt x="2242389" y="1509841"/>
                </a:cubicBezTo>
                <a:cubicBezTo>
                  <a:pt x="2227875" y="1510554"/>
                  <a:pt x="2209128" y="1504371"/>
                  <a:pt x="2201266" y="1513646"/>
                </a:cubicBezTo>
                <a:cubicBezTo>
                  <a:pt x="2192196" y="1504846"/>
                  <a:pt x="2207314" y="1496759"/>
                  <a:pt x="2190985" y="1491290"/>
                </a:cubicBezTo>
                <a:close/>
                <a:moveTo>
                  <a:pt x="1428405" y="1486058"/>
                </a:moveTo>
                <a:cubicBezTo>
                  <a:pt x="1435057" y="1497948"/>
                  <a:pt x="1451990" y="1497235"/>
                  <a:pt x="1455618" y="1512695"/>
                </a:cubicBezTo>
                <a:cubicBezTo>
                  <a:pt x="1435661" y="1492003"/>
                  <a:pt x="1424776" y="1508414"/>
                  <a:pt x="1404215" y="1502706"/>
                </a:cubicBezTo>
                <a:cubicBezTo>
                  <a:pt x="1406633" y="1491766"/>
                  <a:pt x="1425381" y="1499139"/>
                  <a:pt x="1428405" y="1486058"/>
                </a:cubicBezTo>
                <a:close/>
                <a:moveTo>
                  <a:pt x="2202476" y="1474404"/>
                </a:moveTo>
                <a:cubicBezTo>
                  <a:pt x="2197033" y="1473689"/>
                  <a:pt x="2191591" y="1474641"/>
                  <a:pt x="2186752" y="1479160"/>
                </a:cubicBezTo>
                <a:cubicBezTo>
                  <a:pt x="2205500" y="1480825"/>
                  <a:pt x="2240574" y="1507462"/>
                  <a:pt x="2253878" y="1480825"/>
                </a:cubicBezTo>
                <a:cubicBezTo>
                  <a:pt x="2238760" y="1494381"/>
                  <a:pt x="2220013" y="1476544"/>
                  <a:pt x="2202476" y="1474404"/>
                </a:cubicBezTo>
                <a:close/>
                <a:moveTo>
                  <a:pt x="2105112" y="1473928"/>
                </a:moveTo>
                <a:cubicBezTo>
                  <a:pt x="2111764" y="1492242"/>
                  <a:pt x="2090598" y="1482490"/>
                  <a:pt x="2091808" y="1496522"/>
                </a:cubicBezTo>
                <a:cubicBezTo>
                  <a:pt x="2105717" y="1507700"/>
                  <a:pt x="2124464" y="1511268"/>
                  <a:pt x="2135349" y="1492242"/>
                </a:cubicBezTo>
                <a:cubicBezTo>
                  <a:pt x="2129302" y="1470122"/>
                  <a:pt x="2107532" y="1476306"/>
                  <a:pt x="2125673" y="1491766"/>
                </a:cubicBezTo>
                <a:cubicBezTo>
                  <a:pt x="2106321" y="1500089"/>
                  <a:pt x="2114788" y="1476782"/>
                  <a:pt x="2105112" y="1473928"/>
                </a:cubicBezTo>
                <a:close/>
                <a:moveTo>
                  <a:pt x="1195579" y="1469646"/>
                </a:moveTo>
                <a:cubicBezTo>
                  <a:pt x="1203440" y="1493431"/>
                  <a:pt x="1170178" y="1469172"/>
                  <a:pt x="1178041" y="1492955"/>
                </a:cubicBezTo>
                <a:cubicBezTo>
                  <a:pt x="1159295" y="1493192"/>
                  <a:pt x="1181670" y="1464653"/>
                  <a:pt x="1195579" y="1469646"/>
                </a:cubicBezTo>
                <a:close/>
                <a:moveTo>
                  <a:pt x="2069433" y="1467268"/>
                </a:moveTo>
                <a:cubicBezTo>
                  <a:pt x="2067014" y="1466318"/>
                  <a:pt x="2063989" y="1466555"/>
                  <a:pt x="2059756" y="1468220"/>
                </a:cubicBezTo>
                <a:cubicBezTo>
                  <a:pt x="2056733" y="1483679"/>
                  <a:pt x="2056127" y="1489625"/>
                  <a:pt x="2050685" y="1508889"/>
                </a:cubicBezTo>
                <a:cubicBezTo>
                  <a:pt x="2055523" y="1507462"/>
                  <a:pt x="2067014" y="1510554"/>
                  <a:pt x="2067618" y="1502706"/>
                </a:cubicBezTo>
                <a:cubicBezTo>
                  <a:pt x="2053709" y="1495570"/>
                  <a:pt x="2082737" y="1493905"/>
                  <a:pt x="2083342" y="1486058"/>
                </a:cubicBezTo>
                <a:cubicBezTo>
                  <a:pt x="2076084" y="1482490"/>
                  <a:pt x="2076084" y="1470361"/>
                  <a:pt x="2069433" y="1467268"/>
                </a:cubicBezTo>
                <a:close/>
                <a:moveTo>
                  <a:pt x="1889824" y="1467268"/>
                </a:moveTo>
                <a:cubicBezTo>
                  <a:pt x="1872286" y="1477733"/>
                  <a:pt x="1863819" y="1457517"/>
                  <a:pt x="1860192" y="1479160"/>
                </a:cubicBezTo>
                <a:cubicBezTo>
                  <a:pt x="1869867" y="1475830"/>
                  <a:pt x="1892847" y="1489387"/>
                  <a:pt x="1889824" y="1467268"/>
                </a:cubicBezTo>
                <a:close/>
                <a:moveTo>
                  <a:pt x="1989606" y="1461085"/>
                </a:moveTo>
                <a:cubicBezTo>
                  <a:pt x="1983559" y="1460847"/>
                  <a:pt x="1978721" y="1462274"/>
                  <a:pt x="1978116" y="1469172"/>
                </a:cubicBezTo>
                <a:cubicBezTo>
                  <a:pt x="1984164" y="1487484"/>
                  <a:pt x="2006539" y="1483441"/>
                  <a:pt x="2012586" y="1503895"/>
                </a:cubicBezTo>
                <a:cubicBezTo>
                  <a:pt x="1989001" y="1489862"/>
                  <a:pt x="2008958" y="1515311"/>
                  <a:pt x="1987187" y="1519355"/>
                </a:cubicBezTo>
                <a:cubicBezTo>
                  <a:pt x="2005330" y="1538856"/>
                  <a:pt x="2011981" y="1507462"/>
                  <a:pt x="2026496" y="1502706"/>
                </a:cubicBezTo>
                <a:cubicBezTo>
                  <a:pt x="2025890" y="1514597"/>
                  <a:pt x="2021053" y="1516500"/>
                  <a:pt x="2020448" y="1526489"/>
                </a:cubicBezTo>
                <a:cubicBezTo>
                  <a:pt x="2032543" y="1527441"/>
                  <a:pt x="2039800" y="1526252"/>
                  <a:pt x="2045242" y="1520781"/>
                </a:cubicBezTo>
                <a:cubicBezTo>
                  <a:pt x="2024682" y="1495096"/>
                  <a:pt x="2051290" y="1499139"/>
                  <a:pt x="2050685" y="1467268"/>
                </a:cubicBezTo>
                <a:cubicBezTo>
                  <a:pt x="2033148" y="1471787"/>
                  <a:pt x="2025286" y="1485106"/>
                  <a:pt x="2015006" y="1497948"/>
                </a:cubicBezTo>
                <a:cubicBezTo>
                  <a:pt x="2018634" y="1480587"/>
                  <a:pt x="2006539" y="1479398"/>
                  <a:pt x="2007749" y="1461560"/>
                </a:cubicBezTo>
                <a:cubicBezTo>
                  <a:pt x="2002910" y="1463225"/>
                  <a:pt x="1995654" y="1461323"/>
                  <a:pt x="1989606" y="1461085"/>
                </a:cubicBezTo>
                <a:close/>
                <a:moveTo>
                  <a:pt x="1165341" y="1426599"/>
                </a:moveTo>
                <a:cubicBezTo>
                  <a:pt x="1179250" y="1429929"/>
                  <a:pt x="1172598" y="1459420"/>
                  <a:pt x="1196183" y="1450620"/>
                </a:cubicBezTo>
                <a:cubicBezTo>
                  <a:pt x="1197997" y="1466079"/>
                  <a:pt x="1179856" y="1453474"/>
                  <a:pt x="1172598" y="1457280"/>
                </a:cubicBezTo>
                <a:cubicBezTo>
                  <a:pt x="1176226" y="1438016"/>
                  <a:pt x="1161713" y="1445626"/>
                  <a:pt x="1165341" y="1426599"/>
                </a:cubicBezTo>
                <a:close/>
                <a:moveTo>
                  <a:pt x="12383932" y="1411377"/>
                </a:moveTo>
                <a:cubicBezTo>
                  <a:pt x="12399656" y="1423982"/>
                  <a:pt x="12373653" y="1433020"/>
                  <a:pt x="12363977" y="1433972"/>
                </a:cubicBezTo>
                <a:cubicBezTo>
                  <a:pt x="12362766" y="1418750"/>
                  <a:pt x="12376676" y="1418274"/>
                  <a:pt x="12383932" y="1411377"/>
                </a:cubicBezTo>
                <a:close/>
                <a:moveTo>
                  <a:pt x="1638250" y="1410427"/>
                </a:moveTo>
                <a:cubicBezTo>
                  <a:pt x="1623736" y="1411140"/>
                  <a:pt x="1609223" y="1407572"/>
                  <a:pt x="1608618" y="1421367"/>
                </a:cubicBezTo>
                <a:cubicBezTo>
                  <a:pt x="1618294" y="1418274"/>
                  <a:pt x="1641879" y="1430642"/>
                  <a:pt x="1638250" y="1410427"/>
                </a:cubicBezTo>
                <a:close/>
                <a:moveTo>
                  <a:pt x="12223071" y="1395205"/>
                </a:moveTo>
                <a:cubicBezTo>
                  <a:pt x="12227908" y="1401389"/>
                  <a:pt x="12229119" y="1416372"/>
                  <a:pt x="12228514" y="1429453"/>
                </a:cubicBezTo>
                <a:cubicBezTo>
                  <a:pt x="12198277" y="1432545"/>
                  <a:pt x="12167435" y="1414946"/>
                  <a:pt x="12139616" y="1423745"/>
                </a:cubicBezTo>
                <a:cubicBezTo>
                  <a:pt x="12151711" y="1385453"/>
                  <a:pt x="12204928" y="1416135"/>
                  <a:pt x="12223071" y="1395205"/>
                </a:cubicBezTo>
                <a:close/>
                <a:moveTo>
                  <a:pt x="12467993" y="1394015"/>
                </a:moveTo>
                <a:cubicBezTo>
                  <a:pt x="12476458" y="1391637"/>
                  <a:pt x="12489763" y="1404243"/>
                  <a:pt x="12497624" y="1402816"/>
                </a:cubicBezTo>
                <a:cubicBezTo>
                  <a:pt x="12490973" y="1426599"/>
                  <a:pt x="12468597" y="1403529"/>
                  <a:pt x="12460735" y="1402816"/>
                </a:cubicBezTo>
                <a:cubicBezTo>
                  <a:pt x="12461945" y="1397583"/>
                  <a:pt x="12464968" y="1394730"/>
                  <a:pt x="12467993" y="1394015"/>
                </a:cubicBezTo>
                <a:close/>
                <a:moveTo>
                  <a:pt x="12513348" y="1391637"/>
                </a:moveTo>
                <a:cubicBezTo>
                  <a:pt x="12529071" y="1396870"/>
                  <a:pt x="12548423" y="1435636"/>
                  <a:pt x="12518790" y="1435161"/>
                </a:cubicBezTo>
                <a:cubicBezTo>
                  <a:pt x="12523024" y="1413994"/>
                  <a:pt x="12512139" y="1411140"/>
                  <a:pt x="12513348" y="1391637"/>
                </a:cubicBezTo>
                <a:close/>
                <a:moveTo>
                  <a:pt x="1551772" y="1387357"/>
                </a:moveTo>
                <a:cubicBezTo>
                  <a:pt x="1537864" y="1385929"/>
                  <a:pt x="1523955" y="1389496"/>
                  <a:pt x="1518511" y="1404005"/>
                </a:cubicBezTo>
                <a:cubicBezTo>
                  <a:pt x="1528188" y="1402816"/>
                  <a:pt x="1575357" y="1422556"/>
                  <a:pt x="1586242" y="1397583"/>
                </a:cubicBezTo>
                <a:cubicBezTo>
                  <a:pt x="1580195" y="1394254"/>
                  <a:pt x="1566286" y="1388546"/>
                  <a:pt x="1551772" y="1387357"/>
                </a:cubicBezTo>
                <a:close/>
                <a:moveTo>
                  <a:pt x="2407483" y="1383075"/>
                </a:moveTo>
                <a:cubicBezTo>
                  <a:pt x="2405065" y="1382362"/>
                  <a:pt x="2403251" y="1382600"/>
                  <a:pt x="2400832" y="1385929"/>
                </a:cubicBezTo>
                <a:cubicBezTo>
                  <a:pt x="2410507" y="1392589"/>
                  <a:pt x="2409298" y="1410427"/>
                  <a:pt x="2423207" y="1409713"/>
                </a:cubicBezTo>
                <a:cubicBezTo>
                  <a:pt x="2421998" y="1402102"/>
                  <a:pt x="2414741" y="1385453"/>
                  <a:pt x="2407483" y="1383075"/>
                </a:cubicBezTo>
                <a:close/>
                <a:moveTo>
                  <a:pt x="2441955" y="1382124"/>
                </a:moveTo>
                <a:cubicBezTo>
                  <a:pt x="2443164" y="1396156"/>
                  <a:pt x="2453443" y="1398534"/>
                  <a:pt x="2443164" y="1409713"/>
                </a:cubicBezTo>
                <a:lnTo>
                  <a:pt x="2461910" y="1411377"/>
                </a:lnTo>
                <a:cubicBezTo>
                  <a:pt x="2460096" y="1397345"/>
                  <a:pt x="2458887" y="1381410"/>
                  <a:pt x="2441955" y="1382124"/>
                </a:cubicBezTo>
                <a:close/>
                <a:moveTo>
                  <a:pt x="2560484" y="1364048"/>
                </a:moveTo>
                <a:cubicBezTo>
                  <a:pt x="2562903" y="1370232"/>
                  <a:pt x="2559879" y="1380221"/>
                  <a:pt x="2567136" y="1380697"/>
                </a:cubicBezTo>
                <a:cubicBezTo>
                  <a:pt x="2567741" y="1370946"/>
                  <a:pt x="2585278" y="1392350"/>
                  <a:pt x="2584069" y="1370232"/>
                </a:cubicBezTo>
                <a:cubicBezTo>
                  <a:pt x="2579836" y="1365952"/>
                  <a:pt x="2572579" y="1361194"/>
                  <a:pt x="2560484" y="1364048"/>
                </a:cubicBezTo>
                <a:close/>
                <a:moveTo>
                  <a:pt x="2510290" y="1364048"/>
                </a:moveTo>
                <a:cubicBezTo>
                  <a:pt x="2504244" y="1379508"/>
                  <a:pt x="2504244" y="1389259"/>
                  <a:pt x="2510290" y="1405670"/>
                </a:cubicBezTo>
                <a:lnTo>
                  <a:pt x="2534479" y="1405670"/>
                </a:lnTo>
                <a:cubicBezTo>
                  <a:pt x="2535084" y="1391876"/>
                  <a:pt x="2544760" y="1388307"/>
                  <a:pt x="2543551" y="1370232"/>
                </a:cubicBezTo>
                <a:cubicBezTo>
                  <a:pt x="2526619" y="1374751"/>
                  <a:pt x="2524803" y="1361433"/>
                  <a:pt x="2510290" y="1364048"/>
                </a:cubicBezTo>
                <a:close/>
                <a:moveTo>
                  <a:pt x="2316773" y="1359292"/>
                </a:moveTo>
                <a:cubicBezTo>
                  <a:pt x="2329472" y="1383075"/>
                  <a:pt x="2347614" y="1361909"/>
                  <a:pt x="2371199" y="1365952"/>
                </a:cubicBezTo>
                <a:cubicBezTo>
                  <a:pt x="2355476" y="1383075"/>
                  <a:pt x="2322215" y="1380460"/>
                  <a:pt x="2304677" y="1395205"/>
                </a:cubicBezTo>
                <a:cubicBezTo>
                  <a:pt x="2295606" y="1390448"/>
                  <a:pt x="2320401" y="1378081"/>
                  <a:pt x="2316773" y="1359292"/>
                </a:cubicBezTo>
                <a:close/>
                <a:moveTo>
                  <a:pt x="11936423" y="1358340"/>
                </a:moveTo>
                <a:cubicBezTo>
                  <a:pt x="11933399" y="1365952"/>
                  <a:pt x="11935213" y="1375941"/>
                  <a:pt x="11930375" y="1375465"/>
                </a:cubicBezTo>
                <a:cubicBezTo>
                  <a:pt x="11931585" y="1357866"/>
                  <a:pt x="11909814" y="1358103"/>
                  <a:pt x="11904977" y="1363574"/>
                </a:cubicBezTo>
                <a:cubicBezTo>
                  <a:pt x="11906186" y="1375703"/>
                  <a:pt x="11919490" y="1396394"/>
                  <a:pt x="11925538" y="1383075"/>
                </a:cubicBezTo>
                <a:cubicBezTo>
                  <a:pt x="11909209" y="1373800"/>
                  <a:pt x="11958194" y="1393540"/>
                  <a:pt x="11959403" y="1369757"/>
                </a:cubicBezTo>
                <a:cubicBezTo>
                  <a:pt x="11949727" y="1366902"/>
                  <a:pt x="11948518" y="1357390"/>
                  <a:pt x="11936423" y="1358340"/>
                </a:cubicBezTo>
                <a:close/>
                <a:moveTo>
                  <a:pt x="1461666" y="1351443"/>
                </a:moveTo>
                <a:lnTo>
                  <a:pt x="1451990" y="1352395"/>
                </a:lnTo>
                <a:cubicBezTo>
                  <a:pt x="1460455" y="1372849"/>
                  <a:pt x="1448361" y="1360481"/>
                  <a:pt x="1447756" y="1380221"/>
                </a:cubicBezTo>
                <a:cubicBezTo>
                  <a:pt x="1461666" y="1381410"/>
                  <a:pt x="1460455" y="1365000"/>
                  <a:pt x="1465899" y="1357627"/>
                </a:cubicBezTo>
                <a:cubicBezTo>
                  <a:pt x="1463480" y="1357390"/>
                  <a:pt x="1461060" y="1357151"/>
                  <a:pt x="1461666" y="1351443"/>
                </a:cubicBezTo>
                <a:close/>
                <a:moveTo>
                  <a:pt x="11396387" y="1335270"/>
                </a:moveTo>
                <a:cubicBezTo>
                  <a:pt x="11391549" y="1334320"/>
                  <a:pt x="11383688" y="1338124"/>
                  <a:pt x="11372197" y="1349541"/>
                </a:cubicBezTo>
                <a:cubicBezTo>
                  <a:pt x="11391549" y="1347163"/>
                  <a:pt x="11371592" y="1357151"/>
                  <a:pt x="11370987" y="1366902"/>
                </a:cubicBezTo>
                <a:cubicBezTo>
                  <a:pt x="11385502" y="1372135"/>
                  <a:pt x="11389130" y="1390687"/>
                  <a:pt x="11400620" y="1397583"/>
                </a:cubicBezTo>
                <a:lnTo>
                  <a:pt x="11401225" y="1385453"/>
                </a:lnTo>
                <a:cubicBezTo>
                  <a:pt x="11403643" y="1385692"/>
                  <a:pt x="11406063" y="1384264"/>
                  <a:pt x="11406668" y="1380221"/>
                </a:cubicBezTo>
                <a:cubicBezTo>
                  <a:pt x="11404854" y="1381649"/>
                  <a:pt x="11412110" y="1337887"/>
                  <a:pt x="11396387" y="1335270"/>
                </a:cubicBezTo>
                <a:close/>
                <a:moveTo>
                  <a:pt x="1017784" y="1326471"/>
                </a:moveTo>
                <a:cubicBezTo>
                  <a:pt x="1023832" y="1326947"/>
                  <a:pt x="1029879" y="1328849"/>
                  <a:pt x="1034113" y="1327184"/>
                </a:cubicBezTo>
                <a:cubicBezTo>
                  <a:pt x="1038345" y="1341217"/>
                  <a:pt x="1048626" y="1348114"/>
                  <a:pt x="1044392" y="1373086"/>
                </a:cubicBezTo>
                <a:cubicBezTo>
                  <a:pt x="1018994" y="1363098"/>
                  <a:pt x="1032902" y="1346687"/>
                  <a:pt x="999641" y="1343833"/>
                </a:cubicBezTo>
                <a:cubicBezTo>
                  <a:pt x="997222" y="1339552"/>
                  <a:pt x="1005085" y="1340265"/>
                  <a:pt x="1007504" y="1338600"/>
                </a:cubicBezTo>
                <a:cubicBezTo>
                  <a:pt x="1015365" y="1337411"/>
                  <a:pt x="1009922" y="1333131"/>
                  <a:pt x="1007504" y="1332892"/>
                </a:cubicBezTo>
                <a:cubicBezTo>
                  <a:pt x="1008108" y="1326947"/>
                  <a:pt x="1012341" y="1325995"/>
                  <a:pt x="1017784" y="1326471"/>
                </a:cubicBezTo>
                <a:close/>
                <a:moveTo>
                  <a:pt x="2011981" y="1322904"/>
                </a:moveTo>
                <a:cubicBezTo>
                  <a:pt x="2015610" y="1347401"/>
                  <a:pt x="1984164" y="1325282"/>
                  <a:pt x="1985374" y="1349541"/>
                </a:cubicBezTo>
                <a:cubicBezTo>
                  <a:pt x="1970859" y="1337411"/>
                  <a:pt x="1997468" y="1319574"/>
                  <a:pt x="2011981" y="1322904"/>
                </a:cubicBezTo>
                <a:close/>
                <a:moveTo>
                  <a:pt x="1494322" y="1319098"/>
                </a:moveTo>
                <a:lnTo>
                  <a:pt x="1495531" y="1336698"/>
                </a:lnTo>
                <a:cubicBezTo>
                  <a:pt x="1490693" y="1336461"/>
                  <a:pt x="1491298" y="1330514"/>
                  <a:pt x="1488879" y="1324330"/>
                </a:cubicBezTo>
                <a:cubicBezTo>
                  <a:pt x="1484041" y="1325758"/>
                  <a:pt x="1485855" y="1332179"/>
                  <a:pt x="1485250" y="1336222"/>
                </a:cubicBezTo>
                <a:cubicBezTo>
                  <a:pt x="1475575" y="1337411"/>
                  <a:pt x="1473761" y="1329088"/>
                  <a:pt x="1465899" y="1330514"/>
                </a:cubicBezTo>
                <a:cubicBezTo>
                  <a:pt x="1468922" y="1320763"/>
                  <a:pt x="1486460" y="1324569"/>
                  <a:pt x="1494322" y="1319098"/>
                </a:cubicBezTo>
                <a:close/>
                <a:moveTo>
                  <a:pt x="1527583" y="1316006"/>
                </a:moveTo>
                <a:cubicBezTo>
                  <a:pt x="1533025" y="1318385"/>
                  <a:pt x="1539073" y="1348114"/>
                  <a:pt x="1534234" y="1345498"/>
                </a:cubicBezTo>
                <a:cubicBezTo>
                  <a:pt x="1520325" y="1346449"/>
                  <a:pt x="1525769" y="1340741"/>
                  <a:pt x="1526373" y="1334796"/>
                </a:cubicBezTo>
                <a:cubicBezTo>
                  <a:pt x="1526978" y="1326471"/>
                  <a:pt x="1519116" y="1327899"/>
                  <a:pt x="1510649" y="1327184"/>
                </a:cubicBezTo>
                <a:cubicBezTo>
                  <a:pt x="1513674" y="1319336"/>
                  <a:pt x="1526978" y="1326234"/>
                  <a:pt x="1527583" y="1316006"/>
                </a:cubicBezTo>
                <a:close/>
                <a:moveTo>
                  <a:pt x="1939913" y="1315646"/>
                </a:moveTo>
                <a:cubicBezTo>
                  <a:pt x="1942247" y="1315010"/>
                  <a:pt x="1945007" y="1314996"/>
                  <a:pt x="1947879" y="1316006"/>
                </a:cubicBezTo>
                <a:cubicBezTo>
                  <a:pt x="1946065" y="1319336"/>
                  <a:pt x="1945460" y="1322904"/>
                  <a:pt x="1938807" y="1327184"/>
                </a:cubicBezTo>
                <a:cubicBezTo>
                  <a:pt x="1929736" y="1325045"/>
                  <a:pt x="1932911" y="1317552"/>
                  <a:pt x="1939913" y="1315646"/>
                </a:cubicBezTo>
                <a:close/>
                <a:moveTo>
                  <a:pt x="11921909" y="1315531"/>
                </a:moveTo>
                <a:cubicBezTo>
                  <a:pt x="11904977" y="1314104"/>
                  <a:pt x="11908605" y="1335746"/>
                  <a:pt x="11900743" y="1345022"/>
                </a:cubicBezTo>
                <a:cubicBezTo>
                  <a:pt x="11907395" y="1353584"/>
                  <a:pt x="11924327" y="1354773"/>
                  <a:pt x="11925538" y="1339076"/>
                </a:cubicBezTo>
                <a:cubicBezTo>
                  <a:pt x="11920699" y="1336698"/>
                  <a:pt x="11913442" y="1332416"/>
                  <a:pt x="11911628" y="1328136"/>
                </a:cubicBezTo>
                <a:cubicBezTo>
                  <a:pt x="11916467" y="1326709"/>
                  <a:pt x="11921304" y="1325282"/>
                  <a:pt x="11921909" y="1315531"/>
                </a:cubicBezTo>
                <a:close/>
                <a:moveTo>
                  <a:pt x="1948483" y="1315531"/>
                </a:moveTo>
                <a:cubicBezTo>
                  <a:pt x="1949088" y="1315769"/>
                  <a:pt x="1949693" y="1315769"/>
                  <a:pt x="1949693" y="1316006"/>
                </a:cubicBezTo>
                <a:cubicBezTo>
                  <a:pt x="1949088" y="1315531"/>
                  <a:pt x="1948483" y="1316244"/>
                  <a:pt x="1947879" y="1316006"/>
                </a:cubicBezTo>
                <a:cubicBezTo>
                  <a:pt x="1947879" y="1315769"/>
                  <a:pt x="1948483" y="1315769"/>
                  <a:pt x="1948483" y="1315531"/>
                </a:cubicBezTo>
                <a:close/>
                <a:moveTo>
                  <a:pt x="1903128" y="1312676"/>
                </a:moveTo>
                <a:cubicBezTo>
                  <a:pt x="1909781" y="1311726"/>
                  <a:pt x="1917641" y="1314817"/>
                  <a:pt x="1920060" y="1320525"/>
                </a:cubicBezTo>
                <a:cubicBezTo>
                  <a:pt x="1912804" y="1342406"/>
                  <a:pt x="1901918" y="1311011"/>
                  <a:pt x="1889824" y="1329564"/>
                </a:cubicBezTo>
                <a:cubicBezTo>
                  <a:pt x="1890429" y="1318385"/>
                  <a:pt x="1896476" y="1313391"/>
                  <a:pt x="1903128" y="1312676"/>
                </a:cubicBezTo>
                <a:close/>
                <a:moveTo>
                  <a:pt x="2075479" y="1311963"/>
                </a:moveTo>
                <a:cubicBezTo>
                  <a:pt x="2079713" y="1315293"/>
                  <a:pt x="2080318" y="1339076"/>
                  <a:pt x="2090598" y="1332892"/>
                </a:cubicBezTo>
                <a:cubicBezTo>
                  <a:pt x="2089994" y="1338600"/>
                  <a:pt x="2085760" y="1337887"/>
                  <a:pt x="2087575" y="1343833"/>
                </a:cubicBezTo>
                <a:lnTo>
                  <a:pt x="2079108" y="1345022"/>
                </a:lnTo>
                <a:cubicBezTo>
                  <a:pt x="2076690" y="1339314"/>
                  <a:pt x="2079108" y="1339552"/>
                  <a:pt x="2083342" y="1339789"/>
                </a:cubicBezTo>
                <a:cubicBezTo>
                  <a:pt x="2079713" y="1331942"/>
                  <a:pt x="2077294" y="1327899"/>
                  <a:pt x="2068223" y="1327184"/>
                </a:cubicBezTo>
                <a:cubicBezTo>
                  <a:pt x="2070642" y="1323617"/>
                  <a:pt x="2073060" y="1318147"/>
                  <a:pt x="2068828" y="1317671"/>
                </a:cubicBezTo>
                <a:cubicBezTo>
                  <a:pt x="2071852" y="1312439"/>
                  <a:pt x="2073665" y="1311011"/>
                  <a:pt x="2075479" y="1311963"/>
                </a:cubicBezTo>
                <a:close/>
                <a:moveTo>
                  <a:pt x="2311330" y="1310774"/>
                </a:moveTo>
                <a:lnTo>
                  <a:pt x="2292583" y="1311487"/>
                </a:lnTo>
                <a:cubicBezTo>
                  <a:pt x="2288954" y="1335033"/>
                  <a:pt x="2314958" y="1332892"/>
                  <a:pt x="2311330" y="1310774"/>
                </a:cubicBezTo>
                <a:close/>
                <a:moveTo>
                  <a:pt x="2337938" y="1305066"/>
                </a:moveTo>
                <a:cubicBezTo>
                  <a:pt x="2331891" y="1304829"/>
                  <a:pt x="2327053" y="1306494"/>
                  <a:pt x="2330077" y="1316719"/>
                </a:cubicBezTo>
                <a:cubicBezTo>
                  <a:pt x="2342172" y="1317671"/>
                  <a:pt x="2356685" y="1320763"/>
                  <a:pt x="2357290" y="1305066"/>
                </a:cubicBezTo>
                <a:cubicBezTo>
                  <a:pt x="2352452" y="1307683"/>
                  <a:pt x="2344590" y="1305303"/>
                  <a:pt x="2337938" y="1305066"/>
                </a:cubicBezTo>
                <a:close/>
                <a:moveTo>
                  <a:pt x="11945493" y="1298882"/>
                </a:moveTo>
                <a:cubicBezTo>
                  <a:pt x="11941865" y="1298645"/>
                  <a:pt x="11938237" y="1301499"/>
                  <a:pt x="11936423" y="1308633"/>
                </a:cubicBezTo>
                <a:cubicBezTo>
                  <a:pt x="11945493" y="1317434"/>
                  <a:pt x="11949727" y="1331466"/>
                  <a:pt x="11966659" y="1332892"/>
                </a:cubicBezTo>
                <a:cubicBezTo>
                  <a:pt x="11973917" y="1324569"/>
                  <a:pt x="11956984" y="1298882"/>
                  <a:pt x="11945493" y="1298882"/>
                </a:cubicBezTo>
                <a:close/>
                <a:moveTo>
                  <a:pt x="1103657" y="1297456"/>
                </a:moveTo>
                <a:cubicBezTo>
                  <a:pt x="1110914" y="1299834"/>
                  <a:pt x="1115752" y="1303877"/>
                  <a:pt x="1119985" y="1307920"/>
                </a:cubicBezTo>
                <a:cubicBezTo>
                  <a:pt x="1133290" y="1294364"/>
                  <a:pt x="1142966" y="1299358"/>
                  <a:pt x="1170178" y="1303401"/>
                </a:cubicBezTo>
                <a:cubicBezTo>
                  <a:pt x="1168971" y="1319812"/>
                  <a:pt x="1131476" y="1325520"/>
                  <a:pt x="1153246" y="1334796"/>
                </a:cubicBezTo>
                <a:cubicBezTo>
                  <a:pt x="1140547" y="1344547"/>
                  <a:pt x="1135104" y="1313152"/>
                  <a:pt x="1116357" y="1335270"/>
                </a:cubicBezTo>
                <a:cubicBezTo>
                  <a:pt x="1124823" y="1317671"/>
                  <a:pt x="1115147" y="1305779"/>
                  <a:pt x="1103657" y="1297456"/>
                </a:cubicBezTo>
                <a:close/>
                <a:moveTo>
                  <a:pt x="1958764" y="1293650"/>
                </a:moveTo>
                <a:cubicBezTo>
                  <a:pt x="1951507" y="1302688"/>
                  <a:pt x="1951507" y="1309346"/>
                  <a:pt x="1948483" y="1315531"/>
                </a:cubicBezTo>
                <a:cubicBezTo>
                  <a:pt x="1945460" y="1309346"/>
                  <a:pt x="1926713" y="1301260"/>
                  <a:pt x="1929131" y="1310774"/>
                </a:cubicBezTo>
                <a:cubicBezTo>
                  <a:pt x="1914013" y="1297932"/>
                  <a:pt x="1946065" y="1290558"/>
                  <a:pt x="1958764" y="1293650"/>
                </a:cubicBezTo>
                <a:close/>
                <a:moveTo>
                  <a:pt x="11843897" y="1291271"/>
                </a:moveTo>
                <a:cubicBezTo>
                  <a:pt x="11863854" y="1308396"/>
                  <a:pt x="11831803" y="1321477"/>
                  <a:pt x="11811241" y="1313866"/>
                </a:cubicBezTo>
                <a:cubicBezTo>
                  <a:pt x="11817893" y="1289607"/>
                  <a:pt x="11837245" y="1315531"/>
                  <a:pt x="11843897" y="1291271"/>
                </a:cubicBezTo>
                <a:close/>
                <a:moveTo>
                  <a:pt x="1832977" y="1286991"/>
                </a:moveTo>
                <a:cubicBezTo>
                  <a:pt x="1831768" y="1305779"/>
                  <a:pt x="1822092" y="1308872"/>
                  <a:pt x="1809393" y="1309822"/>
                </a:cubicBezTo>
                <a:cubicBezTo>
                  <a:pt x="1815440" y="1298882"/>
                  <a:pt x="1821487" y="1289845"/>
                  <a:pt x="1832977" y="1286991"/>
                </a:cubicBezTo>
                <a:close/>
                <a:moveTo>
                  <a:pt x="1170178" y="1286991"/>
                </a:moveTo>
                <a:cubicBezTo>
                  <a:pt x="1193160" y="1292937"/>
                  <a:pt x="1200416" y="1299358"/>
                  <a:pt x="1231258" y="1292223"/>
                </a:cubicBezTo>
                <a:cubicBezTo>
                  <a:pt x="1234887" y="1310298"/>
                  <a:pt x="1216140" y="1301260"/>
                  <a:pt x="1213721" y="1310774"/>
                </a:cubicBezTo>
                <a:cubicBezTo>
                  <a:pt x="1215535" y="1314817"/>
                  <a:pt x="1217349" y="1320763"/>
                  <a:pt x="1222186" y="1321239"/>
                </a:cubicBezTo>
                <a:cubicBezTo>
                  <a:pt x="1231864" y="1310298"/>
                  <a:pt x="1251819" y="1292461"/>
                  <a:pt x="1262704" y="1314817"/>
                </a:cubicBezTo>
                <a:cubicBezTo>
                  <a:pt x="1274194" y="1313866"/>
                  <a:pt x="1266334" y="1287704"/>
                  <a:pt x="1282057" y="1293174"/>
                </a:cubicBezTo>
                <a:cubicBezTo>
                  <a:pt x="1280847" y="1316482"/>
                  <a:pt x="1266334" y="1326947"/>
                  <a:pt x="1253634" y="1337650"/>
                </a:cubicBezTo>
                <a:cubicBezTo>
                  <a:pt x="1263915" y="1326709"/>
                  <a:pt x="1257867" y="1308396"/>
                  <a:pt x="1240934" y="1314817"/>
                </a:cubicBezTo>
                <a:cubicBezTo>
                  <a:pt x="1229444" y="1315769"/>
                  <a:pt x="1247586" y="1331227"/>
                  <a:pt x="1235491" y="1338124"/>
                </a:cubicBezTo>
                <a:cubicBezTo>
                  <a:pt x="1222186" y="1327184"/>
                  <a:pt x="1193160" y="1340265"/>
                  <a:pt x="1204045" y="1349065"/>
                </a:cubicBezTo>
                <a:cubicBezTo>
                  <a:pt x="1191346" y="1373324"/>
                  <a:pt x="1178041" y="1319098"/>
                  <a:pt x="1170178" y="1338124"/>
                </a:cubicBezTo>
                <a:cubicBezTo>
                  <a:pt x="1161713" y="1317909"/>
                  <a:pt x="1192555" y="1310537"/>
                  <a:pt x="1170178" y="1286991"/>
                </a:cubicBezTo>
                <a:close/>
                <a:moveTo>
                  <a:pt x="2151678" y="1271056"/>
                </a:moveTo>
                <a:cubicBezTo>
                  <a:pt x="2149259" y="1270343"/>
                  <a:pt x="2145630" y="1272245"/>
                  <a:pt x="2140791" y="1276764"/>
                </a:cubicBezTo>
                <a:cubicBezTo>
                  <a:pt x="2148048" y="1277240"/>
                  <a:pt x="2142002" y="1288418"/>
                  <a:pt x="2139583" y="1294126"/>
                </a:cubicBezTo>
                <a:cubicBezTo>
                  <a:pt x="2157120" y="1281759"/>
                  <a:pt x="2160144" y="1314104"/>
                  <a:pt x="2163168" y="1300547"/>
                </a:cubicBezTo>
                <a:cubicBezTo>
                  <a:pt x="2156515" y="1292699"/>
                  <a:pt x="2158329" y="1272484"/>
                  <a:pt x="2151678" y="1271056"/>
                </a:cubicBezTo>
                <a:close/>
                <a:moveTo>
                  <a:pt x="11348612" y="1262256"/>
                </a:moveTo>
                <a:cubicBezTo>
                  <a:pt x="11354660" y="1278666"/>
                  <a:pt x="11328051" y="1281996"/>
                  <a:pt x="11342565" y="1286991"/>
                </a:cubicBezTo>
                <a:cubicBezTo>
                  <a:pt x="11348007" y="1269867"/>
                  <a:pt x="11351031" y="1303877"/>
                  <a:pt x="11368569" y="1293650"/>
                </a:cubicBezTo>
                <a:cubicBezTo>
                  <a:pt x="11367359" y="1275575"/>
                  <a:pt x="11355265" y="1270819"/>
                  <a:pt x="11348612" y="1262256"/>
                </a:cubicBezTo>
                <a:close/>
                <a:moveTo>
                  <a:pt x="11878972" y="1259878"/>
                </a:moveTo>
                <a:cubicBezTo>
                  <a:pt x="11875344" y="1260591"/>
                  <a:pt x="11872924" y="1262256"/>
                  <a:pt x="11872320" y="1265110"/>
                </a:cubicBezTo>
                <a:cubicBezTo>
                  <a:pt x="11881391" y="1272008"/>
                  <a:pt x="11883205" y="1282472"/>
                  <a:pt x="11900138" y="1277953"/>
                </a:cubicBezTo>
                <a:cubicBezTo>
                  <a:pt x="11904372" y="1268440"/>
                  <a:pt x="11897719" y="1262256"/>
                  <a:pt x="11889857" y="1260115"/>
                </a:cubicBezTo>
                <a:cubicBezTo>
                  <a:pt x="11886229" y="1258926"/>
                  <a:pt x="11881996" y="1258926"/>
                  <a:pt x="11878972" y="1259878"/>
                </a:cubicBezTo>
                <a:close/>
                <a:moveTo>
                  <a:pt x="11401225" y="1235143"/>
                </a:moveTo>
                <a:cubicBezTo>
                  <a:pt x="11415134" y="1229911"/>
                  <a:pt x="11406668" y="1256785"/>
                  <a:pt x="11420577" y="1255835"/>
                </a:cubicBezTo>
                <a:cubicBezTo>
                  <a:pt x="11416949" y="1279142"/>
                  <a:pt x="11396992" y="1264872"/>
                  <a:pt x="11390944" y="1255835"/>
                </a:cubicBezTo>
                <a:cubicBezTo>
                  <a:pt x="11395783" y="1249888"/>
                  <a:pt x="11393968" y="1236570"/>
                  <a:pt x="11401225" y="1235143"/>
                </a:cubicBezTo>
                <a:close/>
                <a:moveTo>
                  <a:pt x="1771209" y="1232658"/>
                </a:moveTo>
                <a:cubicBezTo>
                  <a:pt x="1780138" y="1229703"/>
                  <a:pt x="1786261" y="1243171"/>
                  <a:pt x="1798508" y="1247273"/>
                </a:cubicBezTo>
                <a:cubicBezTo>
                  <a:pt x="1793064" y="1260591"/>
                  <a:pt x="1773108" y="1241089"/>
                  <a:pt x="1761013" y="1242040"/>
                </a:cubicBezTo>
                <a:cubicBezTo>
                  <a:pt x="1764944" y="1236452"/>
                  <a:pt x="1768232" y="1233642"/>
                  <a:pt x="1771209" y="1232658"/>
                </a:cubicBezTo>
                <a:close/>
                <a:moveTo>
                  <a:pt x="2343986" y="1231576"/>
                </a:moveTo>
                <a:cubicBezTo>
                  <a:pt x="2334310" y="1229911"/>
                  <a:pt x="2327053" y="1231100"/>
                  <a:pt x="2325238" y="1246797"/>
                </a:cubicBezTo>
                <a:cubicBezTo>
                  <a:pt x="2345195" y="1242516"/>
                  <a:pt x="2356081" y="1245608"/>
                  <a:pt x="2367571" y="1241089"/>
                </a:cubicBezTo>
                <a:cubicBezTo>
                  <a:pt x="2364547" y="1239900"/>
                  <a:pt x="2361523" y="1240851"/>
                  <a:pt x="2359105" y="1238711"/>
                </a:cubicBezTo>
                <a:cubicBezTo>
                  <a:pt x="2358500" y="1236095"/>
                  <a:pt x="2359709" y="1235381"/>
                  <a:pt x="2359709" y="1233478"/>
                </a:cubicBezTo>
                <a:cubicBezTo>
                  <a:pt x="2354266" y="1232289"/>
                  <a:pt x="2348824" y="1232527"/>
                  <a:pt x="2343986" y="1231576"/>
                </a:cubicBezTo>
                <a:close/>
                <a:moveTo>
                  <a:pt x="11475608" y="1225392"/>
                </a:moveTo>
                <a:cubicBezTo>
                  <a:pt x="11480446" y="1228008"/>
                  <a:pt x="11475608" y="1269867"/>
                  <a:pt x="11484075" y="1238711"/>
                </a:cubicBezTo>
                <a:cubicBezTo>
                  <a:pt x="11502822" y="1244656"/>
                  <a:pt x="11482261" y="1270343"/>
                  <a:pt x="11470771" y="1271532"/>
                </a:cubicBezTo>
                <a:cubicBezTo>
                  <a:pt x="11476817" y="1250603"/>
                  <a:pt x="11474399" y="1240375"/>
                  <a:pt x="11455651" y="1238711"/>
                </a:cubicBezTo>
                <a:cubicBezTo>
                  <a:pt x="11452023" y="1221349"/>
                  <a:pt x="11479237" y="1242754"/>
                  <a:pt x="11475608" y="1225392"/>
                </a:cubicBezTo>
                <a:close/>
                <a:moveTo>
                  <a:pt x="12025925" y="1221825"/>
                </a:moveTo>
                <a:cubicBezTo>
                  <a:pt x="12036810" y="1223490"/>
                  <a:pt x="12046486" y="1231100"/>
                  <a:pt x="12045881" y="1242040"/>
                </a:cubicBezTo>
                <a:cubicBezTo>
                  <a:pt x="12032577" y="1238711"/>
                  <a:pt x="12019878" y="1233002"/>
                  <a:pt x="12001735" y="1235856"/>
                </a:cubicBezTo>
                <a:cubicBezTo>
                  <a:pt x="12003549" y="1223966"/>
                  <a:pt x="12015039" y="1219921"/>
                  <a:pt x="12025925" y="1221825"/>
                </a:cubicBezTo>
                <a:close/>
                <a:moveTo>
                  <a:pt x="11733229" y="1221111"/>
                </a:moveTo>
                <a:cubicBezTo>
                  <a:pt x="11723553" y="1225155"/>
                  <a:pt x="11718715" y="1239662"/>
                  <a:pt x="11728996" y="1244895"/>
                </a:cubicBezTo>
                <a:cubicBezTo>
                  <a:pt x="11731415" y="1233716"/>
                  <a:pt x="11747138" y="1240613"/>
                  <a:pt x="11744114" y="1221349"/>
                </a:cubicBezTo>
                <a:cubicBezTo>
                  <a:pt x="11739881" y="1219446"/>
                  <a:pt x="11736252" y="1219684"/>
                  <a:pt x="11733229" y="1221111"/>
                </a:cubicBezTo>
                <a:close/>
                <a:moveTo>
                  <a:pt x="2293187" y="1218495"/>
                </a:moveTo>
                <a:cubicBezTo>
                  <a:pt x="2290163" y="1226105"/>
                  <a:pt x="2291978" y="1236332"/>
                  <a:pt x="2287140" y="1235856"/>
                </a:cubicBezTo>
                <a:cubicBezTo>
                  <a:pt x="2283512" y="1215879"/>
                  <a:pt x="2273230" y="1231813"/>
                  <a:pt x="2259321" y="1231100"/>
                </a:cubicBezTo>
                <a:cubicBezTo>
                  <a:pt x="2274441" y="1241089"/>
                  <a:pt x="2290768" y="1250364"/>
                  <a:pt x="2297421" y="1270343"/>
                </a:cubicBezTo>
                <a:cubicBezTo>
                  <a:pt x="2275649" y="1266537"/>
                  <a:pt x="2264765" y="1251792"/>
                  <a:pt x="2253274" y="1236808"/>
                </a:cubicBezTo>
                <a:cubicBezTo>
                  <a:pt x="2253878" y="1266775"/>
                  <a:pt x="2207314" y="1292223"/>
                  <a:pt x="2177076" y="1269867"/>
                </a:cubicBezTo>
                <a:cubicBezTo>
                  <a:pt x="2183125" y="1288180"/>
                  <a:pt x="2192196" y="1302925"/>
                  <a:pt x="2206105" y="1311963"/>
                </a:cubicBezTo>
                <a:cubicBezTo>
                  <a:pt x="2235132" y="1267013"/>
                  <a:pt x="2270812" y="1311963"/>
                  <a:pt x="2281093" y="1334796"/>
                </a:cubicBezTo>
                <a:cubicBezTo>
                  <a:pt x="2260531" y="1358816"/>
                  <a:pt x="2255089" y="1290558"/>
                  <a:pt x="2234527" y="1312676"/>
                </a:cubicBezTo>
                <a:cubicBezTo>
                  <a:pt x="2249041" y="1309822"/>
                  <a:pt x="2248436" y="1325520"/>
                  <a:pt x="2252669" y="1333844"/>
                </a:cubicBezTo>
                <a:cubicBezTo>
                  <a:pt x="2224247" y="1323617"/>
                  <a:pt x="2234527" y="1360244"/>
                  <a:pt x="2206105" y="1351919"/>
                </a:cubicBezTo>
                <a:cubicBezTo>
                  <a:pt x="2204290" y="1337887"/>
                  <a:pt x="2197638" y="1329088"/>
                  <a:pt x="2190985" y="1316719"/>
                </a:cubicBezTo>
                <a:cubicBezTo>
                  <a:pt x="2187357" y="1342168"/>
                  <a:pt x="2174053" y="1368567"/>
                  <a:pt x="2155306" y="1357151"/>
                </a:cubicBezTo>
                <a:cubicBezTo>
                  <a:pt x="2156515" y="1380936"/>
                  <a:pt x="2154096" y="1378795"/>
                  <a:pt x="2158329" y="1393065"/>
                </a:cubicBezTo>
                <a:cubicBezTo>
                  <a:pt x="2155911" y="1390687"/>
                  <a:pt x="2139583" y="1377605"/>
                  <a:pt x="2138372" y="1393540"/>
                </a:cubicBezTo>
                <a:cubicBezTo>
                  <a:pt x="2148048" y="1394254"/>
                  <a:pt x="2138372" y="1399486"/>
                  <a:pt x="2140188" y="1409713"/>
                </a:cubicBezTo>
                <a:cubicBezTo>
                  <a:pt x="2154096" y="1414707"/>
                  <a:pt x="2152887" y="1400437"/>
                  <a:pt x="2169215" y="1404005"/>
                </a:cubicBezTo>
                <a:cubicBezTo>
                  <a:pt x="2168005" y="1387833"/>
                  <a:pt x="2166191" y="1370232"/>
                  <a:pt x="2178286" y="1369281"/>
                </a:cubicBezTo>
                <a:cubicBezTo>
                  <a:pt x="2184938" y="1377843"/>
                  <a:pt x="2177076" y="1393065"/>
                  <a:pt x="2171634" y="1404480"/>
                </a:cubicBezTo>
                <a:cubicBezTo>
                  <a:pt x="2183729" y="1401389"/>
                  <a:pt x="2183125" y="1415183"/>
                  <a:pt x="2195219" y="1410427"/>
                </a:cubicBezTo>
                <a:cubicBezTo>
                  <a:pt x="2201266" y="1391161"/>
                  <a:pt x="2184334" y="1397345"/>
                  <a:pt x="2182519" y="1387357"/>
                </a:cubicBezTo>
                <a:cubicBezTo>
                  <a:pt x="2194615" y="1384264"/>
                  <a:pt x="2193405" y="1398297"/>
                  <a:pt x="2206105" y="1393540"/>
                </a:cubicBezTo>
                <a:cubicBezTo>
                  <a:pt x="2214571" y="1370470"/>
                  <a:pt x="2184938" y="1391161"/>
                  <a:pt x="2187962" y="1375465"/>
                </a:cubicBezTo>
                <a:cubicBezTo>
                  <a:pt x="2209732" y="1369519"/>
                  <a:pt x="2233923" y="1366189"/>
                  <a:pt x="2239970" y="1340979"/>
                </a:cubicBezTo>
                <a:cubicBezTo>
                  <a:pt x="2241784" y="1350968"/>
                  <a:pt x="2249041" y="1355487"/>
                  <a:pt x="2248436" y="1369281"/>
                </a:cubicBezTo>
                <a:cubicBezTo>
                  <a:pt x="2236341" y="1372135"/>
                  <a:pt x="2224247" y="1372849"/>
                  <a:pt x="2216385" y="1380221"/>
                </a:cubicBezTo>
                <a:cubicBezTo>
                  <a:pt x="2218804" y="1380460"/>
                  <a:pt x="2221222" y="1382600"/>
                  <a:pt x="2220618" y="1386405"/>
                </a:cubicBezTo>
                <a:cubicBezTo>
                  <a:pt x="2220618" y="1390448"/>
                  <a:pt x="2220013" y="1394491"/>
                  <a:pt x="2224851" y="1393065"/>
                </a:cubicBezTo>
                <a:cubicBezTo>
                  <a:pt x="2225456" y="1384979"/>
                  <a:pt x="2246017" y="1373086"/>
                  <a:pt x="2249646" y="1387357"/>
                </a:cubicBezTo>
                <a:cubicBezTo>
                  <a:pt x="2238760" y="1413994"/>
                  <a:pt x="2209128" y="1379271"/>
                  <a:pt x="2200661" y="1404480"/>
                </a:cubicBezTo>
                <a:cubicBezTo>
                  <a:pt x="2223641" y="1422317"/>
                  <a:pt x="2246622" y="1396632"/>
                  <a:pt x="2267788" y="1404480"/>
                </a:cubicBezTo>
                <a:cubicBezTo>
                  <a:pt x="2258112" y="1403529"/>
                  <a:pt x="2256299" y="1390211"/>
                  <a:pt x="2257507" y="1376416"/>
                </a:cubicBezTo>
                <a:cubicBezTo>
                  <a:pt x="2278069" y="1388070"/>
                  <a:pt x="2267184" y="1374514"/>
                  <a:pt x="2263554" y="1358340"/>
                </a:cubicBezTo>
                <a:cubicBezTo>
                  <a:pt x="2284720" y="1366189"/>
                  <a:pt x="2295003" y="1351443"/>
                  <a:pt x="2310725" y="1364524"/>
                </a:cubicBezTo>
                <a:cubicBezTo>
                  <a:pt x="2293792" y="1367141"/>
                  <a:pt x="2276859" y="1373562"/>
                  <a:pt x="2268393" y="1398773"/>
                </a:cubicBezTo>
                <a:cubicBezTo>
                  <a:pt x="2278674" y="1419463"/>
                  <a:pt x="2290768" y="1376654"/>
                  <a:pt x="2297421" y="1393065"/>
                </a:cubicBezTo>
                <a:cubicBezTo>
                  <a:pt x="2294396" y="1400675"/>
                  <a:pt x="2287140" y="1402578"/>
                  <a:pt x="2286534" y="1410427"/>
                </a:cubicBezTo>
                <a:cubicBezTo>
                  <a:pt x="2306492" y="1400199"/>
                  <a:pt x="2311330" y="1437777"/>
                  <a:pt x="2314353" y="1428026"/>
                </a:cubicBezTo>
                <a:cubicBezTo>
                  <a:pt x="2319797" y="1410664"/>
                  <a:pt x="2291978" y="1406859"/>
                  <a:pt x="2306492" y="1398059"/>
                </a:cubicBezTo>
                <a:cubicBezTo>
                  <a:pt x="2322215" y="1417324"/>
                  <a:pt x="2341567" y="1416848"/>
                  <a:pt x="2357894" y="1428026"/>
                </a:cubicBezTo>
                <a:cubicBezTo>
                  <a:pt x="2370595" y="1419226"/>
                  <a:pt x="2351847" y="1405670"/>
                  <a:pt x="2361523" y="1404480"/>
                </a:cubicBezTo>
                <a:cubicBezTo>
                  <a:pt x="2367571" y="1422793"/>
                  <a:pt x="2389947" y="1413042"/>
                  <a:pt x="2400227" y="1404005"/>
                </a:cubicBezTo>
                <a:cubicBezTo>
                  <a:pt x="2391156" y="1397108"/>
                  <a:pt x="2379062" y="1392350"/>
                  <a:pt x="2377246" y="1376416"/>
                </a:cubicBezTo>
                <a:cubicBezTo>
                  <a:pt x="2406275" y="1368806"/>
                  <a:pt x="2413531" y="1373324"/>
                  <a:pt x="2429255" y="1392350"/>
                </a:cubicBezTo>
                <a:cubicBezTo>
                  <a:pt x="2435302" y="1379032"/>
                  <a:pt x="2416555" y="1371660"/>
                  <a:pt x="2428650" y="1368806"/>
                </a:cubicBezTo>
                <a:cubicBezTo>
                  <a:pt x="2442560" y="1374038"/>
                  <a:pt x="2440744" y="1361670"/>
                  <a:pt x="2452840" y="1364524"/>
                </a:cubicBezTo>
                <a:cubicBezTo>
                  <a:pt x="2445583" y="1405670"/>
                  <a:pt x="2478844" y="1366902"/>
                  <a:pt x="2489729" y="1387833"/>
                </a:cubicBezTo>
                <a:cubicBezTo>
                  <a:pt x="2484891" y="1391400"/>
                  <a:pt x="2455863" y="1397108"/>
                  <a:pt x="2471586" y="1410427"/>
                </a:cubicBezTo>
                <a:cubicBezTo>
                  <a:pt x="2477029" y="1396870"/>
                  <a:pt x="2500614" y="1402578"/>
                  <a:pt x="2495172" y="1376416"/>
                </a:cubicBezTo>
                <a:cubicBezTo>
                  <a:pt x="2463121" y="1341930"/>
                  <a:pt x="2431674" y="1357151"/>
                  <a:pt x="2382085" y="1340979"/>
                </a:cubicBezTo>
                <a:cubicBezTo>
                  <a:pt x="2381481" y="1346925"/>
                  <a:pt x="2383294" y="1356914"/>
                  <a:pt x="2376037" y="1358340"/>
                </a:cubicBezTo>
                <a:cubicBezTo>
                  <a:pt x="2357894" y="1336935"/>
                  <a:pt x="2322215" y="1331942"/>
                  <a:pt x="2295003" y="1341454"/>
                </a:cubicBezTo>
                <a:cubicBezTo>
                  <a:pt x="2293792" y="1329325"/>
                  <a:pt x="2281697" y="1330038"/>
                  <a:pt x="2287745" y="1310774"/>
                </a:cubicBezTo>
                <a:cubicBezTo>
                  <a:pt x="2265974" y="1306968"/>
                  <a:pt x="2291373" y="1323617"/>
                  <a:pt x="2276859" y="1324330"/>
                </a:cubicBezTo>
                <a:cubicBezTo>
                  <a:pt x="2267184" y="1291748"/>
                  <a:pt x="2307096" y="1308633"/>
                  <a:pt x="2310725" y="1283185"/>
                </a:cubicBezTo>
                <a:cubicBezTo>
                  <a:pt x="2316773" y="1305542"/>
                  <a:pt x="2322820" y="1284137"/>
                  <a:pt x="2334310" y="1283185"/>
                </a:cubicBezTo>
                <a:cubicBezTo>
                  <a:pt x="2342777" y="1305779"/>
                  <a:pt x="2365756" y="1286039"/>
                  <a:pt x="2380875" y="1277477"/>
                </a:cubicBezTo>
                <a:cubicBezTo>
                  <a:pt x="2371199" y="1272721"/>
                  <a:pt x="2367571" y="1258213"/>
                  <a:pt x="2353057" y="1258926"/>
                </a:cubicBezTo>
                <a:cubicBezTo>
                  <a:pt x="2343381" y="1266061"/>
                  <a:pt x="2361523" y="1277716"/>
                  <a:pt x="2349429" y="1282709"/>
                </a:cubicBezTo>
                <a:cubicBezTo>
                  <a:pt x="2331287" y="1267251"/>
                  <a:pt x="2319191" y="1261780"/>
                  <a:pt x="2300444" y="1258213"/>
                </a:cubicBezTo>
                <a:cubicBezTo>
                  <a:pt x="2312539" y="1251316"/>
                  <a:pt x="2320401" y="1240375"/>
                  <a:pt x="2319191" y="1218495"/>
                </a:cubicBezTo>
                <a:cubicBezTo>
                  <a:pt x="2307096" y="1223251"/>
                  <a:pt x="2307096" y="1223490"/>
                  <a:pt x="2293187" y="1218495"/>
                </a:cubicBezTo>
                <a:close/>
                <a:moveTo>
                  <a:pt x="2253878" y="1217782"/>
                </a:moveTo>
                <a:cubicBezTo>
                  <a:pt x="2252064" y="1218732"/>
                  <a:pt x="2249646" y="1220636"/>
                  <a:pt x="2249041" y="1224203"/>
                </a:cubicBezTo>
                <a:cubicBezTo>
                  <a:pt x="2252064" y="1226344"/>
                  <a:pt x="2255694" y="1228483"/>
                  <a:pt x="2258717" y="1230624"/>
                </a:cubicBezTo>
                <a:cubicBezTo>
                  <a:pt x="2264765" y="1225392"/>
                  <a:pt x="2263554" y="1220397"/>
                  <a:pt x="2259926" y="1218495"/>
                </a:cubicBezTo>
                <a:cubicBezTo>
                  <a:pt x="2258112" y="1217306"/>
                  <a:pt x="2256299" y="1217068"/>
                  <a:pt x="2253878" y="1217782"/>
                </a:cubicBezTo>
                <a:close/>
                <a:moveTo>
                  <a:pt x="1888613" y="1212073"/>
                </a:moveTo>
                <a:cubicBezTo>
                  <a:pt x="1886799" y="1212787"/>
                  <a:pt x="1885590" y="1214452"/>
                  <a:pt x="1884381" y="1218971"/>
                </a:cubicBezTo>
                <a:cubicBezTo>
                  <a:pt x="1886799" y="1219208"/>
                  <a:pt x="1889218" y="1223490"/>
                  <a:pt x="1888613" y="1229435"/>
                </a:cubicBezTo>
                <a:cubicBezTo>
                  <a:pt x="1886195" y="1231100"/>
                  <a:pt x="1879543" y="1230387"/>
                  <a:pt x="1878937" y="1236332"/>
                </a:cubicBezTo>
                <a:cubicBezTo>
                  <a:pt x="1888613" y="1233241"/>
                  <a:pt x="1898289" y="1232051"/>
                  <a:pt x="1903733" y="1224679"/>
                </a:cubicBezTo>
                <a:cubicBezTo>
                  <a:pt x="1901918" y="1221586"/>
                  <a:pt x="1894057" y="1210171"/>
                  <a:pt x="1888613" y="1212073"/>
                </a:cubicBezTo>
                <a:close/>
                <a:moveTo>
                  <a:pt x="537618" y="1194712"/>
                </a:moveTo>
                <a:cubicBezTo>
                  <a:pt x="547294" y="1197566"/>
                  <a:pt x="531570" y="1212073"/>
                  <a:pt x="553340" y="1208030"/>
                </a:cubicBezTo>
                <a:cubicBezTo>
                  <a:pt x="552736" y="1215879"/>
                  <a:pt x="552736" y="1223727"/>
                  <a:pt x="556970" y="1224203"/>
                </a:cubicBezTo>
                <a:cubicBezTo>
                  <a:pt x="546689" y="1242992"/>
                  <a:pt x="537013" y="1208744"/>
                  <a:pt x="520080" y="1213263"/>
                </a:cubicBezTo>
                <a:cubicBezTo>
                  <a:pt x="505566" y="1257500"/>
                  <a:pt x="469281" y="1232527"/>
                  <a:pt x="444487" y="1254407"/>
                </a:cubicBezTo>
                <a:cubicBezTo>
                  <a:pt x="445092" y="1234430"/>
                  <a:pt x="475329" y="1248699"/>
                  <a:pt x="471700" y="1224679"/>
                </a:cubicBezTo>
                <a:cubicBezTo>
                  <a:pt x="492866" y="1230387"/>
                  <a:pt x="488029" y="1226344"/>
                  <a:pt x="509799" y="1224203"/>
                </a:cubicBezTo>
                <a:cubicBezTo>
                  <a:pt x="512823" y="1210408"/>
                  <a:pt x="508590" y="1203987"/>
                  <a:pt x="496495" y="1206841"/>
                </a:cubicBezTo>
                <a:cubicBezTo>
                  <a:pt x="506776" y="1197803"/>
                  <a:pt x="532779" y="1198042"/>
                  <a:pt x="529756" y="1213738"/>
                </a:cubicBezTo>
                <a:cubicBezTo>
                  <a:pt x="534593" y="1208268"/>
                  <a:pt x="537013" y="1202560"/>
                  <a:pt x="537618" y="1194712"/>
                </a:cubicBezTo>
                <a:close/>
                <a:moveTo>
                  <a:pt x="2115997" y="1190669"/>
                </a:moveTo>
                <a:cubicBezTo>
                  <a:pt x="2120836" y="1189004"/>
                  <a:pt x="2120836" y="1193284"/>
                  <a:pt x="2120231" y="1197090"/>
                </a:cubicBezTo>
                <a:lnTo>
                  <a:pt x="2120231" y="1208030"/>
                </a:lnTo>
                <a:cubicBezTo>
                  <a:pt x="2102693" y="1204700"/>
                  <a:pt x="2108137" y="1197566"/>
                  <a:pt x="2111764" y="1218971"/>
                </a:cubicBezTo>
                <a:cubicBezTo>
                  <a:pt x="2100274" y="1208268"/>
                  <a:pt x="2080318" y="1210884"/>
                  <a:pt x="2076690" y="1191382"/>
                </a:cubicBezTo>
                <a:cubicBezTo>
                  <a:pt x="2086365" y="1192095"/>
                  <a:pt x="2109950" y="1205414"/>
                  <a:pt x="2115997" y="1190669"/>
                </a:cubicBezTo>
                <a:close/>
                <a:moveTo>
                  <a:pt x="600511" y="1187815"/>
                </a:moveTo>
                <a:cubicBezTo>
                  <a:pt x="607163" y="1197803"/>
                  <a:pt x="596278" y="1219446"/>
                  <a:pt x="622887" y="1216117"/>
                </a:cubicBezTo>
                <a:cubicBezTo>
                  <a:pt x="624701" y="1225629"/>
                  <a:pt x="598697" y="1225629"/>
                  <a:pt x="604140" y="1210884"/>
                </a:cubicBezTo>
                <a:cubicBezTo>
                  <a:pt x="601721" y="1214452"/>
                  <a:pt x="598697" y="1219684"/>
                  <a:pt x="596278" y="1227057"/>
                </a:cubicBezTo>
                <a:cubicBezTo>
                  <a:pt x="607767" y="1231813"/>
                  <a:pt x="640425" y="1240375"/>
                  <a:pt x="637400" y="1215641"/>
                </a:cubicBezTo>
                <a:cubicBezTo>
                  <a:pt x="662195" y="1232765"/>
                  <a:pt x="690617" y="1237046"/>
                  <a:pt x="722065" y="1232289"/>
                </a:cubicBezTo>
                <a:cubicBezTo>
                  <a:pt x="719040" y="1237759"/>
                  <a:pt x="716621" y="1241327"/>
                  <a:pt x="718436" y="1249175"/>
                </a:cubicBezTo>
                <a:cubicBezTo>
                  <a:pt x="726297" y="1238473"/>
                  <a:pt x="773467" y="1235143"/>
                  <a:pt x="760163" y="1260591"/>
                </a:cubicBezTo>
                <a:cubicBezTo>
                  <a:pt x="767420" y="1259165"/>
                  <a:pt x="770444" y="1251553"/>
                  <a:pt x="769234" y="1238235"/>
                </a:cubicBezTo>
                <a:cubicBezTo>
                  <a:pt x="792214" y="1249651"/>
                  <a:pt x="799472" y="1248462"/>
                  <a:pt x="817009" y="1233002"/>
                </a:cubicBezTo>
                <a:cubicBezTo>
                  <a:pt x="813381" y="1249651"/>
                  <a:pt x="833337" y="1239900"/>
                  <a:pt x="824872" y="1260115"/>
                </a:cubicBezTo>
                <a:cubicBezTo>
                  <a:pt x="834547" y="1260829"/>
                  <a:pt x="834547" y="1253457"/>
                  <a:pt x="844222" y="1254407"/>
                </a:cubicBezTo>
                <a:cubicBezTo>
                  <a:pt x="841803" y="1250364"/>
                  <a:pt x="835152" y="1246084"/>
                  <a:pt x="830918" y="1243943"/>
                </a:cubicBezTo>
                <a:cubicBezTo>
                  <a:pt x="833942" y="1228959"/>
                  <a:pt x="844222" y="1252029"/>
                  <a:pt x="859342" y="1243943"/>
                </a:cubicBezTo>
                <a:cubicBezTo>
                  <a:pt x="858737" y="1247749"/>
                  <a:pt x="853898" y="1249175"/>
                  <a:pt x="853293" y="1254883"/>
                </a:cubicBezTo>
                <a:cubicBezTo>
                  <a:pt x="858132" y="1251553"/>
                  <a:pt x="861156" y="1249888"/>
                  <a:pt x="867808" y="1248462"/>
                </a:cubicBezTo>
                <a:cubicBezTo>
                  <a:pt x="869622" y="1258213"/>
                  <a:pt x="862365" y="1259640"/>
                  <a:pt x="862365" y="1265110"/>
                </a:cubicBezTo>
                <a:cubicBezTo>
                  <a:pt x="873855" y="1266299"/>
                  <a:pt x="885950" y="1265348"/>
                  <a:pt x="887159" y="1250127"/>
                </a:cubicBezTo>
                <a:cubicBezTo>
                  <a:pt x="902882" y="1264872"/>
                  <a:pt x="929491" y="1257500"/>
                  <a:pt x="947029" y="1243943"/>
                </a:cubicBezTo>
                <a:cubicBezTo>
                  <a:pt x="939167" y="1254646"/>
                  <a:pt x="945820" y="1257500"/>
                  <a:pt x="947634" y="1272721"/>
                </a:cubicBezTo>
                <a:cubicBezTo>
                  <a:pt x="986942" y="1285563"/>
                  <a:pt x="1042578" y="1271056"/>
                  <a:pt x="1089144" y="1288418"/>
                </a:cubicBezTo>
                <a:cubicBezTo>
                  <a:pt x="1088539" y="1299597"/>
                  <a:pt x="1048021" y="1304114"/>
                  <a:pt x="1041973" y="1288418"/>
                </a:cubicBezTo>
                <a:cubicBezTo>
                  <a:pt x="1037136" y="1289845"/>
                  <a:pt x="1038950" y="1299121"/>
                  <a:pt x="1035926" y="1304590"/>
                </a:cubicBezTo>
                <a:cubicBezTo>
                  <a:pt x="1004480" y="1269629"/>
                  <a:pt x="959728" y="1309585"/>
                  <a:pt x="937957" y="1277477"/>
                </a:cubicBezTo>
                <a:cubicBezTo>
                  <a:pt x="928281" y="1278429"/>
                  <a:pt x="945820" y="1299121"/>
                  <a:pt x="933725" y="1305542"/>
                </a:cubicBezTo>
                <a:cubicBezTo>
                  <a:pt x="891393" y="1258213"/>
                  <a:pt x="831523" y="1307683"/>
                  <a:pt x="783748" y="1271532"/>
                </a:cubicBezTo>
                <a:cubicBezTo>
                  <a:pt x="783748" y="1265823"/>
                  <a:pt x="788587" y="1266537"/>
                  <a:pt x="793423" y="1267013"/>
                </a:cubicBezTo>
                <a:cubicBezTo>
                  <a:pt x="789795" y="1253457"/>
                  <a:pt x="767420" y="1267013"/>
                  <a:pt x="773467" y="1282709"/>
                </a:cubicBezTo>
                <a:cubicBezTo>
                  <a:pt x="764397" y="1276288"/>
                  <a:pt x="749278" y="1288180"/>
                  <a:pt x="740811" y="1272245"/>
                </a:cubicBezTo>
                <a:cubicBezTo>
                  <a:pt x="745045" y="1285802"/>
                  <a:pt x="720854" y="1286991"/>
                  <a:pt x="713598" y="1288418"/>
                </a:cubicBezTo>
                <a:cubicBezTo>
                  <a:pt x="706945" y="1285802"/>
                  <a:pt x="712389" y="1271294"/>
                  <a:pt x="702713" y="1270343"/>
                </a:cubicBezTo>
                <a:cubicBezTo>
                  <a:pt x="712994" y="1265586"/>
                  <a:pt x="724484" y="1268915"/>
                  <a:pt x="746254" y="1267013"/>
                </a:cubicBezTo>
                <a:cubicBezTo>
                  <a:pt x="728111" y="1244656"/>
                  <a:pt x="657356" y="1241802"/>
                  <a:pt x="657961" y="1272245"/>
                </a:cubicBezTo>
                <a:cubicBezTo>
                  <a:pt x="632562" y="1294839"/>
                  <a:pt x="592044" y="1255835"/>
                  <a:pt x="590231" y="1287942"/>
                </a:cubicBezTo>
                <a:cubicBezTo>
                  <a:pt x="580554" y="1290796"/>
                  <a:pt x="586603" y="1271769"/>
                  <a:pt x="576927" y="1271056"/>
                </a:cubicBezTo>
                <a:cubicBezTo>
                  <a:pt x="579950" y="1265586"/>
                  <a:pt x="586603" y="1266061"/>
                  <a:pt x="587812" y="1254883"/>
                </a:cubicBezTo>
                <a:cubicBezTo>
                  <a:pt x="605953" y="1260115"/>
                  <a:pt x="604140" y="1256311"/>
                  <a:pt x="625305" y="1260115"/>
                </a:cubicBezTo>
                <a:cubicBezTo>
                  <a:pt x="629539" y="1262256"/>
                  <a:pt x="636191" y="1238235"/>
                  <a:pt x="637400" y="1255359"/>
                </a:cubicBezTo>
                <a:cubicBezTo>
                  <a:pt x="645866" y="1233241"/>
                  <a:pt x="604744" y="1243230"/>
                  <a:pt x="590231" y="1243943"/>
                </a:cubicBezTo>
                <a:cubicBezTo>
                  <a:pt x="582973" y="1205414"/>
                  <a:pt x="587207" y="1218732"/>
                  <a:pt x="600511" y="1187815"/>
                </a:cubicBezTo>
                <a:close/>
                <a:moveTo>
                  <a:pt x="11410296" y="1177350"/>
                </a:moveTo>
                <a:cubicBezTo>
                  <a:pt x="11402434" y="1176398"/>
                  <a:pt x="11393968" y="1180680"/>
                  <a:pt x="11393968" y="1190669"/>
                </a:cubicBezTo>
                <a:cubicBezTo>
                  <a:pt x="11404854" y="1203511"/>
                  <a:pt x="11403039" y="1199468"/>
                  <a:pt x="11422391" y="1197090"/>
                </a:cubicBezTo>
                <a:cubicBezTo>
                  <a:pt x="11425415" y="1184485"/>
                  <a:pt x="11418158" y="1178301"/>
                  <a:pt x="11410296" y="1177350"/>
                </a:cubicBezTo>
                <a:close/>
                <a:moveTo>
                  <a:pt x="11982383" y="1176874"/>
                </a:moveTo>
                <a:cubicBezTo>
                  <a:pt x="11997501" y="1175685"/>
                  <a:pt x="12013225" y="1179728"/>
                  <a:pt x="12019273" y="1192808"/>
                </a:cubicBezTo>
                <a:cubicBezTo>
                  <a:pt x="11990245" y="1185912"/>
                  <a:pt x="11984197" y="1194712"/>
                  <a:pt x="11952146" y="1191858"/>
                </a:cubicBezTo>
                <a:cubicBezTo>
                  <a:pt x="11953960" y="1184009"/>
                  <a:pt x="11967870" y="1177826"/>
                  <a:pt x="11982383" y="1176874"/>
                </a:cubicBezTo>
                <a:close/>
                <a:moveTo>
                  <a:pt x="1475575" y="1176874"/>
                </a:moveTo>
                <a:cubicBezTo>
                  <a:pt x="1489484" y="1184247"/>
                  <a:pt x="1471341" y="1206128"/>
                  <a:pt x="1480413" y="1213263"/>
                </a:cubicBezTo>
                <a:cubicBezTo>
                  <a:pt x="1471341" y="1210408"/>
                  <a:pt x="1464085" y="1205176"/>
                  <a:pt x="1457432" y="1200420"/>
                </a:cubicBezTo>
                <a:cubicBezTo>
                  <a:pt x="1422357" y="1239662"/>
                  <a:pt x="1370349" y="1194949"/>
                  <a:pt x="1331645" y="1208506"/>
                </a:cubicBezTo>
                <a:cubicBezTo>
                  <a:pt x="1361278" y="1183533"/>
                  <a:pt x="1392725" y="1213976"/>
                  <a:pt x="1409052" y="1177350"/>
                </a:cubicBezTo>
                <a:cubicBezTo>
                  <a:pt x="1419937" y="1188766"/>
                  <a:pt x="1406029" y="1196138"/>
                  <a:pt x="1415100" y="1207554"/>
                </a:cubicBezTo>
                <a:cubicBezTo>
                  <a:pt x="1423567" y="1174496"/>
                  <a:pt x="1464690" y="1196853"/>
                  <a:pt x="1475575" y="1176874"/>
                </a:cubicBezTo>
                <a:close/>
                <a:moveTo>
                  <a:pt x="1714449" y="1172831"/>
                </a:moveTo>
                <a:cubicBezTo>
                  <a:pt x="1713843" y="1180680"/>
                  <a:pt x="1704167" y="1177826"/>
                  <a:pt x="1704167" y="1183771"/>
                </a:cubicBezTo>
                <a:cubicBezTo>
                  <a:pt x="1708400" y="1184247"/>
                  <a:pt x="1708400" y="1187815"/>
                  <a:pt x="1708400" y="1195662"/>
                </a:cubicBezTo>
                <a:cubicBezTo>
                  <a:pt x="1724729" y="1199231"/>
                  <a:pt x="1726543" y="1173782"/>
                  <a:pt x="1714449" y="1172831"/>
                </a:cubicBezTo>
                <a:close/>
                <a:moveTo>
                  <a:pt x="2478238" y="1168788"/>
                </a:moveTo>
                <a:cubicBezTo>
                  <a:pt x="2469167" y="1172118"/>
                  <a:pt x="2458282" y="1180680"/>
                  <a:pt x="2453443" y="1184247"/>
                </a:cubicBezTo>
                <a:cubicBezTo>
                  <a:pt x="2472191" y="1189955"/>
                  <a:pt x="2474611" y="1186387"/>
                  <a:pt x="2496381" y="1184247"/>
                </a:cubicBezTo>
                <a:cubicBezTo>
                  <a:pt x="2496381" y="1167360"/>
                  <a:pt x="2487915" y="1165221"/>
                  <a:pt x="2478238" y="1168788"/>
                </a:cubicBezTo>
                <a:close/>
                <a:moveTo>
                  <a:pt x="1272985" y="1161652"/>
                </a:moveTo>
                <a:cubicBezTo>
                  <a:pt x="1276614" y="1166171"/>
                  <a:pt x="1280243" y="1169977"/>
                  <a:pt x="1281451" y="1178063"/>
                </a:cubicBezTo>
                <a:cubicBezTo>
                  <a:pt x="1272380" y="1181393"/>
                  <a:pt x="1272380" y="1169977"/>
                  <a:pt x="1272985" y="1161652"/>
                </a:cubicBezTo>
                <a:close/>
                <a:moveTo>
                  <a:pt x="1272985" y="1160702"/>
                </a:moveTo>
                <a:cubicBezTo>
                  <a:pt x="1272985" y="1160939"/>
                  <a:pt x="1272985" y="1161177"/>
                  <a:pt x="1272985" y="1161652"/>
                </a:cubicBezTo>
                <a:cubicBezTo>
                  <a:pt x="1272985" y="1161415"/>
                  <a:pt x="1272380" y="1161415"/>
                  <a:pt x="1272380" y="1161177"/>
                </a:cubicBezTo>
                <a:cubicBezTo>
                  <a:pt x="1272380" y="1160939"/>
                  <a:pt x="1272985" y="1160939"/>
                  <a:pt x="1272985" y="1160702"/>
                </a:cubicBezTo>
                <a:close/>
                <a:moveTo>
                  <a:pt x="11697549" y="1155945"/>
                </a:moveTo>
                <a:cubicBezTo>
                  <a:pt x="11681826" y="1189241"/>
                  <a:pt x="11723553" y="1187101"/>
                  <a:pt x="11738672" y="1198042"/>
                </a:cubicBezTo>
                <a:cubicBezTo>
                  <a:pt x="11745928" y="1196853"/>
                  <a:pt x="11738672" y="1188528"/>
                  <a:pt x="11734438" y="1186150"/>
                </a:cubicBezTo>
                <a:cubicBezTo>
                  <a:pt x="11747138" y="1169977"/>
                  <a:pt x="11753790" y="1207317"/>
                  <a:pt x="11767699" y="1210408"/>
                </a:cubicBezTo>
                <a:cubicBezTo>
                  <a:pt x="11760443" y="1215403"/>
                  <a:pt x="11752581" y="1229672"/>
                  <a:pt x="11768908" y="1233002"/>
                </a:cubicBezTo>
                <a:cubicBezTo>
                  <a:pt x="11761047" y="1242040"/>
                  <a:pt x="11749557" y="1244895"/>
                  <a:pt x="11733229" y="1245371"/>
                </a:cubicBezTo>
                <a:cubicBezTo>
                  <a:pt x="11735648" y="1249414"/>
                  <a:pt x="11739881" y="1255835"/>
                  <a:pt x="11739277" y="1263445"/>
                </a:cubicBezTo>
                <a:cubicBezTo>
                  <a:pt x="11745928" y="1263921"/>
                  <a:pt x="11762257" y="1257737"/>
                  <a:pt x="11756814" y="1274623"/>
                </a:cubicBezTo>
                <a:cubicBezTo>
                  <a:pt x="11765885" y="1275338"/>
                  <a:pt x="11774956" y="1277716"/>
                  <a:pt x="11775561" y="1268202"/>
                </a:cubicBezTo>
                <a:cubicBezTo>
                  <a:pt x="11781609" y="1280094"/>
                  <a:pt x="11785237" y="1292223"/>
                  <a:pt x="11789471" y="1303877"/>
                </a:cubicBezTo>
                <a:cubicBezTo>
                  <a:pt x="11781609" y="1316719"/>
                  <a:pt x="11773142" y="1306255"/>
                  <a:pt x="11761652" y="1303401"/>
                </a:cubicBezTo>
                <a:cubicBezTo>
                  <a:pt x="11770119" y="1277240"/>
                  <a:pt x="11759838" y="1299597"/>
                  <a:pt x="11747138" y="1281283"/>
                </a:cubicBezTo>
                <a:cubicBezTo>
                  <a:pt x="11744114" y="1298407"/>
                  <a:pt x="11753186" y="1295077"/>
                  <a:pt x="11752581" y="1310298"/>
                </a:cubicBezTo>
                <a:cubicBezTo>
                  <a:pt x="11738672" y="1311011"/>
                  <a:pt x="11735043" y="1299358"/>
                  <a:pt x="11728391" y="1293174"/>
                </a:cubicBezTo>
                <a:cubicBezTo>
                  <a:pt x="11730810" y="1285563"/>
                  <a:pt x="11736252" y="1280331"/>
                  <a:pt x="11742905" y="1280807"/>
                </a:cubicBezTo>
                <a:cubicBezTo>
                  <a:pt x="11737463" y="1261067"/>
                  <a:pt x="11726576" y="1250603"/>
                  <a:pt x="11710854" y="1245371"/>
                </a:cubicBezTo>
                <a:cubicBezTo>
                  <a:pt x="11703596" y="1252505"/>
                  <a:pt x="11695130" y="1268915"/>
                  <a:pt x="11686664" y="1256548"/>
                </a:cubicBezTo>
                <a:cubicBezTo>
                  <a:pt x="11690292" y="1235856"/>
                  <a:pt x="11719320" y="1247986"/>
                  <a:pt x="11704806" y="1221825"/>
                </a:cubicBezTo>
                <a:cubicBezTo>
                  <a:pt x="11714482" y="1218732"/>
                  <a:pt x="11713877" y="1226344"/>
                  <a:pt x="11720530" y="1227057"/>
                </a:cubicBezTo>
                <a:cubicBezTo>
                  <a:pt x="11730205" y="1218258"/>
                  <a:pt x="11728391" y="1212549"/>
                  <a:pt x="11724762" y="1198992"/>
                </a:cubicBezTo>
                <a:cubicBezTo>
                  <a:pt x="11712063" y="1217068"/>
                  <a:pt x="11687874" y="1193523"/>
                  <a:pt x="11690897" y="1220636"/>
                </a:cubicBezTo>
                <a:cubicBezTo>
                  <a:pt x="11684244" y="1218258"/>
                  <a:pt x="11683035" y="1208744"/>
                  <a:pt x="11681221" y="1197090"/>
                </a:cubicBezTo>
                <a:cubicBezTo>
                  <a:pt x="11687874" y="1197566"/>
                  <a:pt x="11694525" y="1197803"/>
                  <a:pt x="11697549" y="1192334"/>
                </a:cubicBezTo>
                <a:cubicBezTo>
                  <a:pt x="11695734" y="1180680"/>
                  <a:pt x="11679407" y="1186863"/>
                  <a:pt x="11677593" y="1179015"/>
                </a:cubicBezTo>
                <a:cubicBezTo>
                  <a:pt x="11684849" y="1172118"/>
                  <a:pt x="11683640" y="1154756"/>
                  <a:pt x="11697549" y="1155945"/>
                </a:cubicBezTo>
                <a:close/>
                <a:moveTo>
                  <a:pt x="11612886" y="1154993"/>
                </a:moveTo>
                <a:cubicBezTo>
                  <a:pt x="11624980" y="1150713"/>
                  <a:pt x="11643728" y="1179015"/>
                  <a:pt x="11648565" y="1191382"/>
                </a:cubicBezTo>
                <a:cubicBezTo>
                  <a:pt x="11667312" y="1163080"/>
                  <a:pt x="11660055" y="1206365"/>
                  <a:pt x="11683640" y="1210408"/>
                </a:cubicBezTo>
                <a:cubicBezTo>
                  <a:pt x="11661869" y="1214452"/>
                  <a:pt x="11627399" y="1183533"/>
                  <a:pt x="11603814" y="1171642"/>
                </a:cubicBezTo>
                <a:cubicBezTo>
                  <a:pt x="11605628" y="1161177"/>
                  <a:pt x="11608652" y="1156183"/>
                  <a:pt x="11612886" y="1154993"/>
                </a:cubicBezTo>
                <a:close/>
                <a:moveTo>
                  <a:pt x="11542130" y="1154993"/>
                </a:moveTo>
                <a:cubicBezTo>
                  <a:pt x="11559667" y="1163317"/>
                  <a:pt x="11532454" y="1167836"/>
                  <a:pt x="11538501" y="1181869"/>
                </a:cubicBezTo>
                <a:cubicBezTo>
                  <a:pt x="11526407" y="1157134"/>
                  <a:pt x="11511893" y="1176398"/>
                  <a:pt x="11491936" y="1181393"/>
                </a:cubicBezTo>
                <a:cubicBezTo>
                  <a:pt x="11499798" y="1161652"/>
                  <a:pt x="11528221" y="1165695"/>
                  <a:pt x="11542130" y="1154993"/>
                </a:cubicBezTo>
                <a:close/>
                <a:moveTo>
                  <a:pt x="2471586" y="1154042"/>
                </a:moveTo>
                <a:cubicBezTo>
                  <a:pt x="2446792" y="1165934"/>
                  <a:pt x="2418974" y="1157372"/>
                  <a:pt x="2406275" y="1172118"/>
                </a:cubicBezTo>
                <a:cubicBezTo>
                  <a:pt x="2415346" y="1180917"/>
                  <a:pt x="2432279" y="1178776"/>
                  <a:pt x="2443769" y="1183771"/>
                </a:cubicBezTo>
                <a:cubicBezTo>
                  <a:pt x="2440140" y="1159750"/>
                  <a:pt x="2468563" y="1171642"/>
                  <a:pt x="2471586" y="1154042"/>
                </a:cubicBezTo>
                <a:close/>
                <a:moveTo>
                  <a:pt x="984524" y="1149048"/>
                </a:moveTo>
                <a:cubicBezTo>
                  <a:pt x="998432" y="1147383"/>
                  <a:pt x="1011736" y="1148809"/>
                  <a:pt x="1022622" y="1155945"/>
                </a:cubicBezTo>
                <a:cubicBezTo>
                  <a:pt x="1016574" y="1174733"/>
                  <a:pt x="980894" y="1143577"/>
                  <a:pt x="987546" y="1165221"/>
                </a:cubicBezTo>
                <a:cubicBezTo>
                  <a:pt x="972429" y="1167599"/>
                  <a:pt x="967590" y="1156658"/>
                  <a:pt x="947634" y="1160226"/>
                </a:cubicBezTo>
                <a:cubicBezTo>
                  <a:pt x="957914" y="1154756"/>
                  <a:pt x="971218" y="1150474"/>
                  <a:pt x="984524" y="1149048"/>
                </a:cubicBezTo>
                <a:close/>
                <a:moveTo>
                  <a:pt x="1244563" y="1147859"/>
                </a:moveTo>
                <a:cubicBezTo>
                  <a:pt x="1256657" y="1148096"/>
                  <a:pt x="1265729" y="1152615"/>
                  <a:pt x="1272380" y="1161177"/>
                </a:cubicBezTo>
                <a:cubicBezTo>
                  <a:pt x="1263915" y="1186863"/>
                  <a:pt x="1240329" y="1191144"/>
                  <a:pt x="1220977" y="1203987"/>
                </a:cubicBezTo>
                <a:cubicBezTo>
                  <a:pt x="1223397" y="1198042"/>
                  <a:pt x="1226420" y="1189717"/>
                  <a:pt x="1224606" y="1179015"/>
                </a:cubicBezTo>
                <a:cubicBezTo>
                  <a:pt x="1212511" y="1184485"/>
                  <a:pt x="1202836" y="1188052"/>
                  <a:pt x="1196183" y="1172831"/>
                </a:cubicBezTo>
                <a:cubicBezTo>
                  <a:pt x="1178645" y="1190193"/>
                  <a:pt x="1144175" y="1180917"/>
                  <a:pt x="1118172" y="1174496"/>
                </a:cubicBezTo>
                <a:cubicBezTo>
                  <a:pt x="1139338" y="1176161"/>
                  <a:pt x="1174412" y="1145479"/>
                  <a:pt x="1191951" y="1165934"/>
                </a:cubicBezTo>
                <a:cubicBezTo>
                  <a:pt x="1204045" y="1166886"/>
                  <a:pt x="1193160" y="1147144"/>
                  <a:pt x="1188321" y="1149048"/>
                </a:cubicBezTo>
                <a:cubicBezTo>
                  <a:pt x="1204650" y="1152377"/>
                  <a:pt x="1226420" y="1147620"/>
                  <a:pt x="1244563" y="1147859"/>
                </a:cubicBezTo>
                <a:close/>
                <a:moveTo>
                  <a:pt x="11650379" y="1135729"/>
                </a:moveTo>
                <a:cubicBezTo>
                  <a:pt x="11644937" y="1141436"/>
                  <a:pt x="11644937" y="1149285"/>
                  <a:pt x="11644332" y="1159274"/>
                </a:cubicBezTo>
                <a:cubicBezTo>
                  <a:pt x="11619537" y="1161415"/>
                  <a:pt x="11630422" y="1131924"/>
                  <a:pt x="11650379" y="1135729"/>
                </a:cubicBezTo>
                <a:close/>
                <a:moveTo>
                  <a:pt x="766211" y="1118605"/>
                </a:moveTo>
                <a:cubicBezTo>
                  <a:pt x="778910" y="1117653"/>
                  <a:pt x="756535" y="1135729"/>
                  <a:pt x="771653" y="1136919"/>
                </a:cubicBezTo>
                <a:cubicBezTo>
                  <a:pt x="771048" y="1153328"/>
                  <a:pt x="753510" y="1147383"/>
                  <a:pt x="740206" y="1148334"/>
                </a:cubicBezTo>
                <a:lnTo>
                  <a:pt x="741416" y="1126453"/>
                </a:lnTo>
                <a:cubicBezTo>
                  <a:pt x="754721" y="1121459"/>
                  <a:pt x="763188" y="1124313"/>
                  <a:pt x="766211" y="1118605"/>
                </a:cubicBezTo>
                <a:close/>
                <a:moveTo>
                  <a:pt x="2248436" y="1113373"/>
                </a:moveTo>
                <a:cubicBezTo>
                  <a:pt x="2244203" y="1152615"/>
                  <a:pt x="2265369" y="1156658"/>
                  <a:pt x="2291978" y="1154993"/>
                </a:cubicBezTo>
                <a:cubicBezTo>
                  <a:pt x="2261740" y="1136443"/>
                  <a:pt x="2276255" y="1135491"/>
                  <a:pt x="2248436" y="1113373"/>
                </a:cubicBezTo>
                <a:close/>
                <a:moveTo>
                  <a:pt x="1672721" y="1101481"/>
                </a:moveTo>
                <a:cubicBezTo>
                  <a:pt x="1670907" y="1132161"/>
                  <a:pt x="1655788" y="1108378"/>
                  <a:pt x="1641879" y="1119555"/>
                </a:cubicBezTo>
                <a:cubicBezTo>
                  <a:pt x="1645507" y="1105524"/>
                  <a:pt x="1661231" y="1106713"/>
                  <a:pt x="1672721" y="1101481"/>
                </a:cubicBezTo>
                <a:close/>
                <a:moveTo>
                  <a:pt x="794633" y="1100054"/>
                </a:moveTo>
                <a:cubicBezTo>
                  <a:pt x="799472" y="1102432"/>
                  <a:pt x="798867" y="1111469"/>
                  <a:pt x="809148" y="1110519"/>
                </a:cubicBezTo>
                <a:cubicBezTo>
                  <a:pt x="800076" y="1137632"/>
                  <a:pt x="787377" y="1093394"/>
                  <a:pt x="783144" y="1126453"/>
                </a:cubicBezTo>
                <a:cubicBezTo>
                  <a:pt x="773467" y="1110756"/>
                  <a:pt x="752907" y="1108854"/>
                  <a:pt x="727507" y="1108616"/>
                </a:cubicBezTo>
                <a:cubicBezTo>
                  <a:pt x="743835" y="1089590"/>
                  <a:pt x="784958" y="1129070"/>
                  <a:pt x="794633" y="1100054"/>
                </a:cubicBezTo>
                <a:close/>
                <a:moveTo>
                  <a:pt x="11644332" y="1095535"/>
                </a:moveTo>
                <a:cubicBezTo>
                  <a:pt x="11646751" y="1095535"/>
                  <a:pt x="11651588" y="1096724"/>
                  <a:pt x="11658241" y="1099340"/>
                </a:cubicBezTo>
                <a:cubicBezTo>
                  <a:pt x="11673964" y="1110756"/>
                  <a:pt x="11630422" y="1097200"/>
                  <a:pt x="11642517" y="1124789"/>
                </a:cubicBezTo>
                <a:lnTo>
                  <a:pt x="11628608" y="1125978"/>
                </a:lnTo>
                <a:cubicBezTo>
                  <a:pt x="11628608" y="1120031"/>
                  <a:pt x="11631632" y="1119794"/>
                  <a:pt x="11634052" y="1117892"/>
                </a:cubicBezTo>
                <a:cubicBezTo>
                  <a:pt x="11637680" y="1110043"/>
                  <a:pt x="11637075" y="1102670"/>
                  <a:pt x="11638889" y="1098626"/>
                </a:cubicBezTo>
                <a:cubicBezTo>
                  <a:pt x="11640098" y="1096724"/>
                  <a:pt x="11641308" y="1095535"/>
                  <a:pt x="11644332" y="1095535"/>
                </a:cubicBezTo>
                <a:close/>
                <a:moveTo>
                  <a:pt x="1556610" y="1085547"/>
                </a:moveTo>
                <a:cubicBezTo>
                  <a:pt x="1560843" y="1104335"/>
                  <a:pt x="1546934" y="1102908"/>
                  <a:pt x="1531210" y="1101481"/>
                </a:cubicBezTo>
                <a:cubicBezTo>
                  <a:pt x="1536654" y="1092918"/>
                  <a:pt x="1540282" y="1084119"/>
                  <a:pt x="1556610" y="1085547"/>
                </a:cubicBezTo>
                <a:close/>
                <a:moveTo>
                  <a:pt x="1383890" y="1076531"/>
                </a:moveTo>
                <a:cubicBezTo>
                  <a:pt x="1385506" y="1075795"/>
                  <a:pt x="1388189" y="1076033"/>
                  <a:pt x="1392725" y="1077935"/>
                </a:cubicBezTo>
                <a:cubicBezTo>
                  <a:pt x="1391516" y="1079600"/>
                  <a:pt x="1392120" y="1083167"/>
                  <a:pt x="1390911" y="1085547"/>
                </a:cubicBezTo>
                <a:cubicBezTo>
                  <a:pt x="1389702" y="1088638"/>
                  <a:pt x="1387282" y="1091016"/>
                  <a:pt x="1388491" y="1095772"/>
                </a:cubicBezTo>
                <a:cubicBezTo>
                  <a:pt x="1383049" y="1093394"/>
                  <a:pt x="1380026" y="1091016"/>
                  <a:pt x="1377001" y="1090779"/>
                </a:cubicBezTo>
                <a:cubicBezTo>
                  <a:pt x="1383805" y="1089708"/>
                  <a:pt x="1379042" y="1078739"/>
                  <a:pt x="1383890" y="1076531"/>
                </a:cubicBezTo>
                <a:close/>
                <a:moveTo>
                  <a:pt x="2043428" y="1059860"/>
                </a:moveTo>
                <a:cubicBezTo>
                  <a:pt x="2053709" y="1066995"/>
                  <a:pt x="2032543" y="1102194"/>
                  <a:pt x="2022867" y="1084832"/>
                </a:cubicBezTo>
                <a:cubicBezTo>
                  <a:pt x="2023471" y="1076746"/>
                  <a:pt x="2029519" y="1078887"/>
                  <a:pt x="2036172" y="1077460"/>
                </a:cubicBezTo>
                <a:cubicBezTo>
                  <a:pt x="2024076" y="1060097"/>
                  <a:pt x="2042823" y="1072227"/>
                  <a:pt x="2043428" y="1059860"/>
                </a:cubicBezTo>
                <a:close/>
                <a:moveTo>
                  <a:pt x="1756780" y="1059860"/>
                </a:moveTo>
                <a:cubicBezTo>
                  <a:pt x="1771294" y="1061286"/>
                  <a:pt x="1780969" y="1069135"/>
                  <a:pt x="1800926" y="1065092"/>
                </a:cubicBezTo>
                <a:cubicBezTo>
                  <a:pt x="1790041" y="1081503"/>
                  <a:pt x="1757385" y="1090779"/>
                  <a:pt x="1756780" y="1059860"/>
                </a:cubicBezTo>
                <a:close/>
                <a:moveTo>
                  <a:pt x="1173807" y="1056054"/>
                </a:moveTo>
                <a:cubicBezTo>
                  <a:pt x="1176226" y="1055341"/>
                  <a:pt x="1178645" y="1055580"/>
                  <a:pt x="1182275" y="1057006"/>
                </a:cubicBezTo>
                <a:cubicBezTo>
                  <a:pt x="1184088" y="1069135"/>
                  <a:pt x="1156875" y="1085308"/>
                  <a:pt x="1180460" y="1087210"/>
                </a:cubicBezTo>
                <a:cubicBezTo>
                  <a:pt x="1170785" y="1110756"/>
                  <a:pt x="1158084" y="1060812"/>
                  <a:pt x="1173807" y="1056054"/>
                </a:cubicBezTo>
                <a:close/>
                <a:moveTo>
                  <a:pt x="11640703" y="1052725"/>
                </a:moveTo>
                <a:cubicBezTo>
                  <a:pt x="11646751" y="1051536"/>
                  <a:pt x="11652798" y="1055817"/>
                  <a:pt x="11653402" y="1076271"/>
                </a:cubicBezTo>
                <a:cubicBezTo>
                  <a:pt x="11644332" y="1077935"/>
                  <a:pt x="11644937" y="1071038"/>
                  <a:pt x="11643122" y="1061762"/>
                </a:cubicBezTo>
                <a:cubicBezTo>
                  <a:pt x="11639494" y="1065925"/>
                  <a:pt x="11636470" y="1068005"/>
                  <a:pt x="11633522" y="1068125"/>
                </a:cubicBezTo>
                <a:lnTo>
                  <a:pt x="11624783" y="1062955"/>
                </a:lnTo>
                <a:lnTo>
                  <a:pt x="11624996" y="1062335"/>
                </a:lnTo>
                <a:close/>
                <a:moveTo>
                  <a:pt x="11523988" y="1051298"/>
                </a:moveTo>
                <a:cubicBezTo>
                  <a:pt x="11530640" y="1067709"/>
                  <a:pt x="11517335" y="1092444"/>
                  <a:pt x="11523988" y="1092918"/>
                </a:cubicBezTo>
                <a:cubicBezTo>
                  <a:pt x="11527616" y="1079362"/>
                  <a:pt x="11549992" y="1095535"/>
                  <a:pt x="11548782" y="1075557"/>
                </a:cubicBezTo>
                <a:cubicBezTo>
                  <a:pt x="11539712" y="1070800"/>
                  <a:pt x="11538501" y="1050585"/>
                  <a:pt x="11523988" y="1051298"/>
                </a:cubicBezTo>
                <a:close/>
                <a:moveTo>
                  <a:pt x="1929208" y="1047879"/>
                </a:moveTo>
                <a:cubicBezTo>
                  <a:pt x="1923084" y="1047493"/>
                  <a:pt x="1917037" y="1047493"/>
                  <a:pt x="1911595" y="1048444"/>
                </a:cubicBezTo>
                <a:cubicBezTo>
                  <a:pt x="1900709" y="1050585"/>
                  <a:pt x="1891638" y="1056530"/>
                  <a:pt x="1888009" y="1072227"/>
                </a:cubicBezTo>
                <a:cubicBezTo>
                  <a:pt x="1903128" y="1065568"/>
                  <a:pt x="1907361" y="1076271"/>
                  <a:pt x="1926713" y="1073892"/>
                </a:cubicBezTo>
                <a:cubicBezTo>
                  <a:pt x="1925503" y="1046066"/>
                  <a:pt x="1936389" y="1070563"/>
                  <a:pt x="1947274" y="1049633"/>
                </a:cubicBezTo>
                <a:cubicBezTo>
                  <a:pt x="1941529" y="1049039"/>
                  <a:pt x="1935331" y="1048265"/>
                  <a:pt x="1929208" y="1047879"/>
                </a:cubicBezTo>
                <a:close/>
                <a:moveTo>
                  <a:pt x="1380026" y="1039882"/>
                </a:moveTo>
                <a:cubicBezTo>
                  <a:pt x="1384863" y="1039407"/>
                  <a:pt x="1388491" y="1041309"/>
                  <a:pt x="1400587" y="1048920"/>
                </a:cubicBezTo>
                <a:cubicBezTo>
                  <a:pt x="1394539" y="1075319"/>
                  <a:pt x="1366721" y="1043925"/>
                  <a:pt x="1352207" y="1061762"/>
                </a:cubicBezTo>
                <a:cubicBezTo>
                  <a:pt x="1355231" y="1083167"/>
                  <a:pt x="1367929" y="1061286"/>
                  <a:pt x="1383653" y="1066520"/>
                </a:cubicBezTo>
                <a:cubicBezTo>
                  <a:pt x="1382444" y="1077935"/>
                  <a:pt x="1370954" y="1076984"/>
                  <a:pt x="1370349" y="1088399"/>
                </a:cubicBezTo>
                <a:cubicBezTo>
                  <a:pt x="1369744" y="1087925"/>
                  <a:pt x="1368536" y="1088162"/>
                  <a:pt x="1367929" y="1087686"/>
                </a:cubicBezTo>
                <a:cubicBezTo>
                  <a:pt x="1370349" y="1093394"/>
                  <a:pt x="1373373" y="1100529"/>
                  <a:pt x="1378816" y="1101005"/>
                </a:cubicBezTo>
                <a:cubicBezTo>
                  <a:pt x="1372163" y="1100529"/>
                  <a:pt x="1367929" y="1097913"/>
                  <a:pt x="1366116" y="1087210"/>
                </a:cubicBezTo>
                <a:cubicBezTo>
                  <a:pt x="1350393" y="1081265"/>
                  <a:pt x="1337693" y="1079124"/>
                  <a:pt x="1315923" y="1089590"/>
                </a:cubicBezTo>
                <a:cubicBezTo>
                  <a:pt x="1333459" y="1060336"/>
                  <a:pt x="1344345" y="1073179"/>
                  <a:pt x="1352812" y="1045114"/>
                </a:cubicBezTo>
                <a:cubicBezTo>
                  <a:pt x="1369140" y="1043687"/>
                  <a:pt x="1375187" y="1040357"/>
                  <a:pt x="1380026" y="1039882"/>
                </a:cubicBezTo>
                <a:close/>
                <a:moveTo>
                  <a:pt x="1507021" y="1031082"/>
                </a:moveTo>
                <a:cubicBezTo>
                  <a:pt x="1509440" y="1031082"/>
                  <a:pt x="1512464" y="1032984"/>
                  <a:pt x="1516092" y="1037503"/>
                </a:cubicBezTo>
                <a:cubicBezTo>
                  <a:pt x="1511254" y="1043450"/>
                  <a:pt x="1506416" y="1044876"/>
                  <a:pt x="1500974" y="1048444"/>
                </a:cubicBezTo>
                <a:cubicBezTo>
                  <a:pt x="1500974" y="1054865"/>
                  <a:pt x="1505208" y="1055580"/>
                  <a:pt x="1505208" y="1061762"/>
                </a:cubicBezTo>
                <a:cubicBezTo>
                  <a:pt x="1511254" y="1041309"/>
                  <a:pt x="1523955" y="1065331"/>
                  <a:pt x="1530001" y="1042736"/>
                </a:cubicBezTo>
                <a:cubicBezTo>
                  <a:pt x="1537259" y="1045590"/>
                  <a:pt x="1528792" y="1070087"/>
                  <a:pt x="1548749" y="1061286"/>
                </a:cubicBezTo>
                <a:cubicBezTo>
                  <a:pt x="1547539" y="1080076"/>
                  <a:pt x="1513068" y="1087210"/>
                  <a:pt x="1524559" y="1098626"/>
                </a:cubicBezTo>
                <a:cubicBezTo>
                  <a:pt x="1513674" y="1118605"/>
                  <a:pt x="1513674" y="1078887"/>
                  <a:pt x="1506416" y="1080313"/>
                </a:cubicBezTo>
                <a:cubicBezTo>
                  <a:pt x="1499159" y="1081741"/>
                  <a:pt x="1500974" y="1094822"/>
                  <a:pt x="1500369" y="1105287"/>
                </a:cubicBezTo>
                <a:cubicBezTo>
                  <a:pt x="1488879" y="1096011"/>
                  <a:pt x="1482226" y="1082930"/>
                  <a:pt x="1462875" y="1085547"/>
                </a:cubicBezTo>
                <a:cubicBezTo>
                  <a:pt x="1457432" y="1095535"/>
                  <a:pt x="1450175" y="1103145"/>
                  <a:pt x="1444732" y="1110995"/>
                </a:cubicBezTo>
                <a:cubicBezTo>
                  <a:pt x="1438080" y="1104097"/>
                  <a:pt x="1438685" y="1089590"/>
                  <a:pt x="1453200" y="1086736"/>
                </a:cubicBezTo>
                <a:cubicBezTo>
                  <a:pt x="1436266" y="1051774"/>
                  <a:pt x="1416914" y="1093870"/>
                  <a:pt x="1390911" y="1085547"/>
                </a:cubicBezTo>
                <a:cubicBezTo>
                  <a:pt x="1396353" y="1077460"/>
                  <a:pt x="1418729" y="1060812"/>
                  <a:pt x="1412077" y="1056054"/>
                </a:cubicBezTo>
                <a:cubicBezTo>
                  <a:pt x="1439290" y="1039644"/>
                  <a:pt x="1447756" y="1054628"/>
                  <a:pt x="1491298" y="1054152"/>
                </a:cubicBezTo>
                <a:cubicBezTo>
                  <a:pt x="1496741" y="1048444"/>
                  <a:pt x="1499159" y="1031321"/>
                  <a:pt x="1507021" y="1031082"/>
                </a:cubicBezTo>
                <a:close/>
                <a:moveTo>
                  <a:pt x="1668487" y="1027752"/>
                </a:moveTo>
                <a:cubicBezTo>
                  <a:pt x="1661836" y="1050822"/>
                  <a:pt x="1692073" y="1066995"/>
                  <a:pt x="1669092" y="1057006"/>
                </a:cubicBezTo>
                <a:cubicBezTo>
                  <a:pt x="1667278" y="1080552"/>
                  <a:pt x="1682397" y="1072465"/>
                  <a:pt x="1692073" y="1069373"/>
                </a:cubicBezTo>
                <a:cubicBezTo>
                  <a:pt x="1691468" y="1079124"/>
                  <a:pt x="1696306" y="1079600"/>
                  <a:pt x="1703563" y="1080313"/>
                </a:cubicBezTo>
                <a:cubicBezTo>
                  <a:pt x="1698120" y="1085784"/>
                  <a:pt x="1691468" y="1087210"/>
                  <a:pt x="1693282" y="1097200"/>
                </a:cubicBezTo>
                <a:cubicBezTo>
                  <a:pt x="1679372" y="1082217"/>
                  <a:pt x="1668487" y="1104810"/>
                  <a:pt x="1650951" y="1079838"/>
                </a:cubicBezTo>
                <a:cubicBezTo>
                  <a:pt x="1618899" y="1086973"/>
                  <a:pt x="1610432" y="1119318"/>
                  <a:pt x="1588057" y="1086021"/>
                </a:cubicBezTo>
                <a:cubicBezTo>
                  <a:pt x="1580195" y="1093157"/>
                  <a:pt x="1598338" y="1114562"/>
                  <a:pt x="1597733" y="1132399"/>
                </a:cubicBezTo>
                <a:cubicBezTo>
                  <a:pt x="1581404" y="1119081"/>
                  <a:pt x="1586242" y="1078174"/>
                  <a:pt x="1560239" y="1073892"/>
                </a:cubicBezTo>
                <a:cubicBezTo>
                  <a:pt x="1568100" y="1062951"/>
                  <a:pt x="1555400" y="1063666"/>
                  <a:pt x="1565682" y="1052725"/>
                </a:cubicBezTo>
                <a:cubicBezTo>
                  <a:pt x="1577172" y="1065568"/>
                  <a:pt x="1608012" y="1070087"/>
                  <a:pt x="1607408" y="1040357"/>
                </a:cubicBezTo>
                <a:cubicBezTo>
                  <a:pt x="1629179" y="1044163"/>
                  <a:pt x="1634622" y="1067946"/>
                  <a:pt x="1658811" y="1067946"/>
                </a:cubicBezTo>
                <a:cubicBezTo>
                  <a:pt x="1664255" y="1056769"/>
                  <a:pt x="1647926" y="1043450"/>
                  <a:pt x="1644902" y="1057006"/>
                </a:cubicBezTo>
                <a:cubicBezTo>
                  <a:pt x="1623736" y="1045352"/>
                  <a:pt x="1679977" y="1036314"/>
                  <a:pt x="1650951" y="1033936"/>
                </a:cubicBezTo>
                <a:cubicBezTo>
                  <a:pt x="1651555" y="1026087"/>
                  <a:pt x="1663045" y="1029180"/>
                  <a:pt x="1668487" y="1027752"/>
                </a:cubicBezTo>
                <a:close/>
                <a:moveTo>
                  <a:pt x="1920060" y="1018001"/>
                </a:moveTo>
                <a:cubicBezTo>
                  <a:pt x="1915827" y="1018001"/>
                  <a:pt x="1911595" y="1018477"/>
                  <a:pt x="1907965" y="1019666"/>
                </a:cubicBezTo>
                <a:cubicBezTo>
                  <a:pt x="1901314" y="1022044"/>
                  <a:pt x="1899499" y="1026802"/>
                  <a:pt x="1912199" y="1032984"/>
                </a:cubicBezTo>
                <a:cubicBezTo>
                  <a:pt x="1895266" y="1037503"/>
                  <a:pt x="1887405" y="1005158"/>
                  <a:pt x="1880753" y="1032271"/>
                </a:cubicBezTo>
                <a:cubicBezTo>
                  <a:pt x="1888009" y="1038931"/>
                  <a:pt x="1901918" y="1040120"/>
                  <a:pt x="1913409" y="1045114"/>
                </a:cubicBezTo>
                <a:cubicBezTo>
                  <a:pt x="1921271" y="1039882"/>
                  <a:pt x="1926713" y="1032034"/>
                  <a:pt x="1932156" y="1020618"/>
                </a:cubicBezTo>
                <a:cubicBezTo>
                  <a:pt x="1929131" y="1018953"/>
                  <a:pt x="1924898" y="1018239"/>
                  <a:pt x="1920060" y="1018001"/>
                </a:cubicBezTo>
                <a:close/>
                <a:moveTo>
                  <a:pt x="7298042" y="1017764"/>
                </a:moveTo>
                <a:cubicBezTo>
                  <a:pt x="7298042" y="1021807"/>
                  <a:pt x="7297438" y="1027991"/>
                  <a:pt x="7296833" y="1031795"/>
                </a:cubicBezTo>
                <a:cubicBezTo>
                  <a:pt x="7306508" y="1034649"/>
                  <a:pt x="7313766" y="1038931"/>
                  <a:pt x="7313160" y="1052725"/>
                </a:cubicBezTo>
                <a:cubicBezTo>
                  <a:pt x="7327070" y="1053914"/>
                  <a:pt x="7325860" y="1033936"/>
                  <a:pt x="7344608" y="1041547"/>
                </a:cubicBezTo>
                <a:cubicBezTo>
                  <a:pt x="7354283" y="1038455"/>
                  <a:pt x="7347027" y="1035601"/>
                  <a:pt x="7342793" y="1030131"/>
                </a:cubicBezTo>
                <a:cubicBezTo>
                  <a:pt x="7335537" y="1031082"/>
                  <a:pt x="7327675" y="1032510"/>
                  <a:pt x="7321022" y="1028228"/>
                </a:cubicBezTo>
                <a:cubicBezTo>
                  <a:pt x="7321022" y="1027515"/>
                  <a:pt x="7322231" y="1027515"/>
                  <a:pt x="7322231" y="1027039"/>
                </a:cubicBezTo>
                <a:cubicBezTo>
                  <a:pt x="7324047" y="1024185"/>
                  <a:pt x="7327070" y="1022758"/>
                  <a:pt x="7331303" y="1022283"/>
                </a:cubicBezTo>
                <a:cubicBezTo>
                  <a:pt x="7333117" y="1022044"/>
                  <a:pt x="7335537" y="1021807"/>
                  <a:pt x="7336746" y="1021569"/>
                </a:cubicBezTo>
                <a:cubicBezTo>
                  <a:pt x="7337955" y="1019904"/>
                  <a:pt x="7335537" y="1020380"/>
                  <a:pt x="7334932" y="1019666"/>
                </a:cubicBezTo>
                <a:cubicBezTo>
                  <a:pt x="7333721" y="1020618"/>
                  <a:pt x="7331908" y="1021093"/>
                  <a:pt x="7331303" y="1022283"/>
                </a:cubicBezTo>
                <a:cubicBezTo>
                  <a:pt x="7330698" y="1022283"/>
                  <a:pt x="7328884" y="1022044"/>
                  <a:pt x="7328884" y="1020142"/>
                </a:cubicBezTo>
                <a:cubicBezTo>
                  <a:pt x="7327070" y="1023947"/>
                  <a:pt x="7324651" y="1026087"/>
                  <a:pt x="7322231" y="1027039"/>
                </a:cubicBezTo>
                <a:cubicBezTo>
                  <a:pt x="7315580" y="1029656"/>
                  <a:pt x="7307113" y="1021569"/>
                  <a:pt x="7298042" y="1017764"/>
                </a:cubicBezTo>
                <a:close/>
                <a:moveTo>
                  <a:pt x="7448622" y="1013244"/>
                </a:moveTo>
                <a:cubicBezTo>
                  <a:pt x="7462533" y="1025612"/>
                  <a:pt x="7440762" y="1035125"/>
                  <a:pt x="7431691" y="1036314"/>
                </a:cubicBezTo>
                <a:cubicBezTo>
                  <a:pt x="7432900" y="1021331"/>
                  <a:pt x="7443785" y="1022283"/>
                  <a:pt x="7448622" y="1013244"/>
                </a:cubicBezTo>
                <a:close/>
                <a:moveTo>
                  <a:pt x="1224606" y="1005871"/>
                </a:moveTo>
                <a:cubicBezTo>
                  <a:pt x="1239724" y="1003493"/>
                  <a:pt x="1250610" y="1025850"/>
                  <a:pt x="1253634" y="1006347"/>
                </a:cubicBezTo>
                <a:cubicBezTo>
                  <a:pt x="1259076" y="1006823"/>
                  <a:pt x="1256657" y="1009914"/>
                  <a:pt x="1253634" y="1009677"/>
                </a:cubicBezTo>
                <a:cubicBezTo>
                  <a:pt x="1253030" y="1020380"/>
                  <a:pt x="1255449" y="1028228"/>
                  <a:pt x="1265124" y="1027277"/>
                </a:cubicBezTo>
                <a:cubicBezTo>
                  <a:pt x="1266938" y="1041547"/>
                  <a:pt x="1254844" y="1036790"/>
                  <a:pt x="1254239" y="1047493"/>
                </a:cubicBezTo>
                <a:cubicBezTo>
                  <a:pt x="1256053" y="1022520"/>
                  <a:pt x="1230653" y="1022520"/>
                  <a:pt x="1224606" y="1005871"/>
                </a:cubicBezTo>
                <a:close/>
                <a:moveTo>
                  <a:pt x="1718681" y="1003969"/>
                </a:moveTo>
                <a:cubicBezTo>
                  <a:pt x="1722309" y="1003969"/>
                  <a:pt x="1726543" y="1005397"/>
                  <a:pt x="1730171" y="1008725"/>
                </a:cubicBezTo>
                <a:cubicBezTo>
                  <a:pt x="1715053" y="1011579"/>
                  <a:pt x="1696306" y="1029893"/>
                  <a:pt x="1684211" y="1020618"/>
                </a:cubicBezTo>
                <a:cubicBezTo>
                  <a:pt x="1693887" y="1015385"/>
                  <a:pt x="1707191" y="1003969"/>
                  <a:pt x="1718681" y="1003969"/>
                </a:cubicBezTo>
                <a:close/>
                <a:moveTo>
                  <a:pt x="1656997" y="990175"/>
                </a:moveTo>
                <a:cubicBezTo>
                  <a:pt x="1655788" y="1009677"/>
                  <a:pt x="1629179" y="999450"/>
                  <a:pt x="1635831" y="1025374"/>
                </a:cubicBezTo>
                <a:cubicBezTo>
                  <a:pt x="1627971" y="1024661"/>
                  <a:pt x="1620108" y="1023709"/>
                  <a:pt x="1620108" y="1029417"/>
                </a:cubicBezTo>
                <a:cubicBezTo>
                  <a:pt x="1617688" y="1023472"/>
                  <a:pt x="1638250" y="992553"/>
                  <a:pt x="1656997" y="990175"/>
                </a:cubicBezTo>
                <a:close/>
                <a:moveTo>
                  <a:pt x="7273248" y="989461"/>
                </a:moveTo>
                <a:cubicBezTo>
                  <a:pt x="7270828" y="988985"/>
                  <a:pt x="7268409" y="989461"/>
                  <a:pt x="7266596" y="990651"/>
                </a:cubicBezTo>
                <a:cubicBezTo>
                  <a:pt x="7262363" y="993029"/>
                  <a:pt x="7259338" y="998261"/>
                  <a:pt x="7259943" y="1006347"/>
                </a:cubicBezTo>
                <a:cubicBezTo>
                  <a:pt x="7264781" y="1006823"/>
                  <a:pt x="7269619" y="1007536"/>
                  <a:pt x="7274458" y="1008012"/>
                </a:cubicBezTo>
                <a:cubicBezTo>
                  <a:pt x="7276876" y="1006110"/>
                  <a:pt x="7279899" y="1002067"/>
                  <a:pt x="7280504" y="994218"/>
                </a:cubicBezTo>
                <a:cubicBezTo>
                  <a:pt x="7278086" y="991364"/>
                  <a:pt x="7275062" y="989937"/>
                  <a:pt x="7273248" y="989461"/>
                </a:cubicBezTo>
                <a:close/>
                <a:moveTo>
                  <a:pt x="7365168" y="975667"/>
                </a:moveTo>
                <a:cubicBezTo>
                  <a:pt x="7383310" y="978997"/>
                  <a:pt x="7372425" y="987320"/>
                  <a:pt x="7371820" y="998737"/>
                </a:cubicBezTo>
                <a:cubicBezTo>
                  <a:pt x="7358517" y="999213"/>
                  <a:pt x="7356098" y="990888"/>
                  <a:pt x="7345817" y="988510"/>
                </a:cubicBezTo>
                <a:cubicBezTo>
                  <a:pt x="7345817" y="981851"/>
                  <a:pt x="7359121" y="986607"/>
                  <a:pt x="7366983" y="985656"/>
                </a:cubicBezTo>
                <a:close/>
                <a:moveTo>
                  <a:pt x="2034356" y="973289"/>
                </a:moveTo>
                <a:cubicBezTo>
                  <a:pt x="2028914" y="980423"/>
                  <a:pt x="2034961" y="1003969"/>
                  <a:pt x="2015610" y="996596"/>
                </a:cubicBezTo>
                <a:cubicBezTo>
                  <a:pt x="2014400" y="978997"/>
                  <a:pt x="2019239" y="972100"/>
                  <a:pt x="2034356" y="973289"/>
                </a:cubicBezTo>
                <a:close/>
                <a:moveTo>
                  <a:pt x="897440" y="972337"/>
                </a:moveTo>
                <a:cubicBezTo>
                  <a:pt x="916187" y="972813"/>
                  <a:pt x="929491" y="985181"/>
                  <a:pt x="950658" y="981375"/>
                </a:cubicBezTo>
                <a:cubicBezTo>
                  <a:pt x="947634" y="999926"/>
                  <a:pt x="928886" y="998261"/>
                  <a:pt x="914373" y="1004445"/>
                </a:cubicBezTo>
                <a:cubicBezTo>
                  <a:pt x="915582" y="991364"/>
                  <a:pt x="913163" y="983990"/>
                  <a:pt x="904092" y="981375"/>
                </a:cubicBezTo>
                <a:cubicBezTo>
                  <a:pt x="894416" y="989937"/>
                  <a:pt x="908325" y="994694"/>
                  <a:pt x="900464" y="1009201"/>
                </a:cubicBezTo>
                <a:lnTo>
                  <a:pt x="876878" y="1009201"/>
                </a:lnTo>
                <a:cubicBezTo>
                  <a:pt x="880507" y="992553"/>
                  <a:pt x="880507" y="992316"/>
                  <a:pt x="876878" y="976856"/>
                </a:cubicBezTo>
                <a:cubicBezTo>
                  <a:pt x="884136" y="973289"/>
                  <a:pt x="891393" y="972100"/>
                  <a:pt x="897440" y="972337"/>
                </a:cubicBezTo>
                <a:close/>
                <a:moveTo>
                  <a:pt x="1849911" y="964964"/>
                </a:moveTo>
                <a:cubicBezTo>
                  <a:pt x="1846282" y="964489"/>
                  <a:pt x="1842653" y="964727"/>
                  <a:pt x="1838421" y="965202"/>
                </a:cubicBezTo>
                <a:cubicBezTo>
                  <a:pt x="1830559" y="966392"/>
                  <a:pt x="1820883" y="968294"/>
                  <a:pt x="1807579" y="968057"/>
                </a:cubicBezTo>
                <a:cubicBezTo>
                  <a:pt x="1820278" y="998974"/>
                  <a:pt x="1840839" y="970911"/>
                  <a:pt x="1851725" y="997548"/>
                </a:cubicBezTo>
                <a:cubicBezTo>
                  <a:pt x="1847492" y="979234"/>
                  <a:pt x="1859587" y="980423"/>
                  <a:pt x="1860192" y="968532"/>
                </a:cubicBezTo>
                <a:cubicBezTo>
                  <a:pt x="1857167" y="966392"/>
                  <a:pt x="1853539" y="965440"/>
                  <a:pt x="1849911" y="964964"/>
                </a:cubicBezTo>
                <a:close/>
                <a:moveTo>
                  <a:pt x="1185298" y="961397"/>
                </a:moveTo>
                <a:cubicBezTo>
                  <a:pt x="1189530" y="960683"/>
                  <a:pt x="1208278" y="967343"/>
                  <a:pt x="1211907" y="970435"/>
                </a:cubicBezTo>
                <a:cubicBezTo>
                  <a:pt x="1211301" y="977569"/>
                  <a:pt x="1201626" y="974954"/>
                  <a:pt x="1194369" y="976143"/>
                </a:cubicBezTo>
                <a:lnTo>
                  <a:pt x="1193160" y="987083"/>
                </a:lnTo>
                <a:cubicBezTo>
                  <a:pt x="1176226" y="985656"/>
                  <a:pt x="1204045" y="966154"/>
                  <a:pt x="1187112" y="964727"/>
                </a:cubicBezTo>
                <a:cubicBezTo>
                  <a:pt x="1184088" y="962348"/>
                  <a:pt x="1183483" y="961635"/>
                  <a:pt x="1185298" y="961397"/>
                </a:cubicBezTo>
                <a:close/>
                <a:moveTo>
                  <a:pt x="1650951" y="959018"/>
                </a:moveTo>
                <a:cubicBezTo>
                  <a:pt x="1650346" y="977332"/>
                  <a:pt x="1634017" y="973289"/>
                  <a:pt x="1637645" y="994218"/>
                </a:cubicBezTo>
                <a:cubicBezTo>
                  <a:pt x="1625551" y="993029"/>
                  <a:pt x="1624341" y="974715"/>
                  <a:pt x="1604989" y="983277"/>
                </a:cubicBezTo>
                <a:cubicBezTo>
                  <a:pt x="1611037" y="965202"/>
                  <a:pt x="1635831" y="976143"/>
                  <a:pt x="1650951" y="959018"/>
                </a:cubicBezTo>
                <a:close/>
                <a:moveTo>
                  <a:pt x="2005330" y="939754"/>
                </a:moveTo>
                <a:cubicBezTo>
                  <a:pt x="2007144" y="944273"/>
                  <a:pt x="2008353" y="953549"/>
                  <a:pt x="2007749" y="964727"/>
                </a:cubicBezTo>
                <a:cubicBezTo>
                  <a:pt x="2000491" y="961872"/>
                  <a:pt x="1996864" y="950219"/>
                  <a:pt x="1985978" y="953786"/>
                </a:cubicBezTo>
                <a:cubicBezTo>
                  <a:pt x="1986582" y="938327"/>
                  <a:pt x="1996259" y="939041"/>
                  <a:pt x="2005330" y="939754"/>
                </a:cubicBezTo>
                <a:close/>
                <a:moveTo>
                  <a:pt x="1759199" y="931192"/>
                </a:moveTo>
                <a:cubicBezTo>
                  <a:pt x="1771294" y="936187"/>
                  <a:pt x="1751942" y="944035"/>
                  <a:pt x="1757385" y="958305"/>
                </a:cubicBezTo>
                <a:cubicBezTo>
                  <a:pt x="1748918" y="967343"/>
                  <a:pt x="1736219" y="978045"/>
                  <a:pt x="1733195" y="954262"/>
                </a:cubicBezTo>
                <a:cubicBezTo>
                  <a:pt x="1747104" y="963300"/>
                  <a:pt x="1756175" y="950456"/>
                  <a:pt x="1759199" y="931192"/>
                </a:cubicBezTo>
                <a:close/>
                <a:moveTo>
                  <a:pt x="1488274" y="928338"/>
                </a:moveTo>
                <a:cubicBezTo>
                  <a:pt x="1494322" y="938327"/>
                  <a:pt x="1502788" y="950695"/>
                  <a:pt x="1485250" y="950932"/>
                </a:cubicBezTo>
                <a:cubicBezTo>
                  <a:pt x="1487670" y="947365"/>
                  <a:pt x="1489484" y="941657"/>
                  <a:pt x="1487670" y="934046"/>
                </a:cubicBezTo>
                <a:cubicBezTo>
                  <a:pt x="1479203" y="933333"/>
                  <a:pt x="1472551" y="936424"/>
                  <a:pt x="1471945" y="945700"/>
                </a:cubicBezTo>
                <a:cubicBezTo>
                  <a:pt x="1459246" y="937138"/>
                  <a:pt x="1477389" y="925484"/>
                  <a:pt x="1488274" y="928338"/>
                </a:cubicBezTo>
                <a:close/>
                <a:moveTo>
                  <a:pt x="1613456" y="925008"/>
                </a:moveTo>
                <a:cubicBezTo>
                  <a:pt x="1614061" y="951645"/>
                  <a:pt x="1589267" y="932144"/>
                  <a:pt x="1582009" y="941181"/>
                </a:cubicBezTo>
                <a:cubicBezTo>
                  <a:pt x="1581404" y="950456"/>
                  <a:pt x="1597733" y="944749"/>
                  <a:pt x="1599547" y="952597"/>
                </a:cubicBezTo>
                <a:cubicBezTo>
                  <a:pt x="1595918" y="984466"/>
                  <a:pt x="1586242" y="983277"/>
                  <a:pt x="1582009" y="1019191"/>
                </a:cubicBezTo>
                <a:cubicBezTo>
                  <a:pt x="1569914" y="1018001"/>
                  <a:pt x="1563262" y="1021569"/>
                  <a:pt x="1562658" y="1031082"/>
                </a:cubicBezTo>
                <a:cubicBezTo>
                  <a:pt x="1555400" y="1028704"/>
                  <a:pt x="1558424" y="1017288"/>
                  <a:pt x="1559029" y="1008012"/>
                </a:cubicBezTo>
                <a:cubicBezTo>
                  <a:pt x="1563867" y="1008251"/>
                  <a:pt x="1561448" y="1015623"/>
                  <a:pt x="1563262" y="1019666"/>
                </a:cubicBezTo>
                <a:cubicBezTo>
                  <a:pt x="1585033" y="1012055"/>
                  <a:pt x="1572333" y="989937"/>
                  <a:pt x="1568705" y="968532"/>
                </a:cubicBezTo>
                <a:cubicBezTo>
                  <a:pt x="1550563" y="991840"/>
                  <a:pt x="1540282" y="964251"/>
                  <a:pt x="1516698" y="964251"/>
                </a:cubicBezTo>
                <a:cubicBezTo>
                  <a:pt x="1517302" y="956640"/>
                  <a:pt x="1530001" y="936662"/>
                  <a:pt x="1520325" y="935949"/>
                </a:cubicBezTo>
                <a:cubicBezTo>
                  <a:pt x="1540282" y="922393"/>
                  <a:pt x="1574752" y="940705"/>
                  <a:pt x="1613456" y="925008"/>
                </a:cubicBezTo>
                <a:close/>
                <a:moveTo>
                  <a:pt x="1048021" y="921204"/>
                </a:moveTo>
                <a:cubicBezTo>
                  <a:pt x="1046207" y="947841"/>
                  <a:pt x="1084911" y="922630"/>
                  <a:pt x="1088539" y="939278"/>
                </a:cubicBezTo>
                <a:cubicBezTo>
                  <a:pt x="1072210" y="949982"/>
                  <a:pt x="1086725" y="969721"/>
                  <a:pt x="1108496" y="961397"/>
                </a:cubicBezTo>
                <a:cubicBezTo>
                  <a:pt x="1104262" y="991602"/>
                  <a:pt x="1084911" y="961159"/>
                  <a:pt x="1075234" y="962348"/>
                </a:cubicBezTo>
                <a:cubicBezTo>
                  <a:pt x="1095796" y="972337"/>
                  <a:pt x="1067373" y="982564"/>
                  <a:pt x="1061325" y="973765"/>
                </a:cubicBezTo>
                <a:cubicBezTo>
                  <a:pt x="1057697" y="957116"/>
                  <a:pt x="1077654" y="966867"/>
                  <a:pt x="1072210" y="944035"/>
                </a:cubicBezTo>
                <a:cubicBezTo>
                  <a:pt x="1057093" y="924295"/>
                  <a:pt x="1028064" y="958305"/>
                  <a:pt x="1012945" y="938803"/>
                </a:cubicBezTo>
                <a:cubicBezTo>
                  <a:pt x="1026855" y="931668"/>
                  <a:pt x="1035322" y="938565"/>
                  <a:pt x="1048021" y="921204"/>
                </a:cubicBezTo>
                <a:close/>
                <a:moveTo>
                  <a:pt x="1400587" y="919063"/>
                </a:moveTo>
                <a:cubicBezTo>
                  <a:pt x="1396957" y="944749"/>
                  <a:pt x="1362487" y="936187"/>
                  <a:pt x="1346159" y="957116"/>
                </a:cubicBezTo>
                <a:cubicBezTo>
                  <a:pt x="1355835" y="933809"/>
                  <a:pt x="1382444" y="932381"/>
                  <a:pt x="1400587" y="919063"/>
                </a:cubicBezTo>
                <a:close/>
                <a:moveTo>
                  <a:pt x="1425381" y="916209"/>
                </a:moveTo>
                <a:cubicBezTo>
                  <a:pt x="1438080" y="931668"/>
                  <a:pt x="1438685" y="924532"/>
                  <a:pt x="1452595" y="916685"/>
                </a:cubicBezTo>
                <a:cubicBezTo>
                  <a:pt x="1449570" y="930955"/>
                  <a:pt x="1437476" y="935473"/>
                  <a:pt x="1421752" y="932144"/>
                </a:cubicBezTo>
                <a:cubicBezTo>
                  <a:pt x="1424171" y="928814"/>
                  <a:pt x="1424776" y="923343"/>
                  <a:pt x="1425381" y="916209"/>
                </a:cubicBezTo>
                <a:close/>
                <a:moveTo>
                  <a:pt x="1981139" y="915496"/>
                </a:moveTo>
                <a:cubicBezTo>
                  <a:pt x="1987187" y="939516"/>
                  <a:pt x="1970859" y="937851"/>
                  <a:pt x="1967835" y="952597"/>
                </a:cubicBezTo>
                <a:cubicBezTo>
                  <a:pt x="1954531" y="947128"/>
                  <a:pt x="1926108" y="957829"/>
                  <a:pt x="1928527" y="917398"/>
                </a:cubicBezTo>
                <a:cubicBezTo>
                  <a:pt x="1934575" y="930716"/>
                  <a:pt x="1943041" y="946176"/>
                  <a:pt x="1963602" y="941657"/>
                </a:cubicBezTo>
                <a:cubicBezTo>
                  <a:pt x="1944855" y="910025"/>
                  <a:pt x="1970254" y="948791"/>
                  <a:pt x="1981139" y="915496"/>
                </a:cubicBezTo>
                <a:close/>
                <a:moveTo>
                  <a:pt x="1684211" y="912641"/>
                </a:moveTo>
                <a:cubicBezTo>
                  <a:pt x="1691468" y="925008"/>
                  <a:pt x="1683606" y="920252"/>
                  <a:pt x="1683001" y="935949"/>
                </a:cubicBezTo>
                <a:cubicBezTo>
                  <a:pt x="1701749" y="923819"/>
                  <a:pt x="1722915" y="950932"/>
                  <a:pt x="1729566" y="970911"/>
                </a:cubicBezTo>
                <a:cubicBezTo>
                  <a:pt x="1716867" y="971862"/>
                  <a:pt x="1709005" y="969007"/>
                  <a:pt x="1704167" y="964727"/>
                </a:cubicBezTo>
                <a:cubicBezTo>
                  <a:pt x="1697515" y="991602"/>
                  <a:pt x="1723520" y="982564"/>
                  <a:pt x="1733195" y="993029"/>
                </a:cubicBezTo>
                <a:cubicBezTo>
                  <a:pt x="1738033" y="1003256"/>
                  <a:pt x="1705377" y="986607"/>
                  <a:pt x="1689654" y="998737"/>
                </a:cubicBezTo>
                <a:cubicBezTo>
                  <a:pt x="1683001" y="982564"/>
                  <a:pt x="1683606" y="974715"/>
                  <a:pt x="1689654" y="957829"/>
                </a:cubicBezTo>
                <a:cubicBezTo>
                  <a:pt x="1681792" y="960921"/>
                  <a:pt x="1661836" y="951645"/>
                  <a:pt x="1663650" y="963537"/>
                </a:cubicBezTo>
                <a:cubicBezTo>
                  <a:pt x="1655788" y="960921"/>
                  <a:pt x="1659416" y="945463"/>
                  <a:pt x="1644298" y="951884"/>
                </a:cubicBezTo>
                <a:cubicBezTo>
                  <a:pt x="1649741" y="942609"/>
                  <a:pt x="1669696" y="948078"/>
                  <a:pt x="1677558" y="941181"/>
                </a:cubicBezTo>
                <a:cubicBezTo>
                  <a:pt x="1684211" y="922154"/>
                  <a:pt x="1663045" y="935949"/>
                  <a:pt x="1669092" y="919063"/>
                </a:cubicBezTo>
                <a:cubicBezTo>
                  <a:pt x="1673930" y="919300"/>
                  <a:pt x="1673930" y="915733"/>
                  <a:pt x="1673930" y="913830"/>
                </a:cubicBezTo>
                <a:close/>
                <a:moveTo>
                  <a:pt x="1646112" y="909311"/>
                </a:moveTo>
                <a:cubicBezTo>
                  <a:pt x="1640669" y="923106"/>
                  <a:pt x="1637645" y="937376"/>
                  <a:pt x="1622527" y="938327"/>
                </a:cubicBezTo>
                <a:cubicBezTo>
                  <a:pt x="1630389" y="930716"/>
                  <a:pt x="1629179" y="907885"/>
                  <a:pt x="1646112" y="909311"/>
                </a:cubicBezTo>
                <a:close/>
                <a:moveTo>
                  <a:pt x="1545725" y="900036"/>
                </a:moveTo>
                <a:cubicBezTo>
                  <a:pt x="1551168" y="900749"/>
                  <a:pt x="1557820" y="902890"/>
                  <a:pt x="1560843" y="900988"/>
                </a:cubicBezTo>
                <a:cubicBezTo>
                  <a:pt x="1556610" y="906933"/>
                  <a:pt x="1557820" y="912879"/>
                  <a:pt x="1564472" y="911452"/>
                </a:cubicBezTo>
                <a:cubicBezTo>
                  <a:pt x="1554795" y="933809"/>
                  <a:pt x="1550563" y="897658"/>
                  <a:pt x="1534840" y="906933"/>
                </a:cubicBezTo>
                <a:cubicBezTo>
                  <a:pt x="1535444" y="899560"/>
                  <a:pt x="1540282" y="899323"/>
                  <a:pt x="1545725" y="900036"/>
                </a:cubicBezTo>
                <a:close/>
                <a:moveTo>
                  <a:pt x="12467993" y="897182"/>
                </a:moveTo>
                <a:cubicBezTo>
                  <a:pt x="12474644" y="905506"/>
                  <a:pt x="12473435" y="921441"/>
                  <a:pt x="12487948" y="922630"/>
                </a:cubicBezTo>
                <a:lnTo>
                  <a:pt x="12486134" y="957829"/>
                </a:lnTo>
                <a:cubicBezTo>
                  <a:pt x="12481901" y="949506"/>
                  <a:pt x="12463154" y="922393"/>
                  <a:pt x="12466177" y="958305"/>
                </a:cubicBezTo>
                <a:cubicBezTo>
                  <a:pt x="12457106" y="943559"/>
                  <a:pt x="12454687" y="945463"/>
                  <a:pt x="12439569" y="951884"/>
                </a:cubicBezTo>
                <a:cubicBezTo>
                  <a:pt x="12435940" y="935711"/>
                  <a:pt x="12455897" y="925484"/>
                  <a:pt x="12435940" y="927862"/>
                </a:cubicBezTo>
                <a:cubicBezTo>
                  <a:pt x="12437151" y="904079"/>
                  <a:pt x="12459526" y="912165"/>
                  <a:pt x="12467993" y="897182"/>
                </a:cubicBezTo>
                <a:close/>
                <a:moveTo>
                  <a:pt x="7210354" y="888620"/>
                </a:moveTo>
                <a:cubicBezTo>
                  <a:pt x="7214587" y="892426"/>
                  <a:pt x="7218820" y="899799"/>
                  <a:pt x="7220636" y="905268"/>
                </a:cubicBezTo>
                <a:cubicBezTo>
                  <a:pt x="7223054" y="901938"/>
                  <a:pt x="7227287" y="900512"/>
                  <a:pt x="7234544" y="899560"/>
                </a:cubicBezTo>
                <a:cubicBezTo>
                  <a:pt x="7238172" y="915496"/>
                  <a:pt x="7225473" y="909311"/>
                  <a:pt x="7216402" y="910263"/>
                </a:cubicBezTo>
                <a:cubicBezTo>
                  <a:pt x="7211564" y="906457"/>
                  <a:pt x="7209750" y="899084"/>
                  <a:pt x="7210354" y="888620"/>
                </a:cubicBezTo>
                <a:close/>
                <a:moveTo>
                  <a:pt x="1668487" y="885766"/>
                </a:moveTo>
                <a:cubicBezTo>
                  <a:pt x="1671511" y="886717"/>
                  <a:pt x="1675140" y="889333"/>
                  <a:pt x="1677558" y="893615"/>
                </a:cubicBezTo>
                <a:cubicBezTo>
                  <a:pt x="1668487" y="923106"/>
                  <a:pt x="1660626" y="878869"/>
                  <a:pt x="1639461" y="901701"/>
                </a:cubicBezTo>
                <a:cubicBezTo>
                  <a:pt x="1642484" y="895280"/>
                  <a:pt x="1649135" y="888620"/>
                  <a:pt x="1656997" y="886242"/>
                </a:cubicBezTo>
                <a:cubicBezTo>
                  <a:pt x="1660626" y="885053"/>
                  <a:pt x="1664859" y="884577"/>
                  <a:pt x="1668487" y="885766"/>
                </a:cubicBezTo>
                <a:close/>
                <a:moveTo>
                  <a:pt x="1692677" y="882436"/>
                </a:moveTo>
                <a:cubicBezTo>
                  <a:pt x="1698724" y="890047"/>
                  <a:pt x="1705377" y="893852"/>
                  <a:pt x="1705982" y="908122"/>
                </a:cubicBezTo>
                <a:cubicBezTo>
                  <a:pt x="1696306" y="907171"/>
                  <a:pt x="1691468" y="900036"/>
                  <a:pt x="1692677" y="882436"/>
                </a:cubicBezTo>
                <a:close/>
                <a:moveTo>
                  <a:pt x="1872286" y="871258"/>
                </a:moveTo>
                <a:cubicBezTo>
                  <a:pt x="1875309" y="871734"/>
                  <a:pt x="1877728" y="872686"/>
                  <a:pt x="1878937" y="874588"/>
                </a:cubicBezTo>
                <a:cubicBezTo>
                  <a:pt x="1872286" y="885053"/>
                  <a:pt x="1858982" y="886004"/>
                  <a:pt x="1848096" y="889572"/>
                </a:cubicBezTo>
                <a:cubicBezTo>
                  <a:pt x="1849911" y="880772"/>
                  <a:pt x="1856562" y="875301"/>
                  <a:pt x="1862610" y="872923"/>
                </a:cubicBezTo>
                <a:cubicBezTo>
                  <a:pt x="1866238" y="871734"/>
                  <a:pt x="1869263" y="871021"/>
                  <a:pt x="1872286" y="871258"/>
                </a:cubicBezTo>
                <a:close/>
                <a:moveTo>
                  <a:pt x="1192555" y="870545"/>
                </a:moveTo>
                <a:cubicBezTo>
                  <a:pt x="1201626" y="886717"/>
                  <a:pt x="1191951" y="922630"/>
                  <a:pt x="1198602" y="944511"/>
                </a:cubicBezTo>
                <a:cubicBezTo>
                  <a:pt x="1187112" y="927862"/>
                  <a:pt x="1180460" y="910025"/>
                  <a:pt x="1155061" y="921204"/>
                </a:cubicBezTo>
                <a:cubicBezTo>
                  <a:pt x="1163527" y="898847"/>
                  <a:pt x="1190741" y="899560"/>
                  <a:pt x="1192555" y="870545"/>
                </a:cubicBezTo>
                <a:close/>
                <a:moveTo>
                  <a:pt x="1423567" y="865313"/>
                </a:moveTo>
                <a:cubicBezTo>
                  <a:pt x="1429009" y="866739"/>
                  <a:pt x="1433243" y="884577"/>
                  <a:pt x="1436871" y="887669"/>
                </a:cubicBezTo>
                <a:cubicBezTo>
                  <a:pt x="1447151" y="884815"/>
                  <a:pt x="1453200" y="871497"/>
                  <a:pt x="1462270" y="881961"/>
                </a:cubicBezTo>
                <a:cubicBezTo>
                  <a:pt x="1459246" y="887669"/>
                  <a:pt x="1451990" y="889096"/>
                  <a:pt x="1453804" y="898847"/>
                </a:cubicBezTo>
                <a:cubicBezTo>
                  <a:pt x="1446547" y="894328"/>
                  <a:pt x="1434452" y="893615"/>
                  <a:pt x="1427195" y="889096"/>
                </a:cubicBezTo>
                <a:cubicBezTo>
                  <a:pt x="1427800" y="877442"/>
                  <a:pt x="1425381" y="873160"/>
                  <a:pt x="1418123" y="870545"/>
                </a:cubicBezTo>
                <a:cubicBezTo>
                  <a:pt x="1420543" y="866263"/>
                  <a:pt x="1421752" y="864837"/>
                  <a:pt x="1423567" y="865313"/>
                </a:cubicBezTo>
                <a:close/>
                <a:moveTo>
                  <a:pt x="322329" y="856275"/>
                </a:moveTo>
                <a:cubicBezTo>
                  <a:pt x="322933" y="855799"/>
                  <a:pt x="322933" y="856037"/>
                  <a:pt x="324143" y="856512"/>
                </a:cubicBezTo>
                <a:cubicBezTo>
                  <a:pt x="329586" y="859842"/>
                  <a:pt x="344705" y="877442"/>
                  <a:pt x="353776" y="865789"/>
                </a:cubicBezTo>
                <a:cubicBezTo>
                  <a:pt x="362242" y="868404"/>
                  <a:pt x="339262" y="879344"/>
                  <a:pt x="332005" y="882436"/>
                </a:cubicBezTo>
                <a:cubicBezTo>
                  <a:pt x="330796" y="871258"/>
                  <a:pt x="328982" y="863885"/>
                  <a:pt x="322933" y="859605"/>
                </a:cubicBezTo>
                <a:cubicBezTo>
                  <a:pt x="322329" y="857702"/>
                  <a:pt x="322329" y="856750"/>
                  <a:pt x="322329" y="856275"/>
                </a:cubicBezTo>
                <a:close/>
                <a:moveTo>
                  <a:pt x="11487098" y="856037"/>
                </a:moveTo>
                <a:cubicBezTo>
                  <a:pt x="11477423" y="857226"/>
                  <a:pt x="11470166" y="860556"/>
                  <a:pt x="11467142" y="868167"/>
                </a:cubicBezTo>
                <a:cubicBezTo>
                  <a:pt x="11482261" y="859605"/>
                  <a:pt x="11468352" y="888144"/>
                  <a:pt x="11485889" y="879583"/>
                </a:cubicBezTo>
                <a:close/>
                <a:moveTo>
                  <a:pt x="1794274" y="855561"/>
                </a:moveTo>
                <a:cubicBezTo>
                  <a:pt x="1806974" y="857226"/>
                  <a:pt x="1823907" y="863648"/>
                  <a:pt x="1835396" y="856037"/>
                </a:cubicBezTo>
                <a:cubicBezTo>
                  <a:pt x="1823907" y="892187"/>
                  <a:pt x="1802135" y="856037"/>
                  <a:pt x="1777341" y="869356"/>
                </a:cubicBezTo>
                <a:cubicBezTo>
                  <a:pt x="1777341" y="861507"/>
                  <a:pt x="1779760" y="857702"/>
                  <a:pt x="1783388" y="856037"/>
                </a:cubicBezTo>
                <a:cubicBezTo>
                  <a:pt x="1786413" y="854848"/>
                  <a:pt x="1790041" y="854848"/>
                  <a:pt x="1794274" y="855561"/>
                </a:cubicBezTo>
                <a:close/>
                <a:moveTo>
                  <a:pt x="7246639" y="854848"/>
                </a:moveTo>
                <a:cubicBezTo>
                  <a:pt x="7261758" y="864361"/>
                  <a:pt x="7272038" y="879820"/>
                  <a:pt x="7292600" y="881485"/>
                </a:cubicBezTo>
                <a:cubicBezTo>
                  <a:pt x="7291994" y="893615"/>
                  <a:pt x="7272038" y="881723"/>
                  <a:pt x="7275062" y="900512"/>
                </a:cubicBezTo>
                <a:cubicBezTo>
                  <a:pt x="7266596" y="889572"/>
                  <a:pt x="7260547" y="880772"/>
                  <a:pt x="7256919" y="868167"/>
                </a:cubicBezTo>
                <a:cubicBezTo>
                  <a:pt x="7250267" y="869593"/>
                  <a:pt x="7251478" y="879583"/>
                  <a:pt x="7250873" y="887669"/>
                </a:cubicBezTo>
                <a:cubicBezTo>
                  <a:pt x="7244824" y="879107"/>
                  <a:pt x="7241196" y="862696"/>
                  <a:pt x="7246639" y="854848"/>
                </a:cubicBezTo>
                <a:close/>
                <a:moveTo>
                  <a:pt x="1182879" y="847951"/>
                </a:moveTo>
                <a:cubicBezTo>
                  <a:pt x="1187716" y="847236"/>
                  <a:pt x="1192555" y="848901"/>
                  <a:pt x="1196183" y="853183"/>
                </a:cubicBezTo>
                <a:cubicBezTo>
                  <a:pt x="1189530" y="870306"/>
                  <a:pt x="1177436" y="855323"/>
                  <a:pt x="1158689" y="863648"/>
                </a:cubicBezTo>
                <a:cubicBezTo>
                  <a:pt x="1152642" y="867452"/>
                  <a:pt x="1168365" y="849853"/>
                  <a:pt x="1182879" y="847951"/>
                </a:cubicBezTo>
                <a:close/>
                <a:moveTo>
                  <a:pt x="7106339" y="837011"/>
                </a:moveTo>
                <a:cubicBezTo>
                  <a:pt x="7115410" y="838913"/>
                  <a:pt x="7123876" y="846523"/>
                  <a:pt x="7123271" y="857226"/>
                </a:cubicBezTo>
                <a:cubicBezTo>
                  <a:pt x="7111781" y="851994"/>
                  <a:pt x="7102709" y="846762"/>
                  <a:pt x="7085778" y="849853"/>
                </a:cubicBezTo>
                <a:cubicBezTo>
                  <a:pt x="7087591" y="839150"/>
                  <a:pt x="7097268" y="835107"/>
                  <a:pt x="7106339" y="837011"/>
                </a:cubicBezTo>
                <a:close/>
                <a:moveTo>
                  <a:pt x="1911595" y="827735"/>
                </a:moveTo>
                <a:cubicBezTo>
                  <a:pt x="1914013" y="821788"/>
                  <a:pt x="1927922" y="849616"/>
                  <a:pt x="1929131" y="864124"/>
                </a:cubicBezTo>
                <a:cubicBezTo>
                  <a:pt x="1928527" y="878393"/>
                  <a:pt x="1903733" y="869832"/>
                  <a:pt x="1901918" y="863648"/>
                </a:cubicBezTo>
                <a:cubicBezTo>
                  <a:pt x="1894057" y="862934"/>
                  <a:pt x="1932156" y="857940"/>
                  <a:pt x="1911595" y="827735"/>
                </a:cubicBezTo>
                <a:close/>
                <a:moveTo>
                  <a:pt x="11693920" y="823692"/>
                </a:moveTo>
                <a:cubicBezTo>
                  <a:pt x="11699364" y="824405"/>
                  <a:pt x="11706015" y="827735"/>
                  <a:pt x="11712668" y="829399"/>
                </a:cubicBezTo>
                <a:lnTo>
                  <a:pt x="11711481" y="832279"/>
                </a:lnTo>
                <a:lnTo>
                  <a:pt x="11711458" y="832253"/>
                </a:lnTo>
                <a:cubicBezTo>
                  <a:pt x="11711458" y="835346"/>
                  <a:pt x="11710249" y="837011"/>
                  <a:pt x="11709040" y="838200"/>
                </a:cubicBezTo>
                <a:lnTo>
                  <a:pt x="11711481" y="832279"/>
                </a:lnTo>
                <a:lnTo>
                  <a:pt x="11724234" y="846940"/>
                </a:lnTo>
                <a:cubicBezTo>
                  <a:pt x="11728089" y="853005"/>
                  <a:pt x="11730206" y="859605"/>
                  <a:pt x="11726576" y="864837"/>
                </a:cubicBezTo>
                <a:cubicBezTo>
                  <a:pt x="11709644" y="868880"/>
                  <a:pt x="11719925" y="845573"/>
                  <a:pt x="11701178" y="853183"/>
                </a:cubicBezTo>
                <a:cubicBezTo>
                  <a:pt x="11698759" y="843432"/>
                  <a:pt x="11703596" y="842004"/>
                  <a:pt x="11707225" y="839389"/>
                </a:cubicBezTo>
                <a:cubicBezTo>
                  <a:pt x="11700573" y="844621"/>
                  <a:pt x="11687874" y="842243"/>
                  <a:pt x="11682430" y="835821"/>
                </a:cubicBezTo>
                <a:cubicBezTo>
                  <a:pt x="11684244" y="825356"/>
                  <a:pt x="11688478" y="822977"/>
                  <a:pt x="11693920" y="823692"/>
                </a:cubicBezTo>
                <a:close/>
                <a:moveTo>
                  <a:pt x="1667278" y="806805"/>
                </a:moveTo>
                <a:cubicBezTo>
                  <a:pt x="1658206" y="819410"/>
                  <a:pt x="1653974" y="836296"/>
                  <a:pt x="1628575" y="834157"/>
                </a:cubicBezTo>
                <a:cubicBezTo>
                  <a:pt x="1646112" y="829875"/>
                  <a:pt x="1644298" y="806805"/>
                  <a:pt x="1667278" y="806805"/>
                </a:cubicBezTo>
                <a:close/>
                <a:moveTo>
                  <a:pt x="11360102" y="780881"/>
                </a:moveTo>
                <a:cubicBezTo>
                  <a:pt x="11364941" y="781595"/>
                  <a:pt x="11369173" y="784211"/>
                  <a:pt x="11370987" y="788254"/>
                </a:cubicBezTo>
                <a:cubicBezTo>
                  <a:pt x="11372197" y="800859"/>
                  <a:pt x="11367359" y="808470"/>
                  <a:pt x="11358893" y="805854"/>
                </a:cubicBezTo>
                <a:cubicBezTo>
                  <a:pt x="11357079" y="801573"/>
                  <a:pt x="11359497" y="800146"/>
                  <a:pt x="11363731" y="800622"/>
                </a:cubicBezTo>
                <a:cubicBezTo>
                  <a:pt x="11361916" y="800384"/>
                  <a:pt x="11335913" y="787541"/>
                  <a:pt x="11339541" y="806329"/>
                </a:cubicBezTo>
                <a:cubicBezTo>
                  <a:pt x="11325632" y="789682"/>
                  <a:pt x="11346193" y="778266"/>
                  <a:pt x="11360102" y="780881"/>
                </a:cubicBezTo>
                <a:close/>
                <a:moveTo>
                  <a:pt x="11534268" y="759952"/>
                </a:moveTo>
                <a:cubicBezTo>
                  <a:pt x="11533664" y="760428"/>
                  <a:pt x="11534268" y="761854"/>
                  <a:pt x="11537897" y="765184"/>
                </a:cubicBezTo>
                <a:cubicBezTo>
                  <a:pt x="11545154" y="765897"/>
                  <a:pt x="11537897" y="775411"/>
                  <a:pt x="11533059" y="776838"/>
                </a:cubicBezTo>
                <a:cubicBezTo>
                  <a:pt x="11514312" y="761380"/>
                  <a:pt x="11506450" y="770416"/>
                  <a:pt x="11486493" y="782546"/>
                </a:cubicBezTo>
                <a:cubicBezTo>
                  <a:pt x="11504636" y="800146"/>
                  <a:pt x="11512498" y="832967"/>
                  <a:pt x="11530640" y="850329"/>
                </a:cubicBezTo>
                <a:cubicBezTo>
                  <a:pt x="11546363" y="827735"/>
                  <a:pt x="11545154" y="807757"/>
                  <a:pt x="11556644" y="771130"/>
                </a:cubicBezTo>
                <a:cubicBezTo>
                  <a:pt x="11553620" y="768038"/>
                  <a:pt x="11536687" y="758763"/>
                  <a:pt x="11534268" y="759952"/>
                </a:cubicBezTo>
                <a:close/>
                <a:moveTo>
                  <a:pt x="1956950" y="751866"/>
                </a:moveTo>
                <a:cubicBezTo>
                  <a:pt x="1950902" y="754957"/>
                  <a:pt x="1953926" y="769466"/>
                  <a:pt x="1946670" y="771605"/>
                </a:cubicBezTo>
                <a:cubicBezTo>
                  <a:pt x="1941832" y="771368"/>
                  <a:pt x="1934575" y="771130"/>
                  <a:pt x="1931551" y="776838"/>
                </a:cubicBezTo>
                <a:cubicBezTo>
                  <a:pt x="1938807" y="779455"/>
                  <a:pt x="1940621" y="785163"/>
                  <a:pt x="1950902" y="782070"/>
                </a:cubicBezTo>
                <a:cubicBezTo>
                  <a:pt x="1951507" y="772320"/>
                  <a:pt x="1956345" y="768990"/>
                  <a:pt x="1966021" y="771605"/>
                </a:cubicBezTo>
                <a:lnTo>
                  <a:pt x="1966626" y="753768"/>
                </a:lnTo>
                <a:cubicBezTo>
                  <a:pt x="1962393" y="751390"/>
                  <a:pt x="1958764" y="750914"/>
                  <a:pt x="1956950" y="751866"/>
                </a:cubicBezTo>
                <a:close/>
                <a:moveTo>
                  <a:pt x="1666673" y="745682"/>
                </a:moveTo>
                <a:cubicBezTo>
                  <a:pt x="1683606" y="750677"/>
                  <a:pt x="1692073" y="762093"/>
                  <a:pt x="1708400" y="767088"/>
                </a:cubicBezTo>
                <a:cubicBezTo>
                  <a:pt x="1715657" y="765897"/>
                  <a:pt x="1709610" y="758287"/>
                  <a:pt x="1704772" y="756147"/>
                </a:cubicBezTo>
                <a:cubicBezTo>
                  <a:pt x="1721704" y="755672"/>
                  <a:pt x="1759199" y="762330"/>
                  <a:pt x="1765851" y="768277"/>
                </a:cubicBezTo>
                <a:cubicBezTo>
                  <a:pt x="1759199" y="765897"/>
                  <a:pt x="1756175" y="770655"/>
                  <a:pt x="1756175" y="778027"/>
                </a:cubicBezTo>
                <a:cubicBezTo>
                  <a:pt x="1710214" y="779455"/>
                  <a:pt x="1687235" y="768990"/>
                  <a:pt x="1632808" y="760665"/>
                </a:cubicBezTo>
                <a:cubicBezTo>
                  <a:pt x="1635831" y="746633"/>
                  <a:pt x="1656997" y="752103"/>
                  <a:pt x="1666673" y="745682"/>
                </a:cubicBezTo>
                <a:close/>
                <a:moveTo>
                  <a:pt x="11461699" y="739975"/>
                </a:moveTo>
                <a:cubicBezTo>
                  <a:pt x="11443557" y="744493"/>
                  <a:pt x="11465327" y="777314"/>
                  <a:pt x="11447790" y="789682"/>
                </a:cubicBezTo>
                <a:cubicBezTo>
                  <a:pt x="11471375" y="791821"/>
                  <a:pt x="11473189" y="767801"/>
                  <a:pt x="11472585" y="739975"/>
                </a:cubicBezTo>
                <a:cubicBezTo>
                  <a:pt x="11467747" y="739260"/>
                  <a:pt x="11464723" y="739260"/>
                  <a:pt x="11461699" y="739975"/>
                </a:cubicBezTo>
                <a:close/>
                <a:moveTo>
                  <a:pt x="1582009" y="739975"/>
                </a:moveTo>
                <a:cubicBezTo>
                  <a:pt x="1572938" y="755196"/>
                  <a:pt x="1554795" y="756385"/>
                  <a:pt x="1536654" y="754720"/>
                </a:cubicBezTo>
                <a:cubicBezTo>
                  <a:pt x="1550563" y="732126"/>
                  <a:pt x="1557820" y="748536"/>
                  <a:pt x="1582009" y="739975"/>
                </a:cubicBezTo>
                <a:close/>
                <a:moveTo>
                  <a:pt x="11412715" y="732839"/>
                </a:moveTo>
                <a:cubicBezTo>
                  <a:pt x="11380663" y="783735"/>
                  <a:pt x="11320795" y="740925"/>
                  <a:pt x="11277857" y="780881"/>
                </a:cubicBezTo>
                <a:cubicBezTo>
                  <a:pt x="11293581" y="796103"/>
                  <a:pt x="11322004" y="764708"/>
                  <a:pt x="11326841" y="806805"/>
                </a:cubicBezTo>
                <a:cubicBezTo>
                  <a:pt x="11311723" y="819410"/>
                  <a:pt x="11298418" y="794675"/>
                  <a:pt x="11296604" y="824167"/>
                </a:cubicBezTo>
                <a:cubicBezTo>
                  <a:pt x="11318375" y="818221"/>
                  <a:pt x="11322609" y="834394"/>
                  <a:pt x="11337122" y="837485"/>
                </a:cubicBezTo>
                <a:cubicBezTo>
                  <a:pt x="11356474" y="831302"/>
                  <a:pt x="11382477" y="795627"/>
                  <a:pt x="11407877" y="819649"/>
                </a:cubicBezTo>
                <a:cubicBezTo>
                  <a:pt x="11416949" y="788730"/>
                  <a:pt x="11424809" y="775649"/>
                  <a:pt x="11433276" y="746633"/>
                </a:cubicBezTo>
                <a:cubicBezTo>
                  <a:pt x="11416344" y="753293"/>
                  <a:pt x="11429648" y="726418"/>
                  <a:pt x="11412715" y="732839"/>
                </a:cubicBezTo>
                <a:close/>
                <a:moveTo>
                  <a:pt x="12148688" y="729748"/>
                </a:moveTo>
                <a:cubicBezTo>
                  <a:pt x="12152316" y="730224"/>
                  <a:pt x="12155340" y="731650"/>
                  <a:pt x="12157154" y="734741"/>
                </a:cubicBezTo>
                <a:cubicBezTo>
                  <a:pt x="12155945" y="753768"/>
                  <a:pt x="12137198" y="736882"/>
                  <a:pt x="12119055" y="746633"/>
                </a:cubicBezTo>
                <a:cubicBezTo>
                  <a:pt x="12120869" y="741164"/>
                  <a:pt x="12128731" y="734980"/>
                  <a:pt x="12136593" y="731887"/>
                </a:cubicBezTo>
                <a:cubicBezTo>
                  <a:pt x="12140826" y="730224"/>
                  <a:pt x="12145060" y="729509"/>
                  <a:pt x="12148688" y="729748"/>
                </a:cubicBezTo>
                <a:close/>
                <a:moveTo>
                  <a:pt x="1894057" y="725942"/>
                </a:moveTo>
                <a:cubicBezTo>
                  <a:pt x="1883776" y="733076"/>
                  <a:pt x="1900104" y="738310"/>
                  <a:pt x="1890429" y="743303"/>
                </a:cubicBezTo>
                <a:cubicBezTo>
                  <a:pt x="1880753" y="742590"/>
                  <a:pt x="1883776" y="727131"/>
                  <a:pt x="1871681" y="729985"/>
                </a:cubicBezTo>
                <a:cubicBezTo>
                  <a:pt x="1872891" y="748061"/>
                  <a:pt x="1845677" y="725466"/>
                  <a:pt x="1847492" y="741638"/>
                </a:cubicBezTo>
                <a:cubicBezTo>
                  <a:pt x="1858982" y="746396"/>
                  <a:pt x="1842049" y="750677"/>
                  <a:pt x="1851120" y="759476"/>
                </a:cubicBezTo>
                <a:cubicBezTo>
                  <a:pt x="1868052" y="759000"/>
                  <a:pt x="1888009" y="747347"/>
                  <a:pt x="1879543" y="766612"/>
                </a:cubicBezTo>
                <a:cubicBezTo>
                  <a:pt x="1901918" y="754482"/>
                  <a:pt x="1911595" y="790632"/>
                  <a:pt x="1922480" y="771605"/>
                </a:cubicBezTo>
                <a:cubicBezTo>
                  <a:pt x="1917641" y="769227"/>
                  <a:pt x="1912804" y="765184"/>
                  <a:pt x="1908570" y="760665"/>
                </a:cubicBezTo>
                <a:cubicBezTo>
                  <a:pt x="1920666" y="759715"/>
                  <a:pt x="1937598" y="763282"/>
                  <a:pt x="1938203" y="747585"/>
                </a:cubicBezTo>
                <a:cubicBezTo>
                  <a:pt x="1912804" y="733315"/>
                  <a:pt x="1924294" y="742114"/>
                  <a:pt x="1904337" y="754244"/>
                </a:cubicBezTo>
                <a:cubicBezTo>
                  <a:pt x="1904942" y="744493"/>
                  <a:pt x="1904942" y="736882"/>
                  <a:pt x="1907965" y="731174"/>
                </a:cubicBezTo>
                <a:cubicBezTo>
                  <a:pt x="1903128" y="730698"/>
                  <a:pt x="1898289" y="728320"/>
                  <a:pt x="1894057" y="725942"/>
                </a:cubicBezTo>
                <a:close/>
                <a:moveTo>
                  <a:pt x="1829349" y="724277"/>
                </a:moveTo>
                <a:cubicBezTo>
                  <a:pt x="1816650" y="733315"/>
                  <a:pt x="1806369" y="746157"/>
                  <a:pt x="1800926" y="759476"/>
                </a:cubicBezTo>
                <a:lnTo>
                  <a:pt x="1826931" y="759476"/>
                </a:lnTo>
                <a:cubicBezTo>
                  <a:pt x="1829954" y="747823"/>
                  <a:pt x="1845677" y="727844"/>
                  <a:pt x="1829349" y="724277"/>
                </a:cubicBezTo>
                <a:close/>
                <a:moveTo>
                  <a:pt x="1589872" y="705013"/>
                </a:moveTo>
                <a:cubicBezTo>
                  <a:pt x="1598338" y="707867"/>
                  <a:pt x="1608012" y="715240"/>
                  <a:pt x="1620108" y="714051"/>
                </a:cubicBezTo>
                <a:cubicBezTo>
                  <a:pt x="1603176" y="729509"/>
                  <a:pt x="1593499" y="714051"/>
                  <a:pt x="1568100" y="721423"/>
                </a:cubicBezTo>
                <a:cubicBezTo>
                  <a:pt x="1574752" y="703824"/>
                  <a:pt x="1581404" y="702159"/>
                  <a:pt x="1589872" y="705013"/>
                </a:cubicBezTo>
                <a:close/>
                <a:moveTo>
                  <a:pt x="2197638" y="702159"/>
                </a:moveTo>
                <a:cubicBezTo>
                  <a:pt x="2184938" y="713099"/>
                  <a:pt x="2207314" y="742828"/>
                  <a:pt x="2218199" y="725942"/>
                </a:cubicBezTo>
                <a:cubicBezTo>
                  <a:pt x="2206105" y="724990"/>
                  <a:pt x="2209732" y="703348"/>
                  <a:pt x="2197638" y="702159"/>
                </a:cubicBezTo>
                <a:close/>
                <a:moveTo>
                  <a:pt x="2132931" y="702159"/>
                </a:moveTo>
                <a:cubicBezTo>
                  <a:pt x="2136558" y="722375"/>
                  <a:pt x="2124464" y="723326"/>
                  <a:pt x="2128092" y="741638"/>
                </a:cubicBezTo>
                <a:cubicBezTo>
                  <a:pt x="2145630" y="734980"/>
                  <a:pt x="2134744" y="708817"/>
                  <a:pt x="2175262" y="720234"/>
                </a:cubicBezTo>
                <a:cubicBezTo>
                  <a:pt x="2171634" y="700018"/>
                  <a:pt x="2146840" y="705489"/>
                  <a:pt x="2132931" y="702159"/>
                </a:cubicBezTo>
                <a:close/>
                <a:moveTo>
                  <a:pt x="1666068" y="702159"/>
                </a:moveTo>
                <a:cubicBezTo>
                  <a:pt x="1672721" y="702872"/>
                  <a:pt x="1670301" y="716429"/>
                  <a:pt x="1669696" y="724277"/>
                </a:cubicBezTo>
                <a:cubicBezTo>
                  <a:pt x="1659416" y="739260"/>
                  <a:pt x="1628575" y="726655"/>
                  <a:pt x="1626760" y="754244"/>
                </a:cubicBezTo>
                <a:cubicBezTo>
                  <a:pt x="1610432" y="749012"/>
                  <a:pt x="1602570" y="764234"/>
                  <a:pt x="1595918" y="753768"/>
                </a:cubicBezTo>
                <a:cubicBezTo>
                  <a:pt x="1596523" y="749725"/>
                  <a:pt x="1598943" y="744255"/>
                  <a:pt x="1599547" y="736406"/>
                </a:cubicBezTo>
                <a:cubicBezTo>
                  <a:pt x="1605594" y="754720"/>
                  <a:pt x="1637645" y="735693"/>
                  <a:pt x="1618899" y="729985"/>
                </a:cubicBezTo>
                <a:cubicBezTo>
                  <a:pt x="1629179" y="715001"/>
                  <a:pt x="1664255" y="727844"/>
                  <a:pt x="1666068" y="702159"/>
                </a:cubicBezTo>
                <a:close/>
                <a:moveTo>
                  <a:pt x="10984557" y="700018"/>
                </a:moveTo>
                <a:cubicBezTo>
                  <a:pt x="10950086" y="716666"/>
                  <a:pt x="10906545" y="687651"/>
                  <a:pt x="10887798" y="717855"/>
                </a:cubicBezTo>
                <a:cubicBezTo>
                  <a:pt x="10913197" y="729985"/>
                  <a:pt x="10970043" y="738310"/>
                  <a:pt x="10984557" y="700018"/>
                </a:cubicBezTo>
                <a:close/>
                <a:moveTo>
                  <a:pt x="1558424" y="699305"/>
                </a:moveTo>
                <a:cubicBezTo>
                  <a:pt x="1568705" y="709293"/>
                  <a:pt x="1556006" y="741877"/>
                  <a:pt x="1537864" y="733552"/>
                </a:cubicBezTo>
                <a:cubicBezTo>
                  <a:pt x="1544515" y="720472"/>
                  <a:pt x="1557215" y="719520"/>
                  <a:pt x="1558424" y="699305"/>
                </a:cubicBezTo>
                <a:close/>
                <a:moveTo>
                  <a:pt x="11536687" y="696213"/>
                </a:moveTo>
                <a:cubicBezTo>
                  <a:pt x="11534268" y="695737"/>
                  <a:pt x="11531245" y="695975"/>
                  <a:pt x="11527616" y="696927"/>
                </a:cubicBezTo>
                <a:cubicBezTo>
                  <a:pt x="11524593" y="708580"/>
                  <a:pt x="11513102" y="735693"/>
                  <a:pt x="11522778" y="740449"/>
                </a:cubicBezTo>
                <a:cubicBezTo>
                  <a:pt x="11528825" y="721185"/>
                  <a:pt x="11547573" y="719044"/>
                  <a:pt x="11558458" y="704061"/>
                </a:cubicBezTo>
                <a:cubicBezTo>
                  <a:pt x="11549388" y="704774"/>
                  <a:pt x="11544549" y="697877"/>
                  <a:pt x="11536687" y="696213"/>
                </a:cubicBezTo>
                <a:close/>
                <a:moveTo>
                  <a:pt x="1727752" y="689553"/>
                </a:moveTo>
                <a:cubicBezTo>
                  <a:pt x="1719890" y="694786"/>
                  <a:pt x="1705982" y="691694"/>
                  <a:pt x="1700539" y="701207"/>
                </a:cubicBezTo>
                <a:cubicBezTo>
                  <a:pt x="1707795" y="703824"/>
                  <a:pt x="1698120" y="706915"/>
                  <a:pt x="1695096" y="712623"/>
                </a:cubicBezTo>
                <a:cubicBezTo>
                  <a:pt x="1697515" y="714764"/>
                  <a:pt x="1713239" y="727844"/>
                  <a:pt x="1714449" y="712147"/>
                </a:cubicBezTo>
                <a:cubicBezTo>
                  <a:pt x="1700539" y="705013"/>
                  <a:pt x="1738033" y="712147"/>
                  <a:pt x="1727752" y="689553"/>
                </a:cubicBezTo>
                <a:close/>
                <a:moveTo>
                  <a:pt x="7458905" y="682180"/>
                </a:moveTo>
                <a:cubicBezTo>
                  <a:pt x="7443785" y="682419"/>
                  <a:pt x="7426247" y="683132"/>
                  <a:pt x="7413548" y="682656"/>
                </a:cubicBezTo>
                <a:cubicBezTo>
                  <a:pt x="7408711" y="685510"/>
                  <a:pt x="7402662" y="685748"/>
                  <a:pt x="7397825" y="687888"/>
                </a:cubicBezTo>
                <a:cubicBezTo>
                  <a:pt x="7421410" y="692407"/>
                  <a:pt x="7442576" y="692407"/>
                  <a:pt x="7458905" y="682180"/>
                </a:cubicBezTo>
                <a:close/>
                <a:moveTo>
                  <a:pt x="7521796" y="681467"/>
                </a:moveTo>
                <a:cubicBezTo>
                  <a:pt x="7504260" y="681230"/>
                  <a:pt x="7490351" y="681943"/>
                  <a:pt x="7474023" y="682180"/>
                </a:cubicBezTo>
                <a:cubicBezTo>
                  <a:pt x="7489141" y="701446"/>
                  <a:pt x="7529658" y="703824"/>
                  <a:pt x="7548405" y="687413"/>
                </a:cubicBezTo>
                <a:cubicBezTo>
                  <a:pt x="7547801" y="686699"/>
                  <a:pt x="7547801" y="685034"/>
                  <a:pt x="7547801" y="684321"/>
                </a:cubicBezTo>
                <a:cubicBezTo>
                  <a:pt x="7538730" y="683845"/>
                  <a:pt x="7530263" y="681467"/>
                  <a:pt x="7521796" y="681467"/>
                </a:cubicBezTo>
                <a:close/>
                <a:moveTo>
                  <a:pt x="11422995" y="678137"/>
                </a:moveTo>
                <a:cubicBezTo>
                  <a:pt x="11419367" y="695499"/>
                  <a:pt x="11386711" y="679089"/>
                  <a:pt x="11387921" y="703111"/>
                </a:cubicBezTo>
                <a:cubicBezTo>
                  <a:pt x="11409087" y="708817"/>
                  <a:pt x="11436300" y="695024"/>
                  <a:pt x="11422995" y="678137"/>
                </a:cubicBezTo>
                <a:close/>
                <a:moveTo>
                  <a:pt x="2357063" y="677843"/>
                </a:moveTo>
                <a:cubicBezTo>
                  <a:pt x="2364433" y="679772"/>
                  <a:pt x="2371804" y="687888"/>
                  <a:pt x="2369991" y="697877"/>
                </a:cubicBezTo>
                <a:cubicBezTo>
                  <a:pt x="2353662" y="700018"/>
                  <a:pt x="2360314" y="682180"/>
                  <a:pt x="2343381" y="686223"/>
                </a:cubicBezTo>
                <a:cubicBezTo>
                  <a:pt x="2344590" y="681704"/>
                  <a:pt x="2347009" y="679326"/>
                  <a:pt x="2350033" y="678137"/>
                </a:cubicBezTo>
                <a:cubicBezTo>
                  <a:pt x="2352149" y="677246"/>
                  <a:pt x="2354606" y="677201"/>
                  <a:pt x="2357063" y="677843"/>
                </a:cubicBezTo>
                <a:close/>
                <a:moveTo>
                  <a:pt x="6989018" y="677424"/>
                </a:moveTo>
                <a:cubicBezTo>
                  <a:pt x="6988413" y="684321"/>
                  <a:pt x="6987204" y="692883"/>
                  <a:pt x="6983575" y="692645"/>
                </a:cubicBezTo>
                <a:cubicBezTo>
                  <a:pt x="7003532" y="678376"/>
                  <a:pt x="7004742" y="708343"/>
                  <a:pt x="7033769" y="698829"/>
                </a:cubicBezTo>
                <a:cubicBezTo>
                  <a:pt x="7039212" y="698353"/>
                  <a:pt x="7039212" y="691456"/>
                  <a:pt x="7041630" y="686223"/>
                </a:cubicBezTo>
                <a:cubicBezTo>
                  <a:pt x="7024094" y="681230"/>
                  <a:pt x="7006555" y="678852"/>
                  <a:pt x="6989018" y="677424"/>
                </a:cubicBezTo>
                <a:close/>
                <a:moveTo>
                  <a:pt x="11340750" y="675759"/>
                </a:moveTo>
                <a:cubicBezTo>
                  <a:pt x="11335308" y="677424"/>
                  <a:pt x="11331075" y="682656"/>
                  <a:pt x="11328655" y="690267"/>
                </a:cubicBezTo>
                <a:cubicBezTo>
                  <a:pt x="11340750" y="691218"/>
                  <a:pt x="11357079" y="694310"/>
                  <a:pt x="11358288" y="678613"/>
                </a:cubicBezTo>
                <a:cubicBezTo>
                  <a:pt x="11351031" y="675046"/>
                  <a:pt x="11345589" y="673857"/>
                  <a:pt x="11340750" y="675759"/>
                </a:cubicBezTo>
                <a:close/>
                <a:moveTo>
                  <a:pt x="6951525" y="675283"/>
                </a:moveTo>
                <a:cubicBezTo>
                  <a:pt x="6903144" y="677661"/>
                  <a:pt x="6852950" y="690981"/>
                  <a:pt x="6799128" y="709293"/>
                </a:cubicBezTo>
                <a:cubicBezTo>
                  <a:pt x="6800338" y="737121"/>
                  <a:pt x="6826947" y="731413"/>
                  <a:pt x="6822713" y="760665"/>
                </a:cubicBezTo>
                <a:cubicBezTo>
                  <a:pt x="6794291" y="758287"/>
                  <a:pt x="6773125" y="754244"/>
                  <a:pt x="6748935" y="754244"/>
                </a:cubicBezTo>
                <a:cubicBezTo>
                  <a:pt x="6746516" y="759952"/>
                  <a:pt x="6745911" y="765660"/>
                  <a:pt x="6745306" y="775649"/>
                </a:cubicBezTo>
                <a:cubicBezTo>
                  <a:pt x="6728374" y="776125"/>
                  <a:pt x="6728978" y="760665"/>
                  <a:pt x="6739259" y="755672"/>
                </a:cubicBezTo>
                <a:cubicBezTo>
                  <a:pt x="6717488" y="755672"/>
                  <a:pt x="6695717" y="757574"/>
                  <a:pt x="6666691" y="767088"/>
                </a:cubicBezTo>
                <a:cubicBezTo>
                  <a:pt x="6668504" y="775174"/>
                  <a:pt x="6672737" y="781833"/>
                  <a:pt x="6679390" y="784449"/>
                </a:cubicBezTo>
                <a:cubicBezTo>
                  <a:pt x="6685437" y="768990"/>
                  <a:pt x="6697533" y="769703"/>
                  <a:pt x="6706603" y="774460"/>
                </a:cubicBezTo>
                <a:cubicBezTo>
                  <a:pt x="6714464" y="765423"/>
                  <a:pt x="6725955" y="774460"/>
                  <a:pt x="6732608" y="784924"/>
                </a:cubicBezTo>
                <a:cubicBezTo>
                  <a:pt x="6735026" y="785163"/>
                  <a:pt x="6737445" y="783260"/>
                  <a:pt x="6737445" y="779216"/>
                </a:cubicBezTo>
                <a:cubicBezTo>
                  <a:pt x="6748935" y="788254"/>
                  <a:pt x="6763449" y="793249"/>
                  <a:pt x="6777358" y="796340"/>
                </a:cubicBezTo>
                <a:cubicBezTo>
                  <a:pt x="6774940" y="794201"/>
                  <a:pt x="6775544" y="794675"/>
                  <a:pt x="6773125" y="792536"/>
                </a:cubicBezTo>
                <a:cubicBezTo>
                  <a:pt x="6780986" y="787302"/>
                  <a:pt x="6779172" y="768751"/>
                  <a:pt x="6793687" y="769941"/>
                </a:cubicBezTo>
                <a:cubicBezTo>
                  <a:pt x="6785825" y="787065"/>
                  <a:pt x="6794896" y="793725"/>
                  <a:pt x="6806386" y="798719"/>
                </a:cubicBezTo>
                <a:cubicBezTo>
                  <a:pt x="6816062" y="799670"/>
                  <a:pt x="6825133" y="800859"/>
                  <a:pt x="6834809" y="801573"/>
                </a:cubicBezTo>
                <a:cubicBezTo>
                  <a:pt x="6834809" y="801573"/>
                  <a:pt x="6832390" y="798957"/>
                  <a:pt x="6830575" y="798719"/>
                </a:cubicBezTo>
                <a:cubicBezTo>
                  <a:pt x="6837832" y="789443"/>
                  <a:pt x="6842065" y="796340"/>
                  <a:pt x="6849322" y="804665"/>
                </a:cubicBezTo>
                <a:cubicBezTo>
                  <a:pt x="6860812" y="809659"/>
                  <a:pt x="6875327" y="816795"/>
                  <a:pt x="6888631" y="831778"/>
                </a:cubicBezTo>
                <a:cubicBezTo>
                  <a:pt x="6893469" y="828210"/>
                  <a:pt x="6883188" y="805616"/>
                  <a:pt x="6897703" y="803000"/>
                </a:cubicBezTo>
                <a:cubicBezTo>
                  <a:pt x="6893469" y="836296"/>
                  <a:pt x="6937010" y="825832"/>
                  <a:pt x="6954548" y="807519"/>
                </a:cubicBezTo>
                <a:cubicBezTo>
                  <a:pt x="6928545" y="846999"/>
                  <a:pt x="7001114" y="835821"/>
                  <a:pt x="7019860" y="849140"/>
                </a:cubicBezTo>
                <a:cubicBezTo>
                  <a:pt x="7019255" y="855086"/>
                  <a:pt x="7010184" y="851994"/>
                  <a:pt x="7011999" y="860080"/>
                </a:cubicBezTo>
                <a:cubicBezTo>
                  <a:pt x="7025907" y="871258"/>
                  <a:pt x="7040421" y="866978"/>
                  <a:pt x="7048283" y="849853"/>
                </a:cubicBezTo>
                <a:cubicBezTo>
                  <a:pt x="7057959" y="848664"/>
                  <a:pt x="7049492" y="869832"/>
                  <a:pt x="7053726" y="878155"/>
                </a:cubicBezTo>
                <a:cubicBezTo>
                  <a:pt x="7097268" y="873875"/>
                  <a:pt x="7128714" y="918111"/>
                  <a:pt x="7175279" y="902414"/>
                </a:cubicBezTo>
                <a:cubicBezTo>
                  <a:pt x="7172860" y="914544"/>
                  <a:pt x="7176488" y="919063"/>
                  <a:pt x="7178304" y="925960"/>
                </a:cubicBezTo>
                <a:cubicBezTo>
                  <a:pt x="7184350" y="925008"/>
                  <a:pt x="7190398" y="925008"/>
                  <a:pt x="7193422" y="927862"/>
                </a:cubicBezTo>
                <a:cubicBezTo>
                  <a:pt x="7191607" y="932619"/>
                  <a:pt x="7187978" y="934284"/>
                  <a:pt x="7184350" y="936424"/>
                </a:cubicBezTo>
                <a:cubicBezTo>
                  <a:pt x="7195840" y="936424"/>
                  <a:pt x="7209146" y="934522"/>
                  <a:pt x="7208541" y="948554"/>
                </a:cubicBezTo>
                <a:cubicBezTo>
                  <a:pt x="7213378" y="950932"/>
                  <a:pt x="7223659" y="931905"/>
                  <a:pt x="7213983" y="931192"/>
                </a:cubicBezTo>
                <a:cubicBezTo>
                  <a:pt x="7217611" y="915496"/>
                  <a:pt x="7223054" y="945463"/>
                  <a:pt x="7238172" y="936900"/>
                </a:cubicBezTo>
                <a:cubicBezTo>
                  <a:pt x="7244824" y="947365"/>
                  <a:pt x="7232126" y="948791"/>
                  <a:pt x="7241196" y="959494"/>
                </a:cubicBezTo>
                <a:cubicBezTo>
                  <a:pt x="7258734" y="941181"/>
                  <a:pt x="7291389" y="967343"/>
                  <a:pt x="7298042" y="942133"/>
                </a:cubicBezTo>
                <a:cubicBezTo>
                  <a:pt x="7298042" y="944035"/>
                  <a:pt x="7298042" y="944749"/>
                  <a:pt x="7298646" y="946176"/>
                </a:cubicBezTo>
                <a:cubicBezTo>
                  <a:pt x="7297438" y="928101"/>
                  <a:pt x="7319208" y="925723"/>
                  <a:pt x="7326465" y="934522"/>
                </a:cubicBezTo>
                <a:cubicBezTo>
                  <a:pt x="7323442" y="944511"/>
                  <a:pt x="7311951" y="947841"/>
                  <a:pt x="7299251" y="946889"/>
                </a:cubicBezTo>
                <a:cubicBezTo>
                  <a:pt x="7301670" y="960921"/>
                  <a:pt x="7306508" y="968532"/>
                  <a:pt x="7313160" y="972337"/>
                </a:cubicBezTo>
                <a:cubicBezTo>
                  <a:pt x="7342188" y="944273"/>
                  <a:pt x="7386335" y="967343"/>
                  <a:pt x="7417780" y="965678"/>
                </a:cubicBezTo>
                <a:cubicBezTo>
                  <a:pt x="7403267" y="942370"/>
                  <a:pt x="7419596" y="936900"/>
                  <a:pt x="7437737" y="944987"/>
                </a:cubicBezTo>
                <a:cubicBezTo>
                  <a:pt x="7423224" y="956878"/>
                  <a:pt x="7434109" y="967105"/>
                  <a:pt x="7428667" y="979947"/>
                </a:cubicBezTo>
                <a:cubicBezTo>
                  <a:pt x="7415967" y="963300"/>
                  <a:pt x="7402662" y="990888"/>
                  <a:pt x="7384520" y="987083"/>
                </a:cubicBezTo>
                <a:cubicBezTo>
                  <a:pt x="7379682" y="962348"/>
                  <a:pt x="7339770" y="966392"/>
                  <a:pt x="7330698" y="978997"/>
                </a:cubicBezTo>
                <a:cubicBezTo>
                  <a:pt x="7335537" y="980423"/>
                  <a:pt x="7339770" y="981375"/>
                  <a:pt x="7345817" y="984229"/>
                </a:cubicBezTo>
                <a:cubicBezTo>
                  <a:pt x="7342793" y="995883"/>
                  <a:pt x="7319208" y="986131"/>
                  <a:pt x="7307113" y="988985"/>
                </a:cubicBezTo>
                <a:cubicBezTo>
                  <a:pt x="7304090" y="1002543"/>
                  <a:pt x="7308323" y="1008251"/>
                  <a:pt x="7317394" y="1013244"/>
                </a:cubicBezTo>
                <a:cubicBezTo>
                  <a:pt x="7322836" y="1009677"/>
                  <a:pt x="7332512" y="1004682"/>
                  <a:pt x="7337350" y="1005158"/>
                </a:cubicBezTo>
                <a:cubicBezTo>
                  <a:pt x="7383915" y="1008964"/>
                  <a:pt x="7350655" y="1003969"/>
                  <a:pt x="7336746" y="1017288"/>
                </a:cubicBezTo>
                <a:cubicBezTo>
                  <a:pt x="7350050" y="1014672"/>
                  <a:pt x="7379078" y="1038692"/>
                  <a:pt x="7371820" y="1002780"/>
                </a:cubicBezTo>
                <a:lnTo>
                  <a:pt x="7384520" y="1001591"/>
                </a:lnTo>
                <a:cubicBezTo>
                  <a:pt x="7386335" y="1008251"/>
                  <a:pt x="7388754" y="1013007"/>
                  <a:pt x="7388149" y="1021569"/>
                </a:cubicBezTo>
                <a:cubicBezTo>
                  <a:pt x="7375450" y="1022520"/>
                  <a:pt x="7363354" y="1027515"/>
                  <a:pt x="7351260" y="1030606"/>
                </a:cubicBezTo>
                <a:cubicBezTo>
                  <a:pt x="7359726" y="1039882"/>
                  <a:pt x="7367588" y="1046304"/>
                  <a:pt x="7377264" y="1064140"/>
                </a:cubicBezTo>
                <a:cubicBezTo>
                  <a:pt x="7373030" y="1063666"/>
                  <a:pt x="7369402" y="1065092"/>
                  <a:pt x="7366379" y="1066520"/>
                </a:cubicBezTo>
                <a:cubicBezTo>
                  <a:pt x="7379078" y="1069135"/>
                  <a:pt x="7391172" y="1068898"/>
                  <a:pt x="7402058" y="1058908"/>
                </a:cubicBezTo>
                <a:cubicBezTo>
                  <a:pt x="7392987" y="1046304"/>
                  <a:pt x="7383310" y="1049395"/>
                  <a:pt x="7391777" y="1028228"/>
                </a:cubicBezTo>
                <a:cubicBezTo>
                  <a:pt x="7439553" y="1036314"/>
                  <a:pt x="7478256" y="1067709"/>
                  <a:pt x="7498212" y="1017764"/>
                </a:cubicBezTo>
                <a:cubicBezTo>
                  <a:pt x="7467370" y="1009201"/>
                  <a:pt x="7432900" y="1021807"/>
                  <a:pt x="7438343" y="962824"/>
                </a:cubicBezTo>
                <a:lnTo>
                  <a:pt x="7457694" y="962824"/>
                </a:lnTo>
                <a:cubicBezTo>
                  <a:pt x="7459509" y="933333"/>
                  <a:pt x="7448018" y="922630"/>
                  <a:pt x="7431691" y="913117"/>
                </a:cubicBezTo>
                <a:cubicBezTo>
                  <a:pt x="7417780" y="911928"/>
                  <a:pt x="7444994" y="930479"/>
                  <a:pt x="7428063" y="933094"/>
                </a:cubicBezTo>
                <a:cubicBezTo>
                  <a:pt x="7414757" y="874350"/>
                  <a:pt x="7336746" y="851518"/>
                  <a:pt x="7308928" y="918350"/>
                </a:cubicBezTo>
                <a:cubicBezTo>
                  <a:pt x="7291389" y="893139"/>
                  <a:pt x="7327675" y="884339"/>
                  <a:pt x="7342793" y="875777"/>
                </a:cubicBezTo>
                <a:cubicBezTo>
                  <a:pt x="7336746" y="851518"/>
                  <a:pt x="7310741" y="849140"/>
                  <a:pt x="7302275" y="826546"/>
                </a:cubicBezTo>
                <a:cubicBezTo>
                  <a:pt x="7294414" y="845810"/>
                  <a:pt x="7279899" y="834870"/>
                  <a:pt x="7279295" y="852707"/>
                </a:cubicBezTo>
                <a:cubicBezTo>
                  <a:pt x="7267200" y="849616"/>
                  <a:pt x="7278690" y="820838"/>
                  <a:pt x="7269014" y="816080"/>
                </a:cubicBezTo>
                <a:cubicBezTo>
                  <a:pt x="7256919" y="817032"/>
                  <a:pt x="7258734" y="836772"/>
                  <a:pt x="7244824" y="833681"/>
                </a:cubicBezTo>
                <a:cubicBezTo>
                  <a:pt x="7234544" y="797054"/>
                  <a:pt x="7208541" y="824643"/>
                  <a:pt x="7189189" y="832729"/>
                </a:cubicBezTo>
                <a:cubicBezTo>
                  <a:pt x="7159556" y="800622"/>
                  <a:pt x="7108153" y="820123"/>
                  <a:pt x="7088196" y="790632"/>
                </a:cubicBezTo>
                <a:cubicBezTo>
                  <a:pt x="7084568" y="792536"/>
                  <a:pt x="7081544" y="795627"/>
                  <a:pt x="7077916" y="798243"/>
                </a:cubicBezTo>
                <a:cubicBezTo>
                  <a:pt x="7085778" y="799670"/>
                  <a:pt x="7093640" y="801573"/>
                  <a:pt x="7096058" y="807519"/>
                </a:cubicBezTo>
                <a:cubicBezTo>
                  <a:pt x="7083358" y="804903"/>
                  <a:pt x="7076101" y="805616"/>
                  <a:pt x="7065216" y="806329"/>
                </a:cubicBezTo>
                <a:cubicBezTo>
                  <a:pt x="7065216" y="806805"/>
                  <a:pt x="7064611" y="807281"/>
                  <a:pt x="7064007" y="807519"/>
                </a:cubicBezTo>
                <a:cubicBezTo>
                  <a:pt x="7065216" y="808709"/>
                  <a:pt x="7067031" y="809183"/>
                  <a:pt x="7067031" y="810372"/>
                </a:cubicBezTo>
                <a:cubicBezTo>
                  <a:pt x="7064007" y="821075"/>
                  <a:pt x="7040421" y="811800"/>
                  <a:pt x="7028327" y="814415"/>
                </a:cubicBezTo>
                <a:cubicBezTo>
                  <a:pt x="7030745" y="807757"/>
                  <a:pt x="7036793" y="806568"/>
                  <a:pt x="7041630" y="804665"/>
                </a:cubicBezTo>
                <a:cubicBezTo>
                  <a:pt x="7037397" y="800622"/>
                  <a:pt x="7032560" y="795864"/>
                  <a:pt x="7033165" y="783974"/>
                </a:cubicBezTo>
                <a:cubicBezTo>
                  <a:pt x="6989624" y="786113"/>
                  <a:pt x="6979947" y="791108"/>
                  <a:pt x="6934591" y="791108"/>
                </a:cubicBezTo>
                <a:cubicBezTo>
                  <a:pt x="6935196" y="775411"/>
                  <a:pt x="6949710" y="778741"/>
                  <a:pt x="6964224" y="778027"/>
                </a:cubicBezTo>
                <a:cubicBezTo>
                  <a:pt x="6943058" y="768277"/>
                  <a:pt x="6934591" y="745444"/>
                  <a:pt x="6914030" y="735693"/>
                </a:cubicBezTo>
                <a:cubicBezTo>
                  <a:pt x="6908588" y="739260"/>
                  <a:pt x="6905564" y="747109"/>
                  <a:pt x="6902540" y="754720"/>
                </a:cubicBezTo>
                <a:cubicBezTo>
                  <a:pt x="6895887" y="746396"/>
                  <a:pt x="6884397" y="741877"/>
                  <a:pt x="6883188" y="723801"/>
                </a:cubicBezTo>
                <a:cubicBezTo>
                  <a:pt x="6891654" y="704774"/>
                  <a:pt x="6911611" y="735693"/>
                  <a:pt x="6907983" y="711671"/>
                </a:cubicBezTo>
                <a:cubicBezTo>
                  <a:pt x="6935196" y="721661"/>
                  <a:pt x="6980552" y="715953"/>
                  <a:pt x="6983575" y="677424"/>
                </a:cubicBezTo>
                <a:cubicBezTo>
                  <a:pt x="6972690" y="676948"/>
                  <a:pt x="6962410" y="674570"/>
                  <a:pt x="6951525" y="675283"/>
                </a:cubicBezTo>
                <a:close/>
                <a:moveTo>
                  <a:pt x="1610432" y="672905"/>
                </a:moveTo>
                <a:cubicBezTo>
                  <a:pt x="1616479" y="677187"/>
                  <a:pt x="1609223" y="685034"/>
                  <a:pt x="1609223" y="690742"/>
                </a:cubicBezTo>
                <a:cubicBezTo>
                  <a:pt x="1612851" y="696927"/>
                  <a:pt x="1617084" y="699305"/>
                  <a:pt x="1621318" y="701683"/>
                </a:cubicBezTo>
                <a:cubicBezTo>
                  <a:pt x="1611642" y="722375"/>
                  <a:pt x="1609828" y="684797"/>
                  <a:pt x="1591686" y="696927"/>
                </a:cubicBezTo>
                <a:cubicBezTo>
                  <a:pt x="1596523" y="687651"/>
                  <a:pt x="1607408" y="686223"/>
                  <a:pt x="1610432" y="672905"/>
                </a:cubicBezTo>
                <a:close/>
                <a:moveTo>
                  <a:pt x="11572972" y="661489"/>
                </a:moveTo>
                <a:lnTo>
                  <a:pt x="11558458" y="662440"/>
                </a:lnTo>
                <a:cubicBezTo>
                  <a:pt x="11557249" y="676235"/>
                  <a:pt x="11566924" y="680754"/>
                  <a:pt x="11556644" y="691932"/>
                </a:cubicBezTo>
                <a:cubicBezTo>
                  <a:pt x="11566320" y="690742"/>
                  <a:pt x="11575996" y="693359"/>
                  <a:pt x="11578414" y="685510"/>
                </a:cubicBezTo>
                <a:cubicBezTo>
                  <a:pt x="11557249" y="687651"/>
                  <a:pt x="11574786" y="673381"/>
                  <a:pt x="11572972" y="661489"/>
                </a:cubicBezTo>
                <a:close/>
                <a:moveTo>
                  <a:pt x="1522744" y="653402"/>
                </a:moveTo>
                <a:cubicBezTo>
                  <a:pt x="1541492" y="666008"/>
                  <a:pt x="1556610" y="664819"/>
                  <a:pt x="1578986" y="660062"/>
                </a:cubicBezTo>
                <a:cubicBezTo>
                  <a:pt x="1563262" y="680991"/>
                  <a:pt x="1529397" y="666959"/>
                  <a:pt x="1506416" y="673857"/>
                </a:cubicBezTo>
                <a:cubicBezTo>
                  <a:pt x="1504602" y="658160"/>
                  <a:pt x="1528792" y="676235"/>
                  <a:pt x="1522744" y="653402"/>
                </a:cubicBezTo>
                <a:close/>
                <a:moveTo>
                  <a:pt x="11064383" y="645792"/>
                </a:moveTo>
                <a:cubicBezTo>
                  <a:pt x="11060755" y="669338"/>
                  <a:pt x="11087363" y="669338"/>
                  <a:pt x="11083735" y="647457"/>
                </a:cubicBezTo>
                <a:close/>
                <a:moveTo>
                  <a:pt x="1654578" y="639846"/>
                </a:moveTo>
                <a:cubicBezTo>
                  <a:pt x="1641274" y="669338"/>
                  <a:pt x="1623132" y="641273"/>
                  <a:pt x="1601361" y="662440"/>
                </a:cubicBezTo>
                <a:cubicBezTo>
                  <a:pt x="1604989" y="637944"/>
                  <a:pt x="1638250" y="646030"/>
                  <a:pt x="1654578" y="639846"/>
                </a:cubicBezTo>
                <a:close/>
                <a:moveTo>
                  <a:pt x="1972674" y="633662"/>
                </a:moveTo>
                <a:cubicBezTo>
                  <a:pt x="1985978" y="635565"/>
                  <a:pt x="1996864" y="657208"/>
                  <a:pt x="2010772" y="658397"/>
                </a:cubicBezTo>
                <a:cubicBezTo>
                  <a:pt x="2004725" y="670051"/>
                  <a:pt x="1992629" y="650311"/>
                  <a:pt x="1979325" y="663392"/>
                </a:cubicBezTo>
                <a:cubicBezTo>
                  <a:pt x="1993234" y="648409"/>
                  <a:pt x="1975697" y="636517"/>
                  <a:pt x="1959369" y="639371"/>
                </a:cubicBezTo>
                <a:cubicBezTo>
                  <a:pt x="1964207" y="634138"/>
                  <a:pt x="1968440" y="632949"/>
                  <a:pt x="1972674" y="633662"/>
                </a:cubicBezTo>
                <a:close/>
                <a:moveTo>
                  <a:pt x="2013795" y="630808"/>
                </a:moveTo>
                <a:cubicBezTo>
                  <a:pt x="2018634" y="631047"/>
                  <a:pt x="2024076" y="633187"/>
                  <a:pt x="2027100" y="631284"/>
                </a:cubicBezTo>
                <a:cubicBezTo>
                  <a:pt x="2025286" y="663867"/>
                  <a:pt x="2013795" y="643176"/>
                  <a:pt x="2005934" y="638181"/>
                </a:cubicBezTo>
                <a:cubicBezTo>
                  <a:pt x="2005330" y="631760"/>
                  <a:pt x="2009563" y="630332"/>
                  <a:pt x="2013795" y="630808"/>
                </a:cubicBezTo>
                <a:close/>
                <a:moveTo>
                  <a:pt x="11031727" y="630095"/>
                </a:moveTo>
                <a:cubicBezTo>
                  <a:pt x="11024470" y="628430"/>
                  <a:pt x="11019028" y="630808"/>
                  <a:pt x="11019028" y="645792"/>
                </a:cubicBezTo>
                <a:cubicBezTo>
                  <a:pt x="11031122" y="648884"/>
                  <a:pt x="11051684" y="660300"/>
                  <a:pt x="11052893" y="640560"/>
                </a:cubicBezTo>
                <a:cubicBezTo>
                  <a:pt x="11046845" y="638181"/>
                  <a:pt x="11038380" y="631997"/>
                  <a:pt x="11031727" y="630095"/>
                </a:cubicBezTo>
                <a:close/>
                <a:moveTo>
                  <a:pt x="2680222" y="629382"/>
                </a:moveTo>
                <a:lnTo>
                  <a:pt x="2689294" y="630808"/>
                </a:lnTo>
                <a:cubicBezTo>
                  <a:pt x="2691108" y="634376"/>
                  <a:pt x="2695341" y="637706"/>
                  <a:pt x="2695341" y="644603"/>
                </a:cubicBezTo>
                <a:cubicBezTo>
                  <a:pt x="2672361" y="646030"/>
                  <a:pt x="2653614" y="657921"/>
                  <a:pt x="2635472" y="649598"/>
                </a:cubicBezTo>
                <a:cubicBezTo>
                  <a:pt x="2636077" y="642938"/>
                  <a:pt x="2645148" y="645316"/>
                  <a:pt x="2649985" y="643890"/>
                </a:cubicBezTo>
                <a:cubicBezTo>
                  <a:pt x="2649985" y="640560"/>
                  <a:pt x="2647567" y="640798"/>
                  <a:pt x="2645753" y="640560"/>
                </a:cubicBezTo>
                <a:cubicBezTo>
                  <a:pt x="2653010" y="632712"/>
                  <a:pt x="2687480" y="659110"/>
                  <a:pt x="2680222" y="629382"/>
                </a:cubicBezTo>
                <a:close/>
                <a:moveTo>
                  <a:pt x="1767061" y="627241"/>
                </a:moveTo>
                <a:cubicBezTo>
                  <a:pt x="1760408" y="661727"/>
                  <a:pt x="1738637" y="632712"/>
                  <a:pt x="1714449" y="638657"/>
                </a:cubicBezTo>
                <a:cubicBezTo>
                  <a:pt x="1724729" y="621296"/>
                  <a:pt x="1744685" y="639846"/>
                  <a:pt x="1767061" y="627241"/>
                </a:cubicBezTo>
                <a:close/>
                <a:moveTo>
                  <a:pt x="11512498" y="624150"/>
                </a:moveTo>
                <a:cubicBezTo>
                  <a:pt x="11520964" y="646744"/>
                  <a:pt x="11499798" y="635327"/>
                  <a:pt x="11503427" y="655306"/>
                </a:cubicBezTo>
                <a:cubicBezTo>
                  <a:pt x="11516126" y="652452"/>
                  <a:pt x="11523383" y="643414"/>
                  <a:pt x="11533664" y="636517"/>
                </a:cubicBezTo>
                <a:cubicBezTo>
                  <a:pt x="11519150" y="641036"/>
                  <a:pt x="11524593" y="625339"/>
                  <a:pt x="11512498" y="624150"/>
                </a:cubicBezTo>
                <a:close/>
                <a:moveTo>
                  <a:pt x="11257900" y="617014"/>
                </a:moveTo>
                <a:cubicBezTo>
                  <a:pt x="11251249" y="616063"/>
                  <a:pt x="11243387" y="620581"/>
                  <a:pt x="11242782" y="629382"/>
                </a:cubicBezTo>
                <a:cubicBezTo>
                  <a:pt x="11260320" y="627004"/>
                  <a:pt x="11256691" y="650074"/>
                  <a:pt x="11269391" y="635327"/>
                </a:cubicBezTo>
                <a:cubicBezTo>
                  <a:pt x="11271205" y="623674"/>
                  <a:pt x="11264553" y="617728"/>
                  <a:pt x="11257900" y="617014"/>
                </a:cubicBezTo>
                <a:close/>
                <a:moveTo>
                  <a:pt x="11323213" y="616063"/>
                </a:moveTo>
                <a:cubicBezTo>
                  <a:pt x="11284509" y="618679"/>
                  <a:pt x="11341961" y="665532"/>
                  <a:pt x="11334099" y="641036"/>
                </a:cubicBezTo>
                <a:lnTo>
                  <a:pt x="11324423" y="642225"/>
                </a:lnTo>
                <a:cubicBezTo>
                  <a:pt x="11332285" y="628906"/>
                  <a:pt x="11322609" y="633901"/>
                  <a:pt x="11323213" y="616063"/>
                </a:cubicBezTo>
                <a:close/>
                <a:moveTo>
                  <a:pt x="11662474" y="607025"/>
                </a:moveTo>
                <a:cubicBezTo>
                  <a:pt x="11680616" y="614636"/>
                  <a:pt x="11660660" y="630095"/>
                  <a:pt x="11672150" y="636992"/>
                </a:cubicBezTo>
                <a:cubicBezTo>
                  <a:pt x="11673964" y="650787"/>
                  <a:pt x="11657636" y="643652"/>
                  <a:pt x="11657032" y="655306"/>
                </a:cubicBezTo>
                <a:cubicBezTo>
                  <a:pt x="11660660" y="631997"/>
                  <a:pt x="11646751" y="621057"/>
                  <a:pt x="11628608" y="611782"/>
                </a:cubicBezTo>
                <a:cubicBezTo>
                  <a:pt x="11631632" y="598226"/>
                  <a:pt x="11660660" y="636517"/>
                  <a:pt x="11662474" y="607025"/>
                </a:cubicBezTo>
                <a:close/>
                <a:moveTo>
                  <a:pt x="11509474" y="594896"/>
                </a:moveTo>
                <a:cubicBezTo>
                  <a:pt x="11509474" y="596322"/>
                  <a:pt x="11509474" y="598463"/>
                  <a:pt x="11509474" y="600604"/>
                </a:cubicBezTo>
                <a:cubicBezTo>
                  <a:pt x="11508870" y="599652"/>
                  <a:pt x="11508265" y="598463"/>
                  <a:pt x="11507659" y="597037"/>
                </a:cubicBezTo>
                <a:cubicBezTo>
                  <a:pt x="11508265" y="596322"/>
                  <a:pt x="11508265" y="595609"/>
                  <a:pt x="11509474" y="594896"/>
                </a:cubicBezTo>
                <a:close/>
                <a:moveTo>
                  <a:pt x="11499798" y="593707"/>
                </a:moveTo>
                <a:cubicBezTo>
                  <a:pt x="11491936" y="602982"/>
                  <a:pt x="11460490" y="620107"/>
                  <a:pt x="11453233" y="611782"/>
                </a:cubicBezTo>
                <a:cubicBezTo>
                  <a:pt x="11467142" y="628669"/>
                  <a:pt x="11442952" y="620581"/>
                  <a:pt x="11441743" y="636517"/>
                </a:cubicBezTo>
                <a:cubicBezTo>
                  <a:pt x="11458676" y="639846"/>
                  <a:pt x="11497984" y="627241"/>
                  <a:pt x="11499798" y="593707"/>
                </a:cubicBezTo>
                <a:close/>
                <a:moveTo>
                  <a:pt x="2731626" y="570637"/>
                </a:moveTo>
                <a:cubicBezTo>
                  <a:pt x="2735255" y="570874"/>
                  <a:pt x="2739488" y="572063"/>
                  <a:pt x="2744326" y="573967"/>
                </a:cubicBezTo>
                <a:cubicBezTo>
                  <a:pt x="2729207" y="583004"/>
                  <a:pt x="2740697" y="591566"/>
                  <a:pt x="2735255" y="603458"/>
                </a:cubicBezTo>
                <a:cubicBezTo>
                  <a:pt x="2721950" y="589901"/>
                  <a:pt x="2711065" y="614160"/>
                  <a:pt x="2692318" y="610355"/>
                </a:cubicBezTo>
                <a:cubicBezTo>
                  <a:pt x="2686270" y="585382"/>
                  <a:pt x="2637891" y="591329"/>
                  <a:pt x="2634867" y="603458"/>
                </a:cubicBezTo>
                <a:cubicBezTo>
                  <a:pt x="2627610" y="604884"/>
                  <a:pt x="2626401" y="596322"/>
                  <a:pt x="2616725" y="597750"/>
                </a:cubicBezTo>
                <a:cubicBezTo>
                  <a:pt x="2644543" y="567307"/>
                  <a:pt x="2692923" y="591804"/>
                  <a:pt x="2723765" y="592518"/>
                </a:cubicBezTo>
                <a:cubicBezTo>
                  <a:pt x="2717112" y="581577"/>
                  <a:pt x="2718322" y="575393"/>
                  <a:pt x="2722556" y="572539"/>
                </a:cubicBezTo>
                <a:cubicBezTo>
                  <a:pt x="2724370" y="570874"/>
                  <a:pt x="2727394" y="570398"/>
                  <a:pt x="2731626" y="570637"/>
                </a:cubicBezTo>
                <a:close/>
                <a:moveTo>
                  <a:pt x="10548536" y="567307"/>
                </a:moveTo>
                <a:cubicBezTo>
                  <a:pt x="10525556" y="567783"/>
                  <a:pt x="10498344" y="580864"/>
                  <a:pt x="10474758" y="583242"/>
                </a:cubicBezTo>
                <a:cubicBezTo>
                  <a:pt x="10494714" y="608928"/>
                  <a:pt x="10553375" y="599891"/>
                  <a:pt x="10569098" y="571589"/>
                </a:cubicBezTo>
                <a:cubicBezTo>
                  <a:pt x="10563051" y="568020"/>
                  <a:pt x="10555794" y="567070"/>
                  <a:pt x="10548536" y="567307"/>
                </a:cubicBezTo>
                <a:close/>
                <a:moveTo>
                  <a:pt x="2627006" y="559221"/>
                </a:moveTo>
                <a:cubicBezTo>
                  <a:pt x="2629426" y="559934"/>
                  <a:pt x="2631239" y="561362"/>
                  <a:pt x="2633053" y="563502"/>
                </a:cubicBezTo>
                <a:cubicBezTo>
                  <a:pt x="2630634" y="571589"/>
                  <a:pt x="2620958" y="577058"/>
                  <a:pt x="2612492" y="576345"/>
                </a:cubicBezTo>
                <a:cubicBezTo>
                  <a:pt x="2611887" y="567070"/>
                  <a:pt x="2615516" y="561599"/>
                  <a:pt x="2619749" y="559696"/>
                </a:cubicBezTo>
                <a:cubicBezTo>
                  <a:pt x="2622168" y="558745"/>
                  <a:pt x="2624587" y="558507"/>
                  <a:pt x="2627006" y="559221"/>
                </a:cubicBezTo>
                <a:close/>
                <a:moveTo>
                  <a:pt x="11530036" y="557556"/>
                </a:moveTo>
                <a:cubicBezTo>
                  <a:pt x="11536083" y="559696"/>
                  <a:pt x="11538501" y="566831"/>
                  <a:pt x="11549388" y="563502"/>
                </a:cubicBezTo>
                <a:cubicBezTo>
                  <a:pt x="11549388" y="568972"/>
                  <a:pt x="11542735" y="566594"/>
                  <a:pt x="11540921" y="568259"/>
                </a:cubicBezTo>
                <a:cubicBezTo>
                  <a:pt x="11538501" y="573491"/>
                  <a:pt x="11542735" y="573728"/>
                  <a:pt x="11545154" y="573967"/>
                </a:cubicBezTo>
                <a:cubicBezTo>
                  <a:pt x="11544549" y="581339"/>
                  <a:pt x="11540316" y="577534"/>
                  <a:pt x="11540921" y="573967"/>
                </a:cubicBezTo>
                <a:cubicBezTo>
                  <a:pt x="11525802" y="570874"/>
                  <a:pt x="11531245" y="589664"/>
                  <a:pt x="11519150" y="584907"/>
                </a:cubicBezTo>
                <a:cubicBezTo>
                  <a:pt x="11521569" y="579675"/>
                  <a:pt x="11523383" y="570874"/>
                  <a:pt x="11522174" y="557794"/>
                </a:cubicBezTo>
                <a:cubicBezTo>
                  <a:pt x="11525802" y="556842"/>
                  <a:pt x="11527616" y="556842"/>
                  <a:pt x="11530036" y="557556"/>
                </a:cubicBezTo>
                <a:close/>
                <a:moveTo>
                  <a:pt x="10393723" y="555891"/>
                </a:moveTo>
                <a:cubicBezTo>
                  <a:pt x="10372557" y="557318"/>
                  <a:pt x="10347157" y="569924"/>
                  <a:pt x="10370742" y="594183"/>
                </a:cubicBezTo>
                <a:cubicBezTo>
                  <a:pt x="10379209" y="567307"/>
                  <a:pt x="10397956" y="586810"/>
                  <a:pt x="10419122" y="588475"/>
                </a:cubicBezTo>
                <a:cubicBezTo>
                  <a:pt x="10413075" y="572063"/>
                  <a:pt x="10422750" y="568735"/>
                  <a:pt x="10416098" y="564216"/>
                </a:cubicBezTo>
                <a:cubicBezTo>
                  <a:pt x="10407632" y="583242"/>
                  <a:pt x="10404608" y="555177"/>
                  <a:pt x="10411260" y="557794"/>
                </a:cubicBezTo>
                <a:cubicBezTo>
                  <a:pt x="10407632" y="556129"/>
                  <a:pt x="10400979" y="555177"/>
                  <a:pt x="10393723" y="555891"/>
                </a:cubicBezTo>
                <a:close/>
                <a:moveTo>
                  <a:pt x="2505453" y="554464"/>
                </a:moveTo>
                <a:cubicBezTo>
                  <a:pt x="2509080" y="554940"/>
                  <a:pt x="2512709" y="556129"/>
                  <a:pt x="2514524" y="557794"/>
                </a:cubicBezTo>
                <a:cubicBezTo>
                  <a:pt x="2508476" y="569209"/>
                  <a:pt x="2492147" y="569924"/>
                  <a:pt x="2476425" y="570637"/>
                </a:cubicBezTo>
                <a:cubicBezTo>
                  <a:pt x="2477029" y="561599"/>
                  <a:pt x="2484891" y="556842"/>
                  <a:pt x="2493358" y="554940"/>
                </a:cubicBezTo>
                <a:cubicBezTo>
                  <a:pt x="2497591" y="554226"/>
                  <a:pt x="2501824" y="553988"/>
                  <a:pt x="2505453" y="554464"/>
                </a:cubicBezTo>
                <a:close/>
                <a:moveTo>
                  <a:pt x="10625339" y="546854"/>
                </a:moveTo>
                <a:cubicBezTo>
                  <a:pt x="10620501" y="548043"/>
                  <a:pt x="10616268" y="551847"/>
                  <a:pt x="10615664" y="559696"/>
                </a:cubicBezTo>
                <a:cubicBezTo>
                  <a:pt x="10622316" y="568259"/>
                  <a:pt x="10634411" y="563502"/>
                  <a:pt x="10639853" y="552086"/>
                </a:cubicBezTo>
                <a:cubicBezTo>
                  <a:pt x="10636830" y="547804"/>
                  <a:pt x="10630782" y="545902"/>
                  <a:pt x="10625339" y="546854"/>
                </a:cubicBezTo>
                <a:close/>
                <a:moveTo>
                  <a:pt x="9253781" y="539957"/>
                </a:moveTo>
                <a:cubicBezTo>
                  <a:pt x="9269505" y="540194"/>
                  <a:pt x="9287043" y="545426"/>
                  <a:pt x="9287648" y="554464"/>
                </a:cubicBezTo>
                <a:cubicBezTo>
                  <a:pt x="9320908" y="529492"/>
                  <a:pt x="9353564" y="553751"/>
                  <a:pt x="9388034" y="542811"/>
                </a:cubicBezTo>
                <a:cubicBezTo>
                  <a:pt x="9389244" y="558745"/>
                  <a:pt x="9404968" y="548043"/>
                  <a:pt x="9418876" y="561123"/>
                </a:cubicBezTo>
                <a:cubicBezTo>
                  <a:pt x="9481165" y="532583"/>
                  <a:pt x="9540430" y="553988"/>
                  <a:pt x="9596066" y="556842"/>
                </a:cubicBezTo>
                <a:cubicBezTo>
                  <a:pt x="9594252" y="542811"/>
                  <a:pt x="9582157" y="541383"/>
                  <a:pt x="9570063" y="542335"/>
                </a:cubicBezTo>
                <a:cubicBezTo>
                  <a:pt x="9599090" y="540670"/>
                  <a:pt x="9642632" y="548993"/>
                  <a:pt x="9676497" y="549708"/>
                </a:cubicBezTo>
                <a:cubicBezTo>
                  <a:pt x="9661984" y="594420"/>
                  <a:pt x="9661984" y="548519"/>
                  <a:pt x="9640817" y="580388"/>
                </a:cubicBezTo>
                <a:cubicBezTo>
                  <a:pt x="9570667" y="582529"/>
                  <a:pt x="9467256" y="555416"/>
                  <a:pt x="9392873" y="584907"/>
                </a:cubicBezTo>
                <a:cubicBezTo>
                  <a:pt x="9401944" y="557794"/>
                  <a:pt x="9353564" y="595372"/>
                  <a:pt x="9338445" y="598226"/>
                </a:cubicBezTo>
                <a:cubicBezTo>
                  <a:pt x="9341470" y="588475"/>
                  <a:pt x="9351750" y="585858"/>
                  <a:pt x="9359611" y="580388"/>
                </a:cubicBezTo>
                <a:cubicBezTo>
                  <a:pt x="9328166" y="534010"/>
                  <a:pt x="9270110" y="570398"/>
                  <a:pt x="9232011" y="553275"/>
                </a:cubicBezTo>
                <a:cubicBezTo>
                  <a:pt x="9224150" y="543524"/>
                  <a:pt x="9238058" y="539481"/>
                  <a:pt x="9253781" y="539957"/>
                </a:cubicBezTo>
                <a:close/>
                <a:moveTo>
                  <a:pt x="9721248" y="538053"/>
                </a:moveTo>
                <a:cubicBezTo>
                  <a:pt x="9729110" y="538768"/>
                  <a:pt x="9743019" y="548280"/>
                  <a:pt x="9740600" y="558983"/>
                </a:cubicBezTo>
                <a:cubicBezTo>
                  <a:pt x="9726086" y="563740"/>
                  <a:pt x="9722457" y="582053"/>
                  <a:pt x="9701291" y="578247"/>
                </a:cubicBezTo>
                <a:cubicBezTo>
                  <a:pt x="9707339" y="554226"/>
                  <a:pt x="9690406" y="560886"/>
                  <a:pt x="9675893" y="559696"/>
                </a:cubicBezTo>
                <a:cubicBezTo>
                  <a:pt x="9678311" y="523070"/>
                  <a:pt x="9704920" y="558269"/>
                  <a:pt x="9716410" y="565405"/>
                </a:cubicBezTo>
                <a:cubicBezTo>
                  <a:pt x="9730924" y="564691"/>
                  <a:pt x="9724877" y="547330"/>
                  <a:pt x="9715201" y="540433"/>
                </a:cubicBezTo>
                <a:cubicBezTo>
                  <a:pt x="9716410" y="538529"/>
                  <a:pt x="9718225" y="537816"/>
                  <a:pt x="9721248" y="538053"/>
                </a:cubicBezTo>
                <a:close/>
                <a:moveTo>
                  <a:pt x="9094734" y="531870"/>
                </a:moveTo>
                <a:cubicBezTo>
                  <a:pt x="9143719" y="536151"/>
                  <a:pt x="9176979" y="529254"/>
                  <a:pt x="9222939" y="545189"/>
                </a:cubicBezTo>
                <a:cubicBezTo>
                  <a:pt x="9189679" y="558745"/>
                  <a:pt x="9148556" y="538768"/>
                  <a:pt x="9091106" y="552562"/>
                </a:cubicBezTo>
                <a:cubicBezTo>
                  <a:pt x="9089292" y="540670"/>
                  <a:pt x="9094129" y="541146"/>
                  <a:pt x="9094734" y="531870"/>
                </a:cubicBezTo>
                <a:close/>
                <a:moveTo>
                  <a:pt x="7528449" y="529492"/>
                </a:moveTo>
                <a:cubicBezTo>
                  <a:pt x="7535102" y="535914"/>
                  <a:pt x="7534497" y="551134"/>
                  <a:pt x="7546592" y="552086"/>
                </a:cubicBezTo>
                <a:lnTo>
                  <a:pt x="7547801" y="584431"/>
                </a:lnTo>
                <a:cubicBezTo>
                  <a:pt x="7542964" y="576345"/>
                  <a:pt x="7524821" y="551847"/>
                  <a:pt x="7527845" y="584431"/>
                </a:cubicBezTo>
                <a:cubicBezTo>
                  <a:pt x="7518773" y="572063"/>
                  <a:pt x="7515750" y="573967"/>
                  <a:pt x="7503050" y="578723"/>
                </a:cubicBezTo>
                <a:cubicBezTo>
                  <a:pt x="7496398" y="564691"/>
                  <a:pt x="7516959" y="555177"/>
                  <a:pt x="7497003" y="557318"/>
                </a:cubicBezTo>
                <a:cubicBezTo>
                  <a:pt x="7498212" y="536389"/>
                  <a:pt x="7519983" y="542096"/>
                  <a:pt x="7528449" y="529492"/>
                </a:cubicBezTo>
                <a:close/>
                <a:moveTo>
                  <a:pt x="10012130" y="529016"/>
                </a:moveTo>
                <a:lnTo>
                  <a:pt x="10035110" y="529016"/>
                </a:lnTo>
                <a:cubicBezTo>
                  <a:pt x="10033900" y="544000"/>
                  <a:pt x="10027853" y="551134"/>
                  <a:pt x="10010920" y="551610"/>
                </a:cubicBezTo>
                <a:close/>
                <a:moveTo>
                  <a:pt x="10081071" y="527113"/>
                </a:moveTo>
                <a:cubicBezTo>
                  <a:pt x="10091351" y="534248"/>
                  <a:pt x="10094979" y="552799"/>
                  <a:pt x="10107679" y="557794"/>
                </a:cubicBezTo>
                <a:cubicBezTo>
                  <a:pt x="10102841" y="565642"/>
                  <a:pt x="10077442" y="551372"/>
                  <a:pt x="10081071" y="527113"/>
                </a:cubicBezTo>
                <a:close/>
                <a:moveTo>
                  <a:pt x="2524803" y="518076"/>
                </a:moveTo>
                <a:cubicBezTo>
                  <a:pt x="2529038" y="521880"/>
                  <a:pt x="2531456" y="527351"/>
                  <a:pt x="2533270" y="532821"/>
                </a:cubicBezTo>
                <a:cubicBezTo>
                  <a:pt x="2536293" y="531394"/>
                  <a:pt x="2541132" y="528303"/>
                  <a:pt x="2548389" y="529016"/>
                </a:cubicBezTo>
                <a:cubicBezTo>
                  <a:pt x="2552018" y="545189"/>
                  <a:pt x="2537504" y="538529"/>
                  <a:pt x="2527828" y="539481"/>
                </a:cubicBezTo>
                <a:cubicBezTo>
                  <a:pt x="2522989" y="533773"/>
                  <a:pt x="2524199" y="526875"/>
                  <a:pt x="2524803" y="518076"/>
                </a:cubicBezTo>
                <a:close/>
                <a:moveTo>
                  <a:pt x="9082035" y="515222"/>
                </a:moveTo>
                <a:cubicBezTo>
                  <a:pt x="9091106" y="517837"/>
                  <a:pt x="9082035" y="543524"/>
                  <a:pt x="9086267" y="556842"/>
                </a:cubicBezTo>
                <a:cubicBezTo>
                  <a:pt x="9069940" y="557318"/>
                  <a:pt x="9056030" y="555653"/>
                  <a:pt x="9051797" y="544000"/>
                </a:cubicBezTo>
                <a:cubicBezTo>
                  <a:pt x="9057845" y="524021"/>
                  <a:pt x="9068731" y="542096"/>
                  <a:pt x="9080825" y="531870"/>
                </a:cubicBezTo>
                <a:close/>
                <a:moveTo>
                  <a:pt x="9859734" y="513794"/>
                </a:moveTo>
                <a:cubicBezTo>
                  <a:pt x="9857920" y="544476"/>
                  <a:pt x="9863363" y="543048"/>
                  <a:pt x="9876062" y="576821"/>
                </a:cubicBezTo>
                <a:cubicBezTo>
                  <a:pt x="9863363" y="579912"/>
                  <a:pt x="9863968" y="565642"/>
                  <a:pt x="9849453" y="570637"/>
                </a:cubicBezTo>
                <a:cubicBezTo>
                  <a:pt x="9849453" y="562551"/>
                  <a:pt x="9861549" y="565405"/>
                  <a:pt x="9868805" y="564216"/>
                </a:cubicBezTo>
                <a:cubicBezTo>
                  <a:pt x="9867596" y="551610"/>
                  <a:pt x="9850059" y="558507"/>
                  <a:pt x="9850664" y="546378"/>
                </a:cubicBezTo>
                <a:cubicBezTo>
                  <a:pt x="9826473" y="589425"/>
                  <a:pt x="9785351" y="581339"/>
                  <a:pt x="9747857" y="596561"/>
                </a:cubicBezTo>
                <a:cubicBezTo>
                  <a:pt x="9754509" y="574680"/>
                  <a:pt x="9781723" y="558269"/>
                  <a:pt x="9753299" y="545665"/>
                </a:cubicBezTo>
                <a:cubicBezTo>
                  <a:pt x="9776885" y="555891"/>
                  <a:pt x="9851268" y="572539"/>
                  <a:pt x="9859734" y="513794"/>
                </a:cubicBezTo>
                <a:close/>
                <a:moveTo>
                  <a:pt x="8890936" y="504757"/>
                </a:moveTo>
                <a:cubicBezTo>
                  <a:pt x="8895774" y="503330"/>
                  <a:pt x="8895169" y="506897"/>
                  <a:pt x="8897587" y="510940"/>
                </a:cubicBezTo>
                <a:cubicBezTo>
                  <a:pt x="8911498" y="516172"/>
                  <a:pt x="8937501" y="530681"/>
                  <a:pt x="8971366" y="529492"/>
                </a:cubicBezTo>
                <a:cubicBezTo>
                  <a:pt x="8966528" y="566831"/>
                  <a:pt x="8921778" y="501427"/>
                  <a:pt x="8926616" y="547567"/>
                </a:cubicBezTo>
                <a:cubicBezTo>
                  <a:pt x="8919963" y="537103"/>
                  <a:pt x="8898192" y="544713"/>
                  <a:pt x="8891541" y="534248"/>
                </a:cubicBezTo>
                <a:cubicBezTo>
                  <a:pt x="8901821" y="523070"/>
                  <a:pt x="8892146" y="520691"/>
                  <a:pt x="8890936" y="504757"/>
                </a:cubicBezTo>
                <a:close/>
                <a:moveTo>
                  <a:pt x="2070037" y="497860"/>
                </a:moveTo>
                <a:cubicBezTo>
                  <a:pt x="2085760" y="514509"/>
                  <a:pt x="2049476" y="526875"/>
                  <a:pt x="2032543" y="531394"/>
                </a:cubicBezTo>
                <a:cubicBezTo>
                  <a:pt x="2039195" y="512605"/>
                  <a:pt x="2068828" y="520930"/>
                  <a:pt x="2070037" y="497860"/>
                </a:cubicBezTo>
                <a:close/>
                <a:moveTo>
                  <a:pt x="2562298" y="490724"/>
                </a:moveTo>
                <a:cubicBezTo>
                  <a:pt x="2575602" y="499525"/>
                  <a:pt x="2585882" y="512130"/>
                  <a:pt x="2605839" y="513794"/>
                </a:cubicBezTo>
                <a:cubicBezTo>
                  <a:pt x="2605235" y="525449"/>
                  <a:pt x="2585882" y="514270"/>
                  <a:pt x="2589512" y="529967"/>
                </a:cubicBezTo>
                <a:cubicBezTo>
                  <a:pt x="2583464" y="521643"/>
                  <a:pt x="2576813" y="513320"/>
                  <a:pt x="2570764" y="501190"/>
                </a:cubicBezTo>
                <a:cubicBezTo>
                  <a:pt x="2566532" y="502616"/>
                  <a:pt x="2567741" y="512844"/>
                  <a:pt x="2565322" y="520454"/>
                </a:cubicBezTo>
                <a:cubicBezTo>
                  <a:pt x="2559275" y="512130"/>
                  <a:pt x="2555040" y="497860"/>
                  <a:pt x="2562298" y="490724"/>
                </a:cubicBezTo>
                <a:close/>
                <a:moveTo>
                  <a:pt x="8498457" y="489059"/>
                </a:moveTo>
                <a:cubicBezTo>
                  <a:pt x="8501481" y="489535"/>
                  <a:pt x="8503295" y="490724"/>
                  <a:pt x="8504504" y="492628"/>
                </a:cubicBezTo>
                <a:cubicBezTo>
                  <a:pt x="8499062" y="506422"/>
                  <a:pt x="8481524" y="512130"/>
                  <a:pt x="8474872" y="499525"/>
                </a:cubicBezTo>
                <a:cubicBezTo>
                  <a:pt x="8477292" y="495006"/>
                  <a:pt x="8483944" y="491200"/>
                  <a:pt x="8489990" y="489774"/>
                </a:cubicBezTo>
                <a:cubicBezTo>
                  <a:pt x="8493014" y="488822"/>
                  <a:pt x="8496039" y="488822"/>
                  <a:pt x="8498457" y="489059"/>
                </a:cubicBezTo>
                <a:close/>
                <a:moveTo>
                  <a:pt x="8599450" y="488346"/>
                </a:moveTo>
                <a:cubicBezTo>
                  <a:pt x="8587960" y="486444"/>
                  <a:pt x="8577679" y="487396"/>
                  <a:pt x="8568608" y="490250"/>
                </a:cubicBezTo>
                <a:cubicBezTo>
                  <a:pt x="8590378" y="500000"/>
                  <a:pt x="8613963" y="505946"/>
                  <a:pt x="8635734" y="495957"/>
                </a:cubicBezTo>
                <a:cubicBezTo>
                  <a:pt x="8624848" y="493578"/>
                  <a:pt x="8612149" y="490250"/>
                  <a:pt x="8599450" y="488346"/>
                </a:cubicBezTo>
                <a:close/>
                <a:moveTo>
                  <a:pt x="8601264" y="475028"/>
                </a:moveTo>
                <a:cubicBezTo>
                  <a:pt x="8616986" y="477406"/>
                  <a:pt x="8631501" y="485016"/>
                  <a:pt x="8636943" y="495006"/>
                </a:cubicBezTo>
                <a:cubicBezTo>
                  <a:pt x="8642387" y="492389"/>
                  <a:pt x="8647828" y="491200"/>
                  <a:pt x="8652062" y="486207"/>
                </a:cubicBezTo>
                <a:cubicBezTo>
                  <a:pt x="8702861" y="521406"/>
                  <a:pt x="8764544" y="493817"/>
                  <a:pt x="8811715" y="504043"/>
                </a:cubicBezTo>
                <a:cubicBezTo>
                  <a:pt x="8816552" y="541146"/>
                  <a:pt x="8857070" y="510227"/>
                  <a:pt x="8881865" y="530919"/>
                </a:cubicBezTo>
                <a:cubicBezTo>
                  <a:pt x="8853442" y="565166"/>
                  <a:pt x="8813528" y="512368"/>
                  <a:pt x="8772406" y="523308"/>
                </a:cubicBezTo>
                <a:cubicBezTo>
                  <a:pt x="8771801" y="531394"/>
                  <a:pt x="8773615" y="535914"/>
                  <a:pt x="8776035" y="535914"/>
                </a:cubicBezTo>
                <a:cubicBezTo>
                  <a:pt x="8751844" y="535914"/>
                  <a:pt x="8708908" y="534010"/>
                  <a:pt x="8673229" y="537103"/>
                </a:cubicBezTo>
                <a:cubicBezTo>
                  <a:pt x="8672624" y="543048"/>
                  <a:pt x="8678066" y="541859"/>
                  <a:pt x="8682904" y="542335"/>
                </a:cubicBezTo>
                <a:cubicBezTo>
                  <a:pt x="8644200" y="547091"/>
                  <a:pt x="8594006" y="544713"/>
                  <a:pt x="8547442" y="561123"/>
                </a:cubicBezTo>
                <a:cubicBezTo>
                  <a:pt x="8584936" y="533773"/>
                  <a:pt x="8560746" y="495243"/>
                  <a:pt x="8542604" y="479309"/>
                </a:cubicBezTo>
                <a:cubicBezTo>
                  <a:pt x="8548046" y="482401"/>
                  <a:pt x="8558327" y="485492"/>
                  <a:pt x="8565584" y="489059"/>
                </a:cubicBezTo>
                <a:cubicBezTo>
                  <a:pt x="8571026" y="476930"/>
                  <a:pt x="8586144" y="472887"/>
                  <a:pt x="8601264" y="475028"/>
                </a:cubicBezTo>
                <a:close/>
                <a:moveTo>
                  <a:pt x="2160748" y="474552"/>
                </a:moveTo>
                <a:cubicBezTo>
                  <a:pt x="2173448" y="479547"/>
                  <a:pt x="2177076" y="506660"/>
                  <a:pt x="2157120" y="502854"/>
                </a:cubicBezTo>
                <a:cubicBezTo>
                  <a:pt x="2152887" y="487157"/>
                  <a:pt x="2162563" y="488109"/>
                  <a:pt x="2160748" y="474552"/>
                </a:cubicBezTo>
                <a:close/>
                <a:moveTo>
                  <a:pt x="8458544" y="474077"/>
                </a:moveTo>
                <a:cubicBezTo>
                  <a:pt x="8457940" y="523070"/>
                  <a:pt x="8397465" y="500951"/>
                  <a:pt x="8359971" y="504043"/>
                </a:cubicBezTo>
                <a:cubicBezTo>
                  <a:pt x="8360575" y="493817"/>
                  <a:pt x="8356343" y="487633"/>
                  <a:pt x="8349085" y="485016"/>
                </a:cubicBezTo>
                <a:cubicBezTo>
                  <a:pt x="8374485" y="472887"/>
                  <a:pt x="8426493" y="510227"/>
                  <a:pt x="8458544" y="474077"/>
                </a:cubicBezTo>
                <a:close/>
                <a:moveTo>
                  <a:pt x="1651555" y="473601"/>
                </a:moveTo>
                <a:cubicBezTo>
                  <a:pt x="1656997" y="472174"/>
                  <a:pt x="1666068" y="473839"/>
                  <a:pt x="1678768" y="481212"/>
                </a:cubicBezTo>
                <a:cubicBezTo>
                  <a:pt x="1648530" y="506897"/>
                  <a:pt x="1635226" y="477406"/>
                  <a:pt x="1651555" y="473601"/>
                </a:cubicBezTo>
                <a:close/>
                <a:moveTo>
                  <a:pt x="1999887" y="452671"/>
                </a:moveTo>
                <a:cubicBezTo>
                  <a:pt x="1981744" y="467180"/>
                  <a:pt x="1982349" y="499049"/>
                  <a:pt x="1973278" y="524260"/>
                </a:cubicBezTo>
                <a:cubicBezTo>
                  <a:pt x="1970859" y="532108"/>
                  <a:pt x="1970859" y="446250"/>
                  <a:pt x="1999887" y="452671"/>
                </a:cubicBezTo>
                <a:close/>
                <a:moveTo>
                  <a:pt x="6476066" y="431777"/>
                </a:moveTo>
                <a:lnTo>
                  <a:pt x="6476801" y="431981"/>
                </a:lnTo>
                <a:cubicBezTo>
                  <a:pt x="6474382" y="431742"/>
                  <a:pt x="6469544" y="433407"/>
                  <a:pt x="6471963" y="437213"/>
                </a:cubicBezTo>
                <a:close/>
                <a:moveTo>
                  <a:pt x="7714105" y="421515"/>
                </a:moveTo>
                <a:cubicBezTo>
                  <a:pt x="7723782" y="423180"/>
                  <a:pt x="7732853" y="430553"/>
                  <a:pt x="7744343" y="436261"/>
                </a:cubicBezTo>
                <a:cubicBezTo>
                  <a:pt x="7726805" y="413428"/>
                  <a:pt x="7845939" y="438402"/>
                  <a:pt x="7772766" y="436261"/>
                </a:cubicBezTo>
                <a:cubicBezTo>
                  <a:pt x="7760065" y="454574"/>
                  <a:pt x="7744343" y="436261"/>
                  <a:pt x="7734062" y="450531"/>
                </a:cubicBezTo>
                <a:cubicBezTo>
                  <a:pt x="7729828" y="445774"/>
                  <a:pt x="7724991" y="438876"/>
                  <a:pt x="7723177" y="430077"/>
                </a:cubicBezTo>
                <a:cubicBezTo>
                  <a:pt x="7715920" y="440304"/>
                  <a:pt x="7705639" y="452671"/>
                  <a:pt x="7690521" y="431981"/>
                </a:cubicBezTo>
                <a:cubicBezTo>
                  <a:pt x="7695358" y="426510"/>
                  <a:pt x="7700197" y="423418"/>
                  <a:pt x="7704430" y="421991"/>
                </a:cubicBezTo>
                <a:cubicBezTo>
                  <a:pt x="7707453" y="421040"/>
                  <a:pt x="7711082" y="421040"/>
                  <a:pt x="7714105" y="421515"/>
                </a:cubicBezTo>
                <a:close/>
                <a:moveTo>
                  <a:pt x="7662098" y="417472"/>
                </a:moveTo>
                <a:cubicBezTo>
                  <a:pt x="7669355" y="418186"/>
                  <a:pt x="7677822" y="421040"/>
                  <a:pt x="7683868" y="419137"/>
                </a:cubicBezTo>
                <a:cubicBezTo>
                  <a:pt x="7679635" y="452671"/>
                  <a:pt x="7659679" y="428412"/>
                  <a:pt x="7645769" y="424845"/>
                </a:cubicBezTo>
                <a:cubicBezTo>
                  <a:pt x="7647584" y="417234"/>
                  <a:pt x="7654236" y="416521"/>
                  <a:pt x="7662098" y="417472"/>
                </a:cubicBezTo>
                <a:close/>
                <a:moveTo>
                  <a:pt x="6473172" y="416045"/>
                </a:moveTo>
                <a:cubicBezTo>
                  <a:pt x="6477405" y="416758"/>
                  <a:pt x="6481639" y="418661"/>
                  <a:pt x="6483453" y="421991"/>
                </a:cubicBezTo>
                <a:lnTo>
                  <a:pt x="6476066" y="431777"/>
                </a:lnTo>
                <a:lnTo>
                  <a:pt x="6463648" y="428353"/>
                </a:lnTo>
                <a:cubicBezTo>
                  <a:pt x="6457298" y="427581"/>
                  <a:pt x="6451402" y="428888"/>
                  <a:pt x="6453215" y="437213"/>
                </a:cubicBezTo>
                <a:cubicBezTo>
                  <a:pt x="6443540" y="427223"/>
                  <a:pt x="6449587" y="420326"/>
                  <a:pt x="6458659" y="417472"/>
                </a:cubicBezTo>
                <a:cubicBezTo>
                  <a:pt x="6462892" y="415807"/>
                  <a:pt x="6468335" y="415332"/>
                  <a:pt x="6473172" y="416045"/>
                </a:cubicBezTo>
                <a:close/>
                <a:moveTo>
                  <a:pt x="7600414" y="404153"/>
                </a:moveTo>
                <a:cubicBezTo>
                  <a:pt x="7607671" y="401775"/>
                  <a:pt x="7618556" y="411050"/>
                  <a:pt x="7624603" y="411763"/>
                </a:cubicBezTo>
                <a:cubicBezTo>
                  <a:pt x="7617347" y="432694"/>
                  <a:pt x="7602832" y="420564"/>
                  <a:pt x="7594970" y="411050"/>
                </a:cubicBezTo>
                <a:cubicBezTo>
                  <a:pt x="7596181" y="407007"/>
                  <a:pt x="7597995" y="404868"/>
                  <a:pt x="7600414" y="404153"/>
                </a:cubicBezTo>
                <a:close/>
                <a:moveTo>
                  <a:pt x="8652062" y="386078"/>
                </a:moveTo>
                <a:cubicBezTo>
                  <a:pt x="8656900" y="392975"/>
                  <a:pt x="8658714" y="404153"/>
                  <a:pt x="8658109" y="419137"/>
                </a:cubicBezTo>
                <a:cubicBezTo>
                  <a:pt x="8642991" y="422229"/>
                  <a:pt x="8643596" y="407007"/>
                  <a:pt x="8628476" y="412239"/>
                </a:cubicBezTo>
                <a:cubicBezTo>
                  <a:pt x="8629686" y="394878"/>
                  <a:pt x="8637548" y="384889"/>
                  <a:pt x="8652062" y="386078"/>
                </a:cubicBezTo>
                <a:close/>
                <a:moveTo>
                  <a:pt x="7502445" y="379894"/>
                </a:moveTo>
                <a:cubicBezTo>
                  <a:pt x="7525425" y="405105"/>
                  <a:pt x="7556267" y="386078"/>
                  <a:pt x="7587714" y="402251"/>
                </a:cubicBezTo>
                <a:cubicBezTo>
                  <a:pt x="7576829" y="416758"/>
                  <a:pt x="7542964" y="402488"/>
                  <a:pt x="7532683" y="415093"/>
                </a:cubicBezTo>
                <a:cubicBezTo>
                  <a:pt x="7526635" y="383461"/>
                  <a:pt x="7497607" y="416521"/>
                  <a:pt x="7491560" y="390834"/>
                </a:cubicBezTo>
                <a:cubicBezTo>
                  <a:pt x="7492165" y="385126"/>
                  <a:pt x="7501841" y="387505"/>
                  <a:pt x="7502445" y="379894"/>
                </a:cubicBezTo>
                <a:close/>
                <a:moveTo>
                  <a:pt x="6583236" y="373473"/>
                </a:moveTo>
                <a:cubicBezTo>
                  <a:pt x="6562070" y="371571"/>
                  <a:pt x="6566303" y="383937"/>
                  <a:pt x="6567512" y="397970"/>
                </a:cubicBezTo>
                <a:cubicBezTo>
                  <a:pt x="6569932" y="400110"/>
                  <a:pt x="6572349" y="402251"/>
                  <a:pt x="6574165" y="406531"/>
                </a:cubicBezTo>
                <a:cubicBezTo>
                  <a:pt x="6591097" y="405818"/>
                  <a:pt x="6556022" y="388932"/>
                  <a:pt x="6575979" y="382748"/>
                </a:cubicBezTo>
                <a:cubicBezTo>
                  <a:pt x="6580817" y="383224"/>
                  <a:pt x="6582632" y="383224"/>
                  <a:pt x="6582632" y="383224"/>
                </a:cubicBezTo>
                <a:cubicBezTo>
                  <a:pt x="6583236" y="379418"/>
                  <a:pt x="6583236" y="377279"/>
                  <a:pt x="6583236" y="373473"/>
                </a:cubicBezTo>
                <a:close/>
                <a:moveTo>
                  <a:pt x="7385125" y="370143"/>
                </a:moveTo>
                <a:cubicBezTo>
                  <a:pt x="7394196" y="376327"/>
                  <a:pt x="7396010" y="391073"/>
                  <a:pt x="7400244" y="398921"/>
                </a:cubicBezTo>
                <a:cubicBezTo>
                  <a:pt x="7422014" y="400823"/>
                  <a:pt x="7435924" y="397970"/>
                  <a:pt x="7434714" y="375851"/>
                </a:cubicBezTo>
                <a:cubicBezTo>
                  <a:pt x="7439553" y="379894"/>
                  <a:pt x="7450438" y="401299"/>
                  <a:pt x="7452252" y="377516"/>
                </a:cubicBezTo>
                <a:cubicBezTo>
                  <a:pt x="7472813" y="392262"/>
                  <a:pt x="7479464" y="396305"/>
                  <a:pt x="7490351" y="417472"/>
                </a:cubicBezTo>
                <a:cubicBezTo>
                  <a:pt x="7437737" y="420088"/>
                  <a:pt x="7383915" y="386078"/>
                  <a:pt x="7336141" y="420802"/>
                </a:cubicBezTo>
                <a:cubicBezTo>
                  <a:pt x="7341583" y="410100"/>
                  <a:pt x="7364563" y="388694"/>
                  <a:pt x="7335537" y="387980"/>
                </a:cubicBezTo>
                <a:cubicBezTo>
                  <a:pt x="7343398" y="372046"/>
                  <a:pt x="7387544" y="407007"/>
                  <a:pt x="7385125" y="370143"/>
                </a:cubicBezTo>
                <a:close/>
                <a:moveTo>
                  <a:pt x="6532966" y="368188"/>
                </a:moveTo>
                <a:cubicBezTo>
                  <a:pt x="6531682" y="366888"/>
                  <a:pt x="6529565" y="366576"/>
                  <a:pt x="6525785" y="368241"/>
                </a:cubicBezTo>
                <a:cubicBezTo>
                  <a:pt x="6496758" y="415332"/>
                  <a:pt x="6441725" y="374662"/>
                  <a:pt x="6398789" y="412715"/>
                </a:cubicBezTo>
                <a:cubicBezTo>
                  <a:pt x="6412093" y="427699"/>
                  <a:pt x="6440517" y="397019"/>
                  <a:pt x="6445354" y="437213"/>
                </a:cubicBezTo>
                <a:cubicBezTo>
                  <a:pt x="6430235" y="449817"/>
                  <a:pt x="6416932" y="426747"/>
                  <a:pt x="6415116" y="454336"/>
                </a:cubicBezTo>
                <a:cubicBezTo>
                  <a:pt x="6435074" y="448153"/>
                  <a:pt x="6439307" y="461709"/>
                  <a:pt x="6450797" y="464800"/>
                </a:cubicBezTo>
                <a:cubicBezTo>
                  <a:pt x="6476195" y="449104"/>
                  <a:pt x="6502805" y="438163"/>
                  <a:pt x="6518528" y="411763"/>
                </a:cubicBezTo>
                <a:cubicBezTo>
                  <a:pt x="6523366" y="412002"/>
                  <a:pt x="6528204" y="412002"/>
                  <a:pt x="6535461" y="412715"/>
                </a:cubicBezTo>
                <a:cubicBezTo>
                  <a:pt x="6538485" y="402964"/>
                  <a:pt x="6541507" y="393451"/>
                  <a:pt x="6544532" y="379894"/>
                </a:cubicBezTo>
                <a:cubicBezTo>
                  <a:pt x="6533194" y="384889"/>
                  <a:pt x="6536822" y="372091"/>
                  <a:pt x="6532966" y="368188"/>
                </a:cubicBezTo>
                <a:close/>
                <a:moveTo>
                  <a:pt x="7224868" y="364911"/>
                </a:moveTo>
                <a:cubicBezTo>
                  <a:pt x="7232126" y="365386"/>
                  <a:pt x="7238172" y="372284"/>
                  <a:pt x="7235149" y="387505"/>
                </a:cubicBezTo>
                <a:cubicBezTo>
                  <a:pt x="7232730" y="383700"/>
                  <a:pt x="7226077" y="384650"/>
                  <a:pt x="7220636" y="383700"/>
                </a:cubicBezTo>
                <a:cubicBezTo>
                  <a:pt x="7215192" y="383224"/>
                  <a:pt x="7207935" y="382511"/>
                  <a:pt x="7201888" y="387505"/>
                </a:cubicBezTo>
                <a:cubicBezTo>
                  <a:pt x="7203097" y="383224"/>
                  <a:pt x="7207935" y="379181"/>
                  <a:pt x="7212169" y="375851"/>
                </a:cubicBezTo>
                <a:cubicBezTo>
                  <a:pt x="7215192" y="368954"/>
                  <a:pt x="7220031" y="364435"/>
                  <a:pt x="7224868" y="364911"/>
                </a:cubicBezTo>
                <a:close/>
                <a:moveTo>
                  <a:pt x="7050097" y="353257"/>
                </a:moveTo>
                <a:cubicBezTo>
                  <a:pt x="7093640" y="370619"/>
                  <a:pt x="7102709" y="383224"/>
                  <a:pt x="7143833" y="365386"/>
                </a:cubicBezTo>
                <a:cubicBezTo>
                  <a:pt x="7149880" y="387267"/>
                  <a:pt x="7122666" y="368954"/>
                  <a:pt x="7123876" y="388456"/>
                </a:cubicBezTo>
                <a:cubicBezTo>
                  <a:pt x="7099081" y="374662"/>
                  <a:pt x="7071263" y="392262"/>
                  <a:pt x="7045864" y="382272"/>
                </a:cubicBezTo>
                <a:cubicBezTo>
                  <a:pt x="7051307" y="374901"/>
                  <a:pt x="7051307" y="367051"/>
                  <a:pt x="7050097" y="353257"/>
                </a:cubicBezTo>
                <a:close/>
                <a:moveTo>
                  <a:pt x="2018634" y="348262"/>
                </a:moveTo>
                <a:cubicBezTo>
                  <a:pt x="2028310" y="348977"/>
                  <a:pt x="2047058" y="366576"/>
                  <a:pt x="2053104" y="349214"/>
                </a:cubicBezTo>
                <a:cubicBezTo>
                  <a:pt x="2063989" y="374662"/>
                  <a:pt x="2030124" y="360392"/>
                  <a:pt x="2012586" y="367765"/>
                </a:cubicBezTo>
                <a:cubicBezTo>
                  <a:pt x="2015006" y="363484"/>
                  <a:pt x="2018029" y="357063"/>
                  <a:pt x="2018634" y="348262"/>
                </a:cubicBezTo>
                <a:close/>
                <a:moveTo>
                  <a:pt x="6119398" y="337798"/>
                </a:moveTo>
                <a:cubicBezTo>
                  <a:pt x="6084927" y="352781"/>
                  <a:pt x="6043805" y="323053"/>
                  <a:pt x="6027476" y="353257"/>
                </a:cubicBezTo>
                <a:cubicBezTo>
                  <a:pt x="6053480" y="365386"/>
                  <a:pt x="6107907" y="372521"/>
                  <a:pt x="6119398" y="337798"/>
                </a:cubicBezTo>
                <a:close/>
                <a:moveTo>
                  <a:pt x="6644920" y="333041"/>
                </a:moveTo>
                <a:cubicBezTo>
                  <a:pt x="6642501" y="332804"/>
                  <a:pt x="6639477" y="333041"/>
                  <a:pt x="6635849" y="334230"/>
                </a:cubicBezTo>
                <a:cubicBezTo>
                  <a:pt x="6635849" y="338036"/>
                  <a:pt x="6630405" y="347312"/>
                  <a:pt x="6629801" y="357300"/>
                </a:cubicBezTo>
                <a:cubicBezTo>
                  <a:pt x="6634638" y="355635"/>
                  <a:pt x="6639477" y="356348"/>
                  <a:pt x="6646734" y="354922"/>
                </a:cubicBezTo>
                <a:cubicBezTo>
                  <a:pt x="6652176" y="351355"/>
                  <a:pt x="6659434" y="346123"/>
                  <a:pt x="6664271" y="340652"/>
                </a:cubicBezTo>
                <a:cubicBezTo>
                  <a:pt x="6655806" y="339938"/>
                  <a:pt x="6652176" y="333993"/>
                  <a:pt x="6644920" y="333041"/>
                </a:cubicBezTo>
                <a:close/>
                <a:moveTo>
                  <a:pt x="6536672" y="315680"/>
                </a:moveTo>
                <a:cubicBezTo>
                  <a:pt x="6533042" y="333279"/>
                  <a:pt x="6502201" y="316869"/>
                  <a:pt x="6503409" y="338749"/>
                </a:cubicBezTo>
                <a:cubicBezTo>
                  <a:pt x="6522761" y="344457"/>
                  <a:pt x="6549974" y="330663"/>
                  <a:pt x="6536672" y="315680"/>
                </a:cubicBezTo>
                <a:close/>
                <a:moveTo>
                  <a:pt x="6458054" y="313301"/>
                </a:moveTo>
                <a:cubicBezTo>
                  <a:pt x="6453215" y="315204"/>
                  <a:pt x="6449587" y="320199"/>
                  <a:pt x="6446563" y="327809"/>
                </a:cubicBezTo>
                <a:cubicBezTo>
                  <a:pt x="6458659" y="326857"/>
                  <a:pt x="6473172" y="329950"/>
                  <a:pt x="6473777" y="316155"/>
                </a:cubicBezTo>
                <a:cubicBezTo>
                  <a:pt x="6467729" y="312588"/>
                  <a:pt x="6462892" y="311398"/>
                  <a:pt x="6458054" y="313301"/>
                </a:cubicBezTo>
                <a:close/>
                <a:moveTo>
                  <a:pt x="6664271" y="299031"/>
                </a:moveTo>
                <a:cubicBezTo>
                  <a:pt x="6666086" y="313063"/>
                  <a:pt x="6673342" y="317106"/>
                  <a:pt x="6665480" y="328285"/>
                </a:cubicBezTo>
                <a:cubicBezTo>
                  <a:pt x="6672737" y="327096"/>
                  <a:pt x="6682414" y="330425"/>
                  <a:pt x="6684832" y="322577"/>
                </a:cubicBezTo>
                <a:cubicBezTo>
                  <a:pt x="6665480" y="324955"/>
                  <a:pt x="6680599" y="310209"/>
                  <a:pt x="6678786" y="299983"/>
                </a:cubicBezTo>
                <a:close/>
                <a:moveTo>
                  <a:pt x="6194387" y="284523"/>
                </a:moveTo>
                <a:cubicBezTo>
                  <a:pt x="6190758" y="307831"/>
                  <a:pt x="6217367" y="308307"/>
                  <a:pt x="6213738" y="286188"/>
                </a:cubicBezTo>
                <a:close/>
                <a:moveTo>
                  <a:pt x="6164149" y="270016"/>
                </a:moveTo>
                <a:cubicBezTo>
                  <a:pt x="6156892" y="268588"/>
                  <a:pt x="6150845" y="270492"/>
                  <a:pt x="6151449" y="284523"/>
                </a:cubicBezTo>
                <a:cubicBezTo>
                  <a:pt x="6163544" y="287378"/>
                  <a:pt x="6181687" y="299268"/>
                  <a:pt x="6185315" y="279767"/>
                </a:cubicBezTo>
                <a:cubicBezTo>
                  <a:pt x="6179268" y="277150"/>
                  <a:pt x="6170801" y="271681"/>
                  <a:pt x="6164149" y="270016"/>
                </a:cubicBezTo>
                <a:close/>
                <a:moveTo>
                  <a:pt x="6623148" y="263594"/>
                </a:moveTo>
                <a:cubicBezTo>
                  <a:pt x="6629196" y="285950"/>
                  <a:pt x="6608635" y="274296"/>
                  <a:pt x="6612263" y="292610"/>
                </a:cubicBezTo>
                <a:cubicBezTo>
                  <a:pt x="6624359" y="289518"/>
                  <a:pt x="6631616" y="282383"/>
                  <a:pt x="6641895" y="275248"/>
                </a:cubicBezTo>
                <a:cubicBezTo>
                  <a:pt x="6629801" y="280242"/>
                  <a:pt x="6632825" y="264545"/>
                  <a:pt x="6623148" y="263594"/>
                </a:cubicBezTo>
                <a:close/>
                <a:moveTo>
                  <a:pt x="6441121" y="257886"/>
                </a:moveTo>
                <a:cubicBezTo>
                  <a:pt x="6404836" y="258837"/>
                  <a:pt x="6458054" y="302837"/>
                  <a:pt x="6452007" y="280480"/>
                </a:cubicBezTo>
                <a:lnTo>
                  <a:pt x="6442330" y="279767"/>
                </a:lnTo>
                <a:cubicBezTo>
                  <a:pt x="6450192" y="268588"/>
                  <a:pt x="6442330" y="273820"/>
                  <a:pt x="6441121" y="257886"/>
                </a:cubicBezTo>
                <a:close/>
                <a:moveTo>
                  <a:pt x="6378228" y="257410"/>
                </a:moveTo>
                <a:cubicBezTo>
                  <a:pt x="6372181" y="257410"/>
                  <a:pt x="6366738" y="261454"/>
                  <a:pt x="6366133" y="269301"/>
                </a:cubicBezTo>
                <a:cubicBezTo>
                  <a:pt x="6378228" y="266449"/>
                  <a:pt x="6380042" y="280242"/>
                  <a:pt x="6384879" y="278815"/>
                </a:cubicBezTo>
                <a:cubicBezTo>
                  <a:pt x="6380647" y="274296"/>
                  <a:pt x="6382461" y="272631"/>
                  <a:pt x="6390323" y="269301"/>
                </a:cubicBezTo>
                <a:cubicBezTo>
                  <a:pt x="6389113" y="261454"/>
                  <a:pt x="6383672" y="257410"/>
                  <a:pt x="6378228" y="257410"/>
                </a:cubicBezTo>
                <a:close/>
                <a:moveTo>
                  <a:pt x="6761030" y="248848"/>
                </a:moveTo>
                <a:cubicBezTo>
                  <a:pt x="6777963" y="256459"/>
                  <a:pt x="6759820" y="271205"/>
                  <a:pt x="6769496" y="278102"/>
                </a:cubicBezTo>
                <a:cubicBezTo>
                  <a:pt x="6771311" y="292610"/>
                  <a:pt x="6756796" y="285475"/>
                  <a:pt x="6756192" y="297605"/>
                </a:cubicBezTo>
                <a:cubicBezTo>
                  <a:pt x="6757401" y="275248"/>
                  <a:pt x="6745306" y="263594"/>
                  <a:pt x="6725955" y="253843"/>
                </a:cubicBezTo>
                <a:cubicBezTo>
                  <a:pt x="6729584" y="239810"/>
                  <a:pt x="6757401" y="277150"/>
                  <a:pt x="6761030" y="248848"/>
                </a:cubicBezTo>
                <a:close/>
                <a:moveTo>
                  <a:pt x="6608635" y="234817"/>
                </a:moveTo>
                <a:cubicBezTo>
                  <a:pt x="6603191" y="244092"/>
                  <a:pt x="6572955" y="261215"/>
                  <a:pt x="6566303" y="252654"/>
                </a:cubicBezTo>
                <a:cubicBezTo>
                  <a:pt x="6577188" y="267638"/>
                  <a:pt x="6556022" y="260026"/>
                  <a:pt x="6555418" y="275961"/>
                </a:cubicBezTo>
                <a:cubicBezTo>
                  <a:pt x="6569326" y="279053"/>
                  <a:pt x="6609240" y="266449"/>
                  <a:pt x="6608635" y="234817"/>
                </a:cubicBezTo>
                <a:close/>
                <a:moveTo>
                  <a:pt x="1190135" y="210082"/>
                </a:moveTo>
                <a:cubicBezTo>
                  <a:pt x="1202231" y="210558"/>
                  <a:pt x="1237910" y="222924"/>
                  <a:pt x="1232468" y="226730"/>
                </a:cubicBezTo>
                <a:lnTo>
                  <a:pt x="1200416" y="229584"/>
                </a:lnTo>
                <a:cubicBezTo>
                  <a:pt x="1196183" y="220546"/>
                  <a:pt x="1191951" y="217216"/>
                  <a:pt x="1187716" y="213886"/>
                </a:cubicBezTo>
                <a:cubicBezTo>
                  <a:pt x="1184088" y="210795"/>
                  <a:pt x="1185902" y="209843"/>
                  <a:pt x="1190135" y="210082"/>
                </a:cubicBezTo>
                <a:close/>
                <a:moveTo>
                  <a:pt x="5705148" y="208654"/>
                </a:moveTo>
                <a:cubicBezTo>
                  <a:pt x="5682773" y="209843"/>
                  <a:pt x="5657979" y="222211"/>
                  <a:pt x="5636208" y="224827"/>
                </a:cubicBezTo>
                <a:cubicBezTo>
                  <a:pt x="5653746" y="250276"/>
                  <a:pt x="5709382" y="240762"/>
                  <a:pt x="5725711" y="212460"/>
                </a:cubicBezTo>
                <a:cubicBezTo>
                  <a:pt x="5719058" y="209368"/>
                  <a:pt x="5712405" y="208417"/>
                  <a:pt x="5705148" y="208654"/>
                </a:cubicBezTo>
                <a:close/>
                <a:moveTo>
                  <a:pt x="6635849" y="199617"/>
                </a:moveTo>
                <a:cubicBezTo>
                  <a:pt x="6641895" y="201282"/>
                  <a:pt x="6644314" y="208417"/>
                  <a:pt x="6654595" y="206276"/>
                </a:cubicBezTo>
                <a:cubicBezTo>
                  <a:pt x="6654595" y="210319"/>
                  <a:pt x="6649757" y="209843"/>
                  <a:pt x="6647339" y="211508"/>
                </a:cubicBezTo>
                <a:cubicBezTo>
                  <a:pt x="6644920" y="215314"/>
                  <a:pt x="6647339" y="217692"/>
                  <a:pt x="6651573" y="218168"/>
                </a:cubicBezTo>
                <a:cubicBezTo>
                  <a:pt x="6649152" y="223637"/>
                  <a:pt x="6646734" y="221498"/>
                  <a:pt x="6646734" y="217455"/>
                </a:cubicBezTo>
                <a:cubicBezTo>
                  <a:pt x="6631010" y="212460"/>
                  <a:pt x="6637058" y="232200"/>
                  <a:pt x="6623753" y="229108"/>
                </a:cubicBezTo>
                <a:cubicBezTo>
                  <a:pt x="6628592" y="221735"/>
                  <a:pt x="6629196" y="213886"/>
                  <a:pt x="6627382" y="200093"/>
                </a:cubicBezTo>
                <a:cubicBezTo>
                  <a:pt x="6631010" y="198903"/>
                  <a:pt x="6633429" y="199141"/>
                  <a:pt x="6635849" y="199617"/>
                </a:cubicBezTo>
                <a:close/>
                <a:moveTo>
                  <a:pt x="5556383" y="199141"/>
                </a:moveTo>
                <a:cubicBezTo>
                  <a:pt x="5537030" y="200330"/>
                  <a:pt x="5512235" y="211747"/>
                  <a:pt x="5534611" y="236006"/>
                </a:cubicBezTo>
                <a:cubicBezTo>
                  <a:pt x="5545496" y="211271"/>
                  <a:pt x="5561221" y="228157"/>
                  <a:pt x="5582991" y="230060"/>
                </a:cubicBezTo>
                <a:cubicBezTo>
                  <a:pt x="5576340" y="215551"/>
                  <a:pt x="5586619" y="212697"/>
                  <a:pt x="5576943" y="205800"/>
                </a:cubicBezTo>
                <a:cubicBezTo>
                  <a:pt x="5568477" y="226967"/>
                  <a:pt x="5567872" y="198903"/>
                  <a:pt x="5572711" y="201282"/>
                </a:cubicBezTo>
                <a:cubicBezTo>
                  <a:pt x="5569081" y="199379"/>
                  <a:pt x="5563034" y="198665"/>
                  <a:pt x="5556383" y="199141"/>
                </a:cubicBezTo>
                <a:close/>
                <a:moveTo>
                  <a:pt x="5778323" y="190342"/>
                </a:moveTo>
                <a:cubicBezTo>
                  <a:pt x="5772879" y="190816"/>
                  <a:pt x="5767438" y="194622"/>
                  <a:pt x="5767438" y="202471"/>
                </a:cubicBezTo>
                <a:cubicBezTo>
                  <a:pt x="5776510" y="211271"/>
                  <a:pt x="5788604" y="205563"/>
                  <a:pt x="5791023" y="196050"/>
                </a:cubicBezTo>
                <a:cubicBezTo>
                  <a:pt x="5789207" y="191768"/>
                  <a:pt x="5783766" y="189627"/>
                  <a:pt x="5778323" y="190342"/>
                </a:cubicBezTo>
                <a:close/>
                <a:moveTo>
                  <a:pt x="4467845" y="189153"/>
                </a:moveTo>
                <a:cubicBezTo>
                  <a:pt x="4482963" y="189153"/>
                  <a:pt x="4499896" y="193196"/>
                  <a:pt x="4499291" y="201282"/>
                </a:cubicBezTo>
                <a:cubicBezTo>
                  <a:pt x="4531947" y="178212"/>
                  <a:pt x="4562185" y="202947"/>
                  <a:pt x="4596655" y="192007"/>
                </a:cubicBezTo>
                <a:cubicBezTo>
                  <a:pt x="4598470" y="208179"/>
                  <a:pt x="4611168" y="195098"/>
                  <a:pt x="4625078" y="208179"/>
                </a:cubicBezTo>
                <a:cubicBezTo>
                  <a:pt x="4684948" y="181541"/>
                  <a:pt x="4741793" y="202708"/>
                  <a:pt x="4792591" y="202947"/>
                </a:cubicBezTo>
                <a:cubicBezTo>
                  <a:pt x="4793196" y="195098"/>
                  <a:pt x="4785334" y="192244"/>
                  <a:pt x="4778077" y="191531"/>
                </a:cubicBezTo>
                <a:cubicBezTo>
                  <a:pt x="4805293" y="191768"/>
                  <a:pt x="4841576" y="196763"/>
                  <a:pt x="4870602" y="197239"/>
                </a:cubicBezTo>
                <a:cubicBezTo>
                  <a:pt x="4856089" y="239810"/>
                  <a:pt x="4856089" y="196050"/>
                  <a:pt x="4834924" y="226254"/>
                </a:cubicBezTo>
                <a:cubicBezTo>
                  <a:pt x="4769611" y="228395"/>
                  <a:pt x="4671643" y="203898"/>
                  <a:pt x="4602098" y="231962"/>
                </a:cubicBezTo>
                <a:cubicBezTo>
                  <a:pt x="4610563" y="206752"/>
                  <a:pt x="4562789" y="240762"/>
                  <a:pt x="4547670" y="243616"/>
                </a:cubicBezTo>
                <a:cubicBezTo>
                  <a:pt x="4553113" y="236006"/>
                  <a:pt x="4560370" y="232913"/>
                  <a:pt x="4568232" y="225541"/>
                </a:cubicBezTo>
                <a:cubicBezTo>
                  <a:pt x="4539205" y="183445"/>
                  <a:pt x="4483567" y="216027"/>
                  <a:pt x="4447888" y="202947"/>
                </a:cubicBezTo>
                <a:cubicBezTo>
                  <a:pt x="4440027" y="193433"/>
                  <a:pt x="4453331" y="189153"/>
                  <a:pt x="4467845" y="189153"/>
                </a:cubicBezTo>
                <a:close/>
                <a:moveTo>
                  <a:pt x="4914750" y="187249"/>
                </a:moveTo>
                <a:cubicBezTo>
                  <a:pt x="4922007" y="187249"/>
                  <a:pt x="4936520" y="195335"/>
                  <a:pt x="4934101" y="206276"/>
                </a:cubicBezTo>
                <a:cubicBezTo>
                  <a:pt x="4921402" y="209130"/>
                  <a:pt x="4915959" y="225541"/>
                  <a:pt x="4896003" y="221974"/>
                </a:cubicBezTo>
                <a:cubicBezTo>
                  <a:pt x="4902050" y="199854"/>
                  <a:pt x="4884513" y="206514"/>
                  <a:pt x="4872418" y="205325"/>
                </a:cubicBezTo>
                <a:cubicBezTo>
                  <a:pt x="4871812" y="173217"/>
                  <a:pt x="4902050" y="204136"/>
                  <a:pt x="4911726" y="210558"/>
                </a:cubicBezTo>
                <a:cubicBezTo>
                  <a:pt x="4924424" y="209843"/>
                  <a:pt x="4920192" y="194385"/>
                  <a:pt x="4910516" y="189627"/>
                </a:cubicBezTo>
                <a:cubicBezTo>
                  <a:pt x="4910516" y="187964"/>
                  <a:pt x="4912330" y="187012"/>
                  <a:pt x="4914750" y="187249"/>
                </a:cubicBezTo>
                <a:close/>
                <a:moveTo>
                  <a:pt x="4320288" y="181066"/>
                </a:moveTo>
                <a:cubicBezTo>
                  <a:pt x="4365038" y="184871"/>
                  <a:pt x="4398300" y="181304"/>
                  <a:pt x="4439422" y="193196"/>
                </a:cubicBezTo>
                <a:cubicBezTo>
                  <a:pt x="4410998" y="205087"/>
                  <a:pt x="4371690" y="187249"/>
                  <a:pt x="4314844" y="198903"/>
                </a:cubicBezTo>
                <a:cubicBezTo>
                  <a:pt x="4313030" y="190579"/>
                  <a:pt x="4320288" y="189390"/>
                  <a:pt x="4320288" y="181066"/>
                </a:cubicBezTo>
                <a:close/>
                <a:moveTo>
                  <a:pt x="5191117" y="175833"/>
                </a:moveTo>
                <a:lnTo>
                  <a:pt x="5213493" y="177498"/>
                </a:lnTo>
                <a:cubicBezTo>
                  <a:pt x="5212887" y="191768"/>
                  <a:pt x="5203817" y="199379"/>
                  <a:pt x="5189907" y="200093"/>
                </a:cubicBezTo>
                <a:close/>
                <a:moveTo>
                  <a:pt x="5250987" y="174644"/>
                </a:moveTo>
                <a:cubicBezTo>
                  <a:pt x="5264291" y="180115"/>
                  <a:pt x="5265501" y="199854"/>
                  <a:pt x="5279410" y="205325"/>
                </a:cubicBezTo>
                <a:cubicBezTo>
                  <a:pt x="5273967" y="213649"/>
                  <a:pt x="5249777" y="198428"/>
                  <a:pt x="5250987" y="174644"/>
                </a:cubicBezTo>
                <a:close/>
                <a:moveTo>
                  <a:pt x="5042351" y="163229"/>
                </a:moveTo>
                <a:cubicBezTo>
                  <a:pt x="5040536" y="191768"/>
                  <a:pt x="5045374" y="189866"/>
                  <a:pt x="5055050" y="221498"/>
                </a:cubicBezTo>
                <a:cubicBezTo>
                  <a:pt x="5043559" y="224589"/>
                  <a:pt x="5046584" y="210795"/>
                  <a:pt x="5032674" y="215790"/>
                </a:cubicBezTo>
                <a:cubicBezTo>
                  <a:pt x="5035093" y="207703"/>
                  <a:pt x="5044164" y="210558"/>
                  <a:pt x="5050817" y="211033"/>
                </a:cubicBezTo>
                <a:cubicBezTo>
                  <a:pt x="5049002" y="198665"/>
                  <a:pt x="5035093" y="205563"/>
                  <a:pt x="5033884" y="193196"/>
                </a:cubicBezTo>
                <a:cubicBezTo>
                  <a:pt x="5013322" y="234341"/>
                  <a:pt x="4974619" y="226967"/>
                  <a:pt x="4941964" y="240525"/>
                </a:cubicBezTo>
                <a:cubicBezTo>
                  <a:pt x="4948010" y="220546"/>
                  <a:pt x="4974015" y="204611"/>
                  <a:pt x="4947405" y="192007"/>
                </a:cubicBezTo>
                <a:cubicBezTo>
                  <a:pt x="4967362" y="201995"/>
                  <a:pt x="5034489" y="217692"/>
                  <a:pt x="5042351" y="163229"/>
                </a:cubicBezTo>
                <a:close/>
                <a:moveTo>
                  <a:pt x="4303354" y="161325"/>
                </a:moveTo>
                <a:cubicBezTo>
                  <a:pt x="4314844" y="164418"/>
                  <a:pt x="4305772" y="190816"/>
                  <a:pt x="4307586" y="200568"/>
                </a:cubicBezTo>
                <a:cubicBezTo>
                  <a:pt x="4293678" y="203422"/>
                  <a:pt x="4279770" y="202233"/>
                  <a:pt x="4276140" y="190342"/>
                </a:cubicBezTo>
                <a:cubicBezTo>
                  <a:pt x="4281584" y="169174"/>
                  <a:pt x="4291865" y="187488"/>
                  <a:pt x="4303960" y="178925"/>
                </a:cubicBezTo>
                <a:close/>
                <a:moveTo>
                  <a:pt x="4121325" y="157521"/>
                </a:moveTo>
                <a:cubicBezTo>
                  <a:pt x="4126769" y="156093"/>
                  <a:pt x="4126164" y="159660"/>
                  <a:pt x="4126164" y="161325"/>
                </a:cubicBezTo>
                <a:cubicBezTo>
                  <a:pt x="4141283" y="166320"/>
                  <a:pt x="4169102" y="181541"/>
                  <a:pt x="4202362" y="178925"/>
                </a:cubicBezTo>
                <a:cubicBezTo>
                  <a:pt x="4197524" y="213412"/>
                  <a:pt x="4152168" y="154428"/>
                  <a:pt x="4157611" y="195574"/>
                </a:cubicBezTo>
                <a:cubicBezTo>
                  <a:pt x="4150354" y="185584"/>
                  <a:pt x="4129794" y="192957"/>
                  <a:pt x="4122535" y="183206"/>
                </a:cubicBezTo>
                <a:cubicBezTo>
                  <a:pt x="4131003" y="172980"/>
                  <a:pt x="4123139" y="170601"/>
                  <a:pt x="4121325" y="157521"/>
                </a:cubicBezTo>
                <a:close/>
                <a:moveTo>
                  <a:pt x="6072228" y="156806"/>
                </a:moveTo>
                <a:cubicBezTo>
                  <a:pt x="6080693" y="179163"/>
                  <a:pt x="6093999" y="160851"/>
                  <a:pt x="6106094" y="161801"/>
                </a:cubicBezTo>
                <a:cubicBezTo>
                  <a:pt x="6161124" y="168461"/>
                  <a:pt x="6241556" y="173693"/>
                  <a:pt x="6306263" y="181066"/>
                </a:cubicBezTo>
                <a:cubicBezTo>
                  <a:pt x="6305054" y="202947"/>
                  <a:pt x="6298402" y="196050"/>
                  <a:pt x="6286307" y="193196"/>
                </a:cubicBezTo>
                <a:cubicBezTo>
                  <a:pt x="6285702" y="199141"/>
                  <a:pt x="6285702" y="203184"/>
                  <a:pt x="6280863" y="204849"/>
                </a:cubicBezTo>
                <a:cubicBezTo>
                  <a:pt x="6283283" y="211033"/>
                  <a:pt x="6290541" y="209368"/>
                  <a:pt x="6290541" y="203422"/>
                </a:cubicBezTo>
                <a:cubicBezTo>
                  <a:pt x="6304449" y="210558"/>
                  <a:pt x="6282074" y="220783"/>
                  <a:pt x="6295982" y="227919"/>
                </a:cubicBezTo>
                <a:cubicBezTo>
                  <a:pt x="6325615" y="174882"/>
                  <a:pt x="6375809" y="226730"/>
                  <a:pt x="6418745" y="228395"/>
                </a:cubicBezTo>
                <a:cubicBezTo>
                  <a:pt x="6418745" y="224589"/>
                  <a:pt x="6412093" y="221735"/>
                  <a:pt x="6409675" y="221498"/>
                </a:cubicBezTo>
                <a:cubicBezTo>
                  <a:pt x="6459264" y="196050"/>
                  <a:pt x="6526994" y="188201"/>
                  <a:pt x="6551790" y="218168"/>
                </a:cubicBezTo>
                <a:cubicBezTo>
                  <a:pt x="6565698" y="221259"/>
                  <a:pt x="6553603" y="187964"/>
                  <a:pt x="6572349" y="193670"/>
                </a:cubicBezTo>
                <a:cubicBezTo>
                  <a:pt x="6556627" y="212223"/>
                  <a:pt x="6588678" y="205087"/>
                  <a:pt x="6585050" y="228395"/>
                </a:cubicBezTo>
                <a:cubicBezTo>
                  <a:pt x="6597145" y="217692"/>
                  <a:pt x="6609240" y="220546"/>
                  <a:pt x="6618311" y="235292"/>
                </a:cubicBezTo>
                <a:cubicBezTo>
                  <a:pt x="6617102" y="236006"/>
                  <a:pt x="6617102" y="236719"/>
                  <a:pt x="6616497" y="237671"/>
                </a:cubicBezTo>
                <a:cubicBezTo>
                  <a:pt x="6621334" y="241951"/>
                  <a:pt x="6626172" y="246707"/>
                  <a:pt x="6626172" y="251702"/>
                </a:cubicBezTo>
                <a:lnTo>
                  <a:pt x="6618555" y="249603"/>
                </a:lnTo>
                <a:lnTo>
                  <a:pt x="6614681" y="240525"/>
                </a:lnTo>
                <a:cubicBezTo>
                  <a:pt x="6614985" y="243735"/>
                  <a:pt x="6615136" y="246886"/>
                  <a:pt x="6616572" y="249057"/>
                </a:cubicBezTo>
                <a:lnTo>
                  <a:pt x="6618555" y="249603"/>
                </a:lnTo>
                <a:lnTo>
                  <a:pt x="6620427" y="253991"/>
                </a:lnTo>
                <a:cubicBezTo>
                  <a:pt x="6624812" y="257945"/>
                  <a:pt x="6630405" y="261334"/>
                  <a:pt x="6633429" y="264069"/>
                </a:cubicBezTo>
                <a:cubicBezTo>
                  <a:pt x="6644314" y="243140"/>
                  <a:pt x="6660642" y="242664"/>
                  <a:pt x="6679994" y="240525"/>
                </a:cubicBezTo>
                <a:cubicBezTo>
                  <a:pt x="6679390" y="254319"/>
                  <a:pt x="6667296" y="253605"/>
                  <a:pt x="6660038" y="246946"/>
                </a:cubicBezTo>
                <a:cubicBezTo>
                  <a:pt x="6657014" y="262643"/>
                  <a:pt x="6652176" y="267875"/>
                  <a:pt x="6660038" y="292610"/>
                </a:cubicBezTo>
                <a:cubicBezTo>
                  <a:pt x="6671528" y="267638"/>
                  <a:pt x="6673947" y="303312"/>
                  <a:pt x="6693904" y="287378"/>
                </a:cubicBezTo>
                <a:cubicBezTo>
                  <a:pt x="6693299" y="295225"/>
                  <a:pt x="6693299" y="297129"/>
                  <a:pt x="6698137" y="299507"/>
                </a:cubicBezTo>
                <a:cubicBezTo>
                  <a:pt x="6687251" y="324479"/>
                  <a:pt x="6685437" y="348501"/>
                  <a:pt x="6668504" y="351116"/>
                </a:cubicBezTo>
                <a:cubicBezTo>
                  <a:pt x="6668504" y="353020"/>
                  <a:pt x="6670924" y="353020"/>
                  <a:pt x="6670924" y="354922"/>
                </a:cubicBezTo>
                <a:cubicBezTo>
                  <a:pt x="6695113" y="353020"/>
                  <a:pt x="6719303" y="351355"/>
                  <a:pt x="6736840" y="343030"/>
                </a:cubicBezTo>
                <a:cubicBezTo>
                  <a:pt x="6743493" y="347549"/>
                  <a:pt x="6748330" y="351831"/>
                  <a:pt x="6750145" y="362057"/>
                </a:cubicBezTo>
                <a:cubicBezTo>
                  <a:pt x="6836019" y="323766"/>
                  <a:pt x="6899516" y="384176"/>
                  <a:pt x="6981762" y="373473"/>
                </a:cubicBezTo>
                <a:cubicBezTo>
                  <a:pt x="6992647" y="398208"/>
                  <a:pt x="7005951" y="385841"/>
                  <a:pt x="7034374" y="390359"/>
                </a:cubicBezTo>
                <a:cubicBezTo>
                  <a:pt x="7033769" y="402251"/>
                  <a:pt x="7038002" y="402251"/>
                  <a:pt x="7037397" y="413904"/>
                </a:cubicBezTo>
                <a:cubicBezTo>
                  <a:pt x="7088801" y="396543"/>
                  <a:pt x="7122666" y="445299"/>
                  <a:pt x="7175279" y="443871"/>
                </a:cubicBezTo>
                <a:lnTo>
                  <a:pt x="7174070" y="461233"/>
                </a:lnTo>
                <a:cubicBezTo>
                  <a:pt x="7204307" y="440067"/>
                  <a:pt x="7201888" y="475503"/>
                  <a:pt x="7232126" y="454336"/>
                </a:cubicBezTo>
                <a:cubicBezTo>
                  <a:pt x="7235754" y="472412"/>
                  <a:pt x="7255106" y="474552"/>
                  <a:pt x="7267200" y="467654"/>
                </a:cubicBezTo>
                <a:cubicBezTo>
                  <a:pt x="7264176" y="483114"/>
                  <a:pt x="7276271" y="482401"/>
                  <a:pt x="7273248" y="495957"/>
                </a:cubicBezTo>
                <a:cubicBezTo>
                  <a:pt x="7287156" y="501190"/>
                  <a:pt x="7283528" y="480736"/>
                  <a:pt x="7298042" y="484066"/>
                </a:cubicBezTo>
                <a:cubicBezTo>
                  <a:pt x="7329488" y="520454"/>
                  <a:pt x="7385125" y="554702"/>
                  <a:pt x="7438343" y="547567"/>
                </a:cubicBezTo>
                <a:cubicBezTo>
                  <a:pt x="7450438" y="580150"/>
                  <a:pt x="7475836" y="598463"/>
                  <a:pt x="7504260" y="612733"/>
                </a:cubicBezTo>
                <a:cubicBezTo>
                  <a:pt x="7498816" y="624150"/>
                  <a:pt x="7498212" y="640322"/>
                  <a:pt x="7494584" y="653878"/>
                </a:cubicBezTo>
                <a:cubicBezTo>
                  <a:pt x="7506678" y="669338"/>
                  <a:pt x="7525425" y="671478"/>
                  <a:pt x="7544777" y="671716"/>
                </a:cubicBezTo>
                <a:cubicBezTo>
                  <a:pt x="7544777" y="670765"/>
                  <a:pt x="7544173" y="670765"/>
                  <a:pt x="7544777" y="669575"/>
                </a:cubicBezTo>
                <a:cubicBezTo>
                  <a:pt x="7603437" y="642938"/>
                  <a:pt x="7649398" y="684558"/>
                  <a:pt x="7683868" y="622009"/>
                </a:cubicBezTo>
                <a:cubicBezTo>
                  <a:pt x="7668750" y="598939"/>
                  <a:pt x="7663911" y="641749"/>
                  <a:pt x="7642746" y="634138"/>
                </a:cubicBezTo>
                <a:cubicBezTo>
                  <a:pt x="7687496" y="566594"/>
                  <a:pt x="7793931" y="639133"/>
                  <a:pt x="7848963" y="592518"/>
                </a:cubicBezTo>
                <a:cubicBezTo>
                  <a:pt x="7882828" y="638895"/>
                  <a:pt x="7919113" y="552562"/>
                  <a:pt x="7933021" y="603458"/>
                </a:cubicBezTo>
                <a:cubicBezTo>
                  <a:pt x="7942699" y="602269"/>
                  <a:pt x="7949955" y="599176"/>
                  <a:pt x="7952373" y="591329"/>
                </a:cubicBezTo>
                <a:cubicBezTo>
                  <a:pt x="7962051" y="598226"/>
                  <a:pt x="7970517" y="606549"/>
                  <a:pt x="7977169" y="615112"/>
                </a:cubicBezTo>
                <a:cubicBezTo>
                  <a:pt x="7984425" y="613685"/>
                  <a:pt x="7989868" y="603934"/>
                  <a:pt x="7983215" y="603458"/>
                </a:cubicBezTo>
                <a:cubicBezTo>
                  <a:pt x="7997730" y="594659"/>
                  <a:pt x="8006801" y="602030"/>
                  <a:pt x="8018291" y="617014"/>
                </a:cubicBezTo>
                <a:cubicBezTo>
                  <a:pt x="8078161" y="614160"/>
                  <a:pt x="8120493" y="596085"/>
                  <a:pt x="8179153" y="617014"/>
                </a:cubicBezTo>
                <a:cubicBezTo>
                  <a:pt x="8217251" y="584431"/>
                  <a:pt x="8287401" y="613923"/>
                  <a:pt x="8332153" y="623674"/>
                </a:cubicBezTo>
                <a:cubicBezTo>
                  <a:pt x="8437378" y="597037"/>
                  <a:pt x="8537766" y="647457"/>
                  <a:pt x="8612149" y="612258"/>
                </a:cubicBezTo>
                <a:cubicBezTo>
                  <a:pt x="8610940" y="626052"/>
                  <a:pt x="8620616" y="624626"/>
                  <a:pt x="8616986" y="642225"/>
                </a:cubicBezTo>
                <a:cubicBezTo>
                  <a:pt x="8633920" y="645555"/>
                  <a:pt x="8632106" y="629858"/>
                  <a:pt x="8633315" y="612258"/>
                </a:cubicBezTo>
                <a:cubicBezTo>
                  <a:pt x="8649643" y="619631"/>
                  <a:pt x="8641782" y="630571"/>
                  <a:pt x="8648433" y="642938"/>
                </a:cubicBezTo>
                <a:cubicBezTo>
                  <a:pt x="8654481" y="617728"/>
                  <a:pt x="8659318" y="627717"/>
                  <a:pt x="8678066" y="635327"/>
                </a:cubicBezTo>
                <a:cubicBezTo>
                  <a:pt x="8684114" y="610117"/>
                  <a:pt x="8653877" y="629143"/>
                  <a:pt x="8658109" y="605836"/>
                </a:cubicBezTo>
                <a:cubicBezTo>
                  <a:pt x="8676252" y="617252"/>
                  <a:pt x="8719189" y="627478"/>
                  <a:pt x="8713140" y="648646"/>
                </a:cubicBezTo>
                <a:cubicBezTo>
                  <a:pt x="8729469" y="654117"/>
                  <a:pt x="8727655" y="639608"/>
                  <a:pt x="8726446" y="623674"/>
                </a:cubicBezTo>
                <a:cubicBezTo>
                  <a:pt x="8785710" y="628906"/>
                  <a:pt x="8797805" y="671716"/>
                  <a:pt x="8861908" y="643414"/>
                </a:cubicBezTo>
                <a:cubicBezTo>
                  <a:pt x="8857070" y="651024"/>
                  <a:pt x="8858884" y="653402"/>
                  <a:pt x="8861304" y="661489"/>
                </a:cubicBezTo>
                <a:cubicBezTo>
                  <a:pt x="8880051" y="665057"/>
                  <a:pt x="8887912" y="655543"/>
                  <a:pt x="8890936" y="643890"/>
                </a:cubicBezTo>
                <a:cubicBezTo>
                  <a:pt x="8907869" y="639371"/>
                  <a:pt x="8904845" y="658873"/>
                  <a:pt x="8916335" y="661965"/>
                </a:cubicBezTo>
                <a:cubicBezTo>
                  <a:pt x="8942944" y="662203"/>
                  <a:pt x="8939919" y="628430"/>
                  <a:pt x="8966528" y="630808"/>
                </a:cubicBezTo>
                <a:cubicBezTo>
                  <a:pt x="8950200" y="662916"/>
                  <a:pt x="9001603" y="643176"/>
                  <a:pt x="9012489" y="661965"/>
                </a:cubicBezTo>
                <a:cubicBezTo>
                  <a:pt x="9027004" y="659110"/>
                  <a:pt x="9030632" y="638181"/>
                  <a:pt x="9047565" y="637706"/>
                </a:cubicBezTo>
                <a:cubicBezTo>
                  <a:pt x="9049379" y="651739"/>
                  <a:pt x="9032445" y="644365"/>
                  <a:pt x="9031841" y="656256"/>
                </a:cubicBezTo>
                <a:cubicBezTo>
                  <a:pt x="9084453" y="664581"/>
                  <a:pt x="9099573" y="651976"/>
                  <a:pt x="9151580" y="662440"/>
                </a:cubicBezTo>
                <a:cubicBezTo>
                  <a:pt x="9175165" y="666484"/>
                  <a:pt x="9207216" y="657208"/>
                  <a:pt x="9221125" y="662440"/>
                </a:cubicBezTo>
                <a:cubicBezTo>
                  <a:pt x="9238058" y="667911"/>
                  <a:pt x="9241082" y="690029"/>
                  <a:pt x="9255595" y="693121"/>
                </a:cubicBezTo>
                <a:cubicBezTo>
                  <a:pt x="9281600" y="701207"/>
                  <a:pt x="9328770" y="677424"/>
                  <a:pt x="9336631" y="705963"/>
                </a:cubicBezTo>
                <a:cubicBezTo>
                  <a:pt x="9385616" y="692170"/>
                  <a:pt x="9432786" y="703824"/>
                  <a:pt x="9495075" y="705013"/>
                </a:cubicBezTo>
                <a:cubicBezTo>
                  <a:pt x="9501726" y="679802"/>
                  <a:pt x="9552525" y="706439"/>
                  <a:pt x="9567038" y="711671"/>
                </a:cubicBezTo>
                <a:cubicBezTo>
                  <a:pt x="9579134" y="706678"/>
                  <a:pt x="9571877" y="703824"/>
                  <a:pt x="9570667" y="687888"/>
                </a:cubicBezTo>
                <a:cubicBezTo>
                  <a:pt x="9584576" y="693121"/>
                  <a:pt x="9593647" y="710006"/>
                  <a:pt x="9615418" y="705963"/>
                </a:cubicBezTo>
                <a:cubicBezTo>
                  <a:pt x="9632351" y="703348"/>
                  <a:pt x="9623280" y="690981"/>
                  <a:pt x="9622071" y="676948"/>
                </a:cubicBezTo>
                <a:cubicBezTo>
                  <a:pt x="9631747" y="673857"/>
                  <a:pt x="9631142" y="685510"/>
                  <a:pt x="9630536" y="695499"/>
                </a:cubicBezTo>
                <a:cubicBezTo>
                  <a:pt x="9679521" y="715477"/>
                  <a:pt x="9730319" y="660300"/>
                  <a:pt x="9776279" y="701683"/>
                </a:cubicBezTo>
                <a:cubicBezTo>
                  <a:pt x="9794422" y="679565"/>
                  <a:pt x="9845220" y="723801"/>
                  <a:pt x="9859734" y="677424"/>
                </a:cubicBezTo>
                <a:cubicBezTo>
                  <a:pt x="9868805" y="684321"/>
                  <a:pt x="9882715" y="683132"/>
                  <a:pt x="9879691" y="700731"/>
                </a:cubicBezTo>
                <a:cubicBezTo>
                  <a:pt x="9893600" y="701920"/>
                  <a:pt x="9892996" y="684321"/>
                  <a:pt x="9900252" y="676948"/>
                </a:cubicBezTo>
                <a:cubicBezTo>
                  <a:pt x="9900252" y="720472"/>
                  <a:pt x="9955284" y="683132"/>
                  <a:pt x="9979474" y="683369"/>
                </a:cubicBezTo>
                <a:cubicBezTo>
                  <a:pt x="10000640" y="685034"/>
                  <a:pt x="10023015" y="718569"/>
                  <a:pt x="10039343" y="684321"/>
                </a:cubicBezTo>
                <a:cubicBezTo>
                  <a:pt x="10062928" y="727844"/>
                  <a:pt x="10098608" y="691694"/>
                  <a:pt x="10139730" y="691218"/>
                </a:cubicBezTo>
                <a:cubicBezTo>
                  <a:pt x="10146987" y="690029"/>
                  <a:pt x="10144569" y="680278"/>
                  <a:pt x="10145173" y="672429"/>
                </a:cubicBezTo>
                <a:cubicBezTo>
                  <a:pt x="10201414" y="695024"/>
                  <a:pt x="10239513" y="670289"/>
                  <a:pt x="10280636" y="661965"/>
                </a:cubicBezTo>
                <a:cubicBezTo>
                  <a:pt x="10297568" y="661489"/>
                  <a:pt x="10303616" y="675522"/>
                  <a:pt x="10310268" y="691932"/>
                </a:cubicBezTo>
                <a:cubicBezTo>
                  <a:pt x="10333853" y="697877"/>
                  <a:pt x="10337481" y="674332"/>
                  <a:pt x="10354414" y="673857"/>
                </a:cubicBezTo>
                <a:cubicBezTo>
                  <a:pt x="10350182" y="701207"/>
                  <a:pt x="10397956" y="669575"/>
                  <a:pt x="10393723" y="696927"/>
                </a:cubicBezTo>
                <a:cubicBezTo>
                  <a:pt x="10414284" y="675046"/>
                  <a:pt x="10442707" y="687413"/>
                  <a:pt x="10463873" y="691218"/>
                </a:cubicBezTo>
                <a:cubicBezTo>
                  <a:pt x="10449359" y="688127"/>
                  <a:pt x="10486854" y="709293"/>
                  <a:pt x="10498948" y="710245"/>
                </a:cubicBezTo>
                <a:cubicBezTo>
                  <a:pt x="10513462" y="711434"/>
                  <a:pt x="10523742" y="698353"/>
                  <a:pt x="10540071" y="697877"/>
                </a:cubicBezTo>
                <a:cubicBezTo>
                  <a:pt x="10554584" y="697164"/>
                  <a:pt x="10572727" y="720472"/>
                  <a:pt x="10589054" y="723801"/>
                </a:cubicBezTo>
                <a:cubicBezTo>
                  <a:pt x="10612640" y="727844"/>
                  <a:pt x="10662833" y="737834"/>
                  <a:pt x="10704560" y="729509"/>
                </a:cubicBezTo>
                <a:cubicBezTo>
                  <a:pt x="10710608" y="744017"/>
                  <a:pt x="10713027" y="740212"/>
                  <a:pt x="10706980" y="759476"/>
                </a:cubicBezTo>
                <a:cubicBezTo>
                  <a:pt x="10748103" y="715477"/>
                  <a:pt x="10769873" y="766612"/>
                  <a:pt x="10808576" y="759952"/>
                </a:cubicBezTo>
                <a:cubicBezTo>
                  <a:pt x="10804343" y="743779"/>
                  <a:pt x="10787410" y="744493"/>
                  <a:pt x="10788621" y="724990"/>
                </a:cubicBezTo>
                <a:cubicBezTo>
                  <a:pt x="10804948" y="771844"/>
                  <a:pt x="10879331" y="737121"/>
                  <a:pt x="10919245" y="750439"/>
                </a:cubicBezTo>
                <a:cubicBezTo>
                  <a:pt x="10916221" y="722375"/>
                  <a:pt x="10873889" y="742114"/>
                  <a:pt x="10878727" y="706915"/>
                </a:cubicBezTo>
                <a:cubicBezTo>
                  <a:pt x="10857561" y="740688"/>
                  <a:pt x="10827928" y="706439"/>
                  <a:pt x="10798295" y="717855"/>
                </a:cubicBezTo>
                <a:cubicBezTo>
                  <a:pt x="10875099" y="680754"/>
                  <a:pt x="10988186" y="686462"/>
                  <a:pt x="11048659" y="675759"/>
                </a:cubicBezTo>
                <a:cubicBezTo>
                  <a:pt x="11025074" y="622246"/>
                  <a:pt x="10925292" y="689077"/>
                  <a:pt x="10904731" y="627954"/>
                </a:cubicBezTo>
                <a:cubicBezTo>
                  <a:pt x="10870260" y="640798"/>
                  <a:pt x="10866027" y="638181"/>
                  <a:pt x="10843652" y="650311"/>
                </a:cubicBezTo>
                <a:cubicBezTo>
                  <a:pt x="10849094" y="634851"/>
                  <a:pt x="10847280" y="622961"/>
                  <a:pt x="10833371" y="613685"/>
                </a:cubicBezTo>
                <a:cubicBezTo>
                  <a:pt x="10804343" y="660775"/>
                  <a:pt x="10736007" y="603695"/>
                  <a:pt x="10718470" y="649598"/>
                </a:cubicBezTo>
                <a:cubicBezTo>
                  <a:pt x="10708794" y="617014"/>
                  <a:pt x="10682790" y="646744"/>
                  <a:pt x="10668881" y="637706"/>
                </a:cubicBezTo>
                <a:cubicBezTo>
                  <a:pt x="10671904" y="630095"/>
                  <a:pt x="10685209" y="637468"/>
                  <a:pt x="10683394" y="627241"/>
                </a:cubicBezTo>
                <a:cubicBezTo>
                  <a:pt x="10682790" y="593707"/>
                  <a:pt x="10614454" y="617014"/>
                  <a:pt x="10618687" y="631284"/>
                </a:cubicBezTo>
                <a:cubicBezTo>
                  <a:pt x="10596312" y="597750"/>
                  <a:pt x="10561237" y="624150"/>
                  <a:pt x="10524347" y="636992"/>
                </a:cubicBezTo>
                <a:cubicBezTo>
                  <a:pt x="10504390" y="615349"/>
                  <a:pt x="10414284" y="592279"/>
                  <a:pt x="10390094" y="631760"/>
                </a:cubicBezTo>
                <a:cubicBezTo>
                  <a:pt x="10381023" y="628906"/>
                  <a:pt x="10379209" y="620820"/>
                  <a:pt x="10379813" y="607025"/>
                </a:cubicBezTo>
                <a:cubicBezTo>
                  <a:pt x="10326596" y="610355"/>
                  <a:pt x="10295149" y="617490"/>
                  <a:pt x="10241327" y="592994"/>
                </a:cubicBezTo>
                <a:cubicBezTo>
                  <a:pt x="10287892" y="577058"/>
                  <a:pt x="10324782" y="606312"/>
                  <a:pt x="10355624" y="569209"/>
                </a:cubicBezTo>
                <a:cubicBezTo>
                  <a:pt x="10351391" y="563027"/>
                  <a:pt x="10344134" y="564216"/>
                  <a:pt x="10344739" y="550421"/>
                </a:cubicBezTo>
                <a:cubicBezTo>
                  <a:pt x="10325387" y="554702"/>
                  <a:pt x="10325387" y="556605"/>
                  <a:pt x="10311478" y="545665"/>
                </a:cubicBezTo>
                <a:cubicBezTo>
                  <a:pt x="10293940" y="559934"/>
                  <a:pt x="10261284" y="573252"/>
                  <a:pt x="10246166" y="552086"/>
                </a:cubicBezTo>
                <a:cubicBezTo>
                  <a:pt x="10229837" y="582529"/>
                  <a:pt x="10202623" y="563740"/>
                  <a:pt x="10181457" y="593707"/>
                </a:cubicBezTo>
                <a:cubicBezTo>
                  <a:pt x="10204439" y="569924"/>
                  <a:pt x="10172991" y="573015"/>
                  <a:pt x="10156059" y="567783"/>
                </a:cubicBezTo>
                <a:cubicBezTo>
                  <a:pt x="10237699" y="531156"/>
                  <a:pt x="10325387" y="546854"/>
                  <a:pt x="10391908" y="526638"/>
                </a:cubicBezTo>
                <a:cubicBezTo>
                  <a:pt x="10400979" y="533297"/>
                  <a:pt x="10420936" y="563027"/>
                  <a:pt x="10429402" y="534248"/>
                </a:cubicBezTo>
                <a:cubicBezTo>
                  <a:pt x="10443916" y="539242"/>
                  <a:pt x="10447545" y="556842"/>
                  <a:pt x="10461454" y="564216"/>
                </a:cubicBezTo>
                <a:cubicBezTo>
                  <a:pt x="10454801" y="551610"/>
                  <a:pt x="10466897" y="554702"/>
                  <a:pt x="10479596" y="539957"/>
                </a:cubicBezTo>
                <a:cubicBezTo>
                  <a:pt x="10489272" y="540670"/>
                  <a:pt x="10483829" y="560172"/>
                  <a:pt x="10495924" y="557318"/>
                </a:cubicBezTo>
                <a:cubicBezTo>
                  <a:pt x="10517090" y="563027"/>
                  <a:pt x="10504995" y="528303"/>
                  <a:pt x="10526161" y="534248"/>
                </a:cubicBezTo>
                <a:cubicBezTo>
                  <a:pt x="10523138" y="543761"/>
                  <a:pt x="10529790" y="546615"/>
                  <a:pt x="10534628" y="546854"/>
                </a:cubicBezTo>
                <a:cubicBezTo>
                  <a:pt x="10578169" y="503092"/>
                  <a:pt x="10666462" y="554464"/>
                  <a:pt x="10705771" y="535914"/>
                </a:cubicBezTo>
                <a:cubicBezTo>
                  <a:pt x="10745078" y="567070"/>
                  <a:pt x="10790435" y="523070"/>
                  <a:pt x="10849094" y="548043"/>
                </a:cubicBezTo>
                <a:cubicBezTo>
                  <a:pt x="10873889" y="534248"/>
                  <a:pt x="10913197" y="523784"/>
                  <a:pt x="10919245" y="548043"/>
                </a:cubicBezTo>
                <a:cubicBezTo>
                  <a:pt x="10931339" y="544950"/>
                  <a:pt x="10936782" y="535438"/>
                  <a:pt x="10944039" y="529967"/>
                </a:cubicBezTo>
                <a:cubicBezTo>
                  <a:pt x="10942225" y="524021"/>
                  <a:pt x="10934968" y="523308"/>
                  <a:pt x="10935573" y="511655"/>
                </a:cubicBezTo>
                <a:cubicBezTo>
                  <a:pt x="10944039" y="534010"/>
                  <a:pt x="10956739" y="517363"/>
                  <a:pt x="10971252" y="518552"/>
                </a:cubicBezTo>
                <a:cubicBezTo>
                  <a:pt x="11028704" y="523545"/>
                  <a:pt x="11112158" y="528778"/>
                  <a:pt x="11179284" y="536627"/>
                </a:cubicBezTo>
                <a:cubicBezTo>
                  <a:pt x="11180494" y="560410"/>
                  <a:pt x="11173236" y="551610"/>
                  <a:pt x="11159328" y="548519"/>
                </a:cubicBezTo>
                <a:cubicBezTo>
                  <a:pt x="11161142" y="556605"/>
                  <a:pt x="11158723" y="560410"/>
                  <a:pt x="11153281" y="562075"/>
                </a:cubicBezTo>
                <a:cubicBezTo>
                  <a:pt x="11155699" y="570161"/>
                  <a:pt x="11164771" y="567070"/>
                  <a:pt x="11165375" y="561123"/>
                </a:cubicBezTo>
                <a:cubicBezTo>
                  <a:pt x="11179284" y="568496"/>
                  <a:pt x="11157514" y="578010"/>
                  <a:pt x="11169004" y="584907"/>
                </a:cubicBezTo>
                <a:cubicBezTo>
                  <a:pt x="11201055" y="530205"/>
                  <a:pt x="11255482" y="587047"/>
                  <a:pt x="11298418" y="586810"/>
                </a:cubicBezTo>
                <a:cubicBezTo>
                  <a:pt x="11299023" y="582766"/>
                  <a:pt x="11291767" y="579912"/>
                  <a:pt x="11289348" y="579675"/>
                </a:cubicBezTo>
                <a:cubicBezTo>
                  <a:pt x="11341356" y="552562"/>
                  <a:pt x="11413924" y="544713"/>
                  <a:pt x="11438719" y="574443"/>
                </a:cubicBezTo>
                <a:cubicBezTo>
                  <a:pt x="11455651" y="578010"/>
                  <a:pt x="11439929" y="545189"/>
                  <a:pt x="11459280" y="550897"/>
                </a:cubicBezTo>
                <a:cubicBezTo>
                  <a:pt x="11443557" y="571350"/>
                  <a:pt x="11477423" y="563740"/>
                  <a:pt x="11473794" y="587285"/>
                </a:cubicBezTo>
                <a:cubicBezTo>
                  <a:pt x="11485889" y="575393"/>
                  <a:pt x="11499194" y="581101"/>
                  <a:pt x="11507659" y="597037"/>
                </a:cubicBezTo>
                <a:cubicBezTo>
                  <a:pt x="11496774" y="608452"/>
                  <a:pt x="11518546" y="619392"/>
                  <a:pt x="11524593" y="625576"/>
                </a:cubicBezTo>
                <a:cubicBezTo>
                  <a:pt x="11537897" y="602982"/>
                  <a:pt x="11554830" y="602269"/>
                  <a:pt x="11574182" y="599891"/>
                </a:cubicBezTo>
                <a:cubicBezTo>
                  <a:pt x="11572972" y="613685"/>
                  <a:pt x="11561482" y="615112"/>
                  <a:pt x="11554830" y="606549"/>
                </a:cubicBezTo>
                <a:cubicBezTo>
                  <a:pt x="11548782" y="623911"/>
                  <a:pt x="11543340" y="629619"/>
                  <a:pt x="11554225" y="656256"/>
                </a:cubicBezTo>
                <a:cubicBezTo>
                  <a:pt x="11565110" y="629382"/>
                  <a:pt x="11568134" y="665294"/>
                  <a:pt x="11588090" y="649122"/>
                </a:cubicBezTo>
                <a:cubicBezTo>
                  <a:pt x="11587486" y="656971"/>
                  <a:pt x="11589300" y="661251"/>
                  <a:pt x="11591720" y="661489"/>
                </a:cubicBezTo>
                <a:cubicBezTo>
                  <a:pt x="11580833" y="688127"/>
                  <a:pt x="11579624" y="711910"/>
                  <a:pt x="11562692" y="716190"/>
                </a:cubicBezTo>
                <a:cubicBezTo>
                  <a:pt x="11566924" y="722612"/>
                  <a:pt x="11566320" y="730461"/>
                  <a:pt x="11568134" y="740449"/>
                </a:cubicBezTo>
                <a:cubicBezTo>
                  <a:pt x="11575391" y="741164"/>
                  <a:pt x="11578414" y="733315"/>
                  <a:pt x="11587486" y="734267"/>
                </a:cubicBezTo>
                <a:cubicBezTo>
                  <a:pt x="11584462" y="749725"/>
                  <a:pt x="11594138" y="754244"/>
                  <a:pt x="11606233" y="753293"/>
                </a:cubicBezTo>
                <a:cubicBezTo>
                  <a:pt x="11593534" y="765897"/>
                  <a:pt x="11597162" y="786589"/>
                  <a:pt x="11605628" y="801097"/>
                </a:cubicBezTo>
                <a:cubicBezTo>
                  <a:pt x="11598976" y="794675"/>
                  <a:pt x="11594138" y="793725"/>
                  <a:pt x="11586276" y="801097"/>
                </a:cubicBezTo>
                <a:cubicBezTo>
                  <a:pt x="11597162" y="817984"/>
                  <a:pt x="11586276" y="843193"/>
                  <a:pt x="11571763" y="849853"/>
                </a:cubicBezTo>
                <a:cubicBezTo>
                  <a:pt x="11575391" y="867928"/>
                  <a:pt x="11584462" y="842719"/>
                  <a:pt x="11595952" y="849853"/>
                </a:cubicBezTo>
                <a:lnTo>
                  <a:pt x="11595348" y="892902"/>
                </a:lnTo>
                <a:cubicBezTo>
                  <a:pt x="11574182" y="883150"/>
                  <a:pt x="11575391" y="905031"/>
                  <a:pt x="11549388" y="892902"/>
                </a:cubicBezTo>
                <a:cubicBezTo>
                  <a:pt x="11543944" y="904317"/>
                  <a:pt x="11538501" y="918111"/>
                  <a:pt x="11530640" y="929290"/>
                </a:cubicBezTo>
                <a:cubicBezTo>
                  <a:pt x="11521569" y="918587"/>
                  <a:pt x="11519150" y="928101"/>
                  <a:pt x="11504636" y="928814"/>
                </a:cubicBezTo>
                <a:cubicBezTo>
                  <a:pt x="11503427" y="910976"/>
                  <a:pt x="11471980" y="910263"/>
                  <a:pt x="11464118" y="915496"/>
                </a:cubicBezTo>
                <a:cubicBezTo>
                  <a:pt x="11468352" y="925723"/>
                  <a:pt x="11473189" y="936187"/>
                  <a:pt x="11485284" y="935235"/>
                </a:cubicBezTo>
                <a:cubicBezTo>
                  <a:pt x="11468956" y="963775"/>
                  <a:pt x="11485284" y="973052"/>
                  <a:pt x="11511288" y="983277"/>
                </a:cubicBezTo>
                <a:cubicBezTo>
                  <a:pt x="11516731" y="977808"/>
                  <a:pt x="11519150" y="968057"/>
                  <a:pt x="11524593" y="960683"/>
                </a:cubicBezTo>
                <a:cubicBezTo>
                  <a:pt x="11534268" y="1004921"/>
                  <a:pt x="11575996" y="978521"/>
                  <a:pt x="11588695" y="1009201"/>
                </a:cubicBezTo>
                <a:cubicBezTo>
                  <a:pt x="11603814" y="994694"/>
                  <a:pt x="11625585" y="957353"/>
                  <a:pt x="11598976" y="953073"/>
                </a:cubicBezTo>
                <a:cubicBezTo>
                  <a:pt x="11602605" y="933570"/>
                  <a:pt x="11631027" y="947602"/>
                  <a:pt x="11640098" y="954262"/>
                </a:cubicBezTo>
                <a:cubicBezTo>
                  <a:pt x="11643728" y="974478"/>
                  <a:pt x="11623166" y="962586"/>
                  <a:pt x="11620142" y="972337"/>
                </a:cubicBezTo>
                <a:cubicBezTo>
                  <a:pt x="11618932" y="988034"/>
                  <a:pt x="11644937" y="994456"/>
                  <a:pt x="11625585" y="1002780"/>
                </a:cubicBezTo>
                <a:cubicBezTo>
                  <a:pt x="11634656" y="1007536"/>
                  <a:pt x="11638284" y="1018001"/>
                  <a:pt x="11647960" y="1020618"/>
                </a:cubicBezTo>
                <a:cubicBezTo>
                  <a:pt x="11644937" y="1026326"/>
                  <a:pt x="11642517" y="1031795"/>
                  <a:pt x="11649774" y="1032271"/>
                </a:cubicBezTo>
                <a:cubicBezTo>
                  <a:pt x="11645843" y="1036909"/>
                  <a:pt x="11636621" y="1042618"/>
                  <a:pt x="11629818" y="1048296"/>
                </a:cubicBezTo>
                <a:lnTo>
                  <a:pt x="11624996" y="1062335"/>
                </a:lnTo>
                <a:lnTo>
                  <a:pt x="11624376" y="1062714"/>
                </a:lnTo>
                <a:lnTo>
                  <a:pt x="11624783" y="1062955"/>
                </a:lnTo>
                <a:lnTo>
                  <a:pt x="11624376" y="1064140"/>
                </a:lnTo>
                <a:cubicBezTo>
                  <a:pt x="11601999" y="1076033"/>
                  <a:pt x="11580833" y="1058195"/>
                  <a:pt x="11554225" y="1069849"/>
                </a:cubicBezTo>
                <a:cubicBezTo>
                  <a:pt x="11557853" y="1090064"/>
                  <a:pt x="11572972" y="1077222"/>
                  <a:pt x="11585067" y="1076271"/>
                </a:cubicBezTo>
                <a:cubicBezTo>
                  <a:pt x="11579019" y="1099578"/>
                  <a:pt x="11598371" y="1093633"/>
                  <a:pt x="11594138" y="1119081"/>
                </a:cubicBezTo>
                <a:cubicBezTo>
                  <a:pt x="11589300" y="1124550"/>
                  <a:pt x="11548782" y="1116703"/>
                  <a:pt x="11562087" y="1135729"/>
                </a:cubicBezTo>
                <a:cubicBezTo>
                  <a:pt x="11548177" y="1128594"/>
                  <a:pt x="11539106" y="1124313"/>
                  <a:pt x="11508265" y="1123599"/>
                </a:cubicBezTo>
                <a:cubicBezTo>
                  <a:pt x="11495565" y="1172118"/>
                  <a:pt x="11458071" y="1153091"/>
                  <a:pt x="11432671" y="1178539"/>
                </a:cubicBezTo>
                <a:cubicBezTo>
                  <a:pt x="11453233" y="1194236"/>
                  <a:pt x="11457466" y="1164506"/>
                  <a:pt x="11482865" y="1178539"/>
                </a:cubicBezTo>
                <a:cubicBezTo>
                  <a:pt x="11484075" y="1200420"/>
                  <a:pt x="11464118" y="1175209"/>
                  <a:pt x="11462304" y="1202798"/>
                </a:cubicBezTo>
                <a:cubicBezTo>
                  <a:pt x="11458676" y="1186625"/>
                  <a:pt x="11453233" y="1193760"/>
                  <a:pt x="11456257" y="1221825"/>
                </a:cubicBezTo>
                <a:cubicBezTo>
                  <a:pt x="11449605" y="1215165"/>
                  <a:pt x="11438115" y="1206603"/>
                  <a:pt x="11448395" y="1197566"/>
                </a:cubicBezTo>
                <a:cubicBezTo>
                  <a:pt x="11429043" y="1197803"/>
                  <a:pt x="11421786" y="1200895"/>
                  <a:pt x="11413319" y="1225868"/>
                </a:cubicBezTo>
                <a:cubicBezTo>
                  <a:pt x="11390339" y="1208030"/>
                  <a:pt x="11373407" y="1240851"/>
                  <a:pt x="11351637" y="1244895"/>
                </a:cubicBezTo>
                <a:cubicBezTo>
                  <a:pt x="11364941" y="1265823"/>
                  <a:pt x="11410901" y="1307207"/>
                  <a:pt x="11421786" y="1288418"/>
                </a:cubicBezTo>
                <a:cubicBezTo>
                  <a:pt x="11437510" y="1301736"/>
                  <a:pt x="11410296" y="1313152"/>
                  <a:pt x="11411505" y="1330990"/>
                </a:cubicBezTo>
                <a:cubicBezTo>
                  <a:pt x="11420577" y="1347638"/>
                  <a:pt x="11421181" y="1373562"/>
                  <a:pt x="11439929" y="1379271"/>
                </a:cubicBezTo>
                <a:cubicBezTo>
                  <a:pt x="11447186" y="1377843"/>
                  <a:pt x="11442952" y="1373324"/>
                  <a:pt x="11440533" y="1373086"/>
                </a:cubicBezTo>
                <a:cubicBezTo>
                  <a:pt x="11446581" y="1355962"/>
                  <a:pt x="11454442" y="1382124"/>
                  <a:pt x="11466538" y="1373086"/>
                </a:cubicBezTo>
                <a:cubicBezTo>
                  <a:pt x="11476213" y="1375941"/>
                  <a:pt x="11465932" y="1355012"/>
                  <a:pt x="11461095" y="1354773"/>
                </a:cubicBezTo>
                <a:cubicBezTo>
                  <a:pt x="11466538" y="1345260"/>
                  <a:pt x="11498589" y="1358579"/>
                  <a:pt x="11500403" y="1374514"/>
                </a:cubicBezTo>
                <a:cubicBezTo>
                  <a:pt x="11530640" y="1349303"/>
                  <a:pt x="11609861" y="1354060"/>
                  <a:pt x="11620746" y="1325282"/>
                </a:cubicBezTo>
                <a:cubicBezTo>
                  <a:pt x="11626794" y="1311963"/>
                  <a:pt x="11641912" y="1343119"/>
                  <a:pt x="11646146" y="1351443"/>
                </a:cubicBezTo>
                <a:cubicBezTo>
                  <a:pt x="11650984" y="1349779"/>
                  <a:pt x="11650984" y="1343357"/>
                  <a:pt x="11655822" y="1343833"/>
                </a:cubicBezTo>
                <a:cubicBezTo>
                  <a:pt x="11664289" y="1326709"/>
                  <a:pt x="11635261" y="1332179"/>
                  <a:pt x="11652193" y="1325758"/>
                </a:cubicBezTo>
                <a:cubicBezTo>
                  <a:pt x="11654613" y="1322190"/>
                  <a:pt x="11660055" y="1318385"/>
                  <a:pt x="11666708" y="1319098"/>
                </a:cubicBezTo>
                <a:cubicBezTo>
                  <a:pt x="11666103" y="1370470"/>
                  <a:pt x="11755604" y="1330514"/>
                  <a:pt x="11779795" y="1320525"/>
                </a:cubicBezTo>
                <a:cubicBezTo>
                  <a:pt x="11795518" y="1337887"/>
                  <a:pt x="11826359" y="1354773"/>
                  <a:pt x="11842083" y="1326471"/>
                </a:cubicBezTo>
                <a:cubicBezTo>
                  <a:pt x="11859015" y="1325758"/>
                  <a:pt x="11842083" y="1332179"/>
                  <a:pt x="11845711" y="1344309"/>
                </a:cubicBezTo>
                <a:cubicBezTo>
                  <a:pt x="11860830" y="1331703"/>
                  <a:pt x="11858411" y="1337411"/>
                  <a:pt x="11880181" y="1333368"/>
                </a:cubicBezTo>
                <a:cubicBezTo>
                  <a:pt x="11857201" y="1315531"/>
                  <a:pt x="11865063" y="1298407"/>
                  <a:pt x="11852364" y="1271532"/>
                </a:cubicBezTo>
                <a:cubicBezTo>
                  <a:pt x="11842083" y="1284374"/>
                  <a:pt x="11837849" y="1268202"/>
                  <a:pt x="11820916" y="1272721"/>
                </a:cubicBezTo>
                <a:cubicBezTo>
                  <a:pt x="11840873" y="1256548"/>
                  <a:pt x="11872924" y="1253457"/>
                  <a:pt x="11906186" y="1254407"/>
                </a:cubicBezTo>
                <a:cubicBezTo>
                  <a:pt x="11910419" y="1268440"/>
                  <a:pt x="11921304" y="1285326"/>
                  <a:pt x="11911023" y="1296504"/>
                </a:cubicBezTo>
                <a:cubicBezTo>
                  <a:pt x="11925538" y="1297693"/>
                  <a:pt x="11929771" y="1266299"/>
                  <a:pt x="11915257" y="1267013"/>
                </a:cubicBezTo>
                <a:cubicBezTo>
                  <a:pt x="11921304" y="1245845"/>
                  <a:pt x="11960008" y="1282948"/>
                  <a:pt x="11936423" y="1278905"/>
                </a:cubicBezTo>
                <a:cubicBezTo>
                  <a:pt x="11940051" y="1295077"/>
                  <a:pt x="11950937" y="1270580"/>
                  <a:pt x="11966659" y="1279855"/>
                </a:cubicBezTo>
                <a:cubicBezTo>
                  <a:pt x="11972103" y="1313866"/>
                  <a:pt x="11985407" y="1338363"/>
                  <a:pt x="12020482" y="1351443"/>
                </a:cubicBezTo>
                <a:cubicBezTo>
                  <a:pt x="12009597" y="1376178"/>
                  <a:pt x="11946704" y="1335509"/>
                  <a:pt x="11934608" y="1340504"/>
                </a:cubicBezTo>
                <a:cubicBezTo>
                  <a:pt x="11950937" y="1353584"/>
                  <a:pt x="11959403" y="1375941"/>
                  <a:pt x="11985407" y="1376416"/>
                </a:cubicBezTo>
                <a:cubicBezTo>
                  <a:pt x="11981779" y="1397821"/>
                  <a:pt x="11957589" y="1398059"/>
                  <a:pt x="11943679" y="1394730"/>
                </a:cubicBezTo>
                <a:cubicBezTo>
                  <a:pt x="11949123" y="1421128"/>
                  <a:pt x="11971498" y="1406621"/>
                  <a:pt x="11989640" y="1425886"/>
                </a:cubicBezTo>
                <a:cubicBezTo>
                  <a:pt x="11979360" y="1437064"/>
                  <a:pt x="11941261" y="1435875"/>
                  <a:pt x="11944889" y="1412566"/>
                </a:cubicBezTo>
                <a:cubicBezTo>
                  <a:pt x="11918885" y="1414231"/>
                  <a:pt x="11927957" y="1454663"/>
                  <a:pt x="11900743" y="1436351"/>
                </a:cubicBezTo>
                <a:cubicBezTo>
                  <a:pt x="11911628" y="1451334"/>
                  <a:pt x="11920095" y="1467744"/>
                  <a:pt x="11938842" y="1473452"/>
                </a:cubicBezTo>
                <a:cubicBezTo>
                  <a:pt x="11936423" y="1479160"/>
                  <a:pt x="11934003" y="1484393"/>
                  <a:pt x="11938237" y="1484868"/>
                </a:cubicBezTo>
                <a:cubicBezTo>
                  <a:pt x="11937633" y="1498663"/>
                  <a:pt x="11916467" y="1487247"/>
                  <a:pt x="11918281" y="1503182"/>
                </a:cubicBezTo>
                <a:cubicBezTo>
                  <a:pt x="11921304" y="1527441"/>
                  <a:pt x="11937633" y="1534575"/>
                  <a:pt x="11944284" y="1552889"/>
                </a:cubicBezTo>
                <a:cubicBezTo>
                  <a:pt x="11982988" y="1544327"/>
                  <a:pt x="12020482" y="1561212"/>
                  <a:pt x="12068861" y="1559547"/>
                </a:cubicBezTo>
                <a:cubicBezTo>
                  <a:pt x="12057976" y="1572391"/>
                  <a:pt x="12074304" y="1582142"/>
                  <a:pt x="12080956" y="1590704"/>
                </a:cubicBezTo>
                <a:cubicBezTo>
                  <a:pt x="12068257" y="1567872"/>
                  <a:pt x="12083980" y="1580952"/>
                  <a:pt x="12083980" y="1547181"/>
                </a:cubicBezTo>
                <a:cubicBezTo>
                  <a:pt x="12087004" y="1573342"/>
                  <a:pt x="12103937" y="1570964"/>
                  <a:pt x="12118450" y="1572153"/>
                </a:cubicBezTo>
                <a:cubicBezTo>
                  <a:pt x="12124498" y="1588564"/>
                  <a:pt x="12102122" y="1598314"/>
                  <a:pt x="12116636" y="1603548"/>
                </a:cubicBezTo>
                <a:cubicBezTo>
                  <a:pt x="12116032" y="1611395"/>
                  <a:pt x="12102122" y="1604022"/>
                  <a:pt x="12101517" y="1613773"/>
                </a:cubicBezTo>
                <a:cubicBezTo>
                  <a:pt x="12093052" y="1638747"/>
                  <a:pt x="12123289" y="1617579"/>
                  <a:pt x="12122079" y="1633276"/>
                </a:cubicBezTo>
                <a:cubicBezTo>
                  <a:pt x="12120869" y="1653016"/>
                  <a:pt x="12102122" y="1643503"/>
                  <a:pt x="12097284" y="1638984"/>
                </a:cubicBezTo>
                <a:cubicBezTo>
                  <a:pt x="12077933" y="1643265"/>
                  <a:pt x="12099099" y="1699156"/>
                  <a:pt x="12070071" y="1694637"/>
                </a:cubicBezTo>
                <a:lnTo>
                  <a:pt x="12071886" y="1668714"/>
                </a:lnTo>
                <a:cubicBezTo>
                  <a:pt x="12045277" y="1672281"/>
                  <a:pt x="12072490" y="1702486"/>
                  <a:pt x="12050114" y="1712474"/>
                </a:cubicBezTo>
                <a:cubicBezTo>
                  <a:pt x="12056162" y="1730788"/>
                  <a:pt x="12058581" y="1697491"/>
                  <a:pt x="12072490" y="1706766"/>
                </a:cubicBezTo>
                <a:cubicBezTo>
                  <a:pt x="12073095" y="1736496"/>
                  <a:pt x="12035601" y="1715328"/>
                  <a:pt x="12036205" y="1743156"/>
                </a:cubicBezTo>
                <a:cubicBezTo>
                  <a:pt x="12042858" y="1753620"/>
                  <a:pt x="12051929" y="1762182"/>
                  <a:pt x="12065838" y="1767415"/>
                </a:cubicBezTo>
                <a:cubicBezTo>
                  <a:pt x="12062210" y="1792863"/>
                  <a:pt x="12071886" y="1877056"/>
                  <a:pt x="12119660" y="1841381"/>
                </a:cubicBezTo>
                <a:cubicBezTo>
                  <a:pt x="12113007" y="1833056"/>
                  <a:pt x="12108774" y="1822354"/>
                  <a:pt x="12094866" y="1821165"/>
                </a:cubicBezTo>
                <a:cubicBezTo>
                  <a:pt x="12105146" y="1808322"/>
                  <a:pt x="12132359" y="1824495"/>
                  <a:pt x="12144455" y="1827349"/>
                </a:cubicBezTo>
                <a:cubicBezTo>
                  <a:pt x="12126917" y="1841856"/>
                  <a:pt x="12146874" y="1877056"/>
                  <a:pt x="12133570" y="1895844"/>
                </a:cubicBezTo>
                <a:lnTo>
                  <a:pt x="12103332" y="1878006"/>
                </a:lnTo>
                <a:cubicBezTo>
                  <a:pt x="12088818" y="1876580"/>
                  <a:pt x="12079142" y="1881099"/>
                  <a:pt x="12073095" y="1894655"/>
                </a:cubicBezTo>
                <a:cubicBezTo>
                  <a:pt x="12091841" y="1906071"/>
                  <a:pt x="12111193" y="1904169"/>
                  <a:pt x="12128126" y="1901552"/>
                </a:cubicBezTo>
                <a:cubicBezTo>
                  <a:pt x="12111798" y="1933898"/>
                  <a:pt x="12091841" y="1904406"/>
                  <a:pt x="12062814" y="1907736"/>
                </a:cubicBezTo>
                <a:cubicBezTo>
                  <a:pt x="12062210" y="1913681"/>
                  <a:pt x="12064628" y="1917725"/>
                  <a:pt x="12069466" y="1918200"/>
                </a:cubicBezTo>
                <a:cubicBezTo>
                  <a:pt x="12073095" y="1934374"/>
                  <a:pt x="12044672" y="1894179"/>
                  <a:pt x="12034996" y="1889422"/>
                </a:cubicBezTo>
                <a:cubicBezTo>
                  <a:pt x="12015644" y="1901552"/>
                  <a:pt x="12027739" y="1934374"/>
                  <a:pt x="12004154" y="1930330"/>
                </a:cubicBezTo>
                <a:cubicBezTo>
                  <a:pt x="12012621" y="1945076"/>
                  <a:pt x="12024111" y="1956254"/>
                  <a:pt x="12043462" y="1956017"/>
                </a:cubicBezTo>
                <a:cubicBezTo>
                  <a:pt x="12034996" y="1975043"/>
                  <a:pt x="12021692" y="1949832"/>
                  <a:pt x="12009597" y="1954590"/>
                </a:cubicBezTo>
                <a:cubicBezTo>
                  <a:pt x="11999316" y="1965768"/>
                  <a:pt x="11998106" y="1985270"/>
                  <a:pt x="11988431" y="1992405"/>
                </a:cubicBezTo>
                <a:cubicBezTo>
                  <a:pt x="11987825" y="1996209"/>
                  <a:pt x="11992664" y="1998826"/>
                  <a:pt x="11992664" y="2004773"/>
                </a:cubicBezTo>
                <a:cubicBezTo>
                  <a:pt x="12010202" y="1994546"/>
                  <a:pt x="12078537" y="1964577"/>
                  <a:pt x="12063419" y="1973141"/>
                </a:cubicBezTo>
                <a:cubicBezTo>
                  <a:pt x="12061000" y="1982654"/>
                  <a:pt x="12067652" y="1985746"/>
                  <a:pt x="12067652" y="1991692"/>
                </a:cubicBezTo>
                <a:cubicBezTo>
                  <a:pt x="12084585" y="1990979"/>
                  <a:pt x="12090632" y="1975519"/>
                  <a:pt x="12114218" y="1979562"/>
                </a:cubicBezTo>
                <a:cubicBezTo>
                  <a:pt x="12115427" y="1999541"/>
                  <a:pt x="12103332" y="1998350"/>
                  <a:pt x="12106960" y="2016664"/>
                </a:cubicBezTo>
                <a:cubicBezTo>
                  <a:pt x="12118450" y="2019518"/>
                  <a:pt x="12119660" y="2005486"/>
                  <a:pt x="12112403" y="2004773"/>
                </a:cubicBezTo>
                <a:cubicBezTo>
                  <a:pt x="12125103" y="1997876"/>
                  <a:pt x="12161992" y="2021183"/>
                  <a:pt x="12172272" y="2004297"/>
                </a:cubicBezTo>
                <a:cubicBezTo>
                  <a:pt x="12165621" y="1995734"/>
                  <a:pt x="12169249" y="1978135"/>
                  <a:pt x="12152316" y="1980751"/>
                </a:cubicBezTo>
                <a:cubicBezTo>
                  <a:pt x="12140221" y="1981703"/>
                  <a:pt x="12158968" y="1990979"/>
                  <a:pt x="12153525" y="2004297"/>
                </a:cubicBezTo>
                <a:cubicBezTo>
                  <a:pt x="12129336" y="2006199"/>
                  <a:pt x="12145060" y="1981940"/>
                  <a:pt x="12148083" y="1968385"/>
                </a:cubicBezTo>
                <a:cubicBezTo>
                  <a:pt x="12155340" y="1969096"/>
                  <a:pt x="12162596" y="1970048"/>
                  <a:pt x="12163201" y="1962201"/>
                </a:cubicBezTo>
                <a:cubicBezTo>
                  <a:pt x="12172877" y="1962914"/>
                  <a:pt x="12166830" y="1982178"/>
                  <a:pt x="12178925" y="1981227"/>
                </a:cubicBezTo>
                <a:cubicBezTo>
                  <a:pt x="12184367" y="1969810"/>
                  <a:pt x="12184972" y="1961962"/>
                  <a:pt x="12188601" y="1938418"/>
                </a:cubicBezTo>
                <a:cubicBezTo>
                  <a:pt x="12195857" y="1941033"/>
                  <a:pt x="12192229" y="1952449"/>
                  <a:pt x="12191624" y="1962201"/>
                </a:cubicBezTo>
                <a:lnTo>
                  <a:pt x="12218234" y="1962675"/>
                </a:lnTo>
                <a:cubicBezTo>
                  <a:pt x="12233352" y="1957919"/>
                  <a:pt x="12233352" y="1916535"/>
                  <a:pt x="12253913" y="1937940"/>
                </a:cubicBezTo>
                <a:cubicBezTo>
                  <a:pt x="12253308" y="1947930"/>
                  <a:pt x="12238795" y="1940796"/>
                  <a:pt x="12238190" y="1950784"/>
                </a:cubicBezTo>
                <a:cubicBezTo>
                  <a:pt x="12250285" y="1955779"/>
                  <a:pt x="12253913" y="1969810"/>
                  <a:pt x="12267822" y="1975043"/>
                </a:cubicBezTo>
                <a:cubicBezTo>
                  <a:pt x="12248471" y="1983130"/>
                  <a:pt x="12259961" y="1983843"/>
                  <a:pt x="12233352" y="1993357"/>
                </a:cubicBezTo>
                <a:cubicBezTo>
                  <a:pt x="12233956" y="1975756"/>
                  <a:pt x="12224280" y="1980989"/>
                  <a:pt x="12232142" y="1967909"/>
                </a:cubicBezTo>
                <a:lnTo>
                  <a:pt x="12222466" y="1969096"/>
                </a:lnTo>
                <a:cubicBezTo>
                  <a:pt x="12220048" y="1969096"/>
                  <a:pt x="12217629" y="1970524"/>
                  <a:pt x="12217629" y="1974330"/>
                </a:cubicBezTo>
                <a:cubicBezTo>
                  <a:pt x="12220048" y="1974567"/>
                  <a:pt x="12224885" y="1975043"/>
                  <a:pt x="12222466" y="1980751"/>
                </a:cubicBezTo>
                <a:cubicBezTo>
                  <a:pt x="12215209" y="1980038"/>
                  <a:pt x="12209767" y="1985746"/>
                  <a:pt x="12207348" y="1993357"/>
                </a:cubicBezTo>
                <a:cubicBezTo>
                  <a:pt x="12218838" y="1994546"/>
                  <a:pt x="12223071" y="2004534"/>
                  <a:pt x="12233352" y="1993357"/>
                </a:cubicBezTo>
                <a:cubicBezTo>
                  <a:pt x="12226699" y="2020707"/>
                  <a:pt x="12240609" y="2028080"/>
                  <a:pt x="12262380" y="2024037"/>
                </a:cubicBezTo>
                <a:cubicBezTo>
                  <a:pt x="12252099" y="1997400"/>
                  <a:pt x="12269031" y="2004534"/>
                  <a:pt x="12272660" y="2024513"/>
                </a:cubicBezTo>
                <a:cubicBezTo>
                  <a:pt x="12294431" y="2022611"/>
                  <a:pt x="12300479" y="1999541"/>
                  <a:pt x="12326482" y="2005723"/>
                </a:cubicBezTo>
                <a:cubicBezTo>
                  <a:pt x="12330110" y="2019757"/>
                  <a:pt x="12321039" y="2017140"/>
                  <a:pt x="12311364" y="2018329"/>
                </a:cubicBezTo>
                <a:cubicBezTo>
                  <a:pt x="12313178" y="2026415"/>
                  <a:pt x="12320434" y="2026891"/>
                  <a:pt x="12322249" y="2036880"/>
                </a:cubicBezTo>
                <a:cubicBezTo>
                  <a:pt x="12357324" y="2012145"/>
                  <a:pt x="12401470" y="2027842"/>
                  <a:pt x="12427475" y="2000491"/>
                </a:cubicBezTo>
                <a:cubicBezTo>
                  <a:pt x="12434126" y="2008815"/>
                  <a:pt x="12435940" y="2024989"/>
                  <a:pt x="12457712" y="2018805"/>
                </a:cubicBezTo>
                <a:cubicBezTo>
                  <a:pt x="12454083" y="2034501"/>
                  <a:pt x="12438965" y="2047344"/>
                  <a:pt x="12432312" y="2036880"/>
                </a:cubicBezTo>
                <a:cubicBezTo>
                  <a:pt x="12429289" y="2054479"/>
                  <a:pt x="12433521" y="2058284"/>
                  <a:pt x="12446221" y="2055430"/>
                </a:cubicBezTo>
                <a:cubicBezTo>
                  <a:pt x="12462549" y="2062566"/>
                  <a:pt x="12433521" y="2062089"/>
                  <a:pt x="12426265" y="2061614"/>
                </a:cubicBezTo>
                <a:cubicBezTo>
                  <a:pt x="12442593" y="2108467"/>
                  <a:pt x="12517581" y="2067560"/>
                  <a:pt x="12486739" y="2019518"/>
                </a:cubicBezTo>
                <a:lnTo>
                  <a:pt x="12500649" y="2018805"/>
                </a:lnTo>
                <a:cubicBezTo>
                  <a:pt x="12498833" y="2014762"/>
                  <a:pt x="12491577" y="2009528"/>
                  <a:pt x="12487343" y="2007151"/>
                </a:cubicBezTo>
                <a:cubicBezTo>
                  <a:pt x="12493996" y="1974091"/>
                  <a:pt x="12521815" y="1990740"/>
                  <a:pt x="12541166" y="1982415"/>
                </a:cubicBezTo>
                <a:cubicBezTo>
                  <a:pt x="12527861" y="2001204"/>
                  <a:pt x="12554471" y="2009291"/>
                  <a:pt x="12565961" y="2014286"/>
                </a:cubicBezTo>
                <a:cubicBezTo>
                  <a:pt x="12578055" y="2013334"/>
                  <a:pt x="12574427" y="1991216"/>
                  <a:pt x="12582289" y="1984081"/>
                </a:cubicBezTo>
                <a:cubicBezTo>
                  <a:pt x="12595593" y="1997161"/>
                  <a:pt x="12602849" y="1995734"/>
                  <a:pt x="12615550" y="1982891"/>
                </a:cubicBezTo>
                <a:cubicBezTo>
                  <a:pt x="12620992" y="2013097"/>
                  <a:pt x="12617968" y="2028793"/>
                  <a:pt x="12642158" y="2026891"/>
                </a:cubicBezTo>
                <a:cubicBezTo>
                  <a:pt x="12636716" y="2042349"/>
                  <a:pt x="12637320" y="2067797"/>
                  <a:pt x="12616154" y="2062089"/>
                </a:cubicBezTo>
                <a:cubicBezTo>
                  <a:pt x="12654253" y="2065420"/>
                  <a:pt x="12692956" y="2100381"/>
                  <a:pt x="12699609" y="2160315"/>
                </a:cubicBezTo>
                <a:cubicBezTo>
                  <a:pt x="12710494" y="2177201"/>
                  <a:pt x="12727427" y="2172206"/>
                  <a:pt x="12740127" y="2161504"/>
                </a:cubicBezTo>
                <a:cubicBezTo>
                  <a:pt x="12723194" y="2201699"/>
                  <a:pt x="12682071" y="2166975"/>
                  <a:pt x="12692956" y="2233331"/>
                </a:cubicBezTo>
                <a:cubicBezTo>
                  <a:pt x="12706865" y="2236422"/>
                  <a:pt x="12699004" y="2209548"/>
                  <a:pt x="12712913" y="2214780"/>
                </a:cubicBezTo>
                <a:cubicBezTo>
                  <a:pt x="12703237" y="2257590"/>
                  <a:pt x="12744964" y="2201936"/>
                  <a:pt x="12703842" y="2204314"/>
                </a:cubicBezTo>
                <a:cubicBezTo>
                  <a:pt x="12715332" y="2171731"/>
                  <a:pt x="12747988" y="2233806"/>
                  <a:pt x="12723194" y="2245460"/>
                </a:cubicBezTo>
                <a:cubicBezTo>
                  <a:pt x="12726822" y="2265676"/>
                  <a:pt x="12737103" y="2254735"/>
                  <a:pt x="12749198" y="2251644"/>
                </a:cubicBezTo>
                <a:cubicBezTo>
                  <a:pt x="12743150" y="2267102"/>
                  <a:pt x="12723798" y="2277329"/>
                  <a:pt x="12712308" y="2264487"/>
                </a:cubicBezTo>
                <a:cubicBezTo>
                  <a:pt x="12717146" y="2268767"/>
                  <a:pt x="12716541" y="2280897"/>
                  <a:pt x="12723194" y="2283513"/>
                </a:cubicBezTo>
                <a:cubicBezTo>
                  <a:pt x="12705656" y="2299686"/>
                  <a:pt x="12700214" y="2269006"/>
                  <a:pt x="12673605" y="2270671"/>
                </a:cubicBezTo>
                <a:cubicBezTo>
                  <a:pt x="12677838" y="2277092"/>
                  <a:pt x="12682676" y="2281848"/>
                  <a:pt x="12686910" y="2288270"/>
                </a:cubicBezTo>
                <a:cubicBezTo>
                  <a:pt x="12678443" y="2307296"/>
                  <a:pt x="12651834" y="2278994"/>
                  <a:pt x="12663929" y="2270195"/>
                </a:cubicBezTo>
                <a:cubicBezTo>
                  <a:pt x="12656672" y="2275427"/>
                  <a:pt x="12644578" y="2276378"/>
                  <a:pt x="12637320" y="2281611"/>
                </a:cubicBezTo>
                <a:cubicBezTo>
                  <a:pt x="12636716" y="2293502"/>
                  <a:pt x="12643367" y="2294215"/>
                  <a:pt x="12642763" y="2306107"/>
                </a:cubicBezTo>
                <a:cubicBezTo>
                  <a:pt x="12628854" y="2293026"/>
                  <a:pt x="12631877" y="2291361"/>
                  <a:pt x="12617968" y="2288270"/>
                </a:cubicBezTo>
                <a:cubicBezTo>
                  <a:pt x="12624015" y="2264963"/>
                  <a:pt x="12624621" y="2253070"/>
                  <a:pt x="12598012" y="2250691"/>
                </a:cubicBezTo>
                <a:cubicBezTo>
                  <a:pt x="12596803" y="2238563"/>
                  <a:pt x="12607688" y="2243556"/>
                  <a:pt x="12608293" y="2233806"/>
                </a:cubicBezTo>
                <a:cubicBezTo>
                  <a:pt x="12606478" y="2225720"/>
                  <a:pt x="12596803" y="2228812"/>
                  <a:pt x="12589545" y="2226195"/>
                </a:cubicBezTo>
                <a:cubicBezTo>
                  <a:pt x="12575637" y="2225006"/>
                  <a:pt x="12592570" y="2262109"/>
                  <a:pt x="12573822" y="2250691"/>
                </a:cubicBezTo>
                <a:cubicBezTo>
                  <a:pt x="12582289" y="2235471"/>
                  <a:pt x="12572613" y="2232617"/>
                  <a:pt x="12578055" y="2215254"/>
                </a:cubicBezTo>
                <a:cubicBezTo>
                  <a:pt x="12597407" y="2218823"/>
                  <a:pt x="12601640" y="2223103"/>
                  <a:pt x="12614945" y="2208358"/>
                </a:cubicBezTo>
                <a:cubicBezTo>
                  <a:pt x="12604060" y="2189569"/>
                  <a:pt x="12582894" y="2221677"/>
                  <a:pt x="12579869" y="2195514"/>
                </a:cubicBezTo>
                <a:cubicBezTo>
                  <a:pt x="12565356" y="2196228"/>
                  <a:pt x="12544795" y="2220249"/>
                  <a:pt x="12563542" y="2225720"/>
                </a:cubicBezTo>
                <a:cubicBezTo>
                  <a:pt x="12532700" y="2221201"/>
                  <a:pt x="12500649" y="2234520"/>
                  <a:pt x="12450455" y="2226195"/>
                </a:cubicBezTo>
                <a:cubicBezTo>
                  <a:pt x="12443197" y="2231664"/>
                  <a:pt x="12449850" y="2235946"/>
                  <a:pt x="12444407" y="2251168"/>
                </a:cubicBezTo>
                <a:cubicBezTo>
                  <a:pt x="12427475" y="2249740"/>
                  <a:pt x="12411751" y="2236659"/>
                  <a:pt x="12399051" y="2249502"/>
                </a:cubicBezTo>
                <a:cubicBezTo>
                  <a:pt x="12419613" y="2267102"/>
                  <a:pt x="12386352" y="2297784"/>
                  <a:pt x="12413565" y="2286367"/>
                </a:cubicBezTo>
                <a:cubicBezTo>
                  <a:pt x="12419613" y="2300875"/>
                  <a:pt x="12396028" y="2290887"/>
                  <a:pt x="12383932" y="2299686"/>
                </a:cubicBezTo>
                <a:cubicBezTo>
                  <a:pt x="12385143" y="2319426"/>
                  <a:pt x="12407518" y="2307772"/>
                  <a:pt x="12419613" y="2304918"/>
                </a:cubicBezTo>
                <a:cubicBezTo>
                  <a:pt x="12416589" y="2316335"/>
                  <a:pt x="12418403" y="2324421"/>
                  <a:pt x="12428079" y="2323232"/>
                </a:cubicBezTo>
                <a:cubicBezTo>
                  <a:pt x="12413565" y="2323945"/>
                  <a:pt x="12399051" y="2328701"/>
                  <a:pt x="12393004" y="2353912"/>
                </a:cubicBezTo>
                <a:cubicBezTo>
                  <a:pt x="12394819" y="2358192"/>
                  <a:pt x="12397237" y="2360333"/>
                  <a:pt x="12397237" y="2366279"/>
                </a:cubicBezTo>
                <a:cubicBezTo>
                  <a:pt x="12414170" y="2357718"/>
                  <a:pt x="12426870" y="2348917"/>
                  <a:pt x="12443802" y="2342496"/>
                </a:cubicBezTo>
                <a:cubicBezTo>
                  <a:pt x="12449245" y="2372700"/>
                  <a:pt x="12505486" y="2403380"/>
                  <a:pt x="12507905" y="2353912"/>
                </a:cubicBezTo>
                <a:cubicBezTo>
                  <a:pt x="12524233" y="2365328"/>
                  <a:pt x="12532700" y="2385544"/>
                  <a:pt x="12541166" y="2404094"/>
                </a:cubicBezTo>
                <a:cubicBezTo>
                  <a:pt x="12556889" y="2374604"/>
                  <a:pt x="12582289" y="2398861"/>
                  <a:pt x="12604060" y="2389587"/>
                </a:cubicBezTo>
                <a:cubicBezTo>
                  <a:pt x="12584708" y="2415748"/>
                  <a:pt x="12615550" y="2464504"/>
                  <a:pt x="12575637" y="2476633"/>
                </a:cubicBezTo>
                <a:cubicBezTo>
                  <a:pt x="12585917" y="2499227"/>
                  <a:pt x="12573218" y="2514210"/>
                  <a:pt x="12576241" y="2544177"/>
                </a:cubicBezTo>
                <a:cubicBezTo>
                  <a:pt x="12549632" y="2547745"/>
                  <a:pt x="12535723" y="2538469"/>
                  <a:pt x="12524838" y="2525627"/>
                </a:cubicBezTo>
                <a:cubicBezTo>
                  <a:pt x="12520000" y="2525389"/>
                  <a:pt x="12521815" y="2535141"/>
                  <a:pt x="12521210" y="2543227"/>
                </a:cubicBezTo>
                <a:cubicBezTo>
                  <a:pt x="12495205" y="2537043"/>
                  <a:pt x="12471016" y="2531335"/>
                  <a:pt x="12460735" y="2506600"/>
                </a:cubicBezTo>
                <a:cubicBezTo>
                  <a:pt x="12452269" y="2519918"/>
                  <a:pt x="12447431" y="2537043"/>
                  <a:pt x="12421427" y="2530859"/>
                </a:cubicBezTo>
                <a:cubicBezTo>
                  <a:pt x="12415380" y="2546318"/>
                  <a:pt x="12436546" y="2555594"/>
                  <a:pt x="12421427" y="2560350"/>
                </a:cubicBezTo>
                <a:cubicBezTo>
                  <a:pt x="12430498" y="2572956"/>
                  <a:pt x="12439569" y="2579615"/>
                  <a:pt x="12465573" y="2585798"/>
                </a:cubicBezTo>
                <a:cubicBezTo>
                  <a:pt x="12438360" y="2599355"/>
                  <a:pt x="12467388" y="2607917"/>
                  <a:pt x="12460131" y="2646921"/>
                </a:cubicBezTo>
                <a:cubicBezTo>
                  <a:pt x="12483111" y="2623138"/>
                  <a:pt x="12493996" y="2640024"/>
                  <a:pt x="12529675" y="2641213"/>
                </a:cubicBezTo>
                <a:cubicBezTo>
                  <a:pt x="12511534" y="2663332"/>
                  <a:pt x="12477669" y="2628846"/>
                  <a:pt x="12468597" y="2665711"/>
                </a:cubicBezTo>
                <a:cubicBezTo>
                  <a:pt x="12461945" y="2655246"/>
                  <a:pt x="12439569" y="2659289"/>
                  <a:pt x="12425661" y="2658100"/>
                </a:cubicBezTo>
                <a:cubicBezTo>
                  <a:pt x="12366395" y="2726358"/>
                  <a:pt x="12481297" y="2735872"/>
                  <a:pt x="12497624" y="2786768"/>
                </a:cubicBezTo>
                <a:cubicBezTo>
                  <a:pt x="12502463" y="2781297"/>
                  <a:pt x="12509720" y="2780108"/>
                  <a:pt x="12516976" y="2780584"/>
                </a:cubicBezTo>
                <a:cubicBezTo>
                  <a:pt x="12516371" y="2788433"/>
                  <a:pt x="12518790" y="2792714"/>
                  <a:pt x="12523629" y="2793189"/>
                </a:cubicBezTo>
                <a:cubicBezTo>
                  <a:pt x="12529675" y="2813405"/>
                  <a:pt x="12506091" y="2797708"/>
                  <a:pt x="12512139" y="2818162"/>
                </a:cubicBezTo>
                <a:cubicBezTo>
                  <a:pt x="12526652" y="2819351"/>
                  <a:pt x="12521815" y="2826486"/>
                  <a:pt x="12527257" y="2848842"/>
                </a:cubicBezTo>
                <a:cubicBezTo>
                  <a:pt x="12566565" y="2834334"/>
                  <a:pt x="12602849" y="2835286"/>
                  <a:pt x="12617364" y="2878095"/>
                </a:cubicBezTo>
                <a:cubicBezTo>
                  <a:pt x="12619783" y="2874528"/>
                  <a:pt x="12627040" y="2873339"/>
                  <a:pt x="12636716" y="2874052"/>
                </a:cubicBezTo>
                <a:cubicBezTo>
                  <a:pt x="12635506" y="2899739"/>
                  <a:pt x="12656672" y="2897598"/>
                  <a:pt x="12660300" y="2915673"/>
                </a:cubicBezTo>
                <a:cubicBezTo>
                  <a:pt x="12659091" y="2982980"/>
                  <a:pt x="12617364" y="2997488"/>
                  <a:pt x="12604664" y="3049812"/>
                </a:cubicBezTo>
                <a:cubicBezTo>
                  <a:pt x="12649415" y="3071454"/>
                  <a:pt x="12665744" y="3033163"/>
                  <a:pt x="12718356" y="3037682"/>
                </a:cubicBezTo>
                <a:cubicBezTo>
                  <a:pt x="12712308" y="3013423"/>
                  <a:pt x="12701423" y="2998201"/>
                  <a:pt x="12694771" y="2989877"/>
                </a:cubicBezTo>
                <a:cubicBezTo>
                  <a:pt x="12704446" y="2982743"/>
                  <a:pt x="12710494" y="3007239"/>
                  <a:pt x="12714122" y="2989877"/>
                </a:cubicBezTo>
                <a:cubicBezTo>
                  <a:pt x="12726822" y="3014612"/>
                  <a:pt x="12747383" y="3032211"/>
                  <a:pt x="12783668" y="3025553"/>
                </a:cubicBezTo>
                <a:cubicBezTo>
                  <a:pt x="12792135" y="3041963"/>
                  <a:pt x="12780645" y="3044579"/>
                  <a:pt x="12789110" y="3063130"/>
                </a:cubicBezTo>
                <a:cubicBezTo>
                  <a:pt x="12858656" y="3059324"/>
                  <a:pt x="12917317" y="3086437"/>
                  <a:pt x="12966905" y="3138285"/>
                </a:cubicBezTo>
                <a:cubicBezTo>
                  <a:pt x="13027984" y="3143517"/>
                  <a:pt x="13062455" y="3212014"/>
                  <a:pt x="13061849" y="3279558"/>
                </a:cubicBezTo>
                <a:cubicBezTo>
                  <a:pt x="13061849" y="3320228"/>
                  <a:pt x="13049150" y="3360421"/>
                  <a:pt x="13022542" y="3386345"/>
                </a:cubicBezTo>
                <a:cubicBezTo>
                  <a:pt x="13020728" y="3374216"/>
                  <a:pt x="13014075" y="3363514"/>
                  <a:pt x="13015285" y="3343773"/>
                </a:cubicBezTo>
                <a:cubicBezTo>
                  <a:pt x="12988677" y="3347579"/>
                  <a:pt x="12980210" y="3329265"/>
                  <a:pt x="12959044" y="3325461"/>
                </a:cubicBezTo>
                <a:cubicBezTo>
                  <a:pt x="12911269" y="3363038"/>
                  <a:pt x="12862284" y="3325222"/>
                  <a:pt x="12809067" y="3336638"/>
                </a:cubicBezTo>
                <a:cubicBezTo>
                  <a:pt x="12811487" y="3332832"/>
                  <a:pt x="12814510" y="3330693"/>
                  <a:pt x="12814510" y="3324985"/>
                </a:cubicBezTo>
                <a:cubicBezTo>
                  <a:pt x="12772178" y="3315233"/>
                  <a:pt x="12739522" y="3330930"/>
                  <a:pt x="12721380" y="3313331"/>
                </a:cubicBezTo>
                <a:cubicBezTo>
                  <a:pt x="12711704" y="3318563"/>
                  <a:pt x="12706261" y="3327600"/>
                  <a:pt x="12696586" y="3330693"/>
                </a:cubicBezTo>
                <a:cubicBezTo>
                  <a:pt x="12682071" y="3331406"/>
                  <a:pt x="12683281" y="3313806"/>
                  <a:pt x="12676629" y="3305482"/>
                </a:cubicBezTo>
                <a:cubicBezTo>
                  <a:pt x="12658486" y="3327600"/>
                  <a:pt x="12590755" y="3285979"/>
                  <a:pt x="12594988" y="3335925"/>
                </a:cubicBezTo>
                <a:cubicBezTo>
                  <a:pt x="12581683" y="3320703"/>
                  <a:pt x="12574427" y="3328315"/>
                  <a:pt x="12550237" y="3329978"/>
                </a:cubicBezTo>
                <a:cubicBezTo>
                  <a:pt x="12559308" y="3295255"/>
                  <a:pt x="12577451" y="3312855"/>
                  <a:pt x="12594988" y="3292639"/>
                </a:cubicBezTo>
                <a:cubicBezTo>
                  <a:pt x="12648810" y="3241743"/>
                  <a:pt x="12622201" y="3167776"/>
                  <a:pt x="12584103" y="3110935"/>
                </a:cubicBezTo>
                <a:cubicBezTo>
                  <a:pt x="12560517" y="3109031"/>
                  <a:pt x="12546609" y="3098092"/>
                  <a:pt x="12530281" y="3090719"/>
                </a:cubicBezTo>
                <a:cubicBezTo>
                  <a:pt x="12518185" y="3097616"/>
                  <a:pt x="12514557" y="3109270"/>
                  <a:pt x="12513953" y="3129010"/>
                </a:cubicBezTo>
                <a:cubicBezTo>
                  <a:pt x="12561728" y="3085487"/>
                  <a:pt x="12588336" y="3171343"/>
                  <a:pt x="12561728" y="3214630"/>
                </a:cubicBezTo>
                <a:cubicBezTo>
                  <a:pt x="12549632" y="3215581"/>
                  <a:pt x="12552656" y="3201311"/>
                  <a:pt x="12538142" y="3207970"/>
                </a:cubicBezTo>
                <a:cubicBezTo>
                  <a:pt x="12530886" y="3209397"/>
                  <a:pt x="12529675" y="3217246"/>
                  <a:pt x="12522419" y="3218435"/>
                </a:cubicBezTo>
                <a:cubicBezTo>
                  <a:pt x="12533909" y="3235321"/>
                  <a:pt x="12531491" y="3241505"/>
                  <a:pt x="12536933" y="3267666"/>
                </a:cubicBezTo>
                <a:cubicBezTo>
                  <a:pt x="12527257" y="3264813"/>
                  <a:pt x="12524838" y="3272900"/>
                  <a:pt x="12517581" y="3274089"/>
                </a:cubicBezTo>
                <a:cubicBezTo>
                  <a:pt x="12568379" y="3312142"/>
                  <a:pt x="12501253" y="3341870"/>
                  <a:pt x="12491577" y="3378735"/>
                </a:cubicBezTo>
                <a:cubicBezTo>
                  <a:pt x="12483111" y="3368032"/>
                  <a:pt x="12465573" y="3372551"/>
                  <a:pt x="12464968" y="3390151"/>
                </a:cubicBezTo>
                <a:cubicBezTo>
                  <a:pt x="12473435" y="3408702"/>
                  <a:pt x="12484320" y="3381826"/>
                  <a:pt x="12500649" y="3389199"/>
                </a:cubicBezTo>
                <a:cubicBezTo>
                  <a:pt x="12500044" y="3401091"/>
                  <a:pt x="12495205" y="3402518"/>
                  <a:pt x="12494601" y="3414410"/>
                </a:cubicBezTo>
                <a:cubicBezTo>
                  <a:pt x="12487948" y="3403945"/>
                  <a:pt x="12471016" y="3408939"/>
                  <a:pt x="12457106" y="3407513"/>
                </a:cubicBezTo>
                <a:cubicBezTo>
                  <a:pt x="12455897" y="3427253"/>
                  <a:pt x="12469807" y="3426301"/>
                  <a:pt x="12466177" y="3449847"/>
                </a:cubicBezTo>
                <a:cubicBezTo>
                  <a:pt x="12461340" y="3455317"/>
                  <a:pt x="12454083" y="3456268"/>
                  <a:pt x="12444407" y="3455555"/>
                </a:cubicBezTo>
                <a:cubicBezTo>
                  <a:pt x="12450455" y="3473868"/>
                  <a:pt x="12447431" y="3480052"/>
                  <a:pt x="12439569" y="3493132"/>
                </a:cubicBezTo>
                <a:cubicBezTo>
                  <a:pt x="12443802" y="3509305"/>
                  <a:pt x="12460735" y="3508592"/>
                  <a:pt x="12469807" y="3517391"/>
                </a:cubicBezTo>
                <a:cubicBezTo>
                  <a:pt x="12469202" y="3568763"/>
                  <a:pt x="12461340" y="3578040"/>
                  <a:pt x="12468597" y="3620136"/>
                </a:cubicBezTo>
                <a:cubicBezTo>
                  <a:pt x="12460735" y="3627508"/>
                  <a:pt x="12448641" y="3626795"/>
                  <a:pt x="12443197" y="3634168"/>
                </a:cubicBezTo>
                <a:cubicBezTo>
                  <a:pt x="12445012" y="3644395"/>
                  <a:pt x="12452873" y="3646773"/>
                  <a:pt x="12462549" y="3645584"/>
                </a:cubicBezTo>
                <a:cubicBezTo>
                  <a:pt x="12463759" y="3661757"/>
                  <a:pt x="12442593" y="3649627"/>
                  <a:pt x="12448641" y="3669843"/>
                </a:cubicBezTo>
                <a:cubicBezTo>
                  <a:pt x="12434731" y="3664611"/>
                  <a:pt x="12425661" y="3659853"/>
                  <a:pt x="12417194" y="3675075"/>
                </a:cubicBezTo>
                <a:cubicBezTo>
                  <a:pt x="12437151" y="3658903"/>
                  <a:pt x="12443802" y="3750944"/>
                  <a:pt x="12406309" y="3735960"/>
                </a:cubicBezTo>
                <a:cubicBezTo>
                  <a:pt x="12408123" y="3710275"/>
                  <a:pt x="12425055" y="3701712"/>
                  <a:pt x="12407518" y="3676264"/>
                </a:cubicBezTo>
                <a:cubicBezTo>
                  <a:pt x="12391794" y="3698858"/>
                  <a:pt x="12379699" y="3705993"/>
                  <a:pt x="12373047" y="3731204"/>
                </a:cubicBezTo>
                <a:cubicBezTo>
                  <a:pt x="12399051" y="3739527"/>
                  <a:pt x="12403889" y="3783289"/>
                  <a:pt x="12367605" y="3786143"/>
                </a:cubicBezTo>
                <a:cubicBezTo>
                  <a:pt x="12368814" y="3803980"/>
                  <a:pt x="12380909" y="3810878"/>
                  <a:pt x="12386957" y="3827289"/>
                </a:cubicBezTo>
                <a:cubicBezTo>
                  <a:pt x="12386352" y="3835137"/>
                  <a:pt x="12377281" y="3832521"/>
                  <a:pt x="12372442" y="3833948"/>
                </a:cubicBezTo>
                <a:cubicBezTo>
                  <a:pt x="12368814" y="3847505"/>
                  <a:pt x="12378490" y="3846078"/>
                  <a:pt x="12385747" y="3846791"/>
                </a:cubicBezTo>
                <a:cubicBezTo>
                  <a:pt x="12386957" y="3862727"/>
                  <a:pt x="12370628" y="3859634"/>
                  <a:pt x="12369419" y="3877472"/>
                </a:cubicBezTo>
                <a:cubicBezTo>
                  <a:pt x="12382723" y="3892455"/>
                  <a:pt x="12382723" y="3860586"/>
                  <a:pt x="12401470" y="3864153"/>
                </a:cubicBezTo>
                <a:cubicBezTo>
                  <a:pt x="12378490" y="3891979"/>
                  <a:pt x="12377281" y="3947394"/>
                  <a:pt x="12365791" y="3985924"/>
                </a:cubicBezTo>
                <a:cubicBezTo>
                  <a:pt x="12353696" y="3986875"/>
                  <a:pt x="12350672" y="3996627"/>
                  <a:pt x="12334344" y="3991156"/>
                </a:cubicBezTo>
                <a:cubicBezTo>
                  <a:pt x="12333135" y="4010896"/>
                  <a:pt x="12339786" y="4017080"/>
                  <a:pt x="12348858" y="4021836"/>
                </a:cubicBezTo>
                <a:cubicBezTo>
                  <a:pt x="12330715" y="4042052"/>
                  <a:pt x="12346439" y="4071544"/>
                  <a:pt x="12324063" y="4089381"/>
                </a:cubicBezTo>
                <a:cubicBezTo>
                  <a:pt x="12310154" y="4082246"/>
                  <a:pt x="12325273" y="4063695"/>
                  <a:pt x="12323459" y="4053707"/>
                </a:cubicBezTo>
                <a:cubicBezTo>
                  <a:pt x="12308944" y="4050377"/>
                  <a:pt x="12303502" y="4059652"/>
                  <a:pt x="12298059" y="4071069"/>
                </a:cubicBezTo>
                <a:cubicBezTo>
                  <a:pt x="12285360" y="4046095"/>
                  <a:pt x="12319830" y="4031587"/>
                  <a:pt x="12330715" y="4016604"/>
                </a:cubicBezTo>
                <a:cubicBezTo>
                  <a:pt x="12307130" y="4004713"/>
                  <a:pt x="12298059" y="3948584"/>
                  <a:pt x="12309549" y="3917903"/>
                </a:cubicBezTo>
                <a:cubicBezTo>
                  <a:pt x="12298059" y="3906963"/>
                  <a:pt x="12276893" y="3906726"/>
                  <a:pt x="12260565" y="3899352"/>
                </a:cubicBezTo>
                <a:cubicBezTo>
                  <a:pt x="12262380" y="3905537"/>
                  <a:pt x="12267217" y="3903872"/>
                  <a:pt x="12271451" y="3906250"/>
                </a:cubicBezTo>
                <a:cubicBezTo>
                  <a:pt x="12270241" y="3928130"/>
                  <a:pt x="12250890" y="3932650"/>
                  <a:pt x="12249680" y="3954292"/>
                </a:cubicBezTo>
                <a:cubicBezTo>
                  <a:pt x="12242423" y="3955481"/>
                  <a:pt x="12242423" y="3949535"/>
                  <a:pt x="12235770" y="3949059"/>
                </a:cubicBezTo>
                <a:cubicBezTo>
                  <a:pt x="12223071" y="3955957"/>
                  <a:pt x="12235770" y="3980691"/>
                  <a:pt x="12235770" y="3990680"/>
                </a:cubicBezTo>
                <a:cubicBezTo>
                  <a:pt x="12230933" y="3982356"/>
                  <a:pt x="12214000" y="3956670"/>
                  <a:pt x="12216418" y="3990680"/>
                </a:cubicBezTo>
                <a:cubicBezTo>
                  <a:pt x="12175296" y="4000907"/>
                  <a:pt x="12153525" y="3955719"/>
                  <a:pt x="12125708" y="3984972"/>
                </a:cubicBezTo>
                <a:cubicBezTo>
                  <a:pt x="12136593" y="3962141"/>
                  <a:pt x="12128731" y="3937882"/>
                  <a:pt x="12105751" y="3953578"/>
                </a:cubicBezTo>
                <a:cubicBezTo>
                  <a:pt x="12116636" y="3934789"/>
                  <a:pt x="12114218" y="3936930"/>
                  <a:pt x="12108170" y="3918616"/>
                </a:cubicBezTo>
                <a:cubicBezTo>
                  <a:pt x="12127522" y="3910293"/>
                  <a:pt x="12140826" y="3936693"/>
                  <a:pt x="12146874" y="3911482"/>
                </a:cubicBezTo>
                <a:cubicBezTo>
                  <a:pt x="12145664" y="3893644"/>
                  <a:pt x="12105146" y="3920044"/>
                  <a:pt x="12116636" y="3887460"/>
                </a:cubicBezTo>
                <a:cubicBezTo>
                  <a:pt x="12097889" y="3885797"/>
                  <a:pt x="12092447" y="3902682"/>
                  <a:pt x="12073095" y="3905061"/>
                </a:cubicBezTo>
                <a:cubicBezTo>
                  <a:pt x="12074304" y="3925039"/>
                  <a:pt x="12082771" y="3935741"/>
                  <a:pt x="12091841" y="3948584"/>
                </a:cubicBezTo>
                <a:cubicBezTo>
                  <a:pt x="12088818" y="3958098"/>
                  <a:pt x="12059185" y="3927893"/>
                  <a:pt x="12046486" y="3946681"/>
                </a:cubicBezTo>
                <a:cubicBezTo>
                  <a:pt x="12051929" y="3969038"/>
                  <a:pt x="12055557" y="3951200"/>
                  <a:pt x="12072490" y="3952627"/>
                </a:cubicBezTo>
                <a:cubicBezTo>
                  <a:pt x="12078537" y="3964995"/>
                  <a:pt x="12068257" y="3978076"/>
                  <a:pt x="12082166" y="3991156"/>
                </a:cubicBezTo>
                <a:cubicBezTo>
                  <a:pt x="12068861" y="4011848"/>
                  <a:pt x="12068861" y="3968562"/>
                  <a:pt x="12061605" y="3965945"/>
                </a:cubicBezTo>
                <a:cubicBezTo>
                  <a:pt x="12047695" y="3960713"/>
                  <a:pt x="12065233" y="3993773"/>
                  <a:pt x="12050720" y="3990680"/>
                </a:cubicBezTo>
                <a:cubicBezTo>
                  <a:pt x="12064024" y="4013513"/>
                  <a:pt x="12068861" y="4007804"/>
                  <a:pt x="12079747" y="4026594"/>
                </a:cubicBezTo>
                <a:cubicBezTo>
                  <a:pt x="12065233" y="4031112"/>
                  <a:pt x="12060395" y="4070593"/>
                  <a:pt x="12050114" y="4043956"/>
                </a:cubicBezTo>
                <a:cubicBezTo>
                  <a:pt x="12032577" y="4050377"/>
                  <a:pt x="12047091" y="4056085"/>
                  <a:pt x="12045881" y="4075825"/>
                </a:cubicBezTo>
                <a:lnTo>
                  <a:pt x="12070071" y="4075825"/>
                </a:lnTo>
                <a:cubicBezTo>
                  <a:pt x="12053138" y="4113878"/>
                  <a:pt x="12037415" y="4056798"/>
                  <a:pt x="12015644" y="4062982"/>
                </a:cubicBezTo>
                <a:cubicBezTo>
                  <a:pt x="12014435" y="4082722"/>
                  <a:pt x="12018667" y="4091046"/>
                  <a:pt x="12035601" y="4088430"/>
                </a:cubicBezTo>
                <a:cubicBezTo>
                  <a:pt x="12025320" y="4097467"/>
                  <a:pt x="12041648" y="4104603"/>
                  <a:pt x="12028948" y="4117446"/>
                </a:cubicBezTo>
                <a:cubicBezTo>
                  <a:pt x="12021692" y="4116732"/>
                  <a:pt x="12034996" y="4097943"/>
                  <a:pt x="12021087" y="4092949"/>
                </a:cubicBezTo>
                <a:cubicBezTo>
                  <a:pt x="12002340" y="4087241"/>
                  <a:pt x="12012621" y="4116019"/>
                  <a:pt x="11995687" y="4112689"/>
                </a:cubicBezTo>
                <a:cubicBezTo>
                  <a:pt x="11992059" y="4098419"/>
                  <a:pt x="11979965" y="4091284"/>
                  <a:pt x="11990245" y="4080344"/>
                </a:cubicBezTo>
                <a:cubicBezTo>
                  <a:pt x="11958799" y="4085576"/>
                  <a:pt x="11966055" y="4042766"/>
                  <a:pt x="11932189" y="4049664"/>
                </a:cubicBezTo>
                <a:cubicBezTo>
                  <a:pt x="11938237" y="4073923"/>
                  <a:pt x="11949123" y="4090808"/>
                  <a:pt x="11960008" y="4111500"/>
                </a:cubicBezTo>
                <a:cubicBezTo>
                  <a:pt x="11967265" y="4110311"/>
                  <a:pt x="11965450" y="4096517"/>
                  <a:pt x="11966055" y="4086528"/>
                </a:cubicBezTo>
                <a:cubicBezTo>
                  <a:pt x="11973312" y="4091284"/>
                  <a:pt x="11977546" y="4095327"/>
                  <a:pt x="11984197" y="4099847"/>
                </a:cubicBezTo>
                <a:cubicBezTo>
                  <a:pt x="11983593" y="4111737"/>
                  <a:pt x="11963031" y="4099847"/>
                  <a:pt x="11964241" y="4117921"/>
                </a:cubicBezTo>
                <a:cubicBezTo>
                  <a:pt x="11978755" y="4113165"/>
                  <a:pt x="11972103" y="4150029"/>
                  <a:pt x="11990850" y="4153834"/>
                </a:cubicBezTo>
                <a:cubicBezTo>
                  <a:pt x="11979965" y="4176666"/>
                  <a:pt x="11979965" y="4179045"/>
                  <a:pt x="11985407" y="4209249"/>
                </a:cubicBezTo>
                <a:cubicBezTo>
                  <a:pt x="11978755" y="4196644"/>
                  <a:pt x="11962427" y="4194741"/>
                  <a:pt x="11955774" y="4184277"/>
                </a:cubicBezTo>
                <a:cubicBezTo>
                  <a:pt x="11956380" y="4168342"/>
                  <a:pt x="11975126" y="4176428"/>
                  <a:pt x="11973312" y="4160494"/>
                </a:cubicBezTo>
                <a:cubicBezTo>
                  <a:pt x="11964241" y="4151932"/>
                  <a:pt x="11952751" y="4146699"/>
                  <a:pt x="11970289" y="4136235"/>
                </a:cubicBezTo>
                <a:cubicBezTo>
                  <a:pt x="11966055" y="4124105"/>
                  <a:pt x="11932189" y="4135046"/>
                  <a:pt x="11950332" y="4110787"/>
                </a:cubicBezTo>
                <a:cubicBezTo>
                  <a:pt x="11933399" y="4113402"/>
                  <a:pt x="11923723" y="4108407"/>
                  <a:pt x="11909209" y="4105079"/>
                </a:cubicBezTo>
                <a:cubicBezTo>
                  <a:pt x="11915862" y="4073923"/>
                  <a:pt x="11918885" y="4027068"/>
                  <a:pt x="11891671" y="4006853"/>
                </a:cubicBezTo>
                <a:cubicBezTo>
                  <a:pt x="11912837" y="4006615"/>
                  <a:pt x="11932189" y="4004237"/>
                  <a:pt x="11931585" y="3976411"/>
                </a:cubicBezTo>
                <a:cubicBezTo>
                  <a:pt x="11931585" y="3970464"/>
                  <a:pt x="11922513" y="3971416"/>
                  <a:pt x="11917676" y="3971179"/>
                </a:cubicBezTo>
                <a:cubicBezTo>
                  <a:pt x="11915862" y="3957146"/>
                  <a:pt x="11918885" y="3947633"/>
                  <a:pt x="11921909" y="3940023"/>
                </a:cubicBezTo>
                <a:cubicBezTo>
                  <a:pt x="11940656" y="3951438"/>
                  <a:pt x="11946099" y="3940023"/>
                  <a:pt x="11962427" y="3947394"/>
                </a:cubicBezTo>
                <a:cubicBezTo>
                  <a:pt x="11966055" y="3963567"/>
                  <a:pt x="11951541" y="3958335"/>
                  <a:pt x="11950937" y="3972129"/>
                </a:cubicBezTo>
                <a:cubicBezTo>
                  <a:pt x="11970893" y="4003524"/>
                  <a:pt x="12004759" y="3963092"/>
                  <a:pt x="12022296" y="3952627"/>
                </a:cubicBezTo>
                <a:cubicBezTo>
                  <a:pt x="12005363" y="3947394"/>
                  <a:pt x="11996897" y="3928368"/>
                  <a:pt x="11968475" y="3921946"/>
                </a:cubicBezTo>
                <a:cubicBezTo>
                  <a:pt x="11967265" y="3898163"/>
                  <a:pt x="11975126" y="3925039"/>
                  <a:pt x="11987825" y="3916238"/>
                </a:cubicBezTo>
                <a:cubicBezTo>
                  <a:pt x="11989036" y="3896498"/>
                  <a:pt x="11972103" y="3898877"/>
                  <a:pt x="11967870" y="3886510"/>
                </a:cubicBezTo>
                <a:cubicBezTo>
                  <a:pt x="11950937" y="3891029"/>
                  <a:pt x="11967265" y="3900066"/>
                  <a:pt x="11956984" y="3909104"/>
                </a:cubicBezTo>
                <a:cubicBezTo>
                  <a:pt x="11935817" y="3895547"/>
                  <a:pt x="11923118" y="3870575"/>
                  <a:pt x="11918281" y="3836326"/>
                </a:cubicBezTo>
                <a:cubicBezTo>
                  <a:pt x="11903161" y="3847029"/>
                  <a:pt x="11896510" y="3839181"/>
                  <a:pt x="11879577" y="3837753"/>
                </a:cubicBezTo>
                <a:cubicBezTo>
                  <a:pt x="11894696" y="3821105"/>
                  <a:pt x="11879577" y="3799700"/>
                  <a:pt x="11878972" y="3769970"/>
                </a:cubicBezTo>
                <a:cubicBezTo>
                  <a:pt x="11866273" y="3772824"/>
                  <a:pt x="11867482" y="3794705"/>
                  <a:pt x="11848130" y="3793279"/>
                </a:cubicBezTo>
                <a:cubicBezTo>
                  <a:pt x="11854178" y="3819440"/>
                  <a:pt x="11833617" y="3841321"/>
                  <a:pt x="11854783" y="3849170"/>
                </a:cubicBezTo>
                <a:cubicBezTo>
                  <a:pt x="11849944" y="3856543"/>
                  <a:pt x="11842083" y="3859873"/>
                  <a:pt x="11834826" y="3861299"/>
                </a:cubicBezTo>
                <a:cubicBezTo>
                  <a:pt x="11836640" y="3839657"/>
                  <a:pt x="11829383" y="3827050"/>
                  <a:pt x="11823336" y="3812780"/>
                </a:cubicBezTo>
                <a:cubicBezTo>
                  <a:pt x="11808217" y="3819440"/>
                  <a:pt x="11785842" y="3829191"/>
                  <a:pt x="11770119" y="3817775"/>
                </a:cubicBezTo>
                <a:cubicBezTo>
                  <a:pt x="11764071" y="3841083"/>
                  <a:pt x="11781004" y="3836564"/>
                  <a:pt x="11795518" y="3835850"/>
                </a:cubicBezTo>
                <a:cubicBezTo>
                  <a:pt x="11785842" y="3840846"/>
                  <a:pt x="11776770" y="3864153"/>
                  <a:pt x="11793703" y="3867483"/>
                </a:cubicBezTo>
                <a:cubicBezTo>
                  <a:pt x="11777375" y="3856304"/>
                  <a:pt x="11744719" y="3886986"/>
                  <a:pt x="11734438" y="3854402"/>
                </a:cubicBezTo>
                <a:cubicBezTo>
                  <a:pt x="11729601" y="3852024"/>
                  <a:pt x="11732624" y="3888175"/>
                  <a:pt x="11739881" y="3890790"/>
                </a:cubicBezTo>
                <a:cubicBezTo>
                  <a:pt x="11728996" y="3903633"/>
                  <a:pt x="11709644" y="3907676"/>
                  <a:pt x="11695130" y="3914336"/>
                </a:cubicBezTo>
                <a:cubicBezTo>
                  <a:pt x="11694525" y="3926228"/>
                  <a:pt x="11706621" y="3923850"/>
                  <a:pt x="11702992" y="3939308"/>
                </a:cubicBezTo>
                <a:cubicBezTo>
                  <a:pt x="11684244" y="3931936"/>
                  <a:pt x="11678802" y="3943351"/>
                  <a:pt x="11664893" y="3934076"/>
                </a:cubicBezTo>
                <a:cubicBezTo>
                  <a:pt x="11640098" y="3953816"/>
                  <a:pt x="11680012" y="3966660"/>
                  <a:pt x="11678198" y="3994249"/>
                </a:cubicBezTo>
                <a:cubicBezTo>
                  <a:pt x="11690292" y="3989491"/>
                  <a:pt x="11692711" y="3993297"/>
                  <a:pt x="11707830" y="3980691"/>
                </a:cubicBezTo>
                <a:cubicBezTo>
                  <a:pt x="11725972" y="3996151"/>
                  <a:pt x="11684849" y="4001146"/>
                  <a:pt x="11703596" y="4012799"/>
                </a:cubicBezTo>
                <a:cubicBezTo>
                  <a:pt x="11695734" y="4019934"/>
                  <a:pt x="11690897" y="4028972"/>
                  <a:pt x="11678802" y="4029923"/>
                </a:cubicBezTo>
                <a:cubicBezTo>
                  <a:pt x="11685455" y="4036345"/>
                  <a:pt x="11687269" y="4052518"/>
                  <a:pt x="11701782" y="4049664"/>
                </a:cubicBezTo>
                <a:cubicBezTo>
                  <a:pt x="11705410" y="4069879"/>
                  <a:pt x="11699364" y="4083198"/>
                  <a:pt x="11687269" y="4086052"/>
                </a:cubicBezTo>
                <a:cubicBezTo>
                  <a:pt x="11714482" y="4114116"/>
                  <a:pt x="11705410" y="4067739"/>
                  <a:pt x="11727182" y="4061555"/>
                </a:cubicBezTo>
                <a:cubicBezTo>
                  <a:pt x="11727182" y="4059652"/>
                  <a:pt x="11744114" y="4110787"/>
                  <a:pt x="11717506" y="4104603"/>
                </a:cubicBezTo>
                <a:cubicBezTo>
                  <a:pt x="11739277" y="4106505"/>
                  <a:pt x="11767094" y="4115067"/>
                  <a:pt x="11787656" y="4098895"/>
                </a:cubicBezTo>
                <a:cubicBezTo>
                  <a:pt x="11783423" y="4126245"/>
                  <a:pt x="11796122" y="4123391"/>
                  <a:pt x="11811846" y="4140515"/>
                </a:cubicBezTo>
                <a:cubicBezTo>
                  <a:pt x="11792494" y="4138850"/>
                  <a:pt x="11793099" y="4133142"/>
                  <a:pt x="11775561" y="4141467"/>
                </a:cubicBezTo>
                <a:lnTo>
                  <a:pt x="11776770" y="4121965"/>
                </a:lnTo>
                <a:cubicBezTo>
                  <a:pt x="11747742" y="4123391"/>
                  <a:pt x="11753790" y="4139802"/>
                  <a:pt x="11730810" y="4121965"/>
                </a:cubicBezTo>
                <a:cubicBezTo>
                  <a:pt x="11741696" y="4146699"/>
                  <a:pt x="11770119" y="4150504"/>
                  <a:pt x="11801565" y="4147175"/>
                </a:cubicBezTo>
                <a:cubicBezTo>
                  <a:pt x="11806403" y="4147650"/>
                  <a:pt x="11803379" y="4153834"/>
                  <a:pt x="11805798" y="4160018"/>
                </a:cubicBezTo>
                <a:lnTo>
                  <a:pt x="11805193" y="4171672"/>
                </a:lnTo>
                <a:cubicBezTo>
                  <a:pt x="11797936" y="4173099"/>
                  <a:pt x="11797936" y="4165250"/>
                  <a:pt x="11790680" y="4164774"/>
                </a:cubicBezTo>
                <a:cubicBezTo>
                  <a:pt x="11790075" y="4180471"/>
                  <a:pt x="11802170" y="4179045"/>
                  <a:pt x="11806403" y="4189509"/>
                </a:cubicBezTo>
                <a:cubicBezTo>
                  <a:pt x="11803379" y="4199023"/>
                  <a:pt x="11798541" y="4204730"/>
                  <a:pt x="11790680" y="4208060"/>
                </a:cubicBezTo>
                <a:cubicBezTo>
                  <a:pt x="11774956" y="4190937"/>
                  <a:pt x="11762257" y="4205445"/>
                  <a:pt x="11745928" y="4188320"/>
                </a:cubicBezTo>
                <a:cubicBezTo>
                  <a:pt x="11742300" y="4170245"/>
                  <a:pt x="11768304" y="4184514"/>
                  <a:pt x="11771328" y="4170958"/>
                </a:cubicBezTo>
                <a:cubicBezTo>
                  <a:pt x="11760443" y="4158116"/>
                  <a:pt x="11735043" y="4179521"/>
                  <a:pt x="11715691" y="4177856"/>
                </a:cubicBezTo>
                <a:lnTo>
                  <a:pt x="11716296" y="4207347"/>
                </a:lnTo>
                <a:cubicBezTo>
                  <a:pt x="11718715" y="4211390"/>
                  <a:pt x="11744114" y="4229941"/>
                  <a:pt x="11719925" y="4231843"/>
                </a:cubicBezTo>
                <a:cubicBezTo>
                  <a:pt x="11725367" y="4256102"/>
                  <a:pt x="11732020" y="4230654"/>
                  <a:pt x="11745928" y="4231843"/>
                </a:cubicBezTo>
                <a:cubicBezTo>
                  <a:pt x="11750767" y="4238027"/>
                  <a:pt x="11747138" y="4255865"/>
                  <a:pt x="11739881" y="4262999"/>
                </a:cubicBezTo>
                <a:cubicBezTo>
                  <a:pt x="11757418" y="4292253"/>
                  <a:pt x="11790075" y="4253724"/>
                  <a:pt x="11785237" y="4219476"/>
                </a:cubicBezTo>
                <a:cubicBezTo>
                  <a:pt x="11796122" y="4238266"/>
                  <a:pt x="11791889" y="4233508"/>
                  <a:pt x="11810637" y="4238979"/>
                </a:cubicBezTo>
                <a:cubicBezTo>
                  <a:pt x="11814265" y="4259195"/>
                  <a:pt x="11793703" y="4248016"/>
                  <a:pt x="11786446" y="4251346"/>
                </a:cubicBezTo>
                <a:cubicBezTo>
                  <a:pt x="11790680" y="4261573"/>
                  <a:pt x="11784632" y="4282978"/>
                  <a:pt x="11799146" y="4280124"/>
                </a:cubicBezTo>
                <a:cubicBezTo>
                  <a:pt x="11785237" y="4310804"/>
                  <a:pt x="11781004" y="4343864"/>
                  <a:pt x="11793099" y="4378587"/>
                </a:cubicBezTo>
                <a:cubicBezTo>
                  <a:pt x="11784027" y="4367884"/>
                  <a:pt x="11777375" y="4353376"/>
                  <a:pt x="11768908" y="4340771"/>
                </a:cubicBezTo>
                <a:cubicBezTo>
                  <a:pt x="11746533" y="4346955"/>
                  <a:pt x="11760443" y="4361938"/>
                  <a:pt x="11764676" y="4378111"/>
                </a:cubicBezTo>
                <a:cubicBezTo>
                  <a:pt x="11747742" y="4378587"/>
                  <a:pt x="11740486" y="4366458"/>
                  <a:pt x="11728996" y="4359560"/>
                </a:cubicBezTo>
                <a:cubicBezTo>
                  <a:pt x="11725367" y="4337442"/>
                  <a:pt x="11751371" y="4353139"/>
                  <a:pt x="11754395" y="4341485"/>
                </a:cubicBezTo>
                <a:cubicBezTo>
                  <a:pt x="11752581" y="4333398"/>
                  <a:pt x="11745324" y="4333161"/>
                  <a:pt x="11743510" y="4323172"/>
                </a:cubicBezTo>
                <a:cubicBezTo>
                  <a:pt x="11730810" y="4330069"/>
                  <a:pt x="11727787" y="4347431"/>
                  <a:pt x="11719925" y="4360511"/>
                </a:cubicBezTo>
                <a:cubicBezTo>
                  <a:pt x="11706015" y="4349572"/>
                  <a:pt x="11725972" y="4333161"/>
                  <a:pt x="11719925" y="4310804"/>
                </a:cubicBezTo>
                <a:cubicBezTo>
                  <a:pt x="11703596" y="4305572"/>
                  <a:pt x="11709644" y="4327452"/>
                  <a:pt x="11695130" y="4322220"/>
                </a:cubicBezTo>
                <a:cubicBezTo>
                  <a:pt x="11701782" y="4293205"/>
                  <a:pt x="11672150" y="4269183"/>
                  <a:pt x="11651588" y="4255389"/>
                </a:cubicBezTo>
                <a:cubicBezTo>
                  <a:pt x="11652193" y="4243735"/>
                  <a:pt x="11670336" y="4251108"/>
                  <a:pt x="11666708" y="4231130"/>
                </a:cubicBezTo>
                <a:cubicBezTo>
                  <a:pt x="11663683" y="4204969"/>
                  <a:pt x="11644332" y="4201401"/>
                  <a:pt x="11631027" y="4188320"/>
                </a:cubicBezTo>
                <a:cubicBezTo>
                  <a:pt x="11632236" y="4162633"/>
                  <a:pt x="11649774" y="4196169"/>
                  <a:pt x="11655822" y="4176904"/>
                </a:cubicBezTo>
                <a:cubicBezTo>
                  <a:pt x="11655218" y="4186655"/>
                  <a:pt x="11663683" y="4203304"/>
                  <a:pt x="11685455" y="4201163"/>
                </a:cubicBezTo>
                <a:cubicBezTo>
                  <a:pt x="11660660" y="4179045"/>
                  <a:pt x="11643122" y="4146224"/>
                  <a:pt x="11623166" y="4116732"/>
                </a:cubicBezTo>
                <a:cubicBezTo>
                  <a:pt x="11624980" y="4087241"/>
                  <a:pt x="11649170" y="4083198"/>
                  <a:pt x="11677593" y="4085576"/>
                </a:cubicBezTo>
                <a:cubicBezTo>
                  <a:pt x="11683035" y="4084148"/>
                  <a:pt x="11681221" y="4074160"/>
                  <a:pt x="11688478" y="4072734"/>
                </a:cubicBezTo>
                <a:cubicBezTo>
                  <a:pt x="11686664" y="4060841"/>
                  <a:pt x="11659450" y="4068452"/>
                  <a:pt x="11661264" y="4080344"/>
                </a:cubicBezTo>
                <a:cubicBezTo>
                  <a:pt x="11655822" y="4056085"/>
                  <a:pt x="11641308" y="4050853"/>
                  <a:pt x="11627399" y="4049664"/>
                </a:cubicBezTo>
                <a:cubicBezTo>
                  <a:pt x="11629818" y="4042052"/>
                  <a:pt x="11635261" y="4036345"/>
                  <a:pt x="11642517" y="4037058"/>
                </a:cubicBezTo>
                <a:cubicBezTo>
                  <a:pt x="11640098" y="4030874"/>
                  <a:pt x="11633447" y="4026118"/>
                  <a:pt x="11628608" y="4023740"/>
                </a:cubicBezTo>
                <a:cubicBezTo>
                  <a:pt x="11613490" y="4030398"/>
                  <a:pt x="11634656" y="4040388"/>
                  <a:pt x="11622562" y="4049188"/>
                </a:cubicBezTo>
                <a:cubicBezTo>
                  <a:pt x="11599580" y="4021599"/>
                  <a:pt x="11574786" y="4038723"/>
                  <a:pt x="11542735" y="4047760"/>
                </a:cubicBezTo>
                <a:cubicBezTo>
                  <a:pt x="11553620" y="4034917"/>
                  <a:pt x="11545154" y="4014464"/>
                  <a:pt x="11533059" y="4011372"/>
                </a:cubicBezTo>
                <a:cubicBezTo>
                  <a:pt x="11507055" y="4007329"/>
                  <a:pt x="11480446" y="4058463"/>
                  <a:pt x="11473189" y="4010421"/>
                </a:cubicBezTo>
                <a:cubicBezTo>
                  <a:pt x="11487098" y="3985924"/>
                  <a:pt x="11565110" y="4008280"/>
                  <a:pt x="11550597" y="3969275"/>
                </a:cubicBezTo>
                <a:cubicBezTo>
                  <a:pt x="11557853" y="3960000"/>
                  <a:pt x="11585672" y="3980216"/>
                  <a:pt x="11594138" y="3951438"/>
                </a:cubicBezTo>
                <a:cubicBezTo>
                  <a:pt x="11592324" y="3939308"/>
                  <a:pt x="11575391" y="3946205"/>
                  <a:pt x="11578414" y="3926703"/>
                </a:cubicBezTo>
                <a:cubicBezTo>
                  <a:pt x="11559667" y="3926941"/>
                  <a:pt x="11556039" y="3946444"/>
                  <a:pt x="11534268" y="3944540"/>
                </a:cubicBezTo>
                <a:cubicBezTo>
                  <a:pt x="11552411" y="3930271"/>
                  <a:pt x="11541526" y="3901255"/>
                  <a:pt x="11514917" y="3906963"/>
                </a:cubicBezTo>
                <a:cubicBezTo>
                  <a:pt x="11517940" y="3901255"/>
                  <a:pt x="11525197" y="3897926"/>
                  <a:pt x="11530036" y="3896498"/>
                </a:cubicBezTo>
                <a:cubicBezTo>
                  <a:pt x="11521569" y="3883893"/>
                  <a:pt x="11517335" y="3867959"/>
                  <a:pt x="11505845" y="3858921"/>
                </a:cubicBezTo>
                <a:cubicBezTo>
                  <a:pt x="11483470" y="3874856"/>
                  <a:pt x="11462909" y="3892931"/>
                  <a:pt x="11453837" y="3925752"/>
                </a:cubicBezTo>
                <a:cubicBezTo>
                  <a:pt x="11446581" y="3925276"/>
                  <a:pt x="11452628" y="3905774"/>
                  <a:pt x="11445976" y="3901255"/>
                </a:cubicBezTo>
                <a:cubicBezTo>
                  <a:pt x="11405459" y="3895785"/>
                  <a:pt x="11407273" y="3945492"/>
                  <a:pt x="11375826" y="3950724"/>
                </a:cubicBezTo>
                <a:cubicBezTo>
                  <a:pt x="11375221" y="3956670"/>
                  <a:pt x="11384897" y="3955719"/>
                  <a:pt x="11389735" y="3955957"/>
                </a:cubicBezTo>
                <a:cubicBezTo>
                  <a:pt x="11371592" y="3978313"/>
                  <a:pt x="11355265" y="4012085"/>
                  <a:pt x="11363731" y="4034680"/>
                </a:cubicBezTo>
                <a:cubicBezTo>
                  <a:pt x="11339541" y="4036582"/>
                  <a:pt x="11359497" y="3982832"/>
                  <a:pt x="11335308" y="3986637"/>
                </a:cubicBezTo>
                <a:cubicBezTo>
                  <a:pt x="11335913" y="3976886"/>
                  <a:pt x="11347403" y="3981643"/>
                  <a:pt x="11354660" y="3980216"/>
                </a:cubicBezTo>
                <a:cubicBezTo>
                  <a:pt x="11358288" y="3958811"/>
                  <a:pt x="11351637" y="3948822"/>
                  <a:pt x="11340145" y="3943827"/>
                </a:cubicBezTo>
                <a:cubicBezTo>
                  <a:pt x="11343170" y="3936217"/>
                  <a:pt x="11352846" y="3938832"/>
                  <a:pt x="11360102" y="3937643"/>
                </a:cubicBezTo>
                <a:cubicBezTo>
                  <a:pt x="11344984" y="3904585"/>
                  <a:pt x="11345589" y="3930509"/>
                  <a:pt x="11355265" y="3889601"/>
                </a:cubicBezTo>
                <a:cubicBezTo>
                  <a:pt x="11343775" y="3880802"/>
                  <a:pt x="11325027" y="3876759"/>
                  <a:pt x="11331680" y="3845840"/>
                </a:cubicBezTo>
                <a:cubicBezTo>
                  <a:pt x="11306280" y="3829667"/>
                  <a:pt x="11288742" y="3840132"/>
                  <a:pt x="11257900" y="3833472"/>
                </a:cubicBezTo>
                <a:cubicBezTo>
                  <a:pt x="11251853" y="3850835"/>
                  <a:pt x="11263948" y="3849883"/>
                  <a:pt x="11263343" y="3863677"/>
                </a:cubicBezTo>
                <a:cubicBezTo>
                  <a:pt x="11237340" y="3853450"/>
                  <a:pt x="11255482" y="3827289"/>
                  <a:pt x="11237340" y="3808024"/>
                </a:cubicBezTo>
                <a:cubicBezTo>
                  <a:pt x="11227664" y="3809213"/>
                  <a:pt x="11233711" y="3829667"/>
                  <a:pt x="11226455" y="3832997"/>
                </a:cubicBezTo>
                <a:cubicBezTo>
                  <a:pt x="11219802" y="3828478"/>
                  <a:pt x="11217383" y="3818013"/>
                  <a:pt x="11218593" y="3802315"/>
                </a:cubicBezTo>
                <a:cubicBezTo>
                  <a:pt x="11207103" y="3803267"/>
                  <a:pt x="11214964" y="3826574"/>
                  <a:pt x="11207707" y="3831569"/>
                </a:cubicBezTo>
                <a:cubicBezTo>
                  <a:pt x="11210731" y="3831807"/>
                  <a:pt x="11211336" y="3832521"/>
                  <a:pt x="11215568" y="3832997"/>
                </a:cubicBezTo>
                <a:cubicBezTo>
                  <a:pt x="11225849" y="3839418"/>
                  <a:pt x="11178680" y="3855830"/>
                  <a:pt x="11173236" y="3832521"/>
                </a:cubicBezTo>
                <a:cubicBezTo>
                  <a:pt x="11142999" y="3857493"/>
                  <a:pt x="11130300" y="3908391"/>
                  <a:pt x="11121228" y="3948584"/>
                </a:cubicBezTo>
                <a:cubicBezTo>
                  <a:pt x="11109738" y="3945492"/>
                  <a:pt x="11098248" y="3932650"/>
                  <a:pt x="11101273" y="3960713"/>
                </a:cubicBezTo>
                <a:cubicBezTo>
                  <a:pt x="11089177" y="3959763"/>
                  <a:pt x="11062569" y="3965471"/>
                  <a:pt x="11077687" y="3949059"/>
                </a:cubicBezTo>
                <a:cubicBezTo>
                  <a:pt x="11060755" y="3953578"/>
                  <a:pt x="11077082" y="3962617"/>
                  <a:pt x="11066802" y="3971653"/>
                </a:cubicBezTo>
                <a:cubicBezTo>
                  <a:pt x="11057730" y="3962854"/>
                  <a:pt x="11056521" y="3943590"/>
                  <a:pt x="11042612" y="3942162"/>
                </a:cubicBezTo>
                <a:cubicBezTo>
                  <a:pt x="11030518" y="3943114"/>
                  <a:pt x="11041403" y="3961665"/>
                  <a:pt x="11046240" y="3960238"/>
                </a:cubicBezTo>
                <a:cubicBezTo>
                  <a:pt x="11036564" y="3965232"/>
                  <a:pt x="11026889" y="3966184"/>
                  <a:pt x="11007538" y="3960713"/>
                </a:cubicBezTo>
                <a:cubicBezTo>
                  <a:pt x="11026284" y="3974270"/>
                  <a:pt x="11002094" y="3976411"/>
                  <a:pt x="10998466" y="3960238"/>
                </a:cubicBezTo>
                <a:cubicBezTo>
                  <a:pt x="10990604" y="3967373"/>
                  <a:pt x="10987581" y="3976886"/>
                  <a:pt x="10973671" y="3971653"/>
                </a:cubicBezTo>
                <a:cubicBezTo>
                  <a:pt x="10982138" y="3992108"/>
                  <a:pt x="10992418" y="3977600"/>
                  <a:pt x="11011166" y="3979265"/>
                </a:cubicBezTo>
                <a:cubicBezTo>
                  <a:pt x="11000885" y="3992108"/>
                  <a:pt x="11017213" y="3997577"/>
                  <a:pt x="11026889" y="4002335"/>
                </a:cubicBezTo>
                <a:cubicBezTo>
                  <a:pt x="11028098" y="4016367"/>
                  <a:pt x="11012375" y="4008994"/>
                  <a:pt x="11011166" y="4020886"/>
                </a:cubicBezTo>
                <a:cubicBezTo>
                  <a:pt x="11003908" y="3990443"/>
                  <a:pt x="10999071" y="4027307"/>
                  <a:pt x="10985766" y="4002335"/>
                </a:cubicBezTo>
                <a:cubicBezTo>
                  <a:pt x="10979719" y="4029448"/>
                  <a:pt x="10976696" y="4007804"/>
                  <a:pt x="10967624" y="4038723"/>
                </a:cubicBezTo>
                <a:cubicBezTo>
                  <a:pt x="10967020" y="4044669"/>
                  <a:pt x="10971857" y="4044906"/>
                  <a:pt x="10971252" y="4050614"/>
                </a:cubicBezTo>
                <a:cubicBezTo>
                  <a:pt x="10996651" y="4025166"/>
                  <a:pt x="11022656" y="4033491"/>
                  <a:pt x="11046845" y="4027544"/>
                </a:cubicBezTo>
                <a:cubicBezTo>
                  <a:pt x="11044426" y="4031350"/>
                  <a:pt x="11042008" y="4032777"/>
                  <a:pt x="11041403" y="4038723"/>
                </a:cubicBezTo>
                <a:cubicBezTo>
                  <a:pt x="11072245" y="4045382"/>
                  <a:pt x="11080712" y="4024453"/>
                  <a:pt x="11110343" y="4015178"/>
                </a:cubicBezTo>
                <a:cubicBezTo>
                  <a:pt x="11111552" y="4034917"/>
                  <a:pt x="11125462" y="4038009"/>
                  <a:pt x="11139976" y="4039198"/>
                </a:cubicBezTo>
                <a:cubicBezTo>
                  <a:pt x="11146024" y="4059652"/>
                  <a:pt x="11125462" y="4044431"/>
                  <a:pt x="11131509" y="4064885"/>
                </a:cubicBezTo>
                <a:cubicBezTo>
                  <a:pt x="11114577" y="4067263"/>
                  <a:pt x="11115182" y="4052992"/>
                  <a:pt x="11104901" y="4063933"/>
                </a:cubicBezTo>
                <a:cubicBezTo>
                  <a:pt x="11111552" y="4080344"/>
                  <a:pt x="11131509" y="4064647"/>
                  <a:pt x="11141185" y="4063458"/>
                </a:cubicBezTo>
                <a:cubicBezTo>
                  <a:pt x="11140580" y="4073447"/>
                  <a:pt x="11139976" y="4081057"/>
                  <a:pt x="11144814" y="4081533"/>
                </a:cubicBezTo>
                <a:cubicBezTo>
                  <a:pt x="11121228" y="4077490"/>
                  <a:pt x="11113972" y="4118159"/>
                  <a:pt x="11113368" y="4161920"/>
                </a:cubicBezTo>
                <a:cubicBezTo>
                  <a:pt x="11098853" y="4168580"/>
                  <a:pt x="11091597" y="4177617"/>
                  <a:pt x="11100062" y="4198309"/>
                </a:cubicBezTo>
                <a:cubicBezTo>
                  <a:pt x="11080712" y="4202590"/>
                  <a:pt x="11073454" y="4204255"/>
                  <a:pt x="11059546" y="4191174"/>
                </a:cubicBezTo>
                <a:cubicBezTo>
                  <a:pt x="11051079" y="4214244"/>
                  <a:pt x="11000885" y="4202115"/>
                  <a:pt x="11019632" y="4253249"/>
                </a:cubicBezTo>
                <a:cubicBezTo>
                  <a:pt x="11014189" y="4260621"/>
                  <a:pt x="11002699" y="4259432"/>
                  <a:pt x="10990604" y="4258243"/>
                </a:cubicBezTo>
                <a:cubicBezTo>
                  <a:pt x="10991209" y="4250395"/>
                  <a:pt x="10998466" y="4253249"/>
                  <a:pt x="11005723" y="4251822"/>
                </a:cubicBezTo>
                <a:cubicBezTo>
                  <a:pt x="11006327" y="4239929"/>
                  <a:pt x="11001490" y="4233747"/>
                  <a:pt x="10989395" y="4234697"/>
                </a:cubicBezTo>
                <a:cubicBezTo>
                  <a:pt x="10993023" y="4217098"/>
                  <a:pt x="11016608" y="4225422"/>
                  <a:pt x="11015398" y="4203541"/>
                </a:cubicBezTo>
                <a:cubicBezTo>
                  <a:pt x="11001490" y="4190461"/>
                  <a:pt x="10961577" y="4174288"/>
                  <a:pt x="10956134" y="4191650"/>
                </a:cubicBezTo>
                <a:cubicBezTo>
                  <a:pt x="10949482" y="4173336"/>
                  <a:pt x="10942829" y="4169293"/>
                  <a:pt x="10925292" y="4179758"/>
                </a:cubicBezTo>
                <a:cubicBezTo>
                  <a:pt x="10926502" y="4168342"/>
                  <a:pt x="10922268" y="4164298"/>
                  <a:pt x="10917430" y="4161920"/>
                </a:cubicBezTo>
                <a:cubicBezTo>
                  <a:pt x="10911987" y="4170720"/>
                  <a:pt x="10896869" y="4167628"/>
                  <a:pt x="10887193" y="4172861"/>
                </a:cubicBezTo>
                <a:cubicBezTo>
                  <a:pt x="10890821" y="4149078"/>
                  <a:pt x="10867841" y="4099371"/>
                  <a:pt x="10839418" y="4110787"/>
                </a:cubicBezTo>
                <a:cubicBezTo>
                  <a:pt x="10840627" y="4082959"/>
                  <a:pt x="10850908" y="4103651"/>
                  <a:pt x="10870260" y="4099371"/>
                </a:cubicBezTo>
                <a:cubicBezTo>
                  <a:pt x="10866632" y="4115067"/>
                  <a:pt x="10878727" y="4116019"/>
                  <a:pt x="10888403" y="4116732"/>
                </a:cubicBezTo>
                <a:cubicBezTo>
                  <a:pt x="10875099" y="4147175"/>
                  <a:pt x="10911383" y="4139089"/>
                  <a:pt x="10917430" y="4160494"/>
                </a:cubicBezTo>
                <a:cubicBezTo>
                  <a:pt x="10923477" y="4140278"/>
                  <a:pt x="10923477" y="4175239"/>
                  <a:pt x="10935573" y="4166439"/>
                </a:cubicBezTo>
                <a:cubicBezTo>
                  <a:pt x="10941015" y="4160970"/>
                  <a:pt x="10922873" y="4133857"/>
                  <a:pt x="10905940" y="4136235"/>
                </a:cubicBezTo>
                <a:cubicBezTo>
                  <a:pt x="10908964" y="4130527"/>
                  <a:pt x="10911383" y="4122678"/>
                  <a:pt x="10912592" y="4110787"/>
                </a:cubicBezTo>
                <a:cubicBezTo>
                  <a:pt x="10882960" y="4120300"/>
                  <a:pt x="10868446" y="4081533"/>
                  <a:pt x="10832767" y="4080344"/>
                </a:cubicBezTo>
                <a:cubicBezTo>
                  <a:pt x="10815833" y="4082959"/>
                  <a:pt x="10846071" y="4105316"/>
                  <a:pt x="10821881" y="4099371"/>
                </a:cubicBezTo>
                <a:cubicBezTo>
                  <a:pt x="10810391" y="4092473"/>
                  <a:pt x="10826114" y="4069879"/>
                  <a:pt x="10787410" y="4074397"/>
                </a:cubicBezTo>
                <a:cubicBezTo>
                  <a:pt x="10791039" y="4052992"/>
                  <a:pt x="10776525" y="4052042"/>
                  <a:pt x="10777734" y="4032302"/>
                </a:cubicBezTo>
                <a:cubicBezTo>
                  <a:pt x="10763221" y="4033015"/>
                  <a:pt x="10752940" y="4040388"/>
                  <a:pt x="10756568" y="4062506"/>
                </a:cubicBezTo>
                <a:cubicBezTo>
                  <a:pt x="10743869" y="4069404"/>
                  <a:pt x="10728146" y="4063220"/>
                  <a:pt x="10727541" y="4037534"/>
                </a:cubicBezTo>
                <a:cubicBezTo>
                  <a:pt x="10741450" y="4038723"/>
                  <a:pt x="10732379" y="4064171"/>
                  <a:pt x="10752335" y="4055846"/>
                </a:cubicBezTo>
                <a:cubicBezTo>
                  <a:pt x="10755057" y="4041221"/>
                  <a:pt x="10738389" y="4031543"/>
                  <a:pt x="10726568" y="4032436"/>
                </a:cubicBezTo>
                <a:lnTo>
                  <a:pt x="10717555" y="4036913"/>
                </a:lnTo>
                <a:lnTo>
                  <a:pt x="10717639" y="4034620"/>
                </a:lnTo>
                <a:cubicBezTo>
                  <a:pt x="10718622" y="4028972"/>
                  <a:pt x="10722098" y="4021362"/>
                  <a:pt x="10732983" y="4020410"/>
                </a:cubicBezTo>
                <a:cubicBezTo>
                  <a:pt x="10708794" y="3978551"/>
                  <a:pt x="10653763" y="4016128"/>
                  <a:pt x="10645296" y="3957859"/>
                </a:cubicBezTo>
                <a:cubicBezTo>
                  <a:pt x="10631386" y="3982356"/>
                  <a:pt x="10630782" y="3964519"/>
                  <a:pt x="10615664" y="3971179"/>
                </a:cubicBezTo>
                <a:cubicBezTo>
                  <a:pt x="10618082" y="3975222"/>
                  <a:pt x="10619896" y="3980691"/>
                  <a:pt x="10624735" y="3983070"/>
                </a:cubicBezTo>
                <a:cubicBezTo>
                  <a:pt x="10612640" y="3989967"/>
                  <a:pt x="10586031" y="3980216"/>
                  <a:pt x="10559423" y="3987826"/>
                </a:cubicBezTo>
                <a:lnTo>
                  <a:pt x="10560027" y="4013750"/>
                </a:lnTo>
                <a:cubicBezTo>
                  <a:pt x="10569702" y="4016604"/>
                  <a:pt x="10568493" y="4004713"/>
                  <a:pt x="10568493" y="3994723"/>
                </a:cubicBezTo>
                <a:cubicBezTo>
                  <a:pt x="10583612" y="3992108"/>
                  <a:pt x="10586031" y="4029448"/>
                  <a:pt x="10599335" y="4006853"/>
                </a:cubicBezTo>
                <a:cubicBezTo>
                  <a:pt x="10596312" y="4008518"/>
                  <a:pt x="10593893" y="4055846"/>
                  <a:pt x="10598730" y="4054420"/>
                </a:cubicBezTo>
                <a:cubicBezTo>
                  <a:pt x="10614454" y="4075588"/>
                  <a:pt x="10669486" y="4036820"/>
                  <a:pt x="10688233" y="4044431"/>
                </a:cubicBezTo>
                <a:cubicBezTo>
                  <a:pt x="10665857" y="4062268"/>
                  <a:pt x="10621106" y="4084387"/>
                  <a:pt x="10583008" y="4079155"/>
                </a:cubicBezTo>
                <a:cubicBezTo>
                  <a:pt x="10577564" y="4084624"/>
                  <a:pt x="10589054" y="4099371"/>
                  <a:pt x="10588450" y="4103175"/>
                </a:cubicBezTo>
                <a:cubicBezTo>
                  <a:pt x="10587845" y="4113165"/>
                  <a:pt x="10559423" y="4112451"/>
                  <a:pt x="10578169" y="4121965"/>
                </a:cubicBezTo>
                <a:cubicBezTo>
                  <a:pt x="10574541" y="4139564"/>
                  <a:pt x="10561237" y="4118635"/>
                  <a:pt x="10553980" y="4121965"/>
                </a:cubicBezTo>
                <a:cubicBezTo>
                  <a:pt x="10564865" y="4144797"/>
                  <a:pt x="10595707" y="4145510"/>
                  <a:pt x="10592079" y="4170958"/>
                </a:cubicBezTo>
                <a:cubicBezTo>
                  <a:pt x="10613849" y="4166915"/>
                  <a:pt x="10615664" y="4182850"/>
                  <a:pt x="10631992" y="4184277"/>
                </a:cubicBezTo>
                <a:cubicBezTo>
                  <a:pt x="10643482" y="4155499"/>
                  <a:pt x="10581193" y="4154073"/>
                  <a:pt x="10587845" y="4123154"/>
                </a:cubicBezTo>
                <a:cubicBezTo>
                  <a:pt x="10602359" y="4122202"/>
                  <a:pt x="10598126" y="4141704"/>
                  <a:pt x="10612640" y="4140991"/>
                </a:cubicBezTo>
                <a:cubicBezTo>
                  <a:pt x="10622921" y="4131953"/>
                  <a:pt x="10602359" y="4114591"/>
                  <a:pt x="10603569" y="4098895"/>
                </a:cubicBezTo>
                <a:cubicBezTo>
                  <a:pt x="10624735" y="4108646"/>
                  <a:pt x="10635015" y="4133142"/>
                  <a:pt x="10643482" y="4159542"/>
                </a:cubicBezTo>
                <a:cubicBezTo>
                  <a:pt x="10653158" y="4152408"/>
                  <a:pt x="10652552" y="4160494"/>
                  <a:pt x="10667671" y="4153834"/>
                </a:cubicBezTo>
                <a:cubicBezTo>
                  <a:pt x="10659810" y="4163109"/>
                  <a:pt x="10661019" y="4180471"/>
                  <a:pt x="10677952" y="4177856"/>
                </a:cubicBezTo>
                <a:cubicBezTo>
                  <a:pt x="10668276" y="4181186"/>
                  <a:pt x="10676138" y="4206158"/>
                  <a:pt x="10666462" y="4209249"/>
                </a:cubicBezTo>
                <a:cubicBezTo>
                  <a:pt x="10680976" y="4202590"/>
                  <a:pt x="10674324" y="4248967"/>
                  <a:pt x="10685209" y="4261810"/>
                </a:cubicBezTo>
                <a:cubicBezTo>
                  <a:pt x="10710608" y="4240168"/>
                  <a:pt x="10726937" y="4249919"/>
                  <a:pt x="10750521" y="4257767"/>
                </a:cubicBezTo>
                <a:cubicBezTo>
                  <a:pt x="10763221" y="4243022"/>
                  <a:pt x="10743869" y="4245163"/>
                  <a:pt x="10746893" y="4227563"/>
                </a:cubicBezTo>
                <a:cubicBezTo>
                  <a:pt x="10756568" y="4236362"/>
                  <a:pt x="10768059" y="4241357"/>
                  <a:pt x="10766849" y="4262999"/>
                </a:cubicBezTo>
                <a:cubicBezTo>
                  <a:pt x="10746893" y="4277270"/>
                  <a:pt x="10719075" y="4298437"/>
                  <a:pt x="10700327" y="4292966"/>
                </a:cubicBezTo>
                <a:cubicBezTo>
                  <a:pt x="10701537" y="4306999"/>
                  <a:pt x="10713632" y="4306048"/>
                  <a:pt x="10725726" y="4305096"/>
                </a:cubicBezTo>
                <a:cubicBezTo>
                  <a:pt x="10713027" y="4321983"/>
                  <a:pt x="10687628" y="4303669"/>
                  <a:pt x="10691861" y="4280124"/>
                </a:cubicBezTo>
                <a:cubicBezTo>
                  <a:pt x="10668881" y="4297961"/>
                  <a:pt x="10657995" y="4285356"/>
                  <a:pt x="10635620" y="4293442"/>
                </a:cubicBezTo>
                <a:cubicBezTo>
                  <a:pt x="10641667" y="4311756"/>
                  <a:pt x="10644691" y="4300339"/>
                  <a:pt x="10656786" y="4299389"/>
                </a:cubicBezTo>
                <a:cubicBezTo>
                  <a:pt x="10653763" y="4311042"/>
                  <a:pt x="10641667" y="4311756"/>
                  <a:pt x="10641062" y="4323648"/>
                </a:cubicBezTo>
                <a:cubicBezTo>
                  <a:pt x="10633806" y="4315086"/>
                  <a:pt x="10630782" y="4293205"/>
                  <a:pt x="10635620" y="4287734"/>
                </a:cubicBezTo>
                <a:lnTo>
                  <a:pt x="10626549" y="4286784"/>
                </a:lnTo>
                <a:cubicBezTo>
                  <a:pt x="10612035" y="4285356"/>
                  <a:pt x="10639853" y="4305334"/>
                  <a:pt x="10620501" y="4305572"/>
                </a:cubicBezTo>
                <a:cubicBezTo>
                  <a:pt x="10617478" y="4317225"/>
                  <a:pt x="10621106" y="4292253"/>
                  <a:pt x="10612035" y="4281551"/>
                </a:cubicBezTo>
                <a:cubicBezTo>
                  <a:pt x="10599335" y="4290351"/>
                  <a:pt x="10581193" y="4314372"/>
                  <a:pt x="10566679" y="4281551"/>
                </a:cubicBezTo>
                <a:cubicBezTo>
                  <a:pt x="10580589" y="4280837"/>
                  <a:pt x="10599940" y="4284167"/>
                  <a:pt x="10607802" y="4274891"/>
                </a:cubicBezTo>
                <a:cubicBezTo>
                  <a:pt x="10581193" y="4274654"/>
                  <a:pt x="10552166" y="4234697"/>
                  <a:pt x="10527976" y="4238503"/>
                </a:cubicBezTo>
                <a:cubicBezTo>
                  <a:pt x="10532209" y="4250870"/>
                  <a:pt x="10546118" y="4254438"/>
                  <a:pt x="10552770" y="4268707"/>
                </a:cubicBezTo>
                <a:cubicBezTo>
                  <a:pt x="10538861" y="4297248"/>
                  <a:pt x="10494714" y="4279172"/>
                  <a:pt x="10462663" y="4298199"/>
                </a:cubicBezTo>
                <a:cubicBezTo>
                  <a:pt x="10466897" y="4304383"/>
                  <a:pt x="10468711" y="4312469"/>
                  <a:pt x="10468106" y="4322220"/>
                </a:cubicBezTo>
                <a:cubicBezTo>
                  <a:pt x="10443916" y="4324122"/>
                  <a:pt x="10443916" y="4328166"/>
                  <a:pt x="10422750" y="4322220"/>
                </a:cubicBezTo>
                <a:cubicBezTo>
                  <a:pt x="10426379" y="4338631"/>
                  <a:pt x="10445731" y="4334588"/>
                  <a:pt x="10446940" y="4352425"/>
                </a:cubicBezTo>
                <a:cubicBezTo>
                  <a:pt x="10433031" y="4351235"/>
                  <a:pt x="10405818" y="4321031"/>
                  <a:pt x="10396746" y="4346003"/>
                </a:cubicBezTo>
                <a:cubicBezTo>
                  <a:pt x="10400979" y="4364079"/>
                  <a:pt x="10407027" y="4341247"/>
                  <a:pt x="10416703" y="4346003"/>
                </a:cubicBezTo>
                <a:cubicBezTo>
                  <a:pt x="10400375" y="4374305"/>
                  <a:pt x="10397956" y="4372403"/>
                  <a:pt x="10376185" y="4370501"/>
                </a:cubicBezTo>
                <a:cubicBezTo>
                  <a:pt x="10398560" y="4358609"/>
                  <a:pt x="10384652" y="4349333"/>
                  <a:pt x="10376185" y="4328880"/>
                </a:cubicBezTo>
                <a:cubicBezTo>
                  <a:pt x="10362276" y="4323648"/>
                  <a:pt x="10368323" y="4345766"/>
                  <a:pt x="10351996" y="4340295"/>
                </a:cubicBezTo>
                <a:cubicBezTo>
                  <a:pt x="10341110" y="4319605"/>
                  <a:pt x="10312083" y="4321268"/>
                  <a:pt x="10303616" y="4298674"/>
                </a:cubicBezTo>
                <a:cubicBezTo>
                  <a:pt x="10338691" y="4323409"/>
                  <a:pt x="10400375" y="4328641"/>
                  <a:pt x="10442707" y="4298674"/>
                </a:cubicBezTo>
                <a:cubicBezTo>
                  <a:pt x="10430612" y="4301528"/>
                  <a:pt x="10400979" y="4287021"/>
                  <a:pt x="10373162" y="4304383"/>
                </a:cubicBezTo>
                <a:cubicBezTo>
                  <a:pt x="10374371" y="4288686"/>
                  <a:pt x="10353810" y="4299150"/>
                  <a:pt x="10357438" y="4279648"/>
                </a:cubicBezTo>
                <a:cubicBezTo>
                  <a:pt x="10309059" y="4285356"/>
                  <a:pt x="10281241" y="4269183"/>
                  <a:pt x="10253422" y="4290588"/>
                </a:cubicBezTo>
                <a:cubicBezTo>
                  <a:pt x="10248585" y="4290112"/>
                  <a:pt x="10249189" y="4280124"/>
                  <a:pt x="10249794" y="4272037"/>
                </a:cubicBezTo>
                <a:cubicBezTo>
                  <a:pt x="10224999" y="4289875"/>
                  <a:pt x="10207462" y="4264427"/>
                  <a:pt x="10189319" y="4290588"/>
                </a:cubicBezTo>
                <a:cubicBezTo>
                  <a:pt x="10182667" y="4313897"/>
                  <a:pt x="10210485" y="4292729"/>
                  <a:pt x="10204439" y="4316036"/>
                </a:cubicBezTo>
                <a:cubicBezTo>
                  <a:pt x="10191133" y="4332923"/>
                  <a:pt x="10187505" y="4308426"/>
                  <a:pt x="10173597" y="4309139"/>
                </a:cubicBezTo>
                <a:cubicBezTo>
                  <a:pt x="10160896" y="4313182"/>
                  <a:pt x="10172386" y="4321983"/>
                  <a:pt x="10172991" y="4334112"/>
                </a:cubicBezTo>
                <a:cubicBezTo>
                  <a:pt x="10176015" y="4334350"/>
                  <a:pt x="10177225" y="4335777"/>
                  <a:pt x="10182062" y="4335063"/>
                </a:cubicBezTo>
                <a:cubicBezTo>
                  <a:pt x="10184482" y="4354328"/>
                  <a:pt x="10157268" y="4353139"/>
                  <a:pt x="10151220" y="4339820"/>
                </a:cubicBezTo>
                <a:cubicBezTo>
                  <a:pt x="10145173" y="4336728"/>
                  <a:pt x="10139730" y="4330545"/>
                  <a:pt x="10134288" y="4321744"/>
                </a:cubicBezTo>
                <a:cubicBezTo>
                  <a:pt x="10075628" y="4334588"/>
                  <a:pt x="10055671" y="4348620"/>
                  <a:pt x="10084094" y="4394760"/>
                </a:cubicBezTo>
                <a:cubicBezTo>
                  <a:pt x="10101027" y="4392143"/>
                  <a:pt x="10104655" y="4376446"/>
                  <a:pt x="10114936" y="4363365"/>
                </a:cubicBezTo>
                <a:cubicBezTo>
                  <a:pt x="10108888" y="4345053"/>
                  <a:pt x="10098003" y="4368123"/>
                  <a:pt x="10088327" y="4363365"/>
                </a:cubicBezTo>
                <a:cubicBezTo>
                  <a:pt x="10096794" y="4344338"/>
                  <a:pt x="10103446" y="4354565"/>
                  <a:pt x="10113727" y="4345529"/>
                </a:cubicBezTo>
                <a:cubicBezTo>
                  <a:pt x="10115541" y="4353615"/>
                  <a:pt x="10119774" y="4358371"/>
                  <a:pt x="10134288" y="4363365"/>
                </a:cubicBezTo>
                <a:cubicBezTo>
                  <a:pt x="10131265" y="4373116"/>
                  <a:pt x="10121589" y="4368598"/>
                  <a:pt x="10114331" y="4370025"/>
                </a:cubicBezTo>
                <a:cubicBezTo>
                  <a:pt x="10114331" y="4377874"/>
                  <a:pt x="10111308" y="4381441"/>
                  <a:pt x="10108888" y="4383106"/>
                </a:cubicBezTo>
                <a:cubicBezTo>
                  <a:pt x="10114936" y="4399516"/>
                  <a:pt x="10139126" y="4397614"/>
                  <a:pt x="10142755" y="4376209"/>
                </a:cubicBezTo>
                <a:cubicBezTo>
                  <a:pt x="10146987" y="4394284"/>
                  <a:pt x="10180853" y="4392857"/>
                  <a:pt x="10179643" y="4370977"/>
                </a:cubicBezTo>
                <a:cubicBezTo>
                  <a:pt x="10187505" y="4399516"/>
                  <a:pt x="10206253" y="4407126"/>
                  <a:pt x="10228628" y="4395236"/>
                </a:cubicBezTo>
                <a:cubicBezTo>
                  <a:pt x="10226814" y="4383106"/>
                  <a:pt x="10209881" y="4390003"/>
                  <a:pt x="10213509" y="4370501"/>
                </a:cubicBezTo>
                <a:cubicBezTo>
                  <a:pt x="10240118" y="4358847"/>
                  <a:pt x="10263703" y="4370501"/>
                  <a:pt x="10281845" y="4381917"/>
                </a:cubicBezTo>
                <a:cubicBezTo>
                  <a:pt x="10270355" y="4464206"/>
                  <a:pt x="10400375" y="4451601"/>
                  <a:pt x="10445126" y="4463256"/>
                </a:cubicBezTo>
                <a:cubicBezTo>
                  <a:pt x="10437264" y="4474671"/>
                  <a:pt x="10425170" y="4477525"/>
                  <a:pt x="10419726" y="4492984"/>
                </a:cubicBezTo>
                <a:cubicBezTo>
                  <a:pt x="10442707" y="4473245"/>
                  <a:pt x="10457221" y="4469915"/>
                  <a:pt x="10486249" y="4468488"/>
                </a:cubicBezTo>
                <a:lnTo>
                  <a:pt x="10485038" y="4494649"/>
                </a:lnTo>
                <a:cubicBezTo>
                  <a:pt x="10469316" y="4471342"/>
                  <a:pt x="10442102" y="4484898"/>
                  <a:pt x="10435450" y="4512011"/>
                </a:cubicBezTo>
                <a:cubicBezTo>
                  <a:pt x="10454197" y="4519622"/>
                  <a:pt x="10464477" y="4508681"/>
                  <a:pt x="10450568" y="4543167"/>
                </a:cubicBezTo>
                <a:cubicBezTo>
                  <a:pt x="10471734" y="4551016"/>
                  <a:pt x="10463873" y="4522238"/>
                  <a:pt x="10464477" y="4504401"/>
                </a:cubicBezTo>
                <a:cubicBezTo>
                  <a:pt x="10483224" y="4517957"/>
                  <a:pt x="10489877" y="4517006"/>
                  <a:pt x="10505600" y="4500595"/>
                </a:cubicBezTo>
                <a:cubicBezTo>
                  <a:pt x="10519510" y="4505827"/>
                  <a:pt x="10510438" y="4541978"/>
                  <a:pt x="10519510" y="4554584"/>
                </a:cubicBezTo>
                <a:cubicBezTo>
                  <a:pt x="10518300" y="4559340"/>
                  <a:pt x="10515880" y="4562433"/>
                  <a:pt x="10514066" y="4566476"/>
                </a:cubicBezTo>
                <a:cubicBezTo>
                  <a:pt x="10514671" y="4552681"/>
                  <a:pt x="10505600" y="4549351"/>
                  <a:pt x="10509229" y="4529849"/>
                </a:cubicBezTo>
                <a:cubicBezTo>
                  <a:pt x="10482620" y="4527708"/>
                  <a:pt x="10491086" y="4550303"/>
                  <a:pt x="10474153" y="4548875"/>
                </a:cubicBezTo>
                <a:cubicBezTo>
                  <a:pt x="10478387" y="4557199"/>
                  <a:pt x="10498344" y="4546973"/>
                  <a:pt x="10494714" y="4566476"/>
                </a:cubicBezTo>
                <a:lnTo>
                  <a:pt x="10514066" y="4566476"/>
                </a:lnTo>
                <a:cubicBezTo>
                  <a:pt x="10508624" y="4578367"/>
                  <a:pt x="10500158" y="4586691"/>
                  <a:pt x="10484434" y="4585264"/>
                </a:cubicBezTo>
                <a:lnTo>
                  <a:pt x="10484434" y="4621176"/>
                </a:lnTo>
                <a:cubicBezTo>
                  <a:pt x="10469316" y="4625934"/>
                  <a:pt x="10470525" y="4611901"/>
                  <a:pt x="10457826" y="4614755"/>
                </a:cubicBezTo>
                <a:cubicBezTo>
                  <a:pt x="10478387" y="4638301"/>
                  <a:pt x="10457826" y="4666603"/>
                  <a:pt x="10433635" y="4670409"/>
                </a:cubicBezTo>
                <a:cubicBezTo>
                  <a:pt x="10429402" y="4654236"/>
                  <a:pt x="10443916" y="4657327"/>
                  <a:pt x="10444522" y="4645435"/>
                </a:cubicBezTo>
                <a:cubicBezTo>
                  <a:pt x="10349576" y="4663036"/>
                  <a:pt x="10270960" y="4616896"/>
                  <a:pt x="10212299" y="4590020"/>
                </a:cubicBezTo>
                <a:cubicBezTo>
                  <a:pt x="10199600" y="4598821"/>
                  <a:pt x="10189319" y="4611901"/>
                  <a:pt x="10165735" y="4608096"/>
                </a:cubicBezTo>
                <a:cubicBezTo>
                  <a:pt x="10166339" y="4598106"/>
                  <a:pt x="10162106" y="4591924"/>
                  <a:pt x="10157268" y="4589546"/>
                </a:cubicBezTo>
                <a:cubicBezTo>
                  <a:pt x="10157873" y="4583599"/>
                  <a:pt x="10164525" y="4583837"/>
                  <a:pt x="10171782" y="4582410"/>
                </a:cubicBezTo>
                <a:cubicBezTo>
                  <a:pt x="10145778" y="4542691"/>
                  <a:pt x="10133079" y="4551016"/>
                  <a:pt x="10077442" y="4552205"/>
                </a:cubicBezTo>
                <a:cubicBezTo>
                  <a:pt x="10073814" y="4573848"/>
                  <a:pt x="10098608" y="4560292"/>
                  <a:pt x="10092561" y="4583599"/>
                </a:cubicBezTo>
                <a:cubicBezTo>
                  <a:pt x="10081071" y="4574562"/>
                  <a:pt x="10084094" y="4570756"/>
                  <a:pt x="10066556" y="4577177"/>
                </a:cubicBezTo>
                <a:cubicBezTo>
                  <a:pt x="10067161" y="4567426"/>
                  <a:pt x="10071999" y="4566237"/>
                  <a:pt x="10071999" y="4558389"/>
                </a:cubicBezTo>
                <a:cubicBezTo>
                  <a:pt x="10047204" y="4577891"/>
                  <a:pt x="10042972" y="4527708"/>
                  <a:pt x="10017573" y="4551254"/>
                </a:cubicBezTo>
                <a:cubicBezTo>
                  <a:pt x="9998826" y="4545784"/>
                  <a:pt x="10035714" y="4529136"/>
                  <a:pt x="10018782" y="4527708"/>
                </a:cubicBezTo>
                <a:cubicBezTo>
                  <a:pt x="10019992" y="4513913"/>
                  <a:pt x="10042972" y="4526043"/>
                  <a:pt x="10052648" y="4522951"/>
                </a:cubicBezTo>
                <a:cubicBezTo>
                  <a:pt x="10052648" y="4487276"/>
                  <a:pt x="10019387" y="4516293"/>
                  <a:pt x="10007897" y="4503449"/>
                </a:cubicBezTo>
                <a:cubicBezTo>
                  <a:pt x="10032691" y="4489654"/>
                  <a:pt x="9995196" y="4484185"/>
                  <a:pt x="10007897" y="4467536"/>
                </a:cubicBezTo>
                <a:cubicBezTo>
                  <a:pt x="9977055" y="4464920"/>
                  <a:pt x="9975845" y="4486563"/>
                  <a:pt x="9957703" y="4461352"/>
                </a:cubicBezTo>
                <a:cubicBezTo>
                  <a:pt x="9946213" y="4460163"/>
                  <a:pt x="9943188" y="4470153"/>
                  <a:pt x="9940165" y="4479666"/>
                </a:cubicBezTo>
                <a:cubicBezTo>
                  <a:pt x="9937142" y="4491319"/>
                  <a:pt x="9960122" y="4498930"/>
                  <a:pt x="9963750" y="4485374"/>
                </a:cubicBezTo>
                <a:cubicBezTo>
                  <a:pt x="9949236" y="4525806"/>
                  <a:pt x="9915371" y="4455883"/>
                  <a:pt x="9874853" y="4448510"/>
                </a:cubicBezTo>
                <a:cubicBezTo>
                  <a:pt x="9899042" y="4406889"/>
                  <a:pt x="9941374" y="4462067"/>
                  <a:pt x="9983706" y="4429959"/>
                </a:cubicBezTo>
                <a:cubicBezTo>
                  <a:pt x="10006083" y="4461591"/>
                  <a:pt x="10013944" y="4412597"/>
                  <a:pt x="10039343" y="4430672"/>
                </a:cubicBezTo>
                <a:cubicBezTo>
                  <a:pt x="10038134" y="4434478"/>
                  <a:pt x="10036319" y="4437332"/>
                  <a:pt x="10034505" y="4439472"/>
                </a:cubicBezTo>
                <a:cubicBezTo>
                  <a:pt x="10042367" y="4436856"/>
                  <a:pt x="10050229" y="4438283"/>
                  <a:pt x="10058090" y="4441375"/>
                </a:cubicBezTo>
                <a:cubicBezTo>
                  <a:pt x="10045390" y="4427581"/>
                  <a:pt x="10032691" y="4412597"/>
                  <a:pt x="10018782" y="4400944"/>
                </a:cubicBezTo>
                <a:cubicBezTo>
                  <a:pt x="10004872" y="4395711"/>
                  <a:pt x="10008501" y="4415927"/>
                  <a:pt x="9994592" y="4412597"/>
                </a:cubicBezTo>
                <a:lnTo>
                  <a:pt x="9995196" y="4392857"/>
                </a:lnTo>
                <a:cubicBezTo>
                  <a:pt x="9974030" y="4389051"/>
                  <a:pt x="9977660" y="4413548"/>
                  <a:pt x="9954075" y="4405700"/>
                </a:cubicBezTo>
                <a:cubicBezTo>
                  <a:pt x="9974030" y="4393332"/>
                  <a:pt x="9952864" y="4387624"/>
                  <a:pt x="9954075" y="4364079"/>
                </a:cubicBezTo>
                <a:cubicBezTo>
                  <a:pt x="9925652" y="4359560"/>
                  <a:pt x="9946213" y="4379300"/>
                  <a:pt x="9935328" y="4394046"/>
                </a:cubicBezTo>
                <a:cubicBezTo>
                  <a:pt x="9896624" y="4398803"/>
                  <a:pt x="9871225" y="4380728"/>
                  <a:pt x="9840383" y="4381917"/>
                </a:cubicBezTo>
                <a:cubicBezTo>
                  <a:pt x="9833126" y="4383343"/>
                  <a:pt x="9836754" y="4395236"/>
                  <a:pt x="9836149" y="4404987"/>
                </a:cubicBezTo>
                <a:cubicBezTo>
                  <a:pt x="9848849" y="4396186"/>
                  <a:pt x="9873039" y="4386911"/>
                  <a:pt x="9884529" y="4405700"/>
                </a:cubicBezTo>
                <a:cubicBezTo>
                  <a:pt x="9879691" y="4399279"/>
                  <a:pt x="9825869" y="4422110"/>
                  <a:pt x="9853687" y="4436380"/>
                </a:cubicBezTo>
                <a:cubicBezTo>
                  <a:pt x="9839174" y="4443040"/>
                  <a:pt x="9836754" y="4443040"/>
                  <a:pt x="9816193" y="4467061"/>
                </a:cubicBezTo>
                <a:cubicBezTo>
                  <a:pt x="9814379" y="4454931"/>
                  <a:pt x="9821636" y="4453505"/>
                  <a:pt x="9819822" y="4441375"/>
                </a:cubicBezTo>
                <a:cubicBezTo>
                  <a:pt x="9812564" y="4440899"/>
                  <a:pt x="9812564" y="4447083"/>
                  <a:pt x="9805307" y="4448510"/>
                </a:cubicBezTo>
                <a:cubicBezTo>
                  <a:pt x="9802888" y="4483946"/>
                  <a:pt x="9808332" y="4478001"/>
                  <a:pt x="9818611" y="4502736"/>
                </a:cubicBezTo>
                <a:cubicBezTo>
                  <a:pt x="9814983" y="4488465"/>
                  <a:pt x="9801074" y="4515341"/>
                  <a:pt x="9795027" y="4496790"/>
                </a:cubicBezTo>
                <a:cubicBezTo>
                  <a:pt x="9758742" y="4549113"/>
                  <a:pt x="9721853" y="4597393"/>
                  <a:pt x="9655331" y="4587642"/>
                </a:cubicBezTo>
                <a:cubicBezTo>
                  <a:pt x="9631142" y="4631166"/>
                  <a:pt x="9575505" y="4636636"/>
                  <a:pt x="9549501" y="4678019"/>
                </a:cubicBezTo>
                <a:cubicBezTo>
                  <a:pt x="9531963" y="4680397"/>
                  <a:pt x="9506565" y="4670409"/>
                  <a:pt x="9510193" y="4696333"/>
                </a:cubicBezTo>
                <a:cubicBezTo>
                  <a:pt x="9500517" y="4695618"/>
                  <a:pt x="9493260" y="4692764"/>
                  <a:pt x="9491446" y="4684678"/>
                </a:cubicBezTo>
                <a:cubicBezTo>
                  <a:pt x="9474512" y="4685392"/>
                  <a:pt x="9509588" y="4704180"/>
                  <a:pt x="9489632" y="4708462"/>
                </a:cubicBezTo>
                <a:cubicBezTo>
                  <a:pt x="9467861" y="4712505"/>
                  <a:pt x="9495075" y="4696807"/>
                  <a:pt x="9480560" y="4695618"/>
                </a:cubicBezTo>
                <a:cubicBezTo>
                  <a:pt x="9472698" y="4708938"/>
                  <a:pt x="9467256" y="4722256"/>
                  <a:pt x="9459394" y="4733434"/>
                </a:cubicBezTo>
                <a:cubicBezTo>
                  <a:pt x="9425529" y="4742234"/>
                  <a:pt x="9355983" y="4732482"/>
                  <a:pt x="9321513" y="4751272"/>
                </a:cubicBezTo>
                <a:cubicBezTo>
                  <a:pt x="9314256" y="4746753"/>
                  <a:pt x="9310023" y="4740331"/>
                  <a:pt x="9305789" y="4732008"/>
                </a:cubicBezTo>
                <a:cubicBezTo>
                  <a:pt x="9214474" y="4771725"/>
                  <a:pt x="9149161" y="4708699"/>
                  <a:pt x="9064497" y="4719402"/>
                </a:cubicBezTo>
                <a:cubicBezTo>
                  <a:pt x="9051193" y="4692527"/>
                  <a:pt x="9037889" y="4707273"/>
                  <a:pt x="9009465" y="4700850"/>
                </a:cubicBezTo>
                <a:cubicBezTo>
                  <a:pt x="9010070" y="4688959"/>
                  <a:pt x="9003418" y="4688484"/>
                  <a:pt x="9004022" y="4676591"/>
                </a:cubicBezTo>
                <a:cubicBezTo>
                  <a:pt x="8950200" y="4693954"/>
                  <a:pt x="8914521" y="4645435"/>
                  <a:pt x="8858884" y="4646863"/>
                </a:cubicBezTo>
                <a:lnTo>
                  <a:pt x="8860699" y="4626884"/>
                </a:lnTo>
                <a:cubicBezTo>
                  <a:pt x="8828043" y="4648052"/>
                  <a:pt x="8832275" y="4612139"/>
                  <a:pt x="8800225" y="4633306"/>
                </a:cubicBezTo>
                <a:cubicBezTo>
                  <a:pt x="8793571" y="4614755"/>
                  <a:pt x="8777244" y="4611425"/>
                  <a:pt x="8762125" y="4619987"/>
                </a:cubicBezTo>
                <a:cubicBezTo>
                  <a:pt x="8765754" y="4604290"/>
                  <a:pt x="8753054" y="4605718"/>
                  <a:pt x="8756683" y="4590020"/>
                </a:cubicBezTo>
                <a:cubicBezTo>
                  <a:pt x="8739750" y="4586691"/>
                  <a:pt x="8746403" y="4607382"/>
                  <a:pt x="8731888" y="4602150"/>
                </a:cubicBezTo>
                <a:cubicBezTo>
                  <a:pt x="8695604" y="4565524"/>
                  <a:pt x="8638153" y="4528660"/>
                  <a:pt x="8582516" y="4535557"/>
                </a:cubicBezTo>
                <a:cubicBezTo>
                  <a:pt x="8574654" y="4513913"/>
                  <a:pt x="8560141" y="4500120"/>
                  <a:pt x="8544417" y="4488228"/>
                </a:cubicBezTo>
                <a:cubicBezTo>
                  <a:pt x="8534742" y="4490369"/>
                  <a:pt x="8528090" y="4495125"/>
                  <a:pt x="8528694" y="4509157"/>
                </a:cubicBezTo>
                <a:cubicBezTo>
                  <a:pt x="8524461" y="4504877"/>
                  <a:pt x="8513575" y="4483946"/>
                  <a:pt x="8514785" y="4509633"/>
                </a:cubicBezTo>
                <a:cubicBezTo>
                  <a:pt x="8494223" y="4492033"/>
                  <a:pt x="8486967" y="4489180"/>
                  <a:pt x="8476082" y="4468488"/>
                </a:cubicBezTo>
                <a:cubicBezTo>
                  <a:pt x="8493014" y="4467536"/>
                  <a:pt x="8508134" y="4472055"/>
                  <a:pt x="8523856" y="4475147"/>
                </a:cubicBezTo>
                <a:cubicBezTo>
                  <a:pt x="8520228" y="4473245"/>
                  <a:pt x="8517809" y="4470153"/>
                  <a:pt x="8514180" y="4468488"/>
                </a:cubicBezTo>
                <a:cubicBezTo>
                  <a:pt x="8519624" y="4457072"/>
                  <a:pt x="8520228" y="4439472"/>
                  <a:pt x="8523856" y="4425916"/>
                </a:cubicBezTo>
                <a:cubicBezTo>
                  <a:pt x="8487572" y="4381202"/>
                  <a:pt x="8405931" y="4431385"/>
                  <a:pt x="8375089" y="4383106"/>
                </a:cubicBezTo>
                <a:cubicBezTo>
                  <a:pt x="8450682" y="4401657"/>
                  <a:pt x="8542604" y="4393332"/>
                  <a:pt x="8609730" y="4395236"/>
                </a:cubicBezTo>
                <a:cubicBezTo>
                  <a:pt x="8716165" y="4336966"/>
                  <a:pt x="8833485" y="4382867"/>
                  <a:pt x="8947177" y="4372879"/>
                </a:cubicBezTo>
                <a:cubicBezTo>
                  <a:pt x="9042726" y="4420684"/>
                  <a:pt x="9142509" y="4403559"/>
                  <a:pt x="9254991" y="4367647"/>
                </a:cubicBezTo>
                <a:cubicBezTo>
                  <a:pt x="9254386" y="4337917"/>
                  <a:pt x="9227173" y="4344814"/>
                  <a:pt x="9229592" y="4311518"/>
                </a:cubicBezTo>
                <a:cubicBezTo>
                  <a:pt x="9293694" y="4318890"/>
                  <a:pt x="9326955" y="4325787"/>
                  <a:pt x="9392873" y="4305572"/>
                </a:cubicBezTo>
                <a:cubicBezTo>
                  <a:pt x="9391059" y="4297485"/>
                  <a:pt x="9386825" y="4291777"/>
                  <a:pt x="9379568" y="4287259"/>
                </a:cubicBezTo>
                <a:cubicBezTo>
                  <a:pt x="9365659" y="4327691"/>
                  <a:pt x="9320908" y="4265853"/>
                  <a:pt x="9319094" y="4293442"/>
                </a:cubicBezTo>
                <a:cubicBezTo>
                  <a:pt x="9270714" y="4253724"/>
                  <a:pt x="9210845" y="4294394"/>
                  <a:pt x="9161255" y="4238503"/>
                </a:cubicBezTo>
                <a:cubicBezTo>
                  <a:pt x="9153999" y="4241833"/>
                  <a:pt x="9167303" y="4264664"/>
                  <a:pt x="9150370" y="4269183"/>
                </a:cubicBezTo>
                <a:cubicBezTo>
                  <a:pt x="9154604" y="4233984"/>
                  <a:pt x="9110458" y="4244211"/>
                  <a:pt x="9090501" y="4262286"/>
                </a:cubicBezTo>
                <a:cubicBezTo>
                  <a:pt x="9118923" y="4223044"/>
                  <a:pt x="9044540" y="4234223"/>
                  <a:pt x="9023374" y="4220665"/>
                </a:cubicBezTo>
                <a:cubicBezTo>
                  <a:pt x="9023979" y="4212816"/>
                  <a:pt x="9033050" y="4215433"/>
                  <a:pt x="9030632" y="4207347"/>
                </a:cubicBezTo>
                <a:cubicBezTo>
                  <a:pt x="9017327" y="4196169"/>
                  <a:pt x="9002813" y="4201163"/>
                  <a:pt x="8991928" y="4220189"/>
                </a:cubicBezTo>
                <a:cubicBezTo>
                  <a:pt x="8982251" y="4221141"/>
                  <a:pt x="8990718" y="4198547"/>
                  <a:pt x="8986485" y="4190222"/>
                </a:cubicBezTo>
                <a:cubicBezTo>
                  <a:pt x="8985880" y="4190222"/>
                  <a:pt x="8985276" y="4190222"/>
                  <a:pt x="8984672" y="4190222"/>
                </a:cubicBezTo>
                <a:cubicBezTo>
                  <a:pt x="8970761" y="4194980"/>
                  <a:pt x="8959876" y="4205682"/>
                  <a:pt x="8959876" y="4225184"/>
                </a:cubicBezTo>
                <a:cubicBezTo>
                  <a:pt x="8951409" y="4244448"/>
                  <a:pt x="8953225" y="4208773"/>
                  <a:pt x="8958062" y="4209249"/>
                </a:cubicBezTo>
                <a:cubicBezTo>
                  <a:pt x="8938106" y="4223282"/>
                  <a:pt x="8939919" y="4194028"/>
                  <a:pt x="8910892" y="4203541"/>
                </a:cubicBezTo>
                <a:cubicBezTo>
                  <a:pt x="8901215" y="4204493"/>
                  <a:pt x="8907264" y="4224709"/>
                  <a:pt x="8892750" y="4219476"/>
                </a:cubicBezTo>
                <a:cubicBezTo>
                  <a:pt x="8892146" y="4231368"/>
                  <a:pt x="8897587" y="4231843"/>
                  <a:pt x="8896983" y="4243735"/>
                </a:cubicBezTo>
                <a:cubicBezTo>
                  <a:pt x="8877631" y="4240168"/>
                  <a:pt x="8834695" y="4232082"/>
                  <a:pt x="8826228" y="4261097"/>
                </a:cubicBezTo>
                <a:cubicBezTo>
                  <a:pt x="8800225" y="4245163"/>
                  <a:pt x="8763334" y="4263951"/>
                  <a:pt x="8740959" y="4232319"/>
                </a:cubicBezTo>
                <a:cubicBezTo>
                  <a:pt x="8721607" y="4272276"/>
                  <a:pt x="8672019" y="4218763"/>
                  <a:pt x="8659923" y="4255389"/>
                </a:cubicBezTo>
                <a:cubicBezTo>
                  <a:pt x="8650853" y="4248730"/>
                  <a:pt x="8654481" y="4230893"/>
                  <a:pt x="8650249" y="4220665"/>
                </a:cubicBezTo>
                <a:cubicBezTo>
                  <a:pt x="8646619" y="4240168"/>
                  <a:pt x="8636943" y="4243498"/>
                  <a:pt x="8636338" y="4219476"/>
                </a:cubicBezTo>
                <a:cubicBezTo>
                  <a:pt x="8592193" y="4229703"/>
                  <a:pt x="8527485" y="4188083"/>
                  <a:pt x="8499062" y="4225184"/>
                </a:cubicBezTo>
                <a:cubicBezTo>
                  <a:pt x="8485758" y="4200450"/>
                  <a:pt x="8440401" y="4196882"/>
                  <a:pt x="8422260" y="4213292"/>
                </a:cubicBezTo>
                <a:cubicBezTo>
                  <a:pt x="8424678" y="4219476"/>
                  <a:pt x="8426493" y="4223044"/>
                  <a:pt x="8426493" y="4231130"/>
                </a:cubicBezTo>
                <a:cubicBezTo>
                  <a:pt x="8369647" y="4255865"/>
                  <a:pt x="8326105" y="4216622"/>
                  <a:pt x="8294053" y="4277270"/>
                </a:cubicBezTo>
                <a:cubicBezTo>
                  <a:pt x="8306753" y="4298199"/>
                  <a:pt x="8312197" y="4257292"/>
                  <a:pt x="8330944" y="4266805"/>
                </a:cubicBezTo>
                <a:cubicBezTo>
                  <a:pt x="8288612" y="4330782"/>
                  <a:pt x="8189433" y="4260621"/>
                  <a:pt x="8136216" y="4305572"/>
                </a:cubicBezTo>
                <a:cubicBezTo>
                  <a:pt x="8102955" y="4261097"/>
                  <a:pt x="8071508" y="4341723"/>
                  <a:pt x="8055181" y="4294870"/>
                </a:cubicBezTo>
                <a:cubicBezTo>
                  <a:pt x="8047923" y="4296059"/>
                  <a:pt x="8040666" y="4297485"/>
                  <a:pt x="8037643" y="4305096"/>
                </a:cubicBezTo>
                <a:cubicBezTo>
                  <a:pt x="8028572" y="4298437"/>
                  <a:pt x="8021919" y="4289875"/>
                  <a:pt x="8012245" y="4282978"/>
                </a:cubicBezTo>
                <a:cubicBezTo>
                  <a:pt x="8007406" y="4284643"/>
                  <a:pt x="8000149" y="4292253"/>
                  <a:pt x="8007406" y="4294870"/>
                </a:cubicBezTo>
                <a:cubicBezTo>
                  <a:pt x="7994705" y="4303669"/>
                  <a:pt x="7985635" y="4296772"/>
                  <a:pt x="7974145" y="4282026"/>
                </a:cubicBezTo>
                <a:cubicBezTo>
                  <a:pt x="7916694" y="4284880"/>
                  <a:pt x="7877387" y="4301053"/>
                  <a:pt x="7822959" y="4282502"/>
                </a:cubicBezTo>
                <a:cubicBezTo>
                  <a:pt x="7785465" y="4312945"/>
                  <a:pt x="7719549" y="4283929"/>
                  <a:pt x="7677216" y="4276319"/>
                </a:cubicBezTo>
                <a:cubicBezTo>
                  <a:pt x="7576829" y="4301528"/>
                  <a:pt x="7481280" y="4251584"/>
                  <a:pt x="7409920" y="4287259"/>
                </a:cubicBezTo>
                <a:cubicBezTo>
                  <a:pt x="7412943" y="4273702"/>
                  <a:pt x="7400244" y="4274178"/>
                  <a:pt x="7403872" y="4256578"/>
                </a:cubicBezTo>
                <a:cubicBezTo>
                  <a:pt x="7389359" y="4255389"/>
                  <a:pt x="7388754" y="4269183"/>
                  <a:pt x="7389963" y="4287259"/>
                </a:cubicBezTo>
                <a:cubicBezTo>
                  <a:pt x="7373635" y="4279886"/>
                  <a:pt x="7381497" y="4270611"/>
                  <a:pt x="7377264" y="4258243"/>
                </a:cubicBezTo>
                <a:cubicBezTo>
                  <a:pt x="7368797" y="4281313"/>
                  <a:pt x="7364563" y="4271324"/>
                  <a:pt x="7348236" y="4263951"/>
                </a:cubicBezTo>
                <a:cubicBezTo>
                  <a:pt x="7342188" y="4289399"/>
                  <a:pt x="7370007" y="4269422"/>
                  <a:pt x="7366379" y="4292966"/>
                </a:cubicBezTo>
                <a:cubicBezTo>
                  <a:pt x="7350050" y="4279648"/>
                  <a:pt x="7309532" y="4272513"/>
                  <a:pt x="7315580" y="4251346"/>
                </a:cubicBezTo>
                <a:cubicBezTo>
                  <a:pt x="7299251" y="4245876"/>
                  <a:pt x="7298042" y="4259432"/>
                  <a:pt x="7299856" y="4275605"/>
                </a:cubicBezTo>
                <a:cubicBezTo>
                  <a:pt x="7242406" y="4268707"/>
                  <a:pt x="7235149" y="4230179"/>
                  <a:pt x="7171046" y="4256578"/>
                </a:cubicBezTo>
                <a:cubicBezTo>
                  <a:pt x="7178908" y="4249206"/>
                  <a:pt x="7174070" y="4247302"/>
                  <a:pt x="7172255" y="4238979"/>
                </a:cubicBezTo>
                <a:cubicBezTo>
                  <a:pt x="7155927" y="4235649"/>
                  <a:pt x="7148066" y="4244924"/>
                  <a:pt x="7145041" y="4256578"/>
                </a:cubicBezTo>
                <a:cubicBezTo>
                  <a:pt x="7128110" y="4258956"/>
                  <a:pt x="7131133" y="4241357"/>
                  <a:pt x="7119038" y="4240405"/>
                </a:cubicBezTo>
                <a:cubicBezTo>
                  <a:pt x="7094849" y="4240405"/>
                  <a:pt x="7098477" y="4272513"/>
                  <a:pt x="7072472" y="4268233"/>
                </a:cubicBezTo>
                <a:cubicBezTo>
                  <a:pt x="7088801" y="4237790"/>
                  <a:pt x="7039212" y="4257054"/>
                  <a:pt x="7030745" y="4238503"/>
                </a:cubicBezTo>
                <a:cubicBezTo>
                  <a:pt x="7015627" y="4241357"/>
                  <a:pt x="7011999" y="4261097"/>
                  <a:pt x="6995670" y="4261810"/>
                </a:cubicBezTo>
                <a:cubicBezTo>
                  <a:pt x="6996275" y="4249919"/>
                  <a:pt x="7010184" y="4254913"/>
                  <a:pt x="7010788" y="4245163"/>
                </a:cubicBezTo>
                <a:cubicBezTo>
                  <a:pt x="6961200" y="4236838"/>
                  <a:pt x="6946081" y="4249206"/>
                  <a:pt x="6895887" y="4238979"/>
                </a:cubicBezTo>
                <a:cubicBezTo>
                  <a:pt x="6874723" y="4233271"/>
                  <a:pt x="6842670" y="4242070"/>
                  <a:pt x="6831180" y="4238979"/>
                </a:cubicBezTo>
                <a:cubicBezTo>
                  <a:pt x="6814852" y="4231843"/>
                  <a:pt x="6811223" y="4213768"/>
                  <a:pt x="6796710" y="4208536"/>
                </a:cubicBezTo>
                <a:cubicBezTo>
                  <a:pt x="6773125" y="4202590"/>
                  <a:pt x="6728374" y="4224709"/>
                  <a:pt x="6720513" y="4198309"/>
                </a:cubicBezTo>
                <a:cubicBezTo>
                  <a:pt x="6673947" y="4210201"/>
                  <a:pt x="6629196" y="4199974"/>
                  <a:pt x="6569326" y="4196882"/>
                </a:cubicBezTo>
                <a:cubicBezTo>
                  <a:pt x="6565093" y="4222330"/>
                  <a:pt x="6514295" y="4196169"/>
                  <a:pt x="6502201" y="4191174"/>
                </a:cubicBezTo>
                <a:cubicBezTo>
                  <a:pt x="6490106" y="4196169"/>
                  <a:pt x="6496758" y="4198785"/>
                  <a:pt x="6498571" y="4214957"/>
                </a:cubicBezTo>
                <a:cubicBezTo>
                  <a:pt x="6484664" y="4207823"/>
                  <a:pt x="6478010" y="4193552"/>
                  <a:pt x="6456239" y="4197833"/>
                </a:cubicBezTo>
                <a:cubicBezTo>
                  <a:pt x="6439307" y="4200212"/>
                  <a:pt x="6448378" y="4212816"/>
                  <a:pt x="6450192" y="4224709"/>
                </a:cubicBezTo>
                <a:cubicBezTo>
                  <a:pt x="6439912" y="4227800"/>
                  <a:pt x="6441121" y="4218050"/>
                  <a:pt x="6441725" y="4208060"/>
                </a:cubicBezTo>
                <a:cubicBezTo>
                  <a:pt x="6394555" y="4186179"/>
                  <a:pt x="6345571" y="4241594"/>
                  <a:pt x="6302635" y="4202115"/>
                </a:cubicBezTo>
                <a:cubicBezTo>
                  <a:pt x="6286911" y="4220665"/>
                  <a:pt x="6236114" y="4180471"/>
                  <a:pt x="6221600" y="4224709"/>
                </a:cubicBezTo>
                <a:cubicBezTo>
                  <a:pt x="6214946" y="4218287"/>
                  <a:pt x="6201038" y="4219239"/>
                  <a:pt x="6204061" y="4201639"/>
                </a:cubicBezTo>
                <a:cubicBezTo>
                  <a:pt x="6190153" y="4200450"/>
                  <a:pt x="6190758" y="4218050"/>
                  <a:pt x="6183500" y="4223519"/>
                </a:cubicBezTo>
                <a:cubicBezTo>
                  <a:pt x="6185315" y="4184040"/>
                  <a:pt x="6130888" y="4219000"/>
                  <a:pt x="6109117" y="4217335"/>
                </a:cubicBezTo>
                <a:cubicBezTo>
                  <a:pt x="6089765" y="4217574"/>
                  <a:pt x="6067995" y="4184277"/>
                  <a:pt x="6051667" y="4218525"/>
                </a:cubicBezTo>
                <a:cubicBezTo>
                  <a:pt x="6029895" y="4176904"/>
                  <a:pt x="5997240" y="4209488"/>
                  <a:pt x="5956117" y="4212103"/>
                </a:cubicBezTo>
                <a:cubicBezTo>
                  <a:pt x="5951279" y="4211627"/>
                  <a:pt x="5953094" y="4222093"/>
                  <a:pt x="5952489" y="4229941"/>
                </a:cubicBezTo>
                <a:cubicBezTo>
                  <a:pt x="5898667" y="4207584"/>
                  <a:pt x="5861173" y="4231606"/>
                  <a:pt x="5824283" y="4240405"/>
                </a:cubicBezTo>
                <a:cubicBezTo>
                  <a:pt x="5807955" y="4238979"/>
                  <a:pt x="5798884" y="4226374"/>
                  <a:pt x="5795257" y="4210201"/>
                </a:cubicBezTo>
                <a:cubicBezTo>
                  <a:pt x="5771671" y="4204255"/>
                  <a:pt x="5770462" y="4226136"/>
                  <a:pt x="5753529" y="4228752"/>
                </a:cubicBezTo>
                <a:cubicBezTo>
                  <a:pt x="5754738" y="4200926"/>
                  <a:pt x="5712405" y="4230654"/>
                  <a:pt x="5714220" y="4204969"/>
                </a:cubicBezTo>
                <a:cubicBezTo>
                  <a:pt x="5696076" y="4225184"/>
                  <a:pt x="5667655" y="4215196"/>
                  <a:pt x="5648908" y="4209725"/>
                </a:cubicBezTo>
                <a:cubicBezTo>
                  <a:pt x="5660399" y="4214720"/>
                  <a:pt x="5625928" y="4193790"/>
                  <a:pt x="5616251" y="4193076"/>
                </a:cubicBezTo>
                <a:cubicBezTo>
                  <a:pt x="5601738" y="4191887"/>
                  <a:pt x="5590853" y="4204730"/>
                  <a:pt x="5576943" y="4203541"/>
                </a:cubicBezTo>
                <a:cubicBezTo>
                  <a:pt x="5560011" y="4204017"/>
                  <a:pt x="5544287" y="4184514"/>
                  <a:pt x="5530378" y="4181423"/>
                </a:cubicBezTo>
                <a:cubicBezTo>
                  <a:pt x="5506794" y="4175239"/>
                  <a:pt x="5459019" y="4165963"/>
                  <a:pt x="5420314" y="4174526"/>
                </a:cubicBezTo>
                <a:cubicBezTo>
                  <a:pt x="5413662" y="4160018"/>
                  <a:pt x="5410640" y="4163585"/>
                  <a:pt x="5416686" y="4146224"/>
                </a:cubicBezTo>
                <a:cubicBezTo>
                  <a:pt x="5377982" y="4188557"/>
                  <a:pt x="5357423" y="4139089"/>
                  <a:pt x="5320531" y="4143845"/>
                </a:cubicBezTo>
                <a:cubicBezTo>
                  <a:pt x="5324765" y="4160018"/>
                  <a:pt x="5341699" y="4159305"/>
                  <a:pt x="5340488" y="4179045"/>
                </a:cubicBezTo>
                <a:cubicBezTo>
                  <a:pt x="5323556" y="4133857"/>
                  <a:pt x="5254614" y="4168342"/>
                  <a:pt x="5217121" y="4157164"/>
                </a:cubicBezTo>
                <a:cubicBezTo>
                  <a:pt x="5217726" y="4183088"/>
                  <a:pt x="5260058" y="4162633"/>
                  <a:pt x="5252801" y="4197833"/>
                </a:cubicBezTo>
                <a:cubicBezTo>
                  <a:pt x="5273967" y="4163824"/>
                  <a:pt x="5301180" y="4195931"/>
                  <a:pt x="5330209" y="4186418"/>
                </a:cubicBezTo>
                <a:cubicBezTo>
                  <a:pt x="5256429" y="4219952"/>
                  <a:pt x="5148785" y="4216146"/>
                  <a:pt x="5093149" y="4225184"/>
                </a:cubicBezTo>
                <a:cubicBezTo>
                  <a:pt x="5114315" y="4276794"/>
                  <a:pt x="5208655" y="4213292"/>
                  <a:pt x="5229216" y="4272750"/>
                </a:cubicBezTo>
                <a:cubicBezTo>
                  <a:pt x="5261267" y="4257530"/>
                  <a:pt x="5266104" y="4262525"/>
                  <a:pt x="5286061" y="4250157"/>
                </a:cubicBezTo>
                <a:cubicBezTo>
                  <a:pt x="5280015" y="4265616"/>
                  <a:pt x="5284852" y="4275843"/>
                  <a:pt x="5296343" y="4284880"/>
                </a:cubicBezTo>
                <a:cubicBezTo>
                  <a:pt x="5325370" y="4239692"/>
                  <a:pt x="5388868" y="4294394"/>
                  <a:pt x="5405801" y="4250157"/>
                </a:cubicBezTo>
                <a:cubicBezTo>
                  <a:pt x="5416081" y="4280837"/>
                  <a:pt x="5439666" y="4253011"/>
                  <a:pt x="5453576" y="4262286"/>
                </a:cubicBezTo>
                <a:cubicBezTo>
                  <a:pt x="5450551" y="4269896"/>
                  <a:pt x="5439061" y="4263475"/>
                  <a:pt x="5438458" y="4273465"/>
                </a:cubicBezTo>
                <a:cubicBezTo>
                  <a:pt x="5441482" y="4305334"/>
                  <a:pt x="5505584" y="4282978"/>
                  <a:pt x="5501350" y="4268707"/>
                </a:cubicBezTo>
                <a:cubicBezTo>
                  <a:pt x="5523726" y="4300339"/>
                  <a:pt x="5555777" y="4275129"/>
                  <a:pt x="5590247" y="4262286"/>
                </a:cubicBezTo>
                <a:cubicBezTo>
                  <a:pt x="5610810" y="4283929"/>
                  <a:pt x="5696076" y="4304858"/>
                  <a:pt x="5719663" y="4269183"/>
                </a:cubicBezTo>
                <a:cubicBezTo>
                  <a:pt x="5726919" y="4269896"/>
                  <a:pt x="5728734" y="4277983"/>
                  <a:pt x="5728129" y="4292016"/>
                </a:cubicBezTo>
                <a:cubicBezTo>
                  <a:pt x="5778927" y="4288210"/>
                  <a:pt x="5807955" y="4280837"/>
                  <a:pt x="5861776" y="4303432"/>
                </a:cubicBezTo>
                <a:cubicBezTo>
                  <a:pt x="5815212" y="4319129"/>
                  <a:pt x="5780742" y="4292253"/>
                  <a:pt x="5752319" y="4327452"/>
                </a:cubicBezTo>
                <a:cubicBezTo>
                  <a:pt x="5754738" y="4331734"/>
                  <a:pt x="5761389" y="4332685"/>
                  <a:pt x="5760786" y="4344338"/>
                </a:cubicBezTo>
                <a:cubicBezTo>
                  <a:pt x="5780137" y="4340058"/>
                  <a:pt x="5780137" y="4340058"/>
                  <a:pt x="5794046" y="4351235"/>
                </a:cubicBezTo>
                <a:cubicBezTo>
                  <a:pt x="5811583" y="4336966"/>
                  <a:pt x="5841820" y="4325312"/>
                  <a:pt x="5857543" y="4344338"/>
                </a:cubicBezTo>
                <a:cubicBezTo>
                  <a:pt x="5870848" y="4315799"/>
                  <a:pt x="5898667" y="4331971"/>
                  <a:pt x="5917414" y="4303907"/>
                </a:cubicBezTo>
                <a:cubicBezTo>
                  <a:pt x="5896852" y="4326026"/>
                  <a:pt x="5925881" y="4322933"/>
                  <a:pt x="5942208" y="4328404"/>
                </a:cubicBezTo>
                <a:cubicBezTo>
                  <a:pt x="5862986" y="4365268"/>
                  <a:pt x="5780137" y="4348144"/>
                  <a:pt x="5718453" y="4368598"/>
                </a:cubicBezTo>
                <a:cubicBezTo>
                  <a:pt x="5706962" y="4361701"/>
                  <a:pt x="5689425" y="4334112"/>
                  <a:pt x="5680354" y="4360987"/>
                </a:cubicBezTo>
                <a:cubicBezTo>
                  <a:pt x="5666445" y="4355993"/>
                  <a:pt x="5665237" y="4337917"/>
                  <a:pt x="5651327" y="4332685"/>
                </a:cubicBezTo>
                <a:cubicBezTo>
                  <a:pt x="5657979" y="4343149"/>
                  <a:pt x="5645884" y="4342675"/>
                  <a:pt x="5633184" y="4355279"/>
                </a:cubicBezTo>
                <a:cubicBezTo>
                  <a:pt x="5623508" y="4354565"/>
                  <a:pt x="5628951" y="4336966"/>
                  <a:pt x="5616856" y="4337917"/>
                </a:cubicBezTo>
                <a:cubicBezTo>
                  <a:pt x="5598110" y="4332447"/>
                  <a:pt x="5608391" y="4364793"/>
                  <a:pt x="5589642" y="4360987"/>
                </a:cubicBezTo>
                <a:cubicBezTo>
                  <a:pt x="5592667" y="4351474"/>
                  <a:pt x="5585410" y="4348857"/>
                  <a:pt x="5580572" y="4348381"/>
                </a:cubicBezTo>
                <a:cubicBezTo>
                  <a:pt x="5540053" y="4388576"/>
                  <a:pt x="5453576" y="4341723"/>
                  <a:pt x="5419106" y="4360511"/>
                </a:cubicBezTo>
                <a:cubicBezTo>
                  <a:pt x="5382215" y="4329593"/>
                  <a:pt x="5336255" y="4371927"/>
                  <a:pt x="5280015" y="4349096"/>
                </a:cubicBezTo>
                <a:cubicBezTo>
                  <a:pt x="5257639" y="4361225"/>
                  <a:pt x="5221354" y="4371690"/>
                  <a:pt x="5215308" y="4347192"/>
                </a:cubicBezTo>
                <a:cubicBezTo>
                  <a:pt x="5205630" y="4350522"/>
                  <a:pt x="5197769" y="4360036"/>
                  <a:pt x="5190512" y="4365268"/>
                </a:cubicBezTo>
                <a:cubicBezTo>
                  <a:pt x="5192327" y="4371451"/>
                  <a:pt x="5202608" y="4371690"/>
                  <a:pt x="5199583" y="4381441"/>
                </a:cubicBezTo>
                <a:cubicBezTo>
                  <a:pt x="5193536" y="4359084"/>
                  <a:pt x="5180232" y="4377874"/>
                  <a:pt x="5165717" y="4376685"/>
                </a:cubicBezTo>
                <a:cubicBezTo>
                  <a:pt x="5110686" y="4370025"/>
                  <a:pt x="5032069" y="4365268"/>
                  <a:pt x="4967967" y="4357658"/>
                </a:cubicBezTo>
                <a:cubicBezTo>
                  <a:pt x="4969177" y="4336015"/>
                  <a:pt x="4975223" y="4342436"/>
                  <a:pt x="4987319" y="4345529"/>
                </a:cubicBezTo>
                <a:cubicBezTo>
                  <a:pt x="4985504" y="4339345"/>
                  <a:pt x="4987923" y="4335777"/>
                  <a:pt x="4990342" y="4334112"/>
                </a:cubicBezTo>
                <a:cubicBezTo>
                  <a:pt x="4990947" y="4328166"/>
                  <a:pt x="4981270" y="4329117"/>
                  <a:pt x="4981270" y="4335063"/>
                </a:cubicBezTo>
                <a:cubicBezTo>
                  <a:pt x="4969782" y="4328166"/>
                  <a:pt x="4988528" y="4319842"/>
                  <a:pt x="4977038" y="4310804"/>
                </a:cubicBezTo>
                <a:cubicBezTo>
                  <a:pt x="4944986" y="4365744"/>
                  <a:pt x="4895398" y="4311756"/>
                  <a:pt x="4854880" y="4310329"/>
                </a:cubicBezTo>
                <a:cubicBezTo>
                  <a:pt x="4852461" y="4314134"/>
                  <a:pt x="4861533" y="4318890"/>
                  <a:pt x="4863951" y="4317225"/>
                </a:cubicBezTo>
                <a:cubicBezTo>
                  <a:pt x="4814362" y="4344577"/>
                  <a:pt x="4744816" y="4350761"/>
                  <a:pt x="4720021" y="4320794"/>
                </a:cubicBezTo>
                <a:cubicBezTo>
                  <a:pt x="4705509" y="4319605"/>
                  <a:pt x="4718208" y="4350285"/>
                  <a:pt x="4701274" y="4345053"/>
                </a:cubicBezTo>
                <a:cubicBezTo>
                  <a:pt x="4716998" y="4326502"/>
                  <a:pt x="4683133" y="4333161"/>
                  <a:pt x="4686762" y="4309615"/>
                </a:cubicBezTo>
                <a:cubicBezTo>
                  <a:pt x="4676481" y="4320555"/>
                  <a:pt x="4661967" y="4319842"/>
                  <a:pt x="4653501" y="4303432"/>
                </a:cubicBezTo>
                <a:cubicBezTo>
                  <a:pt x="4671039" y="4292966"/>
                  <a:pt x="4645034" y="4280837"/>
                  <a:pt x="4640801" y="4274415"/>
                </a:cubicBezTo>
                <a:cubicBezTo>
                  <a:pt x="4627497" y="4295107"/>
                  <a:pt x="4610563" y="4295583"/>
                  <a:pt x="4593631" y="4298199"/>
                </a:cubicBezTo>
                <a:cubicBezTo>
                  <a:pt x="4594841" y="4284405"/>
                  <a:pt x="4606330" y="4284880"/>
                  <a:pt x="4610563" y="4291064"/>
                </a:cubicBezTo>
                <a:cubicBezTo>
                  <a:pt x="4616611" y="4275843"/>
                  <a:pt x="4622053" y="4270848"/>
                  <a:pt x="4611168" y="4246113"/>
                </a:cubicBezTo>
                <a:cubicBezTo>
                  <a:pt x="4600283" y="4270848"/>
                  <a:pt x="4597864" y="4234936"/>
                  <a:pt x="4580327" y="4251346"/>
                </a:cubicBezTo>
                <a:cubicBezTo>
                  <a:pt x="4580327" y="4245400"/>
                  <a:pt x="4577907" y="4240881"/>
                  <a:pt x="4573675" y="4238503"/>
                </a:cubicBezTo>
                <a:cubicBezTo>
                  <a:pt x="4584560" y="4215670"/>
                  <a:pt x="4588189" y="4190461"/>
                  <a:pt x="4602702" y="4187844"/>
                </a:cubicBezTo>
                <a:cubicBezTo>
                  <a:pt x="4602702" y="4187844"/>
                  <a:pt x="4602702" y="4185703"/>
                  <a:pt x="4602702" y="4183564"/>
                </a:cubicBezTo>
                <a:cubicBezTo>
                  <a:pt x="4576094" y="4185466"/>
                  <a:pt x="4552509" y="4187368"/>
                  <a:pt x="4537390" y="4195931"/>
                </a:cubicBezTo>
                <a:cubicBezTo>
                  <a:pt x="4530133" y="4193315"/>
                  <a:pt x="4525900" y="4186894"/>
                  <a:pt x="4521666" y="4178569"/>
                </a:cubicBezTo>
                <a:cubicBezTo>
                  <a:pt x="4435793" y="4214720"/>
                  <a:pt x="4371085" y="4155975"/>
                  <a:pt x="4291260" y="4166915"/>
                </a:cubicBezTo>
                <a:cubicBezTo>
                  <a:pt x="4280979" y="4140278"/>
                  <a:pt x="4268280" y="4152883"/>
                  <a:pt x="4239856" y="4148602"/>
                </a:cubicBezTo>
                <a:cubicBezTo>
                  <a:pt x="4240461" y="4138613"/>
                  <a:pt x="4233204" y="4135996"/>
                  <a:pt x="4233810" y="4124105"/>
                </a:cubicBezTo>
                <a:cubicBezTo>
                  <a:pt x="4184824" y="4141704"/>
                  <a:pt x="4151564" y="4095327"/>
                  <a:pt x="4098950" y="4094614"/>
                </a:cubicBezTo>
                <a:lnTo>
                  <a:pt x="4097137" y="4079155"/>
                </a:lnTo>
                <a:cubicBezTo>
                  <a:pt x="4067504" y="4098419"/>
                  <a:pt x="4071738" y="4062982"/>
                  <a:pt x="4042106" y="4084387"/>
                </a:cubicBezTo>
                <a:cubicBezTo>
                  <a:pt x="4035453" y="4065836"/>
                  <a:pt x="4018521" y="4064171"/>
                  <a:pt x="4004006" y="4072734"/>
                </a:cubicBezTo>
                <a:cubicBezTo>
                  <a:pt x="4007030" y="4055372"/>
                  <a:pt x="3997959" y="4056561"/>
                  <a:pt x="3998563" y="4042766"/>
                </a:cubicBezTo>
                <a:cubicBezTo>
                  <a:pt x="3984653" y="4039437"/>
                  <a:pt x="3990702" y="4060128"/>
                  <a:pt x="3976187" y="4054896"/>
                </a:cubicBezTo>
                <a:cubicBezTo>
                  <a:pt x="3942322" y="4018269"/>
                  <a:pt x="3886685" y="3983546"/>
                  <a:pt x="3835887" y="3991156"/>
                </a:cubicBezTo>
                <a:cubicBezTo>
                  <a:pt x="3820769" y="3958098"/>
                  <a:pt x="3797788" y="3940260"/>
                  <a:pt x="3769970" y="3925752"/>
                </a:cubicBezTo>
                <a:cubicBezTo>
                  <a:pt x="3775413" y="3916477"/>
                  <a:pt x="3776019" y="3898639"/>
                  <a:pt x="3779042" y="3885082"/>
                </a:cubicBezTo>
                <a:cubicBezTo>
                  <a:pt x="3745780" y="3844413"/>
                  <a:pt x="3665955" y="3891029"/>
                  <a:pt x="3637532" y="3844889"/>
                </a:cubicBezTo>
                <a:cubicBezTo>
                  <a:pt x="3708288" y="3862964"/>
                  <a:pt x="3798394" y="3854878"/>
                  <a:pt x="3858263" y="3856067"/>
                </a:cubicBezTo>
                <a:cubicBezTo>
                  <a:pt x="3962279" y="3801602"/>
                  <a:pt x="4072947" y="3844651"/>
                  <a:pt x="4181196" y="3833948"/>
                </a:cubicBezTo>
                <a:cubicBezTo>
                  <a:pt x="4272512" y="3881515"/>
                  <a:pt x="4366853" y="3865818"/>
                  <a:pt x="4474497" y="3829428"/>
                </a:cubicBezTo>
                <a:cubicBezTo>
                  <a:pt x="4473891" y="3803505"/>
                  <a:pt x="4446678" y="3809451"/>
                  <a:pt x="4450912" y="3778057"/>
                </a:cubicBezTo>
                <a:cubicBezTo>
                  <a:pt x="4479939" y="3780435"/>
                  <a:pt x="4501105" y="3784003"/>
                  <a:pt x="4522877" y="3783765"/>
                </a:cubicBezTo>
                <a:cubicBezTo>
                  <a:pt x="4525296" y="3778057"/>
                  <a:pt x="4528319" y="3772587"/>
                  <a:pt x="4526505" y="3762360"/>
                </a:cubicBezTo>
                <a:cubicBezTo>
                  <a:pt x="4543437" y="3761884"/>
                  <a:pt x="4542228" y="3777581"/>
                  <a:pt x="4534366" y="3784954"/>
                </a:cubicBezTo>
                <a:cubicBezTo>
                  <a:pt x="4553717" y="3784478"/>
                  <a:pt x="4578513" y="3780673"/>
                  <a:pt x="4605121" y="3771159"/>
                </a:cubicBezTo>
                <a:cubicBezTo>
                  <a:pt x="4603308" y="3763073"/>
                  <a:pt x="4599074" y="3759030"/>
                  <a:pt x="4591817" y="3754511"/>
                </a:cubicBezTo>
                <a:cubicBezTo>
                  <a:pt x="4585770" y="3771874"/>
                  <a:pt x="4576698" y="3768544"/>
                  <a:pt x="4565208" y="3763549"/>
                </a:cubicBezTo>
                <a:cubicBezTo>
                  <a:pt x="4559766" y="3773063"/>
                  <a:pt x="4547670" y="3764262"/>
                  <a:pt x="4538600" y="3753560"/>
                </a:cubicBezTo>
                <a:cubicBezTo>
                  <a:pt x="4536181" y="3755463"/>
                  <a:pt x="4536181" y="3757128"/>
                  <a:pt x="4535575" y="3761171"/>
                </a:cubicBezTo>
                <a:cubicBezTo>
                  <a:pt x="4522271" y="3749993"/>
                  <a:pt x="4508362" y="3745235"/>
                  <a:pt x="4496267" y="3742144"/>
                </a:cubicBezTo>
                <a:cubicBezTo>
                  <a:pt x="4496267" y="3744046"/>
                  <a:pt x="4498687" y="3744285"/>
                  <a:pt x="4498687" y="3746424"/>
                </a:cubicBezTo>
                <a:cubicBezTo>
                  <a:pt x="4490825" y="3753560"/>
                  <a:pt x="4492033" y="3769257"/>
                  <a:pt x="4480543" y="3768305"/>
                </a:cubicBezTo>
                <a:cubicBezTo>
                  <a:pt x="4485986" y="3750944"/>
                  <a:pt x="4479335" y="3744285"/>
                  <a:pt x="4467239" y="3739290"/>
                </a:cubicBezTo>
                <a:cubicBezTo>
                  <a:pt x="4458168" y="3738577"/>
                  <a:pt x="4446073" y="3737864"/>
                  <a:pt x="4437003" y="3736912"/>
                </a:cubicBezTo>
                <a:cubicBezTo>
                  <a:pt x="4438817" y="3737149"/>
                  <a:pt x="4438817" y="3739053"/>
                  <a:pt x="4441236" y="3739290"/>
                </a:cubicBezTo>
                <a:cubicBezTo>
                  <a:pt x="4435793" y="3748804"/>
                  <a:pt x="4429142" y="3742381"/>
                  <a:pt x="4424908" y="3734058"/>
                </a:cubicBezTo>
                <a:cubicBezTo>
                  <a:pt x="4410393" y="3728825"/>
                  <a:pt x="4396484" y="3721928"/>
                  <a:pt x="4385599" y="3706945"/>
                </a:cubicBezTo>
                <a:cubicBezTo>
                  <a:pt x="4378342" y="3710512"/>
                  <a:pt x="4391042" y="3733106"/>
                  <a:pt x="4374109" y="3737388"/>
                </a:cubicBezTo>
                <a:cubicBezTo>
                  <a:pt x="4378342" y="3704091"/>
                  <a:pt x="4336615" y="3714318"/>
                  <a:pt x="4319076" y="3730728"/>
                </a:cubicBezTo>
                <a:cubicBezTo>
                  <a:pt x="4342663" y="3693150"/>
                  <a:pt x="4273116" y="3703377"/>
                  <a:pt x="4251951" y="3689583"/>
                </a:cubicBezTo>
                <a:cubicBezTo>
                  <a:pt x="4254976" y="3683875"/>
                  <a:pt x="4261627" y="3686492"/>
                  <a:pt x="4262231" y="3678643"/>
                </a:cubicBezTo>
                <a:cubicBezTo>
                  <a:pt x="4248322" y="3669605"/>
                  <a:pt x="4233810" y="3672221"/>
                  <a:pt x="4222923" y="3689107"/>
                </a:cubicBezTo>
                <a:cubicBezTo>
                  <a:pt x="4213247" y="3690296"/>
                  <a:pt x="4221713" y="3668891"/>
                  <a:pt x="4219900" y="3660805"/>
                </a:cubicBezTo>
                <a:cubicBezTo>
                  <a:pt x="4202968" y="3663183"/>
                  <a:pt x="4187243" y="3657238"/>
                  <a:pt x="4172730" y="3650341"/>
                </a:cubicBezTo>
                <a:cubicBezTo>
                  <a:pt x="4139469" y="3666037"/>
                  <a:pt x="4088065" y="3649865"/>
                  <a:pt x="4061457" y="3641778"/>
                </a:cubicBezTo>
                <a:cubicBezTo>
                  <a:pt x="4080205" y="3622514"/>
                  <a:pt x="4124350" y="3649389"/>
                  <a:pt x="4166078" y="3647487"/>
                </a:cubicBezTo>
                <a:cubicBezTo>
                  <a:pt x="4144912" y="3637498"/>
                  <a:pt x="4123139" y="3627984"/>
                  <a:pt x="4096531" y="3636546"/>
                </a:cubicBezTo>
                <a:cubicBezTo>
                  <a:pt x="4099556" y="3618946"/>
                  <a:pt x="4088065" y="3619898"/>
                  <a:pt x="4091089" y="3602299"/>
                </a:cubicBezTo>
                <a:cubicBezTo>
                  <a:pt x="4078995" y="3603249"/>
                  <a:pt x="4064480" y="3605627"/>
                  <a:pt x="4063271" y="3589693"/>
                </a:cubicBezTo>
                <a:cubicBezTo>
                  <a:pt x="4058433" y="3589217"/>
                  <a:pt x="4048151" y="3606342"/>
                  <a:pt x="4059642" y="3607531"/>
                </a:cubicBezTo>
                <a:cubicBezTo>
                  <a:pt x="4054201" y="3622752"/>
                  <a:pt x="4051176" y="3592547"/>
                  <a:pt x="4036059" y="3601110"/>
                </a:cubicBezTo>
                <a:cubicBezTo>
                  <a:pt x="4026987" y="3590406"/>
                  <a:pt x="4039080" y="3592071"/>
                  <a:pt x="4030011" y="3579229"/>
                </a:cubicBezTo>
                <a:cubicBezTo>
                  <a:pt x="4011868" y="3597541"/>
                  <a:pt x="3982840" y="3570904"/>
                  <a:pt x="3973770" y="3595876"/>
                </a:cubicBezTo>
                <a:cubicBezTo>
                  <a:pt x="3968931" y="3555920"/>
                  <a:pt x="3951998" y="3566385"/>
                  <a:pt x="3928413" y="3554255"/>
                </a:cubicBezTo>
                <a:cubicBezTo>
                  <a:pt x="3931437" y="3542602"/>
                  <a:pt x="3955022" y="3552829"/>
                  <a:pt x="3964698" y="3549736"/>
                </a:cubicBezTo>
                <a:cubicBezTo>
                  <a:pt x="3967722" y="3538083"/>
                  <a:pt x="3963488" y="3529996"/>
                  <a:pt x="3956232" y="3525477"/>
                </a:cubicBezTo>
                <a:cubicBezTo>
                  <a:pt x="3948975" y="3528807"/>
                  <a:pt x="3938694" y="3533802"/>
                  <a:pt x="3936275" y="3533564"/>
                </a:cubicBezTo>
                <a:cubicBezTo>
                  <a:pt x="3884267" y="3529046"/>
                  <a:pt x="3932043" y="3536656"/>
                  <a:pt x="3939903" y="3515489"/>
                </a:cubicBezTo>
                <a:cubicBezTo>
                  <a:pt x="3942322" y="3515727"/>
                  <a:pt x="3942322" y="3517867"/>
                  <a:pt x="3942322" y="3517867"/>
                </a:cubicBezTo>
                <a:cubicBezTo>
                  <a:pt x="3950184" y="3502646"/>
                  <a:pt x="3961673" y="3517867"/>
                  <a:pt x="3973770" y="3520721"/>
                </a:cubicBezTo>
                <a:cubicBezTo>
                  <a:pt x="3973770" y="3516916"/>
                  <a:pt x="3974374" y="3510970"/>
                  <a:pt x="3974374" y="3506927"/>
                </a:cubicBezTo>
                <a:cubicBezTo>
                  <a:pt x="3967117" y="3504311"/>
                  <a:pt x="3958046" y="3501694"/>
                  <a:pt x="3961070" y="3486235"/>
                </a:cubicBezTo>
                <a:cubicBezTo>
                  <a:pt x="3946556" y="3485046"/>
                  <a:pt x="3948369" y="3504311"/>
                  <a:pt x="3927203" y="3496701"/>
                </a:cubicBezTo>
                <a:cubicBezTo>
                  <a:pt x="3914503" y="3501457"/>
                  <a:pt x="3938694" y="3505976"/>
                  <a:pt x="3932646" y="3521197"/>
                </a:cubicBezTo>
                <a:cubicBezTo>
                  <a:pt x="3914503" y="3501933"/>
                  <a:pt x="3910271" y="3499079"/>
                  <a:pt x="3894548" y="3473868"/>
                </a:cubicBezTo>
                <a:cubicBezTo>
                  <a:pt x="3906643" y="3475057"/>
                  <a:pt x="3911481" y="3471727"/>
                  <a:pt x="3914503" y="3461976"/>
                </a:cubicBezTo>
                <a:cubicBezTo>
                  <a:pt x="3915109" y="3452225"/>
                  <a:pt x="3910271" y="3451750"/>
                  <a:pt x="3907852" y="3445566"/>
                </a:cubicBezTo>
                <a:cubicBezTo>
                  <a:pt x="3887897" y="3463641"/>
                  <a:pt x="3889104" y="3440334"/>
                  <a:pt x="3867335" y="3450322"/>
                </a:cubicBezTo>
                <a:cubicBezTo>
                  <a:pt x="3880033" y="3439382"/>
                  <a:pt x="3878825" y="3415362"/>
                  <a:pt x="3852216" y="3420831"/>
                </a:cubicBezTo>
                <a:cubicBezTo>
                  <a:pt x="3838306" y="3411793"/>
                  <a:pt x="3875801" y="3417264"/>
                  <a:pt x="3885477" y="3416312"/>
                </a:cubicBezTo>
                <a:cubicBezTo>
                  <a:pt x="3860682" y="3394194"/>
                  <a:pt x="3838910" y="3400140"/>
                  <a:pt x="3810488" y="3397761"/>
                </a:cubicBezTo>
                <a:cubicBezTo>
                  <a:pt x="3811093" y="3379924"/>
                  <a:pt x="3799602" y="3371124"/>
                  <a:pt x="3818955" y="3368746"/>
                </a:cubicBezTo>
                <a:cubicBezTo>
                  <a:pt x="3792951" y="3360660"/>
                  <a:pt x="3770575" y="3370411"/>
                  <a:pt x="3763924" y="3403470"/>
                </a:cubicBezTo>
                <a:cubicBezTo>
                  <a:pt x="3750015" y="3402280"/>
                  <a:pt x="3727034" y="3374454"/>
                  <a:pt x="3720986" y="3397761"/>
                </a:cubicBezTo>
                <a:cubicBezTo>
                  <a:pt x="3712520" y="3418929"/>
                  <a:pt x="3735499" y="3401329"/>
                  <a:pt x="3734895" y="3415123"/>
                </a:cubicBezTo>
                <a:cubicBezTo>
                  <a:pt x="3719173" y="3437717"/>
                  <a:pt x="3714939" y="3381589"/>
                  <a:pt x="3696192" y="3373978"/>
                </a:cubicBezTo>
                <a:cubicBezTo>
                  <a:pt x="3691353" y="3373740"/>
                  <a:pt x="3680468" y="3392529"/>
                  <a:pt x="3692563" y="3391577"/>
                </a:cubicBezTo>
                <a:cubicBezTo>
                  <a:pt x="3684701" y="3402756"/>
                  <a:pt x="3672001" y="3378022"/>
                  <a:pt x="3686516" y="3369459"/>
                </a:cubicBezTo>
                <a:cubicBezTo>
                  <a:pt x="3678050" y="3350909"/>
                  <a:pt x="3652046" y="3388249"/>
                  <a:pt x="3659302" y="3345200"/>
                </a:cubicBezTo>
                <a:cubicBezTo>
                  <a:pt x="3646604" y="3354000"/>
                  <a:pt x="3647812" y="3373978"/>
                  <a:pt x="3645393" y="3381589"/>
                </a:cubicBezTo>
                <a:cubicBezTo>
                  <a:pt x="3633299" y="3380637"/>
                  <a:pt x="3602457" y="3372075"/>
                  <a:pt x="3587943" y="3368746"/>
                </a:cubicBezTo>
                <a:cubicBezTo>
                  <a:pt x="3590967" y="3363038"/>
                  <a:pt x="3593990" y="3363038"/>
                  <a:pt x="3596409" y="3361373"/>
                </a:cubicBezTo>
                <a:cubicBezTo>
                  <a:pt x="3586734" y="3360421"/>
                  <a:pt x="3584919" y="3344487"/>
                  <a:pt x="3578268" y="3339968"/>
                </a:cubicBezTo>
                <a:cubicBezTo>
                  <a:pt x="3587943" y="3330930"/>
                  <a:pt x="3600037" y="3338066"/>
                  <a:pt x="3621204" y="3339968"/>
                </a:cubicBezTo>
                <a:cubicBezTo>
                  <a:pt x="3621204" y="3344011"/>
                  <a:pt x="3618785" y="3347103"/>
                  <a:pt x="3618179" y="3349005"/>
                </a:cubicBezTo>
                <a:cubicBezTo>
                  <a:pt x="3629066" y="3332119"/>
                  <a:pt x="3635113" y="3350670"/>
                  <a:pt x="3634508" y="3356617"/>
                </a:cubicBezTo>
                <a:cubicBezTo>
                  <a:pt x="3649021" y="3359945"/>
                  <a:pt x="3647208" y="3345914"/>
                  <a:pt x="3650231" y="3334260"/>
                </a:cubicBezTo>
                <a:cubicBezTo>
                  <a:pt x="3568591" y="3331169"/>
                  <a:pt x="3447642" y="3267429"/>
                  <a:pt x="3357536" y="3287407"/>
                </a:cubicBezTo>
                <a:cubicBezTo>
                  <a:pt x="3369027" y="3246737"/>
                  <a:pt x="3283152" y="3241505"/>
                  <a:pt x="3272266" y="3264337"/>
                </a:cubicBezTo>
                <a:cubicBezTo>
                  <a:pt x="3265615" y="3257677"/>
                  <a:pt x="3266220" y="3243883"/>
                  <a:pt x="3256544" y="3241029"/>
                </a:cubicBezTo>
                <a:cubicBezTo>
                  <a:pt x="3245658" y="3264099"/>
                  <a:pt x="3240820" y="3231753"/>
                  <a:pt x="3225702" y="3246261"/>
                </a:cubicBezTo>
                <a:cubicBezTo>
                  <a:pt x="3206955" y="3236748"/>
                  <a:pt x="3244449" y="3247689"/>
                  <a:pt x="3233564" y="3228899"/>
                </a:cubicBezTo>
                <a:cubicBezTo>
                  <a:pt x="3220864" y="3197982"/>
                  <a:pt x="3213607" y="3249115"/>
                  <a:pt x="3197883" y="3227949"/>
                </a:cubicBezTo>
                <a:cubicBezTo>
                  <a:pt x="3198488" y="3222002"/>
                  <a:pt x="3205139" y="3224856"/>
                  <a:pt x="3205745" y="3217009"/>
                </a:cubicBezTo>
                <a:cubicBezTo>
                  <a:pt x="3191835" y="3201786"/>
                  <a:pt x="3153737" y="3196554"/>
                  <a:pt x="3154342" y="3228424"/>
                </a:cubicBezTo>
                <a:cubicBezTo>
                  <a:pt x="3142246" y="3193700"/>
                  <a:pt x="3148294" y="3172058"/>
                  <a:pt x="3122290" y="3157788"/>
                </a:cubicBezTo>
                <a:cubicBezTo>
                  <a:pt x="3105962" y="3154458"/>
                  <a:pt x="3112010" y="3175388"/>
                  <a:pt x="3097495" y="3170154"/>
                </a:cubicBezTo>
                <a:cubicBezTo>
                  <a:pt x="3091448" y="3151604"/>
                  <a:pt x="3067864" y="3147799"/>
                  <a:pt x="3055768" y="3152555"/>
                </a:cubicBezTo>
                <a:cubicBezTo>
                  <a:pt x="3049721" y="3092621"/>
                  <a:pt x="2989851" y="3130675"/>
                  <a:pt x="2972314" y="3105227"/>
                </a:cubicBezTo>
                <a:cubicBezTo>
                  <a:pt x="2942076" y="3126631"/>
                  <a:pt x="2858623" y="3108081"/>
                  <a:pt x="2847738" y="3089291"/>
                </a:cubicBezTo>
                <a:cubicBezTo>
                  <a:pt x="2856203" y="3070027"/>
                  <a:pt x="2865274" y="3082394"/>
                  <a:pt x="2871322" y="3094999"/>
                </a:cubicBezTo>
                <a:cubicBezTo>
                  <a:pt x="2884022" y="3088102"/>
                  <a:pt x="2863460" y="3068838"/>
                  <a:pt x="2885231" y="3070740"/>
                </a:cubicBezTo>
                <a:cubicBezTo>
                  <a:pt x="2879789" y="3080254"/>
                  <a:pt x="2879183" y="3091669"/>
                  <a:pt x="2885836" y="3100232"/>
                </a:cubicBezTo>
                <a:cubicBezTo>
                  <a:pt x="2891279" y="3082870"/>
                  <a:pt x="2911841" y="3098567"/>
                  <a:pt x="2928772" y="3100232"/>
                </a:cubicBezTo>
                <a:cubicBezTo>
                  <a:pt x="2931191" y="3098329"/>
                  <a:pt x="2936634" y="3094524"/>
                  <a:pt x="2936634" y="3088578"/>
                </a:cubicBezTo>
                <a:cubicBezTo>
                  <a:pt x="2931797" y="3056470"/>
                  <a:pt x="2880393" y="3060276"/>
                  <a:pt x="2870717" y="3071216"/>
                </a:cubicBezTo>
                <a:cubicBezTo>
                  <a:pt x="2863460" y="3066697"/>
                  <a:pt x="2842899" y="3048860"/>
                  <a:pt x="2835037" y="3065984"/>
                </a:cubicBezTo>
                <a:cubicBezTo>
                  <a:pt x="2816894" y="3050525"/>
                  <a:pt x="2852575" y="3053855"/>
                  <a:pt x="2861647" y="3054568"/>
                </a:cubicBezTo>
                <a:lnTo>
                  <a:pt x="2863460" y="3030546"/>
                </a:lnTo>
                <a:cubicBezTo>
                  <a:pt x="2848947" y="3029357"/>
                  <a:pt x="2852575" y="3049812"/>
                  <a:pt x="2838060" y="3048622"/>
                </a:cubicBezTo>
                <a:cubicBezTo>
                  <a:pt x="2859227" y="3020558"/>
                  <a:pt x="2827175" y="3025553"/>
                  <a:pt x="2805404" y="3029596"/>
                </a:cubicBezTo>
                <a:cubicBezTo>
                  <a:pt x="2806615" y="3005813"/>
                  <a:pt x="2841690" y="3025314"/>
                  <a:pt x="2856808" y="3018655"/>
                </a:cubicBezTo>
                <a:cubicBezTo>
                  <a:pt x="2850761" y="3000342"/>
                  <a:pt x="2852575" y="3004385"/>
                  <a:pt x="2844108" y="2989877"/>
                </a:cubicBezTo>
                <a:cubicBezTo>
                  <a:pt x="2847132" y="3021747"/>
                  <a:pt x="2758840" y="3009617"/>
                  <a:pt x="2743116" y="2988450"/>
                </a:cubicBezTo>
                <a:cubicBezTo>
                  <a:pt x="2708646" y="3011282"/>
                  <a:pt x="2647567" y="2980839"/>
                  <a:pt x="2622168" y="3002483"/>
                </a:cubicBezTo>
                <a:cubicBezTo>
                  <a:pt x="2628819" y="3016990"/>
                  <a:pt x="2638496" y="3011282"/>
                  <a:pt x="2650591" y="3006526"/>
                </a:cubicBezTo>
                <a:cubicBezTo>
                  <a:pt x="2654824" y="3024601"/>
                  <a:pt x="2637891" y="3017228"/>
                  <a:pt x="2630634" y="3018655"/>
                </a:cubicBezTo>
                <a:cubicBezTo>
                  <a:pt x="2627006" y="3036254"/>
                  <a:pt x="2637286" y="3037206"/>
                  <a:pt x="2643938" y="3041725"/>
                </a:cubicBezTo>
                <a:cubicBezTo>
                  <a:pt x="2649985" y="3020558"/>
                  <a:pt x="2665710" y="3045768"/>
                  <a:pt x="2664499" y="3023888"/>
                </a:cubicBezTo>
                <a:cubicBezTo>
                  <a:pt x="2671151" y="3028407"/>
                  <a:pt x="2673571" y="3036254"/>
                  <a:pt x="2672361" y="3048147"/>
                </a:cubicBezTo>
                <a:lnTo>
                  <a:pt x="2648171" y="3048147"/>
                </a:lnTo>
                <a:cubicBezTo>
                  <a:pt x="2649985" y="3064082"/>
                  <a:pt x="2677200" y="3050762"/>
                  <a:pt x="2673571" y="3070265"/>
                </a:cubicBezTo>
                <a:cubicBezTo>
                  <a:pt x="2621563" y="3057898"/>
                  <a:pt x="2631239" y="3050525"/>
                  <a:pt x="2568346" y="3059087"/>
                </a:cubicBezTo>
                <a:cubicBezTo>
                  <a:pt x="2574393" y="3043628"/>
                  <a:pt x="2585882" y="3045055"/>
                  <a:pt x="2578022" y="3024364"/>
                </a:cubicBezTo>
                <a:cubicBezTo>
                  <a:pt x="2594954" y="3016039"/>
                  <a:pt x="2599188" y="3028168"/>
                  <a:pt x="2612492" y="3013423"/>
                </a:cubicBezTo>
                <a:cubicBezTo>
                  <a:pt x="2606444" y="2993207"/>
                  <a:pt x="2605839" y="2993207"/>
                  <a:pt x="2601607" y="2978937"/>
                </a:cubicBezTo>
                <a:cubicBezTo>
                  <a:pt x="2597373" y="2978461"/>
                  <a:pt x="2599188" y="2984407"/>
                  <a:pt x="2601607" y="2984645"/>
                </a:cubicBezTo>
                <a:cubicBezTo>
                  <a:pt x="2591326" y="3005574"/>
                  <a:pt x="2561693" y="2967284"/>
                  <a:pt x="2559879" y="2995110"/>
                </a:cubicBezTo>
                <a:cubicBezTo>
                  <a:pt x="2553227" y="2982504"/>
                  <a:pt x="2551413" y="2984645"/>
                  <a:pt x="2536899" y="2989402"/>
                </a:cubicBezTo>
                <a:cubicBezTo>
                  <a:pt x="2545365" y="2970138"/>
                  <a:pt x="2513918" y="2969186"/>
                  <a:pt x="2535690" y="2967284"/>
                </a:cubicBezTo>
                <a:cubicBezTo>
                  <a:pt x="2516338" y="2963478"/>
                  <a:pt x="2475215" y="2972040"/>
                  <a:pt x="2441955" y="2967284"/>
                </a:cubicBezTo>
                <a:cubicBezTo>
                  <a:pt x="2503637" y="2934700"/>
                  <a:pt x="2342777" y="2930895"/>
                  <a:pt x="2313144" y="2948257"/>
                </a:cubicBezTo>
                <a:cubicBezTo>
                  <a:pt x="2288349" y="2926137"/>
                  <a:pt x="2215176" y="2939456"/>
                  <a:pt x="2181915" y="2936365"/>
                </a:cubicBezTo>
                <a:cubicBezTo>
                  <a:pt x="2177681" y="2920192"/>
                  <a:pt x="2161354" y="2919003"/>
                  <a:pt x="2149863" y="2914008"/>
                </a:cubicBezTo>
                <a:cubicBezTo>
                  <a:pt x="2134744" y="2920668"/>
                  <a:pt x="2172239" y="2928279"/>
                  <a:pt x="2152282" y="2942549"/>
                </a:cubicBezTo>
                <a:cubicBezTo>
                  <a:pt x="2148048" y="2932084"/>
                  <a:pt x="2144421" y="2919716"/>
                  <a:pt x="2125068" y="2926137"/>
                </a:cubicBezTo>
                <a:cubicBezTo>
                  <a:pt x="2127487" y="2920431"/>
                  <a:pt x="2129907" y="2916862"/>
                  <a:pt x="2130512" y="2909015"/>
                </a:cubicBezTo>
                <a:cubicBezTo>
                  <a:pt x="2115392" y="2921381"/>
                  <a:pt x="2086969" y="2918766"/>
                  <a:pt x="2078504" y="2896170"/>
                </a:cubicBezTo>
                <a:cubicBezTo>
                  <a:pt x="2029519" y="2913771"/>
                  <a:pt x="1982954" y="2885944"/>
                  <a:pt x="1941832" y="2890464"/>
                </a:cubicBezTo>
                <a:cubicBezTo>
                  <a:pt x="1947274" y="2873101"/>
                  <a:pt x="1917037" y="2862399"/>
                  <a:pt x="1917641" y="2896170"/>
                </a:cubicBezTo>
                <a:cubicBezTo>
                  <a:pt x="1908570" y="2883567"/>
                  <a:pt x="1901314" y="2887134"/>
                  <a:pt x="1907361" y="2867868"/>
                </a:cubicBezTo>
                <a:cubicBezTo>
                  <a:pt x="1878333" y="2871198"/>
                  <a:pt x="1862005" y="2858117"/>
                  <a:pt x="1832977" y="2861447"/>
                </a:cubicBezTo>
                <a:cubicBezTo>
                  <a:pt x="1834187" y="2877620"/>
                  <a:pt x="1865029" y="2888084"/>
                  <a:pt x="1875914" y="2873101"/>
                </a:cubicBezTo>
                <a:cubicBezTo>
                  <a:pt x="1889218" y="2891890"/>
                  <a:pt x="1841444" y="2879998"/>
                  <a:pt x="1838421" y="2895696"/>
                </a:cubicBezTo>
                <a:lnTo>
                  <a:pt x="1836606" y="2879285"/>
                </a:lnTo>
                <a:cubicBezTo>
                  <a:pt x="1817254" y="2887371"/>
                  <a:pt x="1805765" y="2875004"/>
                  <a:pt x="1776132" y="2890464"/>
                </a:cubicBezTo>
                <a:cubicBezTo>
                  <a:pt x="1736824" y="2863351"/>
                  <a:pt x="1712030" y="2837427"/>
                  <a:pt x="1666673" y="2867394"/>
                </a:cubicBezTo>
                <a:cubicBezTo>
                  <a:pt x="1666068" y="2881187"/>
                  <a:pt x="1675745" y="2885469"/>
                  <a:pt x="1677558" y="2895696"/>
                </a:cubicBezTo>
                <a:cubicBezTo>
                  <a:pt x="1692073" y="2889036"/>
                  <a:pt x="1675745" y="2873339"/>
                  <a:pt x="1699934" y="2873576"/>
                </a:cubicBezTo>
                <a:cubicBezTo>
                  <a:pt x="1679372" y="2897598"/>
                  <a:pt x="1733195" y="2923759"/>
                  <a:pt x="1727752" y="2889749"/>
                </a:cubicBezTo>
                <a:cubicBezTo>
                  <a:pt x="1745290" y="2922809"/>
                  <a:pt x="1786413" y="2916862"/>
                  <a:pt x="1813625" y="2901404"/>
                </a:cubicBezTo>
                <a:cubicBezTo>
                  <a:pt x="1815440" y="2913295"/>
                  <a:pt x="1810602" y="2916862"/>
                  <a:pt x="1807579" y="2924474"/>
                </a:cubicBezTo>
                <a:cubicBezTo>
                  <a:pt x="1811811" y="2938743"/>
                  <a:pt x="1846886" y="2906160"/>
                  <a:pt x="1842653" y="2943501"/>
                </a:cubicBezTo>
                <a:cubicBezTo>
                  <a:pt x="1849911" y="2940171"/>
                  <a:pt x="1852934" y="2930181"/>
                  <a:pt x="1865029" y="2931370"/>
                </a:cubicBezTo>
                <a:cubicBezTo>
                  <a:pt x="1862005" y="2937078"/>
                  <a:pt x="1857167" y="2940884"/>
                  <a:pt x="1852329" y="2942549"/>
                </a:cubicBezTo>
                <a:cubicBezTo>
                  <a:pt x="1860796" y="2961100"/>
                  <a:pt x="1871681" y="2948018"/>
                  <a:pt x="1895266" y="2953965"/>
                </a:cubicBezTo>
                <a:cubicBezTo>
                  <a:pt x="1887405" y="2963240"/>
                  <a:pt x="1874705" y="2966094"/>
                  <a:pt x="1869263" y="2977510"/>
                </a:cubicBezTo>
                <a:cubicBezTo>
                  <a:pt x="1848702" y="2961813"/>
                  <a:pt x="1819673" y="2969662"/>
                  <a:pt x="1814835" y="2977035"/>
                </a:cubicBezTo>
                <a:cubicBezTo>
                  <a:pt x="1805159" y="2976320"/>
                  <a:pt x="1803345" y="2961813"/>
                  <a:pt x="1793669" y="2960862"/>
                </a:cubicBezTo>
                <a:cubicBezTo>
                  <a:pt x="1779155" y="2957769"/>
                  <a:pt x="1780365" y="2977748"/>
                  <a:pt x="1770689" y="2982743"/>
                </a:cubicBezTo>
                <a:cubicBezTo>
                  <a:pt x="1756780" y="2971803"/>
                  <a:pt x="1751942" y="2973229"/>
                  <a:pt x="1732591" y="2977510"/>
                </a:cubicBezTo>
                <a:cubicBezTo>
                  <a:pt x="1728962" y="2959435"/>
                  <a:pt x="1750128" y="2968948"/>
                  <a:pt x="1748314" y="2954916"/>
                </a:cubicBezTo>
                <a:cubicBezTo>
                  <a:pt x="1749523" y="2939219"/>
                  <a:pt x="1739847" y="2936841"/>
                  <a:pt x="1732591" y="2930181"/>
                </a:cubicBezTo>
                <a:cubicBezTo>
                  <a:pt x="1730171" y="2933987"/>
                  <a:pt x="1725333" y="2937078"/>
                  <a:pt x="1718076" y="2936365"/>
                </a:cubicBezTo>
                <a:cubicBezTo>
                  <a:pt x="1717472" y="2944451"/>
                  <a:pt x="1736219" y="2950159"/>
                  <a:pt x="1724124" y="2954916"/>
                </a:cubicBezTo>
                <a:cubicBezTo>
                  <a:pt x="1705982" y="2937554"/>
                  <a:pt x="1701749" y="2923283"/>
                  <a:pt x="1675745" y="2924949"/>
                </a:cubicBezTo>
                <a:cubicBezTo>
                  <a:pt x="1672721" y="2926852"/>
                  <a:pt x="1672721" y="2931133"/>
                  <a:pt x="1668487" y="2930656"/>
                </a:cubicBezTo>
                <a:cubicBezTo>
                  <a:pt x="1662440" y="2950159"/>
                  <a:pt x="1682397" y="2935652"/>
                  <a:pt x="1676349" y="2954916"/>
                </a:cubicBezTo>
                <a:cubicBezTo>
                  <a:pt x="1660020" y="2947544"/>
                  <a:pt x="1647321" y="2916862"/>
                  <a:pt x="1629179" y="2943025"/>
                </a:cubicBezTo>
                <a:cubicBezTo>
                  <a:pt x="1632808" y="2959197"/>
                  <a:pt x="1643693" y="2934463"/>
                  <a:pt x="1657602" y="2943501"/>
                </a:cubicBezTo>
                <a:cubicBezTo>
                  <a:pt x="1667882" y="2972277"/>
                  <a:pt x="1635831" y="2951587"/>
                  <a:pt x="1635226" y="2965380"/>
                </a:cubicBezTo>
                <a:cubicBezTo>
                  <a:pt x="1626760" y="2938982"/>
                  <a:pt x="1606198" y="2954916"/>
                  <a:pt x="1586848" y="2959197"/>
                </a:cubicBezTo>
                <a:cubicBezTo>
                  <a:pt x="1592894" y="2939695"/>
                  <a:pt x="1611037" y="2955867"/>
                  <a:pt x="1609828" y="2937792"/>
                </a:cubicBezTo>
                <a:cubicBezTo>
                  <a:pt x="1598338" y="2932798"/>
                  <a:pt x="1571124" y="2940408"/>
                  <a:pt x="1568705" y="2902354"/>
                </a:cubicBezTo>
                <a:cubicBezTo>
                  <a:pt x="1575963" y="2904971"/>
                  <a:pt x="1598338" y="2930895"/>
                  <a:pt x="1599547" y="2903068"/>
                </a:cubicBezTo>
                <a:cubicBezTo>
                  <a:pt x="1609223" y="2908063"/>
                  <a:pt x="1608618" y="2921620"/>
                  <a:pt x="1615270" y="2932084"/>
                </a:cubicBezTo>
                <a:cubicBezTo>
                  <a:pt x="1629784" y="2933273"/>
                  <a:pt x="1664859" y="2902831"/>
                  <a:pt x="1658206" y="2932084"/>
                </a:cubicBezTo>
                <a:cubicBezTo>
                  <a:pt x="1665464" y="2930656"/>
                  <a:pt x="1668487" y="2920905"/>
                  <a:pt x="1666673" y="2909015"/>
                </a:cubicBezTo>
                <a:cubicBezTo>
                  <a:pt x="1667278" y="2899024"/>
                  <a:pt x="1634017" y="2897835"/>
                  <a:pt x="1633412" y="2907587"/>
                </a:cubicBezTo>
                <a:cubicBezTo>
                  <a:pt x="1624341" y="2898787"/>
                  <a:pt x="1649135" y="2886895"/>
                  <a:pt x="1633412" y="2867868"/>
                </a:cubicBezTo>
                <a:cubicBezTo>
                  <a:pt x="1624946" y="2884993"/>
                  <a:pt x="1623736" y="2870961"/>
                  <a:pt x="1614665" y="2860258"/>
                </a:cubicBezTo>
                <a:cubicBezTo>
                  <a:pt x="1588057" y="2860021"/>
                  <a:pt x="1617084" y="2894744"/>
                  <a:pt x="1591080" y="2890464"/>
                </a:cubicBezTo>
                <a:cubicBezTo>
                  <a:pt x="1595918" y="2882852"/>
                  <a:pt x="1597127" y="2869296"/>
                  <a:pt x="1599547" y="2861447"/>
                </a:cubicBezTo>
                <a:lnTo>
                  <a:pt x="1578381" y="2861447"/>
                </a:lnTo>
                <a:cubicBezTo>
                  <a:pt x="1569310" y="2892603"/>
                  <a:pt x="1537259" y="2865966"/>
                  <a:pt x="1516092" y="2862161"/>
                </a:cubicBezTo>
                <a:cubicBezTo>
                  <a:pt x="1509440" y="2887371"/>
                  <a:pt x="1536654" y="2874052"/>
                  <a:pt x="1530001" y="2903068"/>
                </a:cubicBezTo>
                <a:cubicBezTo>
                  <a:pt x="1544515" y="2906398"/>
                  <a:pt x="1536049" y="2881663"/>
                  <a:pt x="1552377" y="2890938"/>
                </a:cubicBezTo>
                <a:cubicBezTo>
                  <a:pt x="1548749" y="2908539"/>
                  <a:pt x="1561448" y="2907350"/>
                  <a:pt x="1557820" y="2924949"/>
                </a:cubicBezTo>
                <a:cubicBezTo>
                  <a:pt x="1554795" y="2930656"/>
                  <a:pt x="1540886" y="2927327"/>
                  <a:pt x="1545119" y="2943501"/>
                </a:cubicBezTo>
                <a:cubicBezTo>
                  <a:pt x="1507021" y="2936365"/>
                  <a:pt x="1484041" y="2916862"/>
                  <a:pt x="1453804" y="2902354"/>
                </a:cubicBezTo>
                <a:cubicBezTo>
                  <a:pt x="1433847" y="2912582"/>
                  <a:pt x="1363697" y="2910204"/>
                  <a:pt x="1346763" y="2873101"/>
                </a:cubicBezTo>
                <a:cubicBezTo>
                  <a:pt x="1352812" y="2891414"/>
                  <a:pt x="1414496" y="2907111"/>
                  <a:pt x="1425986" y="2872387"/>
                </a:cubicBezTo>
                <a:cubicBezTo>
                  <a:pt x="1451990" y="2880712"/>
                  <a:pt x="1470131" y="2905685"/>
                  <a:pt x="1492507" y="2889749"/>
                </a:cubicBezTo>
                <a:cubicBezTo>
                  <a:pt x="1493717" y="2865966"/>
                  <a:pt x="1471945" y="2879998"/>
                  <a:pt x="1482832" y="2855026"/>
                </a:cubicBezTo>
                <a:cubicBezTo>
                  <a:pt x="1470736" y="2851935"/>
                  <a:pt x="1465899" y="2857404"/>
                  <a:pt x="1469527" y="2873576"/>
                </a:cubicBezTo>
                <a:lnTo>
                  <a:pt x="1445337" y="2873576"/>
                </a:lnTo>
                <a:cubicBezTo>
                  <a:pt x="1448361" y="2867868"/>
                  <a:pt x="1451385" y="2860496"/>
                  <a:pt x="1449570" y="2850270"/>
                </a:cubicBezTo>
                <a:cubicBezTo>
                  <a:pt x="1413891" y="2879048"/>
                  <a:pt x="1350998" y="2855977"/>
                  <a:pt x="1298385" y="2843609"/>
                </a:cubicBezTo>
                <a:cubicBezTo>
                  <a:pt x="1283870" y="2848367"/>
                  <a:pt x="1292337" y="2866679"/>
                  <a:pt x="1294151" y="2878809"/>
                </a:cubicBezTo>
                <a:cubicBezTo>
                  <a:pt x="1284476" y="2877858"/>
                  <a:pt x="1283870" y="2885944"/>
                  <a:pt x="1274194" y="2885230"/>
                </a:cubicBezTo>
                <a:cubicBezTo>
                  <a:pt x="1289918" y="2866679"/>
                  <a:pt x="1273590" y="2860971"/>
                  <a:pt x="1279033" y="2843609"/>
                </a:cubicBezTo>
                <a:cubicBezTo>
                  <a:pt x="1263309" y="2868107"/>
                  <a:pt x="1256657" y="2853837"/>
                  <a:pt x="1228235" y="2849318"/>
                </a:cubicBezTo>
                <a:cubicBezTo>
                  <a:pt x="1241539" y="2830529"/>
                  <a:pt x="1210092" y="2831956"/>
                  <a:pt x="1213721" y="2810551"/>
                </a:cubicBezTo>
                <a:cubicBezTo>
                  <a:pt x="1182275" y="2813881"/>
                  <a:pt x="1181670" y="2819589"/>
                  <a:pt x="1153246" y="2815307"/>
                </a:cubicBezTo>
                <a:cubicBezTo>
                  <a:pt x="1133894" y="2819589"/>
                  <a:pt x="1152642" y="2835047"/>
                  <a:pt x="1142361" y="2844085"/>
                </a:cubicBezTo>
                <a:cubicBezTo>
                  <a:pt x="1138127" y="2835762"/>
                  <a:pt x="1123614" y="2838140"/>
                  <a:pt x="1124218" y="2820540"/>
                </a:cubicBezTo>
                <a:cubicBezTo>
                  <a:pt x="1109101" y="2833145"/>
                  <a:pt x="1121195" y="2834097"/>
                  <a:pt x="1124823" y="2850270"/>
                </a:cubicBezTo>
                <a:cubicBezTo>
                  <a:pt x="1095796" y="2857880"/>
                  <a:pt x="1094586" y="2831719"/>
                  <a:pt x="1067978" y="2839329"/>
                </a:cubicBezTo>
                <a:cubicBezTo>
                  <a:pt x="1071002" y="2829815"/>
                  <a:pt x="1073420" y="2823870"/>
                  <a:pt x="1076444" y="2816259"/>
                </a:cubicBezTo>
                <a:cubicBezTo>
                  <a:pt x="1057093" y="2818637"/>
                  <a:pt x="1048021" y="2809599"/>
                  <a:pt x="1014760" y="2808649"/>
                </a:cubicBezTo>
                <a:cubicBezTo>
                  <a:pt x="1014156" y="2818637"/>
                  <a:pt x="1018389" y="2821729"/>
                  <a:pt x="1025646" y="2822205"/>
                </a:cubicBezTo>
                <a:cubicBezTo>
                  <a:pt x="1018389" y="2829578"/>
                  <a:pt x="1008108" y="2832194"/>
                  <a:pt x="996014" y="2833145"/>
                </a:cubicBezTo>
                <a:cubicBezTo>
                  <a:pt x="996618" y="2825297"/>
                  <a:pt x="997222" y="2823870"/>
                  <a:pt x="1002060" y="2822205"/>
                </a:cubicBezTo>
                <a:cubicBezTo>
                  <a:pt x="966985" y="2797470"/>
                  <a:pt x="879298" y="2773687"/>
                  <a:pt x="830313" y="2799135"/>
                </a:cubicBezTo>
                <a:cubicBezTo>
                  <a:pt x="817614" y="2760368"/>
                  <a:pt x="752907" y="2802465"/>
                  <a:pt x="755325" y="2768930"/>
                </a:cubicBezTo>
                <a:cubicBezTo>
                  <a:pt x="712994" y="2785103"/>
                  <a:pt x="671266" y="2756088"/>
                  <a:pt x="637400" y="2765124"/>
                </a:cubicBezTo>
                <a:cubicBezTo>
                  <a:pt x="656147" y="2734920"/>
                  <a:pt x="707550" y="2762985"/>
                  <a:pt x="741416" y="2757990"/>
                </a:cubicBezTo>
                <a:cubicBezTo>
                  <a:pt x="746254" y="2756562"/>
                  <a:pt x="751092" y="2752995"/>
                  <a:pt x="751696" y="2747050"/>
                </a:cubicBezTo>
                <a:cubicBezTo>
                  <a:pt x="732344" y="2739439"/>
                  <a:pt x="705736" y="2754660"/>
                  <a:pt x="679732" y="2746574"/>
                </a:cubicBezTo>
                <a:cubicBezTo>
                  <a:pt x="684570" y="2738963"/>
                  <a:pt x="685175" y="2725645"/>
                  <a:pt x="690617" y="2718272"/>
                </a:cubicBezTo>
                <a:cubicBezTo>
                  <a:pt x="671266" y="2718509"/>
                  <a:pt x="664009" y="2731114"/>
                  <a:pt x="651309" y="2740153"/>
                </a:cubicBezTo>
                <a:cubicBezTo>
                  <a:pt x="644052" y="2737536"/>
                  <a:pt x="654938" y="2710899"/>
                  <a:pt x="671266" y="2718272"/>
                </a:cubicBezTo>
                <a:cubicBezTo>
                  <a:pt x="643447" y="2701862"/>
                  <a:pt x="601721" y="2718272"/>
                  <a:pt x="575113" y="2723980"/>
                </a:cubicBezTo>
                <a:cubicBezTo>
                  <a:pt x="571483" y="2745385"/>
                  <a:pt x="593858" y="2733255"/>
                  <a:pt x="590231" y="2752758"/>
                </a:cubicBezTo>
                <a:cubicBezTo>
                  <a:pt x="577531" y="2769643"/>
                  <a:pt x="579345" y="2735872"/>
                  <a:pt x="567250" y="2734920"/>
                </a:cubicBezTo>
                <a:cubicBezTo>
                  <a:pt x="562412" y="2736346"/>
                  <a:pt x="561807" y="2746337"/>
                  <a:pt x="561203" y="2752282"/>
                </a:cubicBezTo>
                <a:cubicBezTo>
                  <a:pt x="541850" y="2718747"/>
                  <a:pt x="469886" y="2720650"/>
                  <a:pt x="472306" y="2677127"/>
                </a:cubicBezTo>
                <a:cubicBezTo>
                  <a:pt x="445697" y="2680694"/>
                  <a:pt x="423926" y="2673321"/>
                  <a:pt x="405179" y="2665711"/>
                </a:cubicBezTo>
                <a:cubicBezTo>
                  <a:pt x="400342" y="2671180"/>
                  <a:pt x="397317" y="2681170"/>
                  <a:pt x="391874" y="2688542"/>
                </a:cubicBezTo>
                <a:cubicBezTo>
                  <a:pt x="371313" y="2676888"/>
                  <a:pt x="356195" y="2693537"/>
                  <a:pt x="329586" y="2689257"/>
                </a:cubicBezTo>
                <a:cubicBezTo>
                  <a:pt x="339867" y="2678316"/>
                  <a:pt x="327772" y="2676651"/>
                  <a:pt x="325958" y="2666662"/>
                </a:cubicBezTo>
                <a:cubicBezTo>
                  <a:pt x="306606" y="2667137"/>
                  <a:pt x="319305" y="2696391"/>
                  <a:pt x="306606" y="2671419"/>
                </a:cubicBezTo>
                <a:cubicBezTo>
                  <a:pt x="292092" y="2678077"/>
                  <a:pt x="307815" y="2695202"/>
                  <a:pt x="283625" y="2694964"/>
                </a:cubicBezTo>
                <a:cubicBezTo>
                  <a:pt x="302372" y="2664997"/>
                  <a:pt x="260645" y="2687115"/>
                  <a:pt x="273950" y="2660478"/>
                </a:cubicBezTo>
                <a:cubicBezTo>
                  <a:pt x="258831" y="2673084"/>
                  <a:pt x="249760" y="2664522"/>
                  <a:pt x="241898" y="2677602"/>
                </a:cubicBezTo>
                <a:cubicBezTo>
                  <a:pt x="227385" y="2678316"/>
                  <a:pt x="214080" y="2656911"/>
                  <a:pt x="231013" y="2654533"/>
                </a:cubicBezTo>
                <a:cubicBezTo>
                  <a:pt x="217709" y="2629559"/>
                  <a:pt x="190496" y="2640976"/>
                  <a:pt x="171143" y="2649300"/>
                </a:cubicBezTo>
                <a:cubicBezTo>
                  <a:pt x="172957" y="2655484"/>
                  <a:pt x="180820" y="2654294"/>
                  <a:pt x="179609" y="2666186"/>
                </a:cubicBezTo>
                <a:cubicBezTo>
                  <a:pt x="153001" y="2669754"/>
                  <a:pt x="165096" y="2627181"/>
                  <a:pt x="141511" y="2625040"/>
                </a:cubicBezTo>
                <a:cubicBezTo>
                  <a:pt x="122159" y="2625517"/>
                  <a:pt x="71361" y="2666424"/>
                  <a:pt x="71361" y="2620998"/>
                </a:cubicBezTo>
                <a:cubicBezTo>
                  <a:pt x="78618" y="2627419"/>
                  <a:pt x="83455" y="2628133"/>
                  <a:pt x="91317" y="2620998"/>
                </a:cubicBezTo>
                <a:cubicBezTo>
                  <a:pt x="89503" y="2610772"/>
                  <a:pt x="70755" y="2601496"/>
                  <a:pt x="89503" y="2603160"/>
                </a:cubicBezTo>
                <a:cubicBezTo>
                  <a:pt x="85269" y="2594836"/>
                  <a:pt x="75594" y="2593885"/>
                  <a:pt x="66523" y="2591030"/>
                </a:cubicBezTo>
                <a:cubicBezTo>
                  <a:pt x="68337" y="2601020"/>
                  <a:pt x="52613" y="2619808"/>
                  <a:pt x="47171" y="2591506"/>
                </a:cubicBezTo>
                <a:cubicBezTo>
                  <a:pt x="77408" y="2568199"/>
                  <a:pt x="107646" y="2626229"/>
                  <a:pt x="131231" y="2590556"/>
                </a:cubicBezTo>
                <a:cubicBezTo>
                  <a:pt x="140301" y="2599117"/>
                  <a:pt x="142116" y="2613150"/>
                  <a:pt x="151187" y="2619808"/>
                </a:cubicBezTo>
                <a:cubicBezTo>
                  <a:pt x="159049" y="2618619"/>
                  <a:pt x="151791" y="2604350"/>
                  <a:pt x="154815" y="2596739"/>
                </a:cubicBezTo>
                <a:cubicBezTo>
                  <a:pt x="154815" y="2596739"/>
                  <a:pt x="225570" y="2616480"/>
                  <a:pt x="249155" y="2624566"/>
                </a:cubicBezTo>
                <a:cubicBezTo>
                  <a:pt x="256412" y="2623138"/>
                  <a:pt x="254598" y="2611009"/>
                  <a:pt x="255203" y="2603160"/>
                </a:cubicBezTo>
                <a:cubicBezTo>
                  <a:pt x="276974" y="2640738"/>
                  <a:pt x="359219" y="2633841"/>
                  <a:pt x="382803" y="2635981"/>
                </a:cubicBezTo>
                <a:cubicBezTo>
                  <a:pt x="411227" y="2652154"/>
                  <a:pt x="501333" y="2668089"/>
                  <a:pt x="538223" y="2653342"/>
                </a:cubicBezTo>
                <a:cubicBezTo>
                  <a:pt x="554550" y="2656911"/>
                  <a:pt x="558179" y="2684499"/>
                  <a:pt x="575716" y="2669991"/>
                </a:cubicBezTo>
                <a:cubicBezTo>
                  <a:pt x="579950" y="2678316"/>
                  <a:pt x="582368" y="2686878"/>
                  <a:pt x="581159" y="2700671"/>
                </a:cubicBezTo>
                <a:lnTo>
                  <a:pt x="595672" y="2699721"/>
                </a:lnTo>
                <a:cubicBezTo>
                  <a:pt x="600511" y="2698056"/>
                  <a:pt x="601116" y="2688542"/>
                  <a:pt x="596278" y="2688067"/>
                </a:cubicBezTo>
                <a:cubicBezTo>
                  <a:pt x="642238" y="2685926"/>
                  <a:pt x="703317" y="2704715"/>
                  <a:pt x="769234" y="2688542"/>
                </a:cubicBezTo>
                <a:cubicBezTo>
                  <a:pt x="744440" y="2658576"/>
                  <a:pt x="682151" y="2693299"/>
                  <a:pt x="676709" y="2631225"/>
                </a:cubicBezTo>
                <a:cubicBezTo>
                  <a:pt x="659775" y="2625992"/>
                  <a:pt x="668242" y="2648586"/>
                  <a:pt x="660381" y="2654057"/>
                </a:cubicBezTo>
                <a:cubicBezTo>
                  <a:pt x="653728" y="2647397"/>
                  <a:pt x="654938" y="2631700"/>
                  <a:pt x="648286" y="2625040"/>
                </a:cubicBezTo>
                <a:cubicBezTo>
                  <a:pt x="633167" y="2637646"/>
                  <a:pt x="635586" y="2631938"/>
                  <a:pt x="613815" y="2635981"/>
                </a:cubicBezTo>
                <a:cubicBezTo>
                  <a:pt x="599907" y="2628846"/>
                  <a:pt x="633167" y="2633841"/>
                  <a:pt x="633772" y="2624090"/>
                </a:cubicBezTo>
                <a:cubicBezTo>
                  <a:pt x="625305" y="2607442"/>
                  <a:pt x="599907" y="2630987"/>
                  <a:pt x="595672" y="2618858"/>
                </a:cubicBezTo>
                <a:cubicBezTo>
                  <a:pt x="594463" y="2594836"/>
                  <a:pt x="610792" y="2600306"/>
                  <a:pt x="589625" y="2590556"/>
                </a:cubicBezTo>
                <a:cubicBezTo>
                  <a:pt x="585997" y="2574144"/>
                  <a:pt x="615629" y="2606014"/>
                  <a:pt x="627724" y="2607203"/>
                </a:cubicBezTo>
                <a:cubicBezTo>
                  <a:pt x="631958" y="2571766"/>
                  <a:pt x="671266" y="2646446"/>
                  <a:pt x="708760" y="2618143"/>
                </a:cubicBezTo>
                <a:cubicBezTo>
                  <a:pt x="696665" y="2613150"/>
                  <a:pt x="685780" y="2596501"/>
                  <a:pt x="714203" y="2600781"/>
                </a:cubicBezTo>
                <a:cubicBezTo>
                  <a:pt x="699084" y="2567960"/>
                  <a:pt x="630143" y="2605777"/>
                  <a:pt x="638006" y="2548935"/>
                </a:cubicBezTo>
                <a:cubicBezTo>
                  <a:pt x="642843" y="2549173"/>
                  <a:pt x="645262" y="2547270"/>
                  <a:pt x="647681" y="2543702"/>
                </a:cubicBezTo>
                <a:cubicBezTo>
                  <a:pt x="646471" y="2567247"/>
                  <a:pt x="691827" y="2539658"/>
                  <a:pt x="690013" y="2567247"/>
                </a:cubicBezTo>
                <a:cubicBezTo>
                  <a:pt x="705131" y="2554642"/>
                  <a:pt x="718436" y="2573669"/>
                  <a:pt x="726903" y="2554642"/>
                </a:cubicBezTo>
                <a:cubicBezTo>
                  <a:pt x="740206" y="2571529"/>
                  <a:pt x="768629" y="2569625"/>
                  <a:pt x="784958" y="2582944"/>
                </a:cubicBezTo>
                <a:cubicBezTo>
                  <a:pt x="789795" y="2581280"/>
                  <a:pt x="783144" y="2577237"/>
                  <a:pt x="783748" y="2567247"/>
                </a:cubicBezTo>
                <a:cubicBezTo>
                  <a:pt x="807333" y="2569388"/>
                  <a:pt x="818219" y="2590080"/>
                  <a:pt x="821242" y="2618143"/>
                </a:cubicBezTo>
                <a:cubicBezTo>
                  <a:pt x="830918" y="2616954"/>
                  <a:pt x="831523" y="2608868"/>
                  <a:pt x="832128" y="2595073"/>
                </a:cubicBezTo>
                <a:cubicBezTo>
                  <a:pt x="839385" y="2597690"/>
                  <a:pt x="844222" y="2604111"/>
                  <a:pt x="850875" y="2606490"/>
                </a:cubicBezTo>
                <a:cubicBezTo>
                  <a:pt x="848456" y="2612198"/>
                  <a:pt x="840594" y="2611485"/>
                  <a:pt x="840594" y="2617430"/>
                </a:cubicBezTo>
                <a:cubicBezTo>
                  <a:pt x="847247" y="2627894"/>
                  <a:pt x="867808" y="2604111"/>
                  <a:pt x="877483" y="2600781"/>
                </a:cubicBezTo>
                <a:cubicBezTo>
                  <a:pt x="896835" y="2602446"/>
                  <a:pt x="885345" y="2639311"/>
                  <a:pt x="912559" y="2629798"/>
                </a:cubicBezTo>
                <a:cubicBezTo>
                  <a:pt x="899860" y="2598879"/>
                  <a:pt x="884740" y="2607679"/>
                  <a:pt x="898649" y="2577237"/>
                </a:cubicBezTo>
                <a:cubicBezTo>
                  <a:pt x="893811" y="2568912"/>
                  <a:pt x="889578" y="2564393"/>
                  <a:pt x="882322" y="2559874"/>
                </a:cubicBezTo>
                <a:cubicBezTo>
                  <a:pt x="870227" y="2566534"/>
                  <a:pt x="890788" y="2580329"/>
                  <a:pt x="878693" y="2589128"/>
                </a:cubicBezTo>
                <a:cubicBezTo>
                  <a:pt x="841803" y="2564156"/>
                  <a:pt x="793423" y="2522297"/>
                  <a:pt x="746254" y="2553929"/>
                </a:cubicBezTo>
                <a:cubicBezTo>
                  <a:pt x="748069" y="2522535"/>
                  <a:pt x="789795" y="2537756"/>
                  <a:pt x="794028" y="2508265"/>
                </a:cubicBezTo>
                <a:cubicBezTo>
                  <a:pt x="812775" y="2511832"/>
                  <a:pt x="810962" y="2513736"/>
                  <a:pt x="827290" y="2519205"/>
                </a:cubicBezTo>
                <a:cubicBezTo>
                  <a:pt x="832128" y="2517540"/>
                  <a:pt x="843013" y="2496612"/>
                  <a:pt x="825475" y="2503033"/>
                </a:cubicBezTo>
                <a:cubicBezTo>
                  <a:pt x="846038" y="2489001"/>
                  <a:pt x="849060" y="2515399"/>
                  <a:pt x="870227" y="2525151"/>
                </a:cubicBezTo>
                <a:cubicBezTo>
                  <a:pt x="881112" y="2502319"/>
                  <a:pt x="888974" y="2534426"/>
                  <a:pt x="911350" y="2520394"/>
                </a:cubicBezTo>
                <a:cubicBezTo>
                  <a:pt x="894416" y="2560826"/>
                  <a:pt x="853898" y="2515399"/>
                  <a:pt x="817009" y="2526102"/>
                </a:cubicBezTo>
                <a:cubicBezTo>
                  <a:pt x="877483" y="2561063"/>
                  <a:pt x="928886" y="2543940"/>
                  <a:pt x="987546" y="2566772"/>
                </a:cubicBezTo>
                <a:cubicBezTo>
                  <a:pt x="1000246" y="2553929"/>
                  <a:pt x="987546" y="2528956"/>
                  <a:pt x="977870" y="2526102"/>
                </a:cubicBezTo>
                <a:cubicBezTo>
                  <a:pt x="970614" y="2531572"/>
                  <a:pt x="967590" y="2545129"/>
                  <a:pt x="953076" y="2541799"/>
                </a:cubicBezTo>
                <a:cubicBezTo>
                  <a:pt x="953681" y="2532048"/>
                  <a:pt x="958519" y="2532524"/>
                  <a:pt x="963357" y="2530859"/>
                </a:cubicBezTo>
                <a:cubicBezTo>
                  <a:pt x="950052" y="2513973"/>
                  <a:pt x="921026" y="2557020"/>
                  <a:pt x="910744" y="2530383"/>
                </a:cubicBezTo>
                <a:cubicBezTo>
                  <a:pt x="916187" y="2517064"/>
                  <a:pt x="928886" y="2508028"/>
                  <a:pt x="940982" y="2503033"/>
                </a:cubicBezTo>
                <a:cubicBezTo>
                  <a:pt x="925258" y="2481865"/>
                  <a:pt x="886554" y="2483054"/>
                  <a:pt x="864783" y="2491141"/>
                </a:cubicBezTo>
                <a:cubicBezTo>
                  <a:pt x="845432" y="2447855"/>
                  <a:pt x="813381" y="2474492"/>
                  <a:pt x="790400" y="2496373"/>
                </a:cubicBezTo>
                <a:cubicBezTo>
                  <a:pt x="794633" y="2462839"/>
                  <a:pt x="825475" y="2459510"/>
                  <a:pt x="817009" y="2439056"/>
                </a:cubicBezTo>
                <a:cubicBezTo>
                  <a:pt x="830918" y="2450233"/>
                  <a:pt x="842408" y="2461174"/>
                  <a:pt x="859342" y="2466644"/>
                </a:cubicBezTo>
                <a:cubicBezTo>
                  <a:pt x="859946" y="2448807"/>
                  <a:pt x="881717" y="2452374"/>
                  <a:pt x="894416" y="2443575"/>
                </a:cubicBezTo>
                <a:cubicBezTo>
                  <a:pt x="887763" y="2429067"/>
                  <a:pt x="859946" y="2446666"/>
                  <a:pt x="856317" y="2432634"/>
                </a:cubicBezTo>
                <a:cubicBezTo>
                  <a:pt x="856317" y="2424548"/>
                  <a:pt x="868413" y="2431445"/>
                  <a:pt x="869017" y="2421694"/>
                </a:cubicBezTo>
                <a:cubicBezTo>
                  <a:pt x="867808" y="2403619"/>
                  <a:pt x="837571" y="2420981"/>
                  <a:pt x="841803" y="2397435"/>
                </a:cubicBezTo>
                <a:cubicBezTo>
                  <a:pt x="860551" y="2402904"/>
                  <a:pt x="885345" y="2426689"/>
                  <a:pt x="908325" y="2408851"/>
                </a:cubicBezTo>
                <a:cubicBezTo>
                  <a:pt x="905906" y="2398861"/>
                  <a:pt x="894416" y="2398148"/>
                  <a:pt x="897440" y="2380549"/>
                </a:cubicBezTo>
                <a:cubicBezTo>
                  <a:pt x="893207" y="2368182"/>
                  <a:pt x="876273" y="2376506"/>
                  <a:pt x="874459" y="2362474"/>
                </a:cubicBezTo>
                <a:cubicBezTo>
                  <a:pt x="869622" y="2370085"/>
                  <a:pt x="855107" y="2365090"/>
                  <a:pt x="859342" y="2381262"/>
                </a:cubicBezTo>
                <a:cubicBezTo>
                  <a:pt x="844222" y="2386020"/>
                  <a:pt x="845432" y="2371750"/>
                  <a:pt x="835757" y="2369133"/>
                </a:cubicBezTo>
                <a:cubicBezTo>
                  <a:pt x="860551" y="2353436"/>
                  <a:pt x="882926" y="2349632"/>
                  <a:pt x="910744" y="2363901"/>
                </a:cubicBezTo>
                <a:cubicBezTo>
                  <a:pt x="912559" y="2330366"/>
                  <a:pt x="878693" y="2339166"/>
                  <a:pt x="855107" y="2333220"/>
                </a:cubicBezTo>
                <a:cubicBezTo>
                  <a:pt x="873250" y="2303016"/>
                  <a:pt x="809752" y="2281848"/>
                  <a:pt x="812171" y="2321804"/>
                </a:cubicBezTo>
                <a:lnTo>
                  <a:pt x="788587" y="2321804"/>
                </a:lnTo>
                <a:cubicBezTo>
                  <a:pt x="794633" y="2292552"/>
                  <a:pt x="749883" y="2316572"/>
                  <a:pt x="735369" y="2311340"/>
                </a:cubicBezTo>
                <a:cubicBezTo>
                  <a:pt x="736579" y="2289696"/>
                  <a:pt x="765606" y="2301588"/>
                  <a:pt x="764397" y="2281611"/>
                </a:cubicBezTo>
                <a:cubicBezTo>
                  <a:pt x="765001" y="2269719"/>
                  <a:pt x="745045" y="2279946"/>
                  <a:pt x="740811" y="2269719"/>
                </a:cubicBezTo>
                <a:cubicBezTo>
                  <a:pt x="735974" y="2273286"/>
                  <a:pt x="732950" y="2283038"/>
                  <a:pt x="732344" y="2292789"/>
                </a:cubicBezTo>
                <a:cubicBezTo>
                  <a:pt x="689408" y="2285178"/>
                  <a:pt x="666428" y="2305156"/>
                  <a:pt x="628934" y="2293978"/>
                </a:cubicBezTo>
                <a:cubicBezTo>
                  <a:pt x="645866" y="2285416"/>
                  <a:pt x="642238" y="2275190"/>
                  <a:pt x="623491" y="2269719"/>
                </a:cubicBezTo>
                <a:cubicBezTo>
                  <a:pt x="633167" y="2260681"/>
                  <a:pt x="657961" y="2250454"/>
                  <a:pt x="667032" y="2259254"/>
                </a:cubicBezTo>
                <a:cubicBezTo>
                  <a:pt x="674895" y="2248076"/>
                  <a:pt x="671266" y="2224292"/>
                  <a:pt x="679127" y="2212876"/>
                </a:cubicBezTo>
                <a:cubicBezTo>
                  <a:pt x="673685" y="2188617"/>
                  <a:pt x="654938" y="2215017"/>
                  <a:pt x="646471" y="2194564"/>
                </a:cubicBezTo>
                <a:cubicBezTo>
                  <a:pt x="666428" y="2184337"/>
                  <a:pt x="726903" y="2179103"/>
                  <a:pt x="746859" y="2200747"/>
                </a:cubicBezTo>
                <a:cubicBezTo>
                  <a:pt x="761977" y="2198130"/>
                  <a:pt x="755930" y="2165785"/>
                  <a:pt x="780119" y="2171969"/>
                </a:cubicBezTo>
                <a:cubicBezTo>
                  <a:pt x="783748" y="2150327"/>
                  <a:pt x="761373" y="2162456"/>
                  <a:pt x="764397" y="2142953"/>
                </a:cubicBezTo>
                <a:cubicBezTo>
                  <a:pt x="777701" y="2126305"/>
                  <a:pt x="815800" y="2176726"/>
                  <a:pt x="817614" y="2137245"/>
                </a:cubicBezTo>
                <a:cubicBezTo>
                  <a:pt x="832128" y="2142478"/>
                  <a:pt x="821847" y="2149851"/>
                  <a:pt x="817009" y="2159363"/>
                </a:cubicBezTo>
                <a:cubicBezTo>
                  <a:pt x="839385" y="2183148"/>
                  <a:pt x="898046" y="2170066"/>
                  <a:pt x="925863" y="2182196"/>
                </a:cubicBezTo>
                <a:cubicBezTo>
                  <a:pt x="937957" y="2181245"/>
                  <a:pt x="929491" y="2156985"/>
                  <a:pt x="922235" y="2160315"/>
                </a:cubicBezTo>
                <a:cubicBezTo>
                  <a:pt x="932516" y="2145569"/>
                  <a:pt x="956705" y="2145569"/>
                  <a:pt x="958519" y="2119884"/>
                </a:cubicBezTo>
                <a:cubicBezTo>
                  <a:pt x="967590" y="2120597"/>
                  <a:pt x="959124" y="2143667"/>
                  <a:pt x="973638" y="2142953"/>
                </a:cubicBezTo>
                <a:cubicBezTo>
                  <a:pt x="979685" y="2125592"/>
                  <a:pt x="994199" y="2073031"/>
                  <a:pt x="1029274" y="2089917"/>
                </a:cubicBezTo>
                <a:cubicBezTo>
                  <a:pt x="1040764" y="2063042"/>
                  <a:pt x="1028064" y="2113937"/>
                  <a:pt x="1006899" y="2102046"/>
                </a:cubicBezTo>
                <a:lnTo>
                  <a:pt x="1006294" y="2118219"/>
                </a:lnTo>
                <a:cubicBezTo>
                  <a:pt x="1017179" y="2135106"/>
                  <a:pt x="1055883" y="2134154"/>
                  <a:pt x="1069187" y="2119408"/>
                </a:cubicBezTo>
                <a:cubicBezTo>
                  <a:pt x="1083096" y="2126542"/>
                  <a:pt x="1065559" y="2134867"/>
                  <a:pt x="1081887" y="2136295"/>
                </a:cubicBezTo>
                <a:cubicBezTo>
                  <a:pt x="1081282" y="2150089"/>
                  <a:pt x="1069792" y="2148899"/>
                  <a:pt x="1062534" y="2142478"/>
                </a:cubicBezTo>
                <a:cubicBezTo>
                  <a:pt x="1063744" y="2170305"/>
                  <a:pt x="1076444" y="2147710"/>
                  <a:pt x="1095191" y="2153418"/>
                </a:cubicBezTo>
                <a:cubicBezTo>
                  <a:pt x="1102448" y="2151990"/>
                  <a:pt x="1101238" y="2140099"/>
                  <a:pt x="1101843" y="2130348"/>
                </a:cubicBezTo>
                <a:cubicBezTo>
                  <a:pt x="1099424" y="2122262"/>
                  <a:pt x="1090353" y="2125116"/>
                  <a:pt x="1083096" y="2124640"/>
                </a:cubicBezTo>
                <a:cubicBezTo>
                  <a:pt x="1092167" y="2093484"/>
                  <a:pt x="1118172" y="2141289"/>
                  <a:pt x="1105472" y="2154132"/>
                </a:cubicBezTo>
                <a:cubicBezTo>
                  <a:pt x="1135708" y="2127019"/>
                  <a:pt x="1148408" y="2149851"/>
                  <a:pt x="1180460" y="2140575"/>
                </a:cubicBezTo>
                <a:cubicBezTo>
                  <a:pt x="1188926" y="2163169"/>
                  <a:pt x="1174412" y="2161980"/>
                  <a:pt x="1165946" y="2183148"/>
                </a:cubicBezTo>
                <a:cubicBezTo>
                  <a:pt x="1135104" y="2176488"/>
                  <a:pt x="1128452" y="2168164"/>
                  <a:pt x="1106682" y="2170305"/>
                </a:cubicBezTo>
                <a:cubicBezTo>
                  <a:pt x="1108496" y="2176488"/>
                  <a:pt x="1110914" y="2184574"/>
                  <a:pt x="1110310" y="2194564"/>
                </a:cubicBezTo>
                <a:cubicBezTo>
                  <a:pt x="1093377" y="2193136"/>
                  <a:pt x="1108496" y="2180294"/>
                  <a:pt x="1097004" y="2171256"/>
                </a:cubicBezTo>
                <a:cubicBezTo>
                  <a:pt x="1084911" y="2172206"/>
                  <a:pt x="1081887" y="2181959"/>
                  <a:pt x="1073420" y="2171256"/>
                </a:cubicBezTo>
                <a:cubicBezTo>
                  <a:pt x="1060116" y="2186239"/>
                  <a:pt x="1047416" y="2202888"/>
                  <a:pt x="1038950" y="2223817"/>
                </a:cubicBezTo>
                <a:cubicBezTo>
                  <a:pt x="1048021" y="2232617"/>
                  <a:pt x="1064953" y="2232141"/>
                  <a:pt x="1058302" y="2257351"/>
                </a:cubicBezTo>
                <a:cubicBezTo>
                  <a:pt x="1138127" y="2210735"/>
                  <a:pt x="1169575" y="2366279"/>
                  <a:pt x="1253030" y="2298021"/>
                </a:cubicBezTo>
                <a:cubicBezTo>
                  <a:pt x="1254239" y="2323945"/>
                  <a:pt x="1223397" y="2309199"/>
                  <a:pt x="1213116" y="2322280"/>
                </a:cubicBezTo>
                <a:cubicBezTo>
                  <a:pt x="1214326" y="2340118"/>
                  <a:pt x="1239120" y="2332031"/>
                  <a:pt x="1251214" y="2333220"/>
                </a:cubicBezTo>
                <a:cubicBezTo>
                  <a:pt x="1237305" y="2361760"/>
                  <a:pt x="1264520" y="2352486"/>
                  <a:pt x="1276009" y="2363425"/>
                </a:cubicBezTo>
                <a:cubicBezTo>
                  <a:pt x="1270566" y="2368896"/>
                  <a:pt x="1274194" y="2382927"/>
                  <a:pt x="1262704" y="2380073"/>
                </a:cubicBezTo>
                <a:cubicBezTo>
                  <a:pt x="1273590" y="2392916"/>
                  <a:pt x="1289918" y="2403856"/>
                  <a:pt x="1285685" y="2437153"/>
                </a:cubicBezTo>
                <a:cubicBezTo>
                  <a:pt x="1271171" y="2441910"/>
                  <a:pt x="1279638" y="2417412"/>
                  <a:pt x="1262704" y="2425737"/>
                </a:cubicBezTo>
                <a:cubicBezTo>
                  <a:pt x="1280847" y="2435250"/>
                  <a:pt x="1274194" y="2472114"/>
                  <a:pt x="1303223" y="2466644"/>
                </a:cubicBezTo>
                <a:cubicBezTo>
                  <a:pt x="1295967" y="2471877"/>
                  <a:pt x="1258471" y="2492568"/>
                  <a:pt x="1237910" y="2478774"/>
                </a:cubicBezTo>
                <a:cubicBezTo>
                  <a:pt x="1227630" y="2482104"/>
                  <a:pt x="1236096" y="2508741"/>
                  <a:pt x="1219768" y="2501605"/>
                </a:cubicBezTo>
                <a:cubicBezTo>
                  <a:pt x="1232468" y="2530383"/>
                  <a:pt x="1258471" y="2494947"/>
                  <a:pt x="1280243" y="2496849"/>
                </a:cubicBezTo>
                <a:cubicBezTo>
                  <a:pt x="1279638" y="2502796"/>
                  <a:pt x="1274800" y="2499941"/>
                  <a:pt x="1269962" y="2501605"/>
                </a:cubicBezTo>
                <a:cubicBezTo>
                  <a:pt x="1272380" y="2507552"/>
                  <a:pt x="1277219" y="2506600"/>
                  <a:pt x="1279638" y="2506600"/>
                </a:cubicBezTo>
                <a:cubicBezTo>
                  <a:pt x="1279033" y="2518492"/>
                  <a:pt x="1264520" y="2511119"/>
                  <a:pt x="1266334" y="2525151"/>
                </a:cubicBezTo>
                <a:cubicBezTo>
                  <a:pt x="1270566" y="2539421"/>
                  <a:pt x="1292941" y="2527767"/>
                  <a:pt x="1295967" y="2519918"/>
                </a:cubicBezTo>
                <a:cubicBezTo>
                  <a:pt x="1302618" y="2524437"/>
                  <a:pt x="1301408" y="2542037"/>
                  <a:pt x="1318342" y="2535615"/>
                </a:cubicBezTo>
                <a:cubicBezTo>
                  <a:pt x="1315317" y="2549173"/>
                  <a:pt x="1303223" y="2551789"/>
                  <a:pt x="1299594" y="2565582"/>
                </a:cubicBezTo>
                <a:cubicBezTo>
                  <a:pt x="1292941" y="2560826"/>
                  <a:pt x="1291733" y="2553215"/>
                  <a:pt x="1289314" y="2543227"/>
                </a:cubicBezTo>
                <a:cubicBezTo>
                  <a:pt x="1256657" y="2570101"/>
                  <a:pt x="1168971" y="2546318"/>
                  <a:pt x="1142966" y="2572004"/>
                </a:cubicBezTo>
                <a:cubicBezTo>
                  <a:pt x="1145990" y="2566297"/>
                  <a:pt x="1153851" y="2565106"/>
                  <a:pt x="1152037" y="2555118"/>
                </a:cubicBezTo>
                <a:cubicBezTo>
                  <a:pt x="1137522" y="2549885"/>
                  <a:pt x="1143571" y="2570101"/>
                  <a:pt x="1133894" y="2571291"/>
                </a:cubicBezTo>
                <a:cubicBezTo>
                  <a:pt x="1118172" y="2550124"/>
                  <a:pt x="1089144" y="2553453"/>
                  <a:pt x="1066768" y="2565582"/>
                </a:cubicBezTo>
                <a:cubicBezTo>
                  <a:pt x="1088539" y="2523725"/>
                  <a:pt x="1025041" y="2542037"/>
                  <a:pt x="1024435" y="2508265"/>
                </a:cubicBezTo>
                <a:cubicBezTo>
                  <a:pt x="1008108" y="2504935"/>
                  <a:pt x="998432" y="2510167"/>
                  <a:pt x="1002060" y="2530383"/>
                </a:cubicBezTo>
                <a:cubicBezTo>
                  <a:pt x="1025041" y="2546318"/>
                  <a:pt x="1049230" y="2540610"/>
                  <a:pt x="1067978" y="2553929"/>
                </a:cubicBezTo>
                <a:cubicBezTo>
                  <a:pt x="1061325" y="2583182"/>
                  <a:pt x="1032298" y="2548459"/>
                  <a:pt x="1021412" y="2565582"/>
                </a:cubicBezTo>
                <a:cubicBezTo>
                  <a:pt x="1069792" y="2601496"/>
                  <a:pt x="1155666" y="2572956"/>
                  <a:pt x="1203440" y="2612911"/>
                </a:cubicBezTo>
                <a:cubicBezTo>
                  <a:pt x="1207673" y="2627181"/>
                  <a:pt x="1182275" y="2606966"/>
                  <a:pt x="1185902" y="2623138"/>
                </a:cubicBezTo>
                <a:cubicBezTo>
                  <a:pt x="1194974" y="2635981"/>
                  <a:pt x="1222186" y="2624327"/>
                  <a:pt x="1228235" y="2640738"/>
                </a:cubicBezTo>
                <a:cubicBezTo>
                  <a:pt x="1238515" y="2625755"/>
                  <a:pt x="1249400" y="2613150"/>
                  <a:pt x="1266334" y="2606490"/>
                </a:cubicBezTo>
                <a:cubicBezTo>
                  <a:pt x="1254239" y="2611485"/>
                  <a:pt x="1253634" y="2581755"/>
                  <a:pt x="1236701" y="2578188"/>
                </a:cubicBezTo>
                <a:cubicBezTo>
                  <a:pt x="1245167" y="2562967"/>
                  <a:pt x="1272985" y="2575096"/>
                  <a:pt x="1289918" y="2570577"/>
                </a:cubicBezTo>
                <a:cubicBezTo>
                  <a:pt x="1309875" y="2606014"/>
                  <a:pt x="1355231" y="2574144"/>
                  <a:pt x="1398771" y="2566058"/>
                </a:cubicBezTo>
                <a:cubicBezTo>
                  <a:pt x="1394539" y="2559637"/>
                  <a:pt x="1394539" y="2551789"/>
                  <a:pt x="1392725" y="2541799"/>
                </a:cubicBezTo>
                <a:cubicBezTo>
                  <a:pt x="1419333" y="2540134"/>
                  <a:pt x="1442919" y="2506837"/>
                  <a:pt x="1470131" y="2489238"/>
                </a:cubicBezTo>
                <a:cubicBezTo>
                  <a:pt x="1479807" y="2492092"/>
                  <a:pt x="1459246" y="2508028"/>
                  <a:pt x="1449570" y="2507313"/>
                </a:cubicBezTo>
                <a:cubicBezTo>
                  <a:pt x="1460455" y="2535854"/>
                  <a:pt x="1479203" y="2503509"/>
                  <a:pt x="1493717" y="2500655"/>
                </a:cubicBezTo>
                <a:cubicBezTo>
                  <a:pt x="1490693" y="2512308"/>
                  <a:pt x="1478598" y="2513260"/>
                  <a:pt x="1487670" y="2523962"/>
                </a:cubicBezTo>
                <a:cubicBezTo>
                  <a:pt x="1507021" y="2519681"/>
                  <a:pt x="1522139" y="2507552"/>
                  <a:pt x="1525769" y="2484006"/>
                </a:cubicBezTo>
                <a:cubicBezTo>
                  <a:pt x="1539678" y="2491141"/>
                  <a:pt x="1549353" y="2486147"/>
                  <a:pt x="1564472" y="2479487"/>
                </a:cubicBezTo>
                <a:cubicBezTo>
                  <a:pt x="1540282" y="2441671"/>
                  <a:pt x="1490088" y="2478774"/>
                  <a:pt x="1474365" y="2461412"/>
                </a:cubicBezTo>
                <a:cubicBezTo>
                  <a:pt x="1466504" y="2470688"/>
                  <a:pt x="1443523" y="2500655"/>
                  <a:pt x="1440499" y="2466644"/>
                </a:cubicBezTo>
                <a:cubicBezTo>
                  <a:pt x="1435661" y="2470212"/>
                  <a:pt x="1430219" y="2475920"/>
                  <a:pt x="1427195" y="2483530"/>
                </a:cubicBezTo>
                <a:cubicBezTo>
                  <a:pt x="1417519" y="2486623"/>
                  <a:pt x="1439290" y="2444288"/>
                  <a:pt x="1412077" y="2453802"/>
                </a:cubicBezTo>
                <a:cubicBezTo>
                  <a:pt x="1412681" y="2438104"/>
                  <a:pt x="1425381" y="2437153"/>
                  <a:pt x="1436871" y="2438342"/>
                </a:cubicBezTo>
                <a:cubicBezTo>
                  <a:pt x="1433243" y="2457845"/>
                  <a:pt x="1440499" y="2466406"/>
                  <a:pt x="1449570" y="2473066"/>
                </a:cubicBezTo>
                <a:cubicBezTo>
                  <a:pt x="1461666" y="2468309"/>
                  <a:pt x="1463480" y="2432634"/>
                  <a:pt x="1449570" y="2431445"/>
                </a:cubicBezTo>
                <a:cubicBezTo>
                  <a:pt x="1447756" y="2419553"/>
                  <a:pt x="1488274" y="2430732"/>
                  <a:pt x="1469527" y="2419316"/>
                </a:cubicBezTo>
                <a:cubicBezTo>
                  <a:pt x="1487065" y="2410753"/>
                  <a:pt x="1519116" y="2430017"/>
                  <a:pt x="1525769" y="2396959"/>
                </a:cubicBezTo>
                <a:cubicBezTo>
                  <a:pt x="1487065" y="2359857"/>
                  <a:pt x="1441104" y="2366993"/>
                  <a:pt x="1402401" y="2367706"/>
                </a:cubicBezTo>
                <a:cubicBezTo>
                  <a:pt x="1388491" y="2362712"/>
                  <a:pt x="1398167" y="2359857"/>
                  <a:pt x="1399377" y="2344161"/>
                </a:cubicBezTo>
                <a:cubicBezTo>
                  <a:pt x="1382444" y="2346539"/>
                  <a:pt x="1373373" y="2337739"/>
                  <a:pt x="1361883" y="2332744"/>
                </a:cubicBezTo>
                <a:cubicBezTo>
                  <a:pt x="1371559" y="2327512"/>
                  <a:pt x="1372163" y="2311815"/>
                  <a:pt x="1384258" y="2308961"/>
                </a:cubicBezTo>
                <a:cubicBezTo>
                  <a:pt x="1380630" y="2296832"/>
                  <a:pt x="1355835" y="2308486"/>
                  <a:pt x="1341927" y="2303253"/>
                </a:cubicBezTo>
                <a:cubicBezTo>
                  <a:pt x="1347974" y="2279946"/>
                  <a:pt x="1304432" y="2272573"/>
                  <a:pt x="1304432" y="2240704"/>
                </a:cubicBezTo>
                <a:cubicBezTo>
                  <a:pt x="1272985" y="2244032"/>
                  <a:pt x="1220977" y="2233568"/>
                  <a:pt x="1190741" y="2252833"/>
                </a:cubicBezTo>
                <a:cubicBezTo>
                  <a:pt x="1175017" y="2231664"/>
                  <a:pt x="1151432" y="2223817"/>
                  <a:pt x="1133290" y="2245936"/>
                </a:cubicBezTo>
                <a:cubicBezTo>
                  <a:pt x="1126637" y="2243319"/>
                  <a:pt x="1135104" y="2218584"/>
                  <a:pt x="1126032" y="2217633"/>
                </a:cubicBezTo>
                <a:cubicBezTo>
                  <a:pt x="1167760" y="2239039"/>
                  <a:pt x="1238515" y="2215493"/>
                  <a:pt x="1290523" y="2230001"/>
                </a:cubicBezTo>
                <a:cubicBezTo>
                  <a:pt x="1295361" y="2226433"/>
                  <a:pt x="1294151" y="2213828"/>
                  <a:pt x="1294151" y="2205979"/>
                </a:cubicBezTo>
                <a:cubicBezTo>
                  <a:pt x="1302618" y="2224530"/>
                  <a:pt x="1323179" y="2212402"/>
                  <a:pt x="1332855" y="2211211"/>
                </a:cubicBezTo>
                <a:cubicBezTo>
                  <a:pt x="1322574" y="2184574"/>
                  <a:pt x="1278429" y="2186715"/>
                  <a:pt x="1256657" y="2188856"/>
                </a:cubicBezTo>
                <a:cubicBezTo>
                  <a:pt x="1253030" y="2168640"/>
                  <a:pt x="1243958" y="2158174"/>
                  <a:pt x="1242749" y="2136295"/>
                </a:cubicBezTo>
                <a:cubicBezTo>
                  <a:pt x="1252424" y="2142953"/>
                  <a:pt x="1264520" y="2143905"/>
                  <a:pt x="1265729" y="2159839"/>
                </a:cubicBezTo>
                <a:cubicBezTo>
                  <a:pt x="1321365" y="2118932"/>
                  <a:pt x="1349788" y="2196704"/>
                  <a:pt x="1393329" y="2152942"/>
                </a:cubicBezTo>
                <a:cubicBezTo>
                  <a:pt x="1400587" y="2155559"/>
                  <a:pt x="1397562" y="2167451"/>
                  <a:pt x="1399377" y="2175537"/>
                </a:cubicBezTo>
                <a:cubicBezTo>
                  <a:pt x="1411472" y="2176488"/>
                  <a:pt x="1414496" y="2166975"/>
                  <a:pt x="1416914" y="2159363"/>
                </a:cubicBezTo>
                <a:cubicBezTo>
                  <a:pt x="1424171" y="2157937"/>
                  <a:pt x="1418123" y="2187191"/>
                  <a:pt x="1428405" y="2170305"/>
                </a:cubicBezTo>
                <a:cubicBezTo>
                  <a:pt x="1435661" y="2178866"/>
                  <a:pt x="1422357" y="2195039"/>
                  <a:pt x="1441104" y="2198606"/>
                </a:cubicBezTo>
                <a:cubicBezTo>
                  <a:pt x="1448361" y="2197417"/>
                  <a:pt x="1448965" y="2189569"/>
                  <a:pt x="1456222" y="2188380"/>
                </a:cubicBezTo>
                <a:cubicBezTo>
                  <a:pt x="1451990" y="2180055"/>
                  <a:pt x="1447756" y="2173396"/>
                  <a:pt x="1440499" y="2170780"/>
                </a:cubicBezTo>
                <a:cubicBezTo>
                  <a:pt x="1452595" y="2163882"/>
                  <a:pt x="1490693" y="2177201"/>
                  <a:pt x="1488879" y="2205027"/>
                </a:cubicBezTo>
                <a:lnTo>
                  <a:pt x="1470131" y="2205504"/>
                </a:lnTo>
                <a:cubicBezTo>
                  <a:pt x="1471341" y="2217395"/>
                  <a:pt x="1481017" y="2218108"/>
                  <a:pt x="1493111" y="2217157"/>
                </a:cubicBezTo>
                <a:cubicBezTo>
                  <a:pt x="1490088" y="2230714"/>
                  <a:pt x="1489484" y="2232855"/>
                  <a:pt x="1493717" y="2247125"/>
                </a:cubicBezTo>
                <a:cubicBezTo>
                  <a:pt x="1503394" y="2247838"/>
                  <a:pt x="1508230" y="2242130"/>
                  <a:pt x="1507021" y="2228098"/>
                </a:cubicBezTo>
                <a:cubicBezTo>
                  <a:pt x="1513674" y="2232617"/>
                  <a:pt x="1515488" y="2241178"/>
                  <a:pt x="1517302" y="2251168"/>
                </a:cubicBezTo>
                <a:cubicBezTo>
                  <a:pt x="1485855" y="2254498"/>
                  <a:pt x="1443523" y="2243081"/>
                  <a:pt x="1418729" y="2258779"/>
                </a:cubicBezTo>
                <a:cubicBezTo>
                  <a:pt x="1419937" y="2274714"/>
                  <a:pt x="1412681" y="2279708"/>
                  <a:pt x="1412077" y="2291600"/>
                </a:cubicBezTo>
                <a:cubicBezTo>
                  <a:pt x="1422357" y="2316335"/>
                  <a:pt x="1461060" y="2307772"/>
                  <a:pt x="1479807" y="2321091"/>
                </a:cubicBezTo>
                <a:cubicBezTo>
                  <a:pt x="1471341" y="2300638"/>
                  <a:pt x="1481017" y="2303253"/>
                  <a:pt x="1490088" y="2316096"/>
                </a:cubicBezTo>
                <a:cubicBezTo>
                  <a:pt x="1494926" y="2314432"/>
                  <a:pt x="1505812" y="2289459"/>
                  <a:pt x="1494322" y="2286367"/>
                </a:cubicBezTo>
                <a:cubicBezTo>
                  <a:pt x="1506416" y="2281373"/>
                  <a:pt x="1509440" y="2266152"/>
                  <a:pt x="1517302" y="2256875"/>
                </a:cubicBezTo>
                <a:cubicBezTo>
                  <a:pt x="1558424" y="2256399"/>
                  <a:pt x="1536654" y="2298021"/>
                  <a:pt x="1574752" y="2297308"/>
                </a:cubicBezTo>
                <a:cubicBezTo>
                  <a:pt x="1574148" y="2307059"/>
                  <a:pt x="1569310" y="2308724"/>
                  <a:pt x="1569310" y="2314670"/>
                </a:cubicBezTo>
                <a:cubicBezTo>
                  <a:pt x="1591686" y="2300638"/>
                  <a:pt x="1591080" y="2307059"/>
                  <a:pt x="1611642" y="2322756"/>
                </a:cubicBezTo>
                <a:cubicBezTo>
                  <a:pt x="1621922" y="2317761"/>
                  <a:pt x="1608618" y="2290648"/>
                  <a:pt x="1606803" y="2280659"/>
                </a:cubicBezTo>
                <a:cubicBezTo>
                  <a:pt x="1582009" y="2302301"/>
                  <a:pt x="1546330" y="2251644"/>
                  <a:pt x="1518511" y="2241417"/>
                </a:cubicBezTo>
                <a:cubicBezTo>
                  <a:pt x="1540282" y="2233331"/>
                  <a:pt x="1562658" y="2221201"/>
                  <a:pt x="1573543" y="2200272"/>
                </a:cubicBezTo>
                <a:lnTo>
                  <a:pt x="1574148" y="2228098"/>
                </a:lnTo>
                <a:cubicBezTo>
                  <a:pt x="1588662" y="2229287"/>
                  <a:pt x="1589267" y="2215017"/>
                  <a:pt x="1603780" y="2216443"/>
                </a:cubicBezTo>
                <a:cubicBezTo>
                  <a:pt x="1600757" y="2222152"/>
                  <a:pt x="1598338" y="2225957"/>
                  <a:pt x="1598338" y="2233806"/>
                </a:cubicBezTo>
                <a:cubicBezTo>
                  <a:pt x="1617688" y="2227622"/>
                  <a:pt x="1612246" y="2235233"/>
                  <a:pt x="1630994" y="2240704"/>
                </a:cubicBezTo>
                <a:cubicBezTo>
                  <a:pt x="1643088" y="2241893"/>
                  <a:pt x="1645507" y="2232617"/>
                  <a:pt x="1648530" y="2222866"/>
                </a:cubicBezTo>
                <a:cubicBezTo>
                  <a:pt x="1629784" y="2217395"/>
                  <a:pt x="1614061" y="2207644"/>
                  <a:pt x="1597733" y="2200272"/>
                </a:cubicBezTo>
                <a:cubicBezTo>
                  <a:pt x="1603176" y="2195277"/>
                  <a:pt x="1614665" y="2192899"/>
                  <a:pt x="1622527" y="2188856"/>
                </a:cubicBezTo>
                <a:cubicBezTo>
                  <a:pt x="1628575" y="2185287"/>
                  <a:pt x="1632808" y="2180531"/>
                  <a:pt x="1625551" y="2170780"/>
                </a:cubicBezTo>
                <a:cubicBezTo>
                  <a:pt x="1620713" y="2172445"/>
                  <a:pt x="1622527" y="2181007"/>
                  <a:pt x="1622527" y="2188856"/>
                </a:cubicBezTo>
                <a:cubicBezTo>
                  <a:pt x="1597127" y="2168877"/>
                  <a:pt x="1563867" y="2159839"/>
                  <a:pt x="1545119" y="2194088"/>
                </a:cubicBezTo>
                <a:cubicBezTo>
                  <a:pt x="1520930" y="2195990"/>
                  <a:pt x="1572938" y="2160554"/>
                  <a:pt x="1537259" y="2159363"/>
                </a:cubicBezTo>
                <a:cubicBezTo>
                  <a:pt x="1560239" y="2131537"/>
                  <a:pt x="1588662" y="2144143"/>
                  <a:pt x="1626760" y="2141527"/>
                </a:cubicBezTo>
                <a:cubicBezTo>
                  <a:pt x="1611037" y="2130111"/>
                  <a:pt x="1640065" y="2130587"/>
                  <a:pt x="1626155" y="2123451"/>
                </a:cubicBezTo>
                <a:cubicBezTo>
                  <a:pt x="1630994" y="2119884"/>
                  <a:pt x="1655788" y="2139861"/>
                  <a:pt x="1655183" y="2106089"/>
                </a:cubicBezTo>
                <a:cubicBezTo>
                  <a:pt x="1674535" y="2111560"/>
                  <a:pt x="1674535" y="2111797"/>
                  <a:pt x="1691468" y="2107278"/>
                </a:cubicBezTo>
                <a:cubicBezTo>
                  <a:pt x="1608012" y="2096338"/>
                  <a:pt x="1513674" y="2109656"/>
                  <a:pt x="1436266" y="2077074"/>
                </a:cubicBezTo>
                <a:cubicBezTo>
                  <a:pt x="1427800" y="2094436"/>
                  <a:pt x="1412077" y="2087300"/>
                  <a:pt x="1399982" y="2084208"/>
                </a:cubicBezTo>
                <a:cubicBezTo>
                  <a:pt x="1387886" y="2083258"/>
                  <a:pt x="1395748" y="2107993"/>
                  <a:pt x="1395143" y="2117743"/>
                </a:cubicBezTo>
                <a:cubicBezTo>
                  <a:pt x="1381235" y="2114651"/>
                  <a:pt x="1378816" y="2120121"/>
                  <a:pt x="1380026" y="2136295"/>
                </a:cubicBezTo>
                <a:cubicBezTo>
                  <a:pt x="1368536" y="2133202"/>
                  <a:pt x="1358859" y="2132013"/>
                  <a:pt x="1362487" y="2112511"/>
                </a:cubicBezTo>
                <a:cubicBezTo>
                  <a:pt x="1419937" y="2115603"/>
                  <a:pt x="1355835" y="2050674"/>
                  <a:pt x="1326808" y="2054004"/>
                </a:cubicBezTo>
                <a:cubicBezTo>
                  <a:pt x="1337089" y="2046870"/>
                  <a:pt x="1316528" y="2027367"/>
                  <a:pt x="1342531" y="2031647"/>
                </a:cubicBezTo>
                <a:cubicBezTo>
                  <a:pt x="1310479" y="2005010"/>
                  <a:pt x="1295361" y="2064944"/>
                  <a:pt x="1277219" y="2043540"/>
                </a:cubicBezTo>
                <a:cubicBezTo>
                  <a:pt x="1280847" y="2024037"/>
                  <a:pt x="1285081" y="2040685"/>
                  <a:pt x="1299594" y="2037831"/>
                </a:cubicBezTo>
                <a:lnTo>
                  <a:pt x="1300804" y="2018805"/>
                </a:lnTo>
                <a:cubicBezTo>
                  <a:pt x="1294757" y="2007151"/>
                  <a:pt x="1289314" y="2004297"/>
                  <a:pt x="1289314" y="2004297"/>
                </a:cubicBezTo>
                <a:cubicBezTo>
                  <a:pt x="1289314" y="2004297"/>
                  <a:pt x="1296571" y="2005010"/>
                  <a:pt x="1304432" y="2005723"/>
                </a:cubicBezTo>
                <a:lnTo>
                  <a:pt x="1303827" y="2015949"/>
                </a:lnTo>
                <a:cubicBezTo>
                  <a:pt x="1327413" y="2020946"/>
                  <a:pt x="1358859" y="2016425"/>
                  <a:pt x="1366116" y="2001918"/>
                </a:cubicBezTo>
                <a:cubicBezTo>
                  <a:pt x="1359464" y="1993594"/>
                  <a:pt x="1328018" y="2002869"/>
                  <a:pt x="1317737" y="2007864"/>
                </a:cubicBezTo>
                <a:cubicBezTo>
                  <a:pt x="1321365" y="1992405"/>
                  <a:pt x="1300199" y="1978135"/>
                  <a:pt x="1281451" y="1972665"/>
                </a:cubicBezTo>
                <a:cubicBezTo>
                  <a:pt x="1286895" y="1965055"/>
                  <a:pt x="1285081" y="1951259"/>
                  <a:pt x="1290523" y="1943648"/>
                </a:cubicBezTo>
                <a:cubicBezTo>
                  <a:pt x="1297175" y="1954114"/>
                  <a:pt x="1298385" y="1970048"/>
                  <a:pt x="1310479" y="1973141"/>
                </a:cubicBezTo>
                <a:cubicBezTo>
                  <a:pt x="1314713" y="1941746"/>
                  <a:pt x="1321969" y="1980275"/>
                  <a:pt x="1337693" y="1961725"/>
                </a:cubicBezTo>
                <a:cubicBezTo>
                  <a:pt x="1346763" y="1964577"/>
                  <a:pt x="1349183" y="1970763"/>
                  <a:pt x="1343741" y="1978373"/>
                </a:cubicBezTo>
                <a:cubicBezTo>
                  <a:pt x="1364907" y="1982178"/>
                  <a:pt x="1370954" y="1968622"/>
                  <a:pt x="1384258" y="1979562"/>
                </a:cubicBezTo>
                <a:cubicBezTo>
                  <a:pt x="1396353" y="1976707"/>
                  <a:pt x="1378211" y="1969096"/>
                  <a:pt x="1386072" y="1956017"/>
                </a:cubicBezTo>
                <a:cubicBezTo>
                  <a:pt x="1448361" y="1961249"/>
                  <a:pt x="1468317" y="1978849"/>
                  <a:pt x="1513674" y="1978849"/>
                </a:cubicBezTo>
                <a:cubicBezTo>
                  <a:pt x="1517302" y="2006913"/>
                  <a:pt x="1523349" y="2019518"/>
                  <a:pt x="1565076" y="2013097"/>
                </a:cubicBezTo>
                <a:cubicBezTo>
                  <a:pt x="1565682" y="1999302"/>
                  <a:pt x="1546330" y="2009291"/>
                  <a:pt x="1551772" y="1990027"/>
                </a:cubicBezTo>
                <a:cubicBezTo>
                  <a:pt x="1540282" y="1983130"/>
                  <a:pt x="1526978" y="2003820"/>
                  <a:pt x="1527583" y="1990027"/>
                </a:cubicBezTo>
                <a:cubicBezTo>
                  <a:pt x="1529397" y="1966244"/>
                  <a:pt x="1569310" y="1981227"/>
                  <a:pt x="1578381" y="1984081"/>
                </a:cubicBezTo>
                <a:cubicBezTo>
                  <a:pt x="1575963" y="1989788"/>
                  <a:pt x="1573543" y="1993833"/>
                  <a:pt x="1575357" y="2001918"/>
                </a:cubicBezTo>
                <a:cubicBezTo>
                  <a:pt x="1599547" y="1996209"/>
                  <a:pt x="1619504" y="1983843"/>
                  <a:pt x="1632203" y="2014762"/>
                </a:cubicBezTo>
                <a:cubicBezTo>
                  <a:pt x="1674535" y="2030221"/>
                  <a:pt x="1657602" y="1985270"/>
                  <a:pt x="1679372" y="1949357"/>
                </a:cubicBezTo>
                <a:cubicBezTo>
                  <a:pt x="1680583" y="1919865"/>
                  <a:pt x="1661836" y="1950070"/>
                  <a:pt x="1663650" y="1926288"/>
                </a:cubicBezTo>
                <a:cubicBezTo>
                  <a:pt x="1668487" y="1926763"/>
                  <a:pt x="1669092" y="1918676"/>
                  <a:pt x="1669092" y="1914871"/>
                </a:cubicBezTo>
                <a:cubicBezTo>
                  <a:pt x="1678768" y="1917725"/>
                  <a:pt x="1678163" y="1931758"/>
                  <a:pt x="1692677" y="1927001"/>
                </a:cubicBezTo>
                <a:cubicBezTo>
                  <a:pt x="1697515" y="1925574"/>
                  <a:pt x="1695096" y="1915346"/>
                  <a:pt x="1702353" y="1915822"/>
                </a:cubicBezTo>
                <a:cubicBezTo>
                  <a:pt x="1698120" y="1907497"/>
                  <a:pt x="1690862" y="1902980"/>
                  <a:pt x="1679372" y="1903930"/>
                </a:cubicBezTo>
                <a:cubicBezTo>
                  <a:pt x="1673326" y="1881575"/>
                  <a:pt x="1701145" y="1899650"/>
                  <a:pt x="1697515" y="1879434"/>
                </a:cubicBezTo>
                <a:cubicBezTo>
                  <a:pt x="1707191" y="1884190"/>
                  <a:pt x="1699329" y="1891563"/>
                  <a:pt x="1699329" y="1897509"/>
                </a:cubicBezTo>
                <a:cubicBezTo>
                  <a:pt x="1722915" y="1907260"/>
                  <a:pt x="1724729" y="1870158"/>
                  <a:pt x="1740452" y="1885379"/>
                </a:cubicBezTo>
                <a:cubicBezTo>
                  <a:pt x="1722309" y="1903693"/>
                  <a:pt x="1695701" y="1909401"/>
                  <a:pt x="1698120" y="1951259"/>
                </a:cubicBezTo>
                <a:cubicBezTo>
                  <a:pt x="1690862" y="1952687"/>
                  <a:pt x="1689048" y="1944124"/>
                  <a:pt x="1684211" y="1943648"/>
                </a:cubicBezTo>
                <a:cubicBezTo>
                  <a:pt x="1679977" y="1982891"/>
                  <a:pt x="1669696" y="1980514"/>
                  <a:pt x="1677558" y="2018805"/>
                </a:cubicBezTo>
                <a:lnTo>
                  <a:pt x="1715657" y="2019994"/>
                </a:lnTo>
                <a:cubicBezTo>
                  <a:pt x="1716262" y="2010005"/>
                  <a:pt x="1712030" y="2007627"/>
                  <a:pt x="1712634" y="1995734"/>
                </a:cubicBezTo>
                <a:cubicBezTo>
                  <a:pt x="1727147" y="1995022"/>
                  <a:pt x="1721100" y="2014286"/>
                  <a:pt x="1725333" y="2024513"/>
                </a:cubicBezTo>
                <a:cubicBezTo>
                  <a:pt x="1708400" y="2021183"/>
                  <a:pt x="1705377" y="2034976"/>
                  <a:pt x="1688444" y="2031647"/>
                </a:cubicBezTo>
                <a:cubicBezTo>
                  <a:pt x="1686025" y="2041399"/>
                  <a:pt x="1692677" y="2041873"/>
                  <a:pt x="1692677" y="2047820"/>
                </a:cubicBezTo>
                <a:cubicBezTo>
                  <a:pt x="1716867" y="2039972"/>
                  <a:pt x="1752546" y="2009528"/>
                  <a:pt x="1777341" y="2037356"/>
                </a:cubicBezTo>
                <a:cubicBezTo>
                  <a:pt x="1769479" y="2044729"/>
                  <a:pt x="1745895" y="2040685"/>
                  <a:pt x="1754966" y="2055430"/>
                </a:cubicBezTo>
                <a:cubicBezTo>
                  <a:pt x="1720495" y="2062328"/>
                  <a:pt x="1696910" y="2054241"/>
                  <a:pt x="1648530" y="2054004"/>
                </a:cubicBezTo>
                <a:cubicBezTo>
                  <a:pt x="1653974" y="2092057"/>
                  <a:pt x="1723520" y="2050437"/>
                  <a:pt x="1725939" y="2090392"/>
                </a:cubicBezTo>
                <a:cubicBezTo>
                  <a:pt x="1751942" y="2062804"/>
                  <a:pt x="1774317" y="2090868"/>
                  <a:pt x="1816044" y="2078500"/>
                </a:cubicBezTo>
                <a:cubicBezTo>
                  <a:pt x="1813625" y="2070414"/>
                  <a:pt x="1809393" y="2065420"/>
                  <a:pt x="1802135" y="2066847"/>
                </a:cubicBezTo>
                <a:cubicBezTo>
                  <a:pt x="1798508" y="2050674"/>
                  <a:pt x="1825720" y="2078739"/>
                  <a:pt x="1840839" y="2066133"/>
                </a:cubicBezTo>
                <a:cubicBezTo>
                  <a:pt x="1840839" y="2060425"/>
                  <a:pt x="1838421" y="2056382"/>
                  <a:pt x="1834187" y="2054004"/>
                </a:cubicBezTo>
                <a:cubicBezTo>
                  <a:pt x="1841444" y="2046631"/>
                  <a:pt x="1862005" y="2070177"/>
                  <a:pt x="1875914" y="2071366"/>
                </a:cubicBezTo>
                <a:cubicBezTo>
                  <a:pt x="1893452" y="2058999"/>
                  <a:pt x="1875309" y="2043540"/>
                  <a:pt x="1906151" y="2054004"/>
                </a:cubicBezTo>
                <a:cubicBezTo>
                  <a:pt x="1878937" y="2019994"/>
                  <a:pt x="1837816" y="2034263"/>
                  <a:pt x="1796693" y="2042588"/>
                </a:cubicBezTo>
                <a:cubicBezTo>
                  <a:pt x="1802135" y="2023324"/>
                  <a:pt x="1782179" y="2035452"/>
                  <a:pt x="1777946" y="2025226"/>
                </a:cubicBezTo>
                <a:cubicBezTo>
                  <a:pt x="1797903" y="2007151"/>
                  <a:pt x="1805765" y="2039496"/>
                  <a:pt x="1830559" y="2025702"/>
                </a:cubicBezTo>
                <a:cubicBezTo>
                  <a:pt x="1817254" y="2008578"/>
                  <a:pt x="1790645" y="2010243"/>
                  <a:pt x="1797903" y="1973141"/>
                </a:cubicBezTo>
                <a:cubicBezTo>
                  <a:pt x="1803950" y="1993357"/>
                  <a:pt x="1828745" y="2023800"/>
                  <a:pt x="1849911" y="2025702"/>
                </a:cubicBezTo>
                <a:cubicBezTo>
                  <a:pt x="1854748" y="2024037"/>
                  <a:pt x="1852934" y="2013810"/>
                  <a:pt x="1857773" y="2014286"/>
                </a:cubicBezTo>
                <a:cubicBezTo>
                  <a:pt x="1891638" y="2013097"/>
                  <a:pt x="1912199" y="2032599"/>
                  <a:pt x="1933970" y="2024513"/>
                </a:cubicBezTo>
                <a:cubicBezTo>
                  <a:pt x="1929736" y="2014286"/>
                  <a:pt x="1917641" y="2015475"/>
                  <a:pt x="1910989" y="2009053"/>
                </a:cubicBezTo>
                <a:cubicBezTo>
                  <a:pt x="1932761" y="1999065"/>
                  <a:pt x="1972068" y="2038069"/>
                  <a:pt x="2004119" y="2018805"/>
                </a:cubicBezTo>
                <a:cubicBezTo>
                  <a:pt x="2005330" y="2001204"/>
                  <a:pt x="1985374" y="2009053"/>
                  <a:pt x="1981139" y="1996687"/>
                </a:cubicBezTo>
                <a:cubicBezTo>
                  <a:pt x="2002305" y="2010480"/>
                  <a:pt x="2045242" y="1980751"/>
                  <a:pt x="2061570" y="1990027"/>
                </a:cubicBezTo>
                <a:cubicBezTo>
                  <a:pt x="2076084" y="1985270"/>
                  <a:pt x="2054918" y="1975756"/>
                  <a:pt x="2067618" y="1966957"/>
                </a:cubicBezTo>
                <a:cubicBezTo>
                  <a:pt x="2074270" y="1977421"/>
                  <a:pt x="2091203" y="1972428"/>
                  <a:pt x="2105112" y="1973617"/>
                </a:cubicBezTo>
                <a:cubicBezTo>
                  <a:pt x="2113578" y="1996209"/>
                  <a:pt x="2094831" y="2026654"/>
                  <a:pt x="2076690" y="2013097"/>
                </a:cubicBezTo>
                <a:cubicBezTo>
                  <a:pt x="2076690" y="2050913"/>
                  <a:pt x="2094831" y="2028555"/>
                  <a:pt x="2114183" y="2032123"/>
                </a:cubicBezTo>
                <a:lnTo>
                  <a:pt x="2115392" y="2008578"/>
                </a:lnTo>
                <a:cubicBezTo>
                  <a:pt x="2128698" y="2023561"/>
                  <a:pt x="2142606" y="1990979"/>
                  <a:pt x="2160748" y="2008578"/>
                </a:cubicBezTo>
                <a:cubicBezTo>
                  <a:pt x="2162563" y="2020470"/>
                  <a:pt x="2143816" y="2011194"/>
                  <a:pt x="2138977" y="2014762"/>
                </a:cubicBezTo>
                <a:cubicBezTo>
                  <a:pt x="2142606" y="2036880"/>
                  <a:pt x="2164377" y="2026654"/>
                  <a:pt x="2186148" y="2026415"/>
                </a:cubicBezTo>
                <a:cubicBezTo>
                  <a:pt x="2190985" y="2026891"/>
                  <a:pt x="2187962" y="2040685"/>
                  <a:pt x="2189776" y="2048770"/>
                </a:cubicBezTo>
                <a:cubicBezTo>
                  <a:pt x="2201266" y="2057810"/>
                  <a:pt x="2207314" y="2034263"/>
                  <a:pt x="2209128" y="2048296"/>
                </a:cubicBezTo>
                <a:cubicBezTo>
                  <a:pt x="2221222" y="2047344"/>
                  <a:pt x="2202476" y="2039972"/>
                  <a:pt x="2207918" y="2026415"/>
                </a:cubicBezTo>
                <a:cubicBezTo>
                  <a:pt x="2229084" y="2030221"/>
                  <a:pt x="2242993" y="2041636"/>
                  <a:pt x="2269603" y="2037831"/>
                </a:cubicBezTo>
                <a:cubicBezTo>
                  <a:pt x="2271416" y="2051863"/>
                  <a:pt x="2278069" y="2056145"/>
                  <a:pt x="2265974" y="2061139"/>
                </a:cubicBezTo>
                <a:cubicBezTo>
                  <a:pt x="2270207" y="2069463"/>
                  <a:pt x="2279883" y="2068512"/>
                  <a:pt x="2288954" y="2073268"/>
                </a:cubicBezTo>
                <a:cubicBezTo>
                  <a:pt x="2264765" y="2035452"/>
                  <a:pt x="2306492" y="2064944"/>
                  <a:pt x="2321610" y="2048296"/>
                </a:cubicBezTo>
                <a:cubicBezTo>
                  <a:pt x="2325843" y="2056619"/>
                  <a:pt x="2325843" y="2064469"/>
                  <a:pt x="2337334" y="2073268"/>
                </a:cubicBezTo>
                <a:cubicBezTo>
                  <a:pt x="2352452" y="2064706"/>
                  <a:pt x="2336124" y="2049009"/>
                  <a:pt x="2350638" y="2048296"/>
                </a:cubicBezTo>
                <a:cubicBezTo>
                  <a:pt x="2357894" y="2050913"/>
                  <a:pt x="2348219" y="2056145"/>
                  <a:pt x="2350033" y="2066133"/>
                </a:cubicBezTo>
                <a:cubicBezTo>
                  <a:pt x="2375432" y="2076361"/>
                  <a:pt x="2360314" y="2041399"/>
                  <a:pt x="2379666" y="2043064"/>
                </a:cubicBezTo>
                <a:cubicBezTo>
                  <a:pt x="2373013" y="2078263"/>
                  <a:pt x="2385108" y="2041636"/>
                  <a:pt x="2383294" y="2031647"/>
                </a:cubicBezTo>
                <a:cubicBezTo>
                  <a:pt x="2383899" y="2019757"/>
                  <a:pt x="2363942" y="2029744"/>
                  <a:pt x="2359709" y="2019518"/>
                </a:cubicBezTo>
                <a:cubicBezTo>
                  <a:pt x="2365152" y="2010005"/>
                  <a:pt x="2388132" y="2021896"/>
                  <a:pt x="2397808" y="2024513"/>
                </a:cubicBezTo>
                <a:cubicBezTo>
                  <a:pt x="2395389" y="2030458"/>
                  <a:pt x="2394179" y="2042112"/>
                  <a:pt x="2389342" y="2043540"/>
                </a:cubicBezTo>
                <a:cubicBezTo>
                  <a:pt x="2388736" y="2055430"/>
                  <a:pt x="2400832" y="2054955"/>
                  <a:pt x="2407483" y="2061614"/>
                </a:cubicBezTo>
                <a:cubicBezTo>
                  <a:pt x="2425021" y="2055193"/>
                  <a:pt x="2397203" y="2026415"/>
                  <a:pt x="2411717" y="2025702"/>
                </a:cubicBezTo>
                <a:cubicBezTo>
                  <a:pt x="2433488" y="2021657"/>
                  <a:pt x="2403856" y="2041399"/>
                  <a:pt x="2425626" y="2037356"/>
                </a:cubicBezTo>
                <a:cubicBezTo>
                  <a:pt x="2425021" y="2053052"/>
                  <a:pt x="2412927" y="2053765"/>
                  <a:pt x="2411717" y="2071366"/>
                </a:cubicBezTo>
                <a:cubicBezTo>
                  <a:pt x="2397203" y="2074218"/>
                  <a:pt x="2392971" y="2063755"/>
                  <a:pt x="2383294" y="2061139"/>
                </a:cubicBezTo>
                <a:cubicBezTo>
                  <a:pt x="2382085" y="2086824"/>
                  <a:pt x="2399017" y="2084684"/>
                  <a:pt x="2411717" y="2077787"/>
                </a:cubicBezTo>
                <a:cubicBezTo>
                  <a:pt x="2394784" y="2115840"/>
                  <a:pt x="2434697" y="2089441"/>
                  <a:pt x="2439535" y="2089917"/>
                </a:cubicBezTo>
                <a:cubicBezTo>
                  <a:pt x="2465540" y="2094197"/>
                  <a:pt x="2509685" y="2123927"/>
                  <a:pt x="2526619" y="2083732"/>
                </a:cubicBezTo>
                <a:cubicBezTo>
                  <a:pt x="2527223" y="2073744"/>
                  <a:pt x="2521780" y="2072793"/>
                  <a:pt x="2517547" y="2072555"/>
                </a:cubicBezTo>
                <a:cubicBezTo>
                  <a:pt x="2516338" y="2067560"/>
                  <a:pt x="2517547" y="2064469"/>
                  <a:pt x="2519361" y="2061139"/>
                </a:cubicBezTo>
                <a:cubicBezTo>
                  <a:pt x="2515734" y="2071603"/>
                  <a:pt x="2507267" y="2074218"/>
                  <a:pt x="2495172" y="2072079"/>
                </a:cubicBezTo>
                <a:cubicBezTo>
                  <a:pt x="2494567" y="2079215"/>
                  <a:pt x="2490938" y="2084923"/>
                  <a:pt x="2478238" y="2083019"/>
                </a:cubicBezTo>
                <a:cubicBezTo>
                  <a:pt x="2478844" y="2075646"/>
                  <a:pt x="2486705" y="2075646"/>
                  <a:pt x="2490938" y="2071366"/>
                </a:cubicBezTo>
                <a:cubicBezTo>
                  <a:pt x="2481262" y="2069463"/>
                  <a:pt x="2470981" y="2068273"/>
                  <a:pt x="2460701" y="2068512"/>
                </a:cubicBezTo>
                <a:cubicBezTo>
                  <a:pt x="2464935" y="2074694"/>
                  <a:pt x="2468563" y="2077311"/>
                  <a:pt x="2479449" y="2072079"/>
                </a:cubicBezTo>
                <a:cubicBezTo>
                  <a:pt x="2480657" y="2078263"/>
                  <a:pt x="2480053" y="2081116"/>
                  <a:pt x="2478238" y="2083019"/>
                </a:cubicBezTo>
                <a:cubicBezTo>
                  <a:pt x="2473400" y="2088727"/>
                  <a:pt x="2457677" y="2078026"/>
                  <a:pt x="2458887" y="2090868"/>
                </a:cubicBezTo>
                <a:cubicBezTo>
                  <a:pt x="2452235" y="2086111"/>
                  <a:pt x="2444978" y="2081592"/>
                  <a:pt x="2446187" y="2066847"/>
                </a:cubicBezTo>
                <a:cubicBezTo>
                  <a:pt x="2429859" y="2061139"/>
                  <a:pt x="2440140" y="2091582"/>
                  <a:pt x="2421393" y="2085873"/>
                </a:cubicBezTo>
                <a:cubicBezTo>
                  <a:pt x="2420183" y="2070653"/>
                  <a:pt x="2422602" y="2060425"/>
                  <a:pt x="2427440" y="2054479"/>
                </a:cubicBezTo>
                <a:cubicBezTo>
                  <a:pt x="2446187" y="2068750"/>
                  <a:pt x="2449815" y="2050198"/>
                  <a:pt x="2469167" y="2041160"/>
                </a:cubicBezTo>
                <a:cubicBezTo>
                  <a:pt x="2466144" y="2051626"/>
                  <a:pt x="2461305" y="2057334"/>
                  <a:pt x="2455863" y="2061139"/>
                </a:cubicBezTo>
                <a:cubicBezTo>
                  <a:pt x="2457073" y="2063042"/>
                  <a:pt x="2457677" y="2062804"/>
                  <a:pt x="2458282" y="2064469"/>
                </a:cubicBezTo>
                <a:cubicBezTo>
                  <a:pt x="2463121" y="2061614"/>
                  <a:pt x="2467353" y="2058284"/>
                  <a:pt x="2473400" y="2056858"/>
                </a:cubicBezTo>
                <a:cubicBezTo>
                  <a:pt x="2473400" y="2054955"/>
                  <a:pt x="2472797" y="2054241"/>
                  <a:pt x="2472797" y="2050674"/>
                </a:cubicBezTo>
                <a:cubicBezTo>
                  <a:pt x="2487310" y="2053765"/>
                  <a:pt x="2485496" y="2042588"/>
                  <a:pt x="2497591" y="2045442"/>
                </a:cubicBezTo>
                <a:cubicBezTo>
                  <a:pt x="2496381" y="2046870"/>
                  <a:pt x="2497591" y="2050913"/>
                  <a:pt x="2497591" y="2053528"/>
                </a:cubicBezTo>
                <a:cubicBezTo>
                  <a:pt x="2504848" y="2053052"/>
                  <a:pt x="2511499" y="2052102"/>
                  <a:pt x="2520571" y="2051626"/>
                </a:cubicBezTo>
                <a:cubicBezTo>
                  <a:pt x="2520571" y="2050674"/>
                  <a:pt x="2521175" y="2050437"/>
                  <a:pt x="2521175" y="2049248"/>
                </a:cubicBezTo>
                <a:cubicBezTo>
                  <a:pt x="2535690" y="2044729"/>
                  <a:pt x="2527223" y="2067323"/>
                  <a:pt x="2534479" y="2072079"/>
                </a:cubicBezTo>
                <a:cubicBezTo>
                  <a:pt x="2544155" y="2064944"/>
                  <a:pt x="2558065" y="2075885"/>
                  <a:pt x="2564112" y="2054479"/>
                </a:cubicBezTo>
                <a:cubicBezTo>
                  <a:pt x="2584069" y="2080165"/>
                  <a:pt x="2609468" y="2060900"/>
                  <a:pt x="2630634" y="2066847"/>
                </a:cubicBezTo>
                <a:cubicBezTo>
                  <a:pt x="2631239" y="2053052"/>
                  <a:pt x="2621563" y="2054004"/>
                  <a:pt x="2625191" y="2038307"/>
                </a:cubicBezTo>
                <a:cubicBezTo>
                  <a:pt x="2643938" y="2045918"/>
                  <a:pt x="2627006" y="2010480"/>
                  <a:pt x="2645753" y="2019994"/>
                </a:cubicBezTo>
                <a:cubicBezTo>
                  <a:pt x="2644543" y="2037593"/>
                  <a:pt x="2634262" y="2044966"/>
                  <a:pt x="2635472" y="2066847"/>
                </a:cubicBezTo>
                <a:lnTo>
                  <a:pt x="2645148" y="2065658"/>
                </a:lnTo>
                <a:cubicBezTo>
                  <a:pt x="2654219" y="2068512"/>
                  <a:pt x="2646357" y="2046155"/>
                  <a:pt x="2649381" y="2038307"/>
                </a:cubicBezTo>
                <a:cubicBezTo>
                  <a:pt x="2657847" y="2060900"/>
                  <a:pt x="2683247" y="2029507"/>
                  <a:pt x="2681433" y="2061139"/>
                </a:cubicBezTo>
                <a:cubicBezTo>
                  <a:pt x="2698970" y="2046631"/>
                  <a:pt x="2703203" y="2056858"/>
                  <a:pt x="2719531" y="2066133"/>
                </a:cubicBezTo>
                <a:cubicBezTo>
                  <a:pt x="2717717" y="2052339"/>
                  <a:pt x="2714089" y="2040210"/>
                  <a:pt x="2707436" y="2031647"/>
                </a:cubicBezTo>
                <a:cubicBezTo>
                  <a:pt x="2712880" y="2016188"/>
                  <a:pt x="2723159" y="2040447"/>
                  <a:pt x="2720136" y="2054004"/>
                </a:cubicBezTo>
                <a:cubicBezTo>
                  <a:pt x="2750978" y="2054717"/>
                  <a:pt x="2790891" y="2080641"/>
                  <a:pt x="2814476" y="2044966"/>
                </a:cubicBezTo>
                <a:cubicBezTo>
                  <a:pt x="2828385" y="2050198"/>
                  <a:pt x="2839875" y="2060663"/>
                  <a:pt x="2848342" y="2073268"/>
                </a:cubicBezTo>
                <a:cubicBezTo>
                  <a:pt x="2861042" y="2066371"/>
                  <a:pt x="2840480" y="2050437"/>
                  <a:pt x="2853180" y="2043540"/>
                </a:cubicBezTo>
                <a:cubicBezTo>
                  <a:pt x="2872532" y="2041399"/>
                  <a:pt x="2867693" y="2041399"/>
                  <a:pt x="2886441" y="2044966"/>
                </a:cubicBezTo>
                <a:cubicBezTo>
                  <a:pt x="2888254" y="2062804"/>
                  <a:pt x="2875555" y="2061853"/>
                  <a:pt x="2884626" y="2072555"/>
                </a:cubicBezTo>
                <a:cubicBezTo>
                  <a:pt x="2896721" y="2069463"/>
                  <a:pt x="2907002" y="2064469"/>
                  <a:pt x="2914863" y="2055430"/>
                </a:cubicBezTo>
                <a:cubicBezTo>
                  <a:pt x="2888254" y="2053052"/>
                  <a:pt x="2906397" y="2034501"/>
                  <a:pt x="2899140" y="2037831"/>
                </a:cubicBezTo>
                <a:cubicBezTo>
                  <a:pt x="2889463" y="2031171"/>
                  <a:pt x="2907606" y="2008815"/>
                  <a:pt x="2923935" y="2014286"/>
                </a:cubicBezTo>
                <a:cubicBezTo>
                  <a:pt x="2902164" y="2024274"/>
                  <a:pt x="2917887" y="2039258"/>
                  <a:pt x="2923935" y="2061614"/>
                </a:cubicBezTo>
                <a:cubicBezTo>
                  <a:pt x="2920910" y="2033550"/>
                  <a:pt x="2941472" y="2047581"/>
                  <a:pt x="2947520" y="2020470"/>
                </a:cubicBezTo>
                <a:cubicBezTo>
                  <a:pt x="2994084" y="2010480"/>
                  <a:pt x="3013436" y="2049724"/>
                  <a:pt x="3060606" y="2019994"/>
                </a:cubicBezTo>
                <a:cubicBezTo>
                  <a:pt x="3054559" y="2003584"/>
                  <a:pt x="3035813" y="2035929"/>
                  <a:pt x="3038231" y="2004297"/>
                </a:cubicBezTo>
                <a:cubicBezTo>
                  <a:pt x="3056979" y="2004058"/>
                  <a:pt x="3071492" y="2010718"/>
                  <a:pt x="3075120" y="2026891"/>
                </a:cubicBezTo>
                <a:cubicBezTo>
                  <a:pt x="3085401" y="2015949"/>
                  <a:pt x="3079959" y="2015712"/>
                  <a:pt x="3089030" y="2026415"/>
                </a:cubicBezTo>
                <a:cubicBezTo>
                  <a:pt x="3104148" y="2015712"/>
                  <a:pt x="3075725" y="2009528"/>
                  <a:pt x="3084797" y="1986459"/>
                </a:cubicBezTo>
                <a:cubicBezTo>
                  <a:pt x="3089635" y="1982891"/>
                  <a:pt x="3094472" y="1981465"/>
                  <a:pt x="3094472" y="1975519"/>
                </a:cubicBezTo>
                <a:cubicBezTo>
                  <a:pt x="3127733" y="1980275"/>
                  <a:pt x="3166437" y="1983130"/>
                  <a:pt x="3184579" y="1956967"/>
                </a:cubicBezTo>
                <a:cubicBezTo>
                  <a:pt x="3173694" y="1940081"/>
                  <a:pt x="3150108" y="1972189"/>
                  <a:pt x="3151318" y="1946504"/>
                </a:cubicBezTo>
                <a:cubicBezTo>
                  <a:pt x="3139222" y="1945552"/>
                  <a:pt x="3136804" y="1955303"/>
                  <a:pt x="3131362" y="1962675"/>
                </a:cubicBezTo>
                <a:cubicBezTo>
                  <a:pt x="3119872" y="1957680"/>
                  <a:pt x="3139222" y="1949595"/>
                  <a:pt x="3133176" y="1935088"/>
                </a:cubicBezTo>
                <a:lnTo>
                  <a:pt x="3123500" y="1933898"/>
                </a:lnTo>
                <a:cubicBezTo>
                  <a:pt x="3115033" y="1996687"/>
                  <a:pt x="3061211" y="1923195"/>
                  <a:pt x="3029160" y="1904406"/>
                </a:cubicBezTo>
                <a:cubicBezTo>
                  <a:pt x="3030369" y="1926288"/>
                  <a:pt x="3054559" y="1920341"/>
                  <a:pt x="3053349" y="1946028"/>
                </a:cubicBezTo>
                <a:lnTo>
                  <a:pt x="3024321" y="1945552"/>
                </a:lnTo>
                <a:cubicBezTo>
                  <a:pt x="3018275" y="1961011"/>
                  <a:pt x="3047303" y="1961249"/>
                  <a:pt x="3023113" y="1963151"/>
                </a:cubicBezTo>
                <a:cubicBezTo>
                  <a:pt x="3020089" y="1978849"/>
                  <a:pt x="3032183" y="1973854"/>
                  <a:pt x="3036417" y="1980038"/>
                </a:cubicBezTo>
                <a:cubicBezTo>
                  <a:pt x="3023113" y="2006675"/>
                  <a:pt x="3014041" y="1952211"/>
                  <a:pt x="3003156" y="1973141"/>
                </a:cubicBezTo>
                <a:cubicBezTo>
                  <a:pt x="3000132" y="1903454"/>
                  <a:pt x="2923935" y="1931043"/>
                  <a:pt x="2862251" y="1921769"/>
                </a:cubicBezTo>
                <a:cubicBezTo>
                  <a:pt x="2861647" y="1937703"/>
                  <a:pt x="2873136" y="1938418"/>
                  <a:pt x="2885231" y="1939607"/>
                </a:cubicBezTo>
                <a:cubicBezTo>
                  <a:pt x="2865274" y="1953638"/>
                  <a:pt x="2841085" y="1925574"/>
                  <a:pt x="2835037" y="1903217"/>
                </a:cubicBezTo>
                <a:cubicBezTo>
                  <a:pt x="2847132" y="1904169"/>
                  <a:pt x="2856203" y="1905119"/>
                  <a:pt x="2864065" y="1897985"/>
                </a:cubicBezTo>
                <a:cubicBezTo>
                  <a:pt x="2854994" y="1881336"/>
                  <a:pt x="2841690" y="1904169"/>
                  <a:pt x="2830200" y="1899174"/>
                </a:cubicBezTo>
                <a:cubicBezTo>
                  <a:pt x="2824757" y="1904645"/>
                  <a:pt x="2826570" y="1916535"/>
                  <a:pt x="2830804" y="1932709"/>
                </a:cubicBezTo>
                <a:cubicBezTo>
                  <a:pt x="2816290" y="1929617"/>
                  <a:pt x="2822942" y="1904406"/>
                  <a:pt x="2806009" y="1904882"/>
                </a:cubicBezTo>
                <a:cubicBezTo>
                  <a:pt x="2808429" y="1899174"/>
                  <a:pt x="2811453" y="1895368"/>
                  <a:pt x="2811453" y="1887520"/>
                </a:cubicBezTo>
                <a:cubicBezTo>
                  <a:pt x="2828990" y="1881099"/>
                  <a:pt x="2842899" y="1886093"/>
                  <a:pt x="2871927" y="1880860"/>
                </a:cubicBezTo>
                <a:cubicBezTo>
                  <a:pt x="2888859" y="1921769"/>
                  <a:pt x="2961429" y="1914157"/>
                  <a:pt x="3014647" y="1904882"/>
                </a:cubicBezTo>
                <a:cubicBezTo>
                  <a:pt x="3006180" y="1892277"/>
                  <a:pt x="2988037" y="1906547"/>
                  <a:pt x="2998922" y="1881812"/>
                </a:cubicBezTo>
                <a:cubicBezTo>
                  <a:pt x="2980175" y="1874202"/>
                  <a:pt x="2979571" y="1889898"/>
                  <a:pt x="2967476" y="1892752"/>
                </a:cubicBezTo>
                <a:cubicBezTo>
                  <a:pt x="2985619" y="1864450"/>
                  <a:pt x="2911236" y="1860644"/>
                  <a:pt x="2938448" y="1853034"/>
                </a:cubicBezTo>
                <a:cubicBezTo>
                  <a:pt x="2927563" y="1832105"/>
                  <a:pt x="2916678" y="1858980"/>
                  <a:pt x="2916073" y="1870872"/>
                </a:cubicBezTo>
                <a:cubicBezTo>
                  <a:pt x="2908816" y="1866353"/>
                  <a:pt x="2904583" y="1861596"/>
                  <a:pt x="2897326" y="1857077"/>
                </a:cubicBezTo>
                <a:cubicBezTo>
                  <a:pt x="2898535" y="1845185"/>
                  <a:pt x="2914259" y="1852797"/>
                  <a:pt x="2914863" y="1840905"/>
                </a:cubicBezTo>
                <a:cubicBezTo>
                  <a:pt x="2906397" y="1826397"/>
                  <a:pt x="2889463" y="1824732"/>
                  <a:pt x="2877974" y="1817835"/>
                </a:cubicBezTo>
                <a:cubicBezTo>
                  <a:pt x="2868298" y="1819024"/>
                  <a:pt x="2881603" y="1838051"/>
                  <a:pt x="2891279" y="1834959"/>
                </a:cubicBezTo>
                <a:cubicBezTo>
                  <a:pt x="2890674" y="1842807"/>
                  <a:pt x="2881603" y="1839953"/>
                  <a:pt x="2882207" y="1834007"/>
                </a:cubicBezTo>
                <a:cubicBezTo>
                  <a:pt x="2874345" y="1837337"/>
                  <a:pt x="2886441" y="1844235"/>
                  <a:pt x="2876764" y="1845424"/>
                </a:cubicBezTo>
                <a:cubicBezTo>
                  <a:pt x="2854994" y="1803803"/>
                  <a:pt x="2821128" y="1797382"/>
                  <a:pt x="2797544" y="1789533"/>
                </a:cubicBezTo>
                <a:cubicBezTo>
                  <a:pt x="2812661" y="1822354"/>
                  <a:pt x="2844713" y="1807132"/>
                  <a:pt x="2852575" y="1841381"/>
                </a:cubicBezTo>
                <a:cubicBezTo>
                  <a:pt x="2845922" y="1833056"/>
                  <a:pt x="2828385" y="1841381"/>
                  <a:pt x="2829594" y="1823543"/>
                </a:cubicBezTo>
                <a:cubicBezTo>
                  <a:pt x="2807824" y="1825684"/>
                  <a:pt x="2805404" y="1833532"/>
                  <a:pt x="2793310" y="1834483"/>
                </a:cubicBezTo>
                <a:cubicBezTo>
                  <a:pt x="2792100" y="1846375"/>
                  <a:pt x="2804195" y="1845424"/>
                  <a:pt x="2811453" y="1851845"/>
                </a:cubicBezTo>
                <a:cubicBezTo>
                  <a:pt x="2827781" y="1859218"/>
                  <a:pt x="2824152" y="1836861"/>
                  <a:pt x="2838060" y="1840191"/>
                </a:cubicBezTo>
                <a:lnTo>
                  <a:pt x="2839271" y="1870396"/>
                </a:lnTo>
                <a:cubicBezTo>
                  <a:pt x="2825966" y="1849467"/>
                  <a:pt x="2827175" y="1869207"/>
                  <a:pt x="2809638" y="1875628"/>
                </a:cubicBezTo>
                <a:cubicBezTo>
                  <a:pt x="2804195" y="1847802"/>
                  <a:pt x="2780610" y="1843759"/>
                  <a:pt x="2769120" y="1824019"/>
                </a:cubicBezTo>
                <a:cubicBezTo>
                  <a:pt x="2764282" y="1835672"/>
                  <a:pt x="2746745" y="1852797"/>
                  <a:pt x="2774563" y="1851369"/>
                </a:cubicBezTo>
                <a:cubicBezTo>
                  <a:pt x="2767911" y="1876341"/>
                  <a:pt x="2747954" y="1853034"/>
                  <a:pt x="2737674" y="1844235"/>
                </a:cubicBezTo>
                <a:cubicBezTo>
                  <a:pt x="2747954" y="1837575"/>
                  <a:pt x="2752188" y="1823543"/>
                  <a:pt x="2769120" y="1822115"/>
                </a:cubicBezTo>
                <a:cubicBezTo>
                  <a:pt x="2766097" y="1816408"/>
                  <a:pt x="2763678" y="1809986"/>
                  <a:pt x="2763678" y="1800473"/>
                </a:cubicBezTo>
                <a:cubicBezTo>
                  <a:pt x="2742511" y="1792624"/>
                  <a:pt x="2718926" y="1818548"/>
                  <a:pt x="2720740" y="1788820"/>
                </a:cubicBezTo>
                <a:cubicBezTo>
                  <a:pt x="2744931" y="1789057"/>
                  <a:pt x="2747350" y="1795002"/>
                  <a:pt x="2769120" y="1788820"/>
                </a:cubicBezTo>
                <a:cubicBezTo>
                  <a:pt x="2766097" y="1800473"/>
                  <a:pt x="2789682" y="1808322"/>
                  <a:pt x="2777587" y="1811413"/>
                </a:cubicBezTo>
                <a:cubicBezTo>
                  <a:pt x="2781819" y="1819500"/>
                  <a:pt x="2793914" y="1820452"/>
                  <a:pt x="2800567" y="1823067"/>
                </a:cubicBezTo>
                <a:cubicBezTo>
                  <a:pt x="2809638" y="1797856"/>
                  <a:pt x="2784843" y="1807608"/>
                  <a:pt x="2788472" y="1788105"/>
                </a:cubicBezTo>
                <a:cubicBezTo>
                  <a:pt x="2798148" y="1785014"/>
                  <a:pt x="2801172" y="1773597"/>
                  <a:pt x="2815685" y="1776690"/>
                </a:cubicBezTo>
                <a:cubicBezTo>
                  <a:pt x="2813266" y="1770506"/>
                  <a:pt x="2806009" y="1768128"/>
                  <a:pt x="2801776" y="1765750"/>
                </a:cubicBezTo>
                <a:cubicBezTo>
                  <a:pt x="2788472" y="1748863"/>
                  <a:pt x="2819919" y="1776927"/>
                  <a:pt x="2821128" y="1759328"/>
                </a:cubicBezTo>
                <a:cubicBezTo>
                  <a:pt x="2825362" y="1767652"/>
                  <a:pt x="2839271" y="1776690"/>
                  <a:pt x="2828990" y="1787630"/>
                </a:cubicBezTo>
                <a:cubicBezTo>
                  <a:pt x="2835641" y="1796193"/>
                  <a:pt x="2853180" y="1790009"/>
                  <a:pt x="2854994" y="1806181"/>
                </a:cubicBezTo>
                <a:cubicBezTo>
                  <a:pt x="2860437" y="1796667"/>
                  <a:pt x="2861042" y="1780495"/>
                  <a:pt x="2877974" y="1781922"/>
                </a:cubicBezTo>
                <a:cubicBezTo>
                  <a:pt x="2880998" y="1809986"/>
                  <a:pt x="2913049" y="1796906"/>
                  <a:pt x="2920910" y="1829251"/>
                </a:cubicBezTo>
                <a:cubicBezTo>
                  <a:pt x="2919701" y="1807370"/>
                  <a:pt x="2940262" y="1827349"/>
                  <a:pt x="2954172" y="1834483"/>
                </a:cubicBezTo>
                <a:cubicBezTo>
                  <a:pt x="2960824" y="1837099"/>
                  <a:pt x="2960219" y="1802851"/>
                  <a:pt x="2947520" y="1811889"/>
                </a:cubicBezTo>
                <a:cubicBezTo>
                  <a:pt x="2960219" y="1800949"/>
                  <a:pt x="2980175" y="1796667"/>
                  <a:pt x="3000132" y="1782398"/>
                </a:cubicBezTo>
                <a:cubicBezTo>
                  <a:pt x="3006785" y="1786916"/>
                  <a:pt x="3008599" y="1801425"/>
                  <a:pt x="3020694" y="1800473"/>
                </a:cubicBezTo>
                <a:cubicBezTo>
                  <a:pt x="3027345" y="1775025"/>
                  <a:pt x="3007994" y="1769554"/>
                  <a:pt x="2986829" y="1765750"/>
                </a:cubicBezTo>
                <a:cubicBezTo>
                  <a:pt x="2978361" y="1785014"/>
                  <a:pt x="2963848" y="1783825"/>
                  <a:pt x="2943891" y="1794052"/>
                </a:cubicBezTo>
                <a:cubicBezTo>
                  <a:pt x="2946915" y="1790484"/>
                  <a:pt x="2955986" y="1763133"/>
                  <a:pt x="2943891" y="1760042"/>
                </a:cubicBezTo>
                <a:cubicBezTo>
                  <a:pt x="2942076" y="1750053"/>
                  <a:pt x="2970500" y="1748625"/>
                  <a:pt x="2962639" y="1765750"/>
                </a:cubicBezTo>
                <a:cubicBezTo>
                  <a:pt x="2967476" y="1764322"/>
                  <a:pt x="2967476" y="1760279"/>
                  <a:pt x="2972314" y="1758852"/>
                </a:cubicBezTo>
                <a:cubicBezTo>
                  <a:pt x="2973524" y="1742917"/>
                  <a:pt x="2951752" y="1742917"/>
                  <a:pt x="2978361" y="1743156"/>
                </a:cubicBezTo>
                <a:cubicBezTo>
                  <a:pt x="2969290" y="1730550"/>
                  <a:pt x="2969290" y="1738398"/>
                  <a:pt x="2972314" y="1718897"/>
                </a:cubicBezTo>
                <a:cubicBezTo>
                  <a:pt x="2954172" y="1745058"/>
                  <a:pt x="2946310" y="1714378"/>
                  <a:pt x="2939053" y="1753620"/>
                </a:cubicBezTo>
                <a:cubicBezTo>
                  <a:pt x="2922726" y="1750053"/>
                  <a:pt x="2953567" y="1724842"/>
                  <a:pt x="2931191" y="1731026"/>
                </a:cubicBezTo>
                <a:cubicBezTo>
                  <a:pt x="2929377" y="1724842"/>
                  <a:pt x="2936029" y="1726031"/>
                  <a:pt x="2939053" y="1724129"/>
                </a:cubicBezTo>
                <a:cubicBezTo>
                  <a:pt x="2936634" y="1716043"/>
                  <a:pt x="2924539" y="1718897"/>
                  <a:pt x="2929982" y="1701534"/>
                </a:cubicBezTo>
                <a:cubicBezTo>
                  <a:pt x="2917282" y="1718182"/>
                  <a:pt x="2904583" y="1735069"/>
                  <a:pt x="2895512" y="1760042"/>
                </a:cubicBezTo>
                <a:cubicBezTo>
                  <a:pt x="2881603" y="1754809"/>
                  <a:pt x="2894302" y="1747912"/>
                  <a:pt x="2893093" y="1729836"/>
                </a:cubicBezTo>
                <a:cubicBezTo>
                  <a:pt x="2880393" y="1738637"/>
                  <a:pt x="2877369" y="1742441"/>
                  <a:pt x="2881603" y="1758852"/>
                </a:cubicBezTo>
                <a:cubicBezTo>
                  <a:pt x="2871927" y="1757901"/>
                  <a:pt x="2866483" y="1761468"/>
                  <a:pt x="2868298" y="1771458"/>
                </a:cubicBezTo>
                <a:cubicBezTo>
                  <a:pt x="2851366" y="1774073"/>
                  <a:pt x="2847132" y="1767415"/>
                  <a:pt x="2835641" y="1764561"/>
                </a:cubicBezTo>
                <a:cubicBezTo>
                  <a:pt x="2836247" y="1750766"/>
                  <a:pt x="2850156" y="1764085"/>
                  <a:pt x="2854994" y="1764561"/>
                </a:cubicBezTo>
                <a:cubicBezTo>
                  <a:pt x="2859832" y="1762896"/>
                  <a:pt x="2857412" y="1750528"/>
                  <a:pt x="2858017" y="1742680"/>
                </a:cubicBezTo>
                <a:cubicBezTo>
                  <a:pt x="2837457" y="1762657"/>
                  <a:pt x="2811453" y="1726745"/>
                  <a:pt x="2807219" y="1754096"/>
                </a:cubicBezTo>
                <a:cubicBezTo>
                  <a:pt x="2795124" y="1756949"/>
                  <a:pt x="2792100" y="1727220"/>
                  <a:pt x="2783634" y="1748388"/>
                </a:cubicBezTo>
                <a:cubicBezTo>
                  <a:pt x="2764886" y="1738874"/>
                  <a:pt x="2793914" y="1739113"/>
                  <a:pt x="2787263" y="1724604"/>
                </a:cubicBezTo>
                <a:cubicBezTo>
                  <a:pt x="2791496" y="1731026"/>
                  <a:pt x="2806615" y="1726507"/>
                  <a:pt x="2802986" y="1742204"/>
                </a:cubicBezTo>
                <a:cubicBezTo>
                  <a:pt x="2820524" y="1727696"/>
                  <a:pt x="2856808" y="1734355"/>
                  <a:pt x="2862856" y="1707242"/>
                </a:cubicBezTo>
                <a:cubicBezTo>
                  <a:pt x="2880393" y="1698680"/>
                  <a:pt x="2866483" y="1727696"/>
                  <a:pt x="2878578" y="1724604"/>
                </a:cubicBezTo>
                <a:cubicBezTo>
                  <a:pt x="2883417" y="1723177"/>
                  <a:pt x="2881603" y="1719134"/>
                  <a:pt x="2879183" y="1718897"/>
                </a:cubicBezTo>
                <a:cubicBezTo>
                  <a:pt x="2879789" y="1701059"/>
                  <a:pt x="2888254" y="1723653"/>
                  <a:pt x="2895512" y="1718421"/>
                </a:cubicBezTo>
                <a:cubicBezTo>
                  <a:pt x="2876160" y="1681081"/>
                  <a:pt x="2843503" y="1705816"/>
                  <a:pt x="2821733" y="1712000"/>
                </a:cubicBezTo>
                <a:cubicBezTo>
                  <a:pt x="2829594" y="1698680"/>
                  <a:pt x="2803590" y="1690593"/>
                  <a:pt x="2801776" y="1672519"/>
                </a:cubicBezTo>
                <a:cubicBezTo>
                  <a:pt x="2794519" y="1677989"/>
                  <a:pt x="2787263" y="1681318"/>
                  <a:pt x="2789077" y="1695351"/>
                </a:cubicBezTo>
                <a:cubicBezTo>
                  <a:pt x="2776378" y="1690593"/>
                  <a:pt x="2790286" y="1681794"/>
                  <a:pt x="2784238" y="1674897"/>
                </a:cubicBezTo>
                <a:cubicBezTo>
                  <a:pt x="2772144" y="1672043"/>
                  <a:pt x="2769120" y="1681081"/>
                  <a:pt x="2770934" y="1696777"/>
                </a:cubicBezTo>
                <a:cubicBezTo>
                  <a:pt x="2760654" y="1692021"/>
                  <a:pt x="2761863" y="1675135"/>
                  <a:pt x="2749164" y="1673946"/>
                </a:cubicBezTo>
                <a:cubicBezTo>
                  <a:pt x="2746140" y="1683459"/>
                  <a:pt x="2730416" y="1683459"/>
                  <a:pt x="2734650" y="1701534"/>
                </a:cubicBezTo>
                <a:cubicBezTo>
                  <a:pt x="2725579" y="1687026"/>
                  <a:pt x="2707436" y="1681794"/>
                  <a:pt x="2703203" y="1661817"/>
                </a:cubicBezTo>
                <a:cubicBezTo>
                  <a:pt x="2720740" y="1671092"/>
                  <a:pt x="2718926" y="1667286"/>
                  <a:pt x="2731021" y="1680129"/>
                </a:cubicBezTo>
                <a:cubicBezTo>
                  <a:pt x="2741302" y="1681081"/>
                  <a:pt x="2746745" y="1675610"/>
                  <a:pt x="2744931" y="1661817"/>
                </a:cubicBezTo>
                <a:cubicBezTo>
                  <a:pt x="2757630" y="1664671"/>
                  <a:pt x="2761259" y="1684648"/>
                  <a:pt x="2764886" y="1657535"/>
                </a:cubicBezTo>
                <a:cubicBezTo>
                  <a:pt x="2776982" y="1656822"/>
                  <a:pt x="2779401" y="1663719"/>
                  <a:pt x="2783029" y="1672519"/>
                </a:cubicBezTo>
                <a:cubicBezTo>
                  <a:pt x="2795728" y="1661817"/>
                  <a:pt x="2795124" y="1632324"/>
                  <a:pt x="2815685" y="1649925"/>
                </a:cubicBezTo>
                <a:cubicBezTo>
                  <a:pt x="2800567" y="1622812"/>
                  <a:pt x="2767306" y="1653255"/>
                  <a:pt x="2744931" y="1631611"/>
                </a:cubicBezTo>
                <a:cubicBezTo>
                  <a:pt x="2752792" y="1618293"/>
                  <a:pt x="2771539" y="1620671"/>
                  <a:pt x="2784238" y="1613773"/>
                </a:cubicBezTo>
                <a:cubicBezTo>
                  <a:pt x="2769725" y="1614488"/>
                  <a:pt x="2758840" y="1599029"/>
                  <a:pt x="2732230" y="1602596"/>
                </a:cubicBezTo>
                <a:cubicBezTo>
                  <a:pt x="2728602" y="1624238"/>
                  <a:pt x="2737069" y="1633039"/>
                  <a:pt x="2746140" y="1643741"/>
                </a:cubicBezTo>
                <a:cubicBezTo>
                  <a:pt x="2738279" y="1657059"/>
                  <a:pt x="2720740" y="1629709"/>
                  <a:pt x="2731021" y="1660389"/>
                </a:cubicBezTo>
                <a:cubicBezTo>
                  <a:pt x="2709250" y="1656583"/>
                  <a:pt x="2721950" y="1643741"/>
                  <a:pt x="2720740" y="1625903"/>
                </a:cubicBezTo>
                <a:cubicBezTo>
                  <a:pt x="2717112" y="1609493"/>
                  <a:pt x="2694737" y="1621622"/>
                  <a:pt x="2694132" y="1631611"/>
                </a:cubicBezTo>
                <a:cubicBezTo>
                  <a:pt x="2695946" y="1641601"/>
                  <a:pt x="2709250" y="1627092"/>
                  <a:pt x="2712880" y="1643265"/>
                </a:cubicBezTo>
                <a:cubicBezTo>
                  <a:pt x="2707436" y="1660626"/>
                  <a:pt x="2702599" y="1654205"/>
                  <a:pt x="2683247" y="1660389"/>
                </a:cubicBezTo>
                <a:cubicBezTo>
                  <a:pt x="2684456" y="1640649"/>
                  <a:pt x="2664499" y="1647071"/>
                  <a:pt x="2665710" y="1625190"/>
                </a:cubicBezTo>
                <a:cubicBezTo>
                  <a:pt x="2656638" y="1624477"/>
                  <a:pt x="2655428" y="1632324"/>
                  <a:pt x="2645753" y="1631611"/>
                </a:cubicBezTo>
                <a:cubicBezTo>
                  <a:pt x="2651800" y="1612108"/>
                  <a:pt x="2649381" y="1615677"/>
                  <a:pt x="2640915" y="1601168"/>
                </a:cubicBezTo>
                <a:cubicBezTo>
                  <a:pt x="2617329" y="1591180"/>
                  <a:pt x="2590722" y="1634941"/>
                  <a:pt x="2611887" y="1642790"/>
                </a:cubicBezTo>
                <a:cubicBezTo>
                  <a:pt x="2608864" y="1650400"/>
                  <a:pt x="2601607" y="1653255"/>
                  <a:pt x="2594349" y="1654681"/>
                </a:cubicBezTo>
                <a:cubicBezTo>
                  <a:pt x="2596768" y="1648973"/>
                  <a:pt x="2599792" y="1641125"/>
                  <a:pt x="2597977" y="1630898"/>
                </a:cubicBezTo>
                <a:cubicBezTo>
                  <a:pt x="2583464" y="1631850"/>
                  <a:pt x="2570160" y="1668714"/>
                  <a:pt x="2564717" y="1630422"/>
                </a:cubicBezTo>
                <a:cubicBezTo>
                  <a:pt x="2576813" y="1631611"/>
                  <a:pt x="2581045" y="1641601"/>
                  <a:pt x="2588907" y="1630422"/>
                </a:cubicBezTo>
                <a:cubicBezTo>
                  <a:pt x="2587092" y="1620433"/>
                  <a:pt x="2567136" y="1630422"/>
                  <a:pt x="2575602" y="1607352"/>
                </a:cubicBezTo>
                <a:cubicBezTo>
                  <a:pt x="2556856" y="1599742"/>
                  <a:pt x="2548994" y="1615201"/>
                  <a:pt x="2537504" y="1596412"/>
                </a:cubicBezTo>
                <a:cubicBezTo>
                  <a:pt x="2522989" y="1599029"/>
                  <a:pt x="2515734" y="1608065"/>
                  <a:pt x="2514524" y="1625903"/>
                </a:cubicBezTo>
                <a:cubicBezTo>
                  <a:pt x="2518152" y="1642076"/>
                  <a:pt x="2519966" y="1610682"/>
                  <a:pt x="2531456" y="1619482"/>
                </a:cubicBezTo>
                <a:cubicBezTo>
                  <a:pt x="2538713" y="1620195"/>
                  <a:pt x="2518152" y="1639936"/>
                  <a:pt x="2504244" y="1636843"/>
                </a:cubicBezTo>
                <a:cubicBezTo>
                  <a:pt x="2510895" y="1603548"/>
                  <a:pt x="2518757" y="1598790"/>
                  <a:pt x="2518152" y="1566921"/>
                </a:cubicBezTo>
                <a:cubicBezTo>
                  <a:pt x="2538713" y="1580715"/>
                  <a:pt x="2545365" y="1584995"/>
                  <a:pt x="2574997" y="1579526"/>
                </a:cubicBezTo>
                <a:cubicBezTo>
                  <a:pt x="2559275" y="1560262"/>
                  <a:pt x="2518152" y="1561212"/>
                  <a:pt x="2493358" y="1566921"/>
                </a:cubicBezTo>
                <a:cubicBezTo>
                  <a:pt x="2501824" y="1543851"/>
                  <a:pt x="2530851" y="1552174"/>
                  <a:pt x="2542341" y="1560975"/>
                </a:cubicBezTo>
                <a:cubicBezTo>
                  <a:pt x="2556856" y="1550511"/>
                  <a:pt x="2516943" y="1540997"/>
                  <a:pt x="2532060" y="1526489"/>
                </a:cubicBezTo>
                <a:cubicBezTo>
                  <a:pt x="2495172" y="1537192"/>
                  <a:pt x="2474611" y="1519355"/>
                  <a:pt x="2446187" y="1515073"/>
                </a:cubicBezTo>
                <a:cubicBezTo>
                  <a:pt x="2434093" y="1517927"/>
                  <a:pt x="2452840" y="1527678"/>
                  <a:pt x="2447396" y="1539094"/>
                </a:cubicBezTo>
                <a:cubicBezTo>
                  <a:pt x="2432883" y="1541948"/>
                  <a:pt x="2428650" y="1525537"/>
                  <a:pt x="2418369" y="1538619"/>
                </a:cubicBezTo>
                <a:cubicBezTo>
                  <a:pt x="2418369" y="1544564"/>
                  <a:pt x="2432279" y="1557645"/>
                  <a:pt x="2432883" y="1543851"/>
                </a:cubicBezTo>
                <a:cubicBezTo>
                  <a:pt x="2444373" y="1550748"/>
                  <a:pt x="2421998" y="1564780"/>
                  <a:pt x="2409902" y="1561688"/>
                </a:cubicBezTo>
                <a:cubicBezTo>
                  <a:pt x="2406879" y="1571440"/>
                  <a:pt x="2435302" y="1571916"/>
                  <a:pt x="2433488" y="1561688"/>
                </a:cubicBezTo>
                <a:cubicBezTo>
                  <a:pt x="2438930" y="1558358"/>
                  <a:pt x="2429859" y="1592845"/>
                  <a:pt x="2443164" y="1572153"/>
                </a:cubicBezTo>
                <a:cubicBezTo>
                  <a:pt x="2454654" y="1577148"/>
                  <a:pt x="2430463" y="1587375"/>
                  <a:pt x="2438930" y="1607828"/>
                </a:cubicBezTo>
                <a:cubicBezTo>
                  <a:pt x="2434697" y="1591655"/>
                  <a:pt x="2409902" y="1601407"/>
                  <a:pt x="2408693" y="1585471"/>
                </a:cubicBezTo>
                <a:cubicBezTo>
                  <a:pt x="2391760" y="1589990"/>
                  <a:pt x="2408088" y="1598790"/>
                  <a:pt x="2404460" y="1618293"/>
                </a:cubicBezTo>
                <a:cubicBezTo>
                  <a:pt x="2397808" y="1603785"/>
                  <a:pt x="2386318" y="1597364"/>
                  <a:pt x="2366966" y="1601644"/>
                </a:cubicBezTo>
                <a:cubicBezTo>
                  <a:pt x="2372409" y="1584282"/>
                  <a:pt x="2391760" y="1585947"/>
                  <a:pt x="2404460" y="1579050"/>
                </a:cubicBezTo>
                <a:cubicBezTo>
                  <a:pt x="2380875" y="1572866"/>
                  <a:pt x="2365152" y="1585471"/>
                  <a:pt x="2342172" y="1567634"/>
                </a:cubicBezTo>
                <a:cubicBezTo>
                  <a:pt x="2337334" y="1569061"/>
                  <a:pt x="2341567" y="1577624"/>
                  <a:pt x="2346404" y="1577861"/>
                </a:cubicBezTo>
                <a:cubicBezTo>
                  <a:pt x="2330681" y="1602357"/>
                  <a:pt x="2328263" y="1560737"/>
                  <a:pt x="2308911" y="1566921"/>
                </a:cubicBezTo>
                <a:cubicBezTo>
                  <a:pt x="2299235" y="1568110"/>
                  <a:pt x="2310120" y="1582617"/>
                  <a:pt x="2319797" y="1579526"/>
                </a:cubicBezTo>
                <a:cubicBezTo>
                  <a:pt x="2321005" y="1599504"/>
                  <a:pt x="2293792" y="1581428"/>
                  <a:pt x="2290768" y="1596888"/>
                </a:cubicBezTo>
                <a:cubicBezTo>
                  <a:pt x="2276859" y="1585710"/>
                  <a:pt x="2301049" y="1577861"/>
                  <a:pt x="2299840" y="1565732"/>
                </a:cubicBezTo>
                <a:cubicBezTo>
                  <a:pt x="2299840" y="1561688"/>
                  <a:pt x="2295003" y="1561688"/>
                  <a:pt x="2295003" y="1555743"/>
                </a:cubicBezTo>
                <a:cubicBezTo>
                  <a:pt x="2276255" y="1552174"/>
                  <a:pt x="2276859" y="1578098"/>
                  <a:pt x="2265974" y="1555267"/>
                </a:cubicBezTo>
                <a:cubicBezTo>
                  <a:pt x="2268393" y="1599029"/>
                  <a:pt x="2206105" y="1563829"/>
                  <a:pt x="2220618" y="1596888"/>
                </a:cubicBezTo>
                <a:cubicBezTo>
                  <a:pt x="2203684" y="1601407"/>
                  <a:pt x="2209128" y="1579763"/>
                  <a:pt x="2200056" y="1579050"/>
                </a:cubicBezTo>
                <a:cubicBezTo>
                  <a:pt x="2197638" y="1578813"/>
                  <a:pt x="2195219" y="1584521"/>
                  <a:pt x="2190380" y="1584282"/>
                </a:cubicBezTo>
                <a:cubicBezTo>
                  <a:pt x="2192196" y="1590228"/>
                  <a:pt x="2199452" y="1589277"/>
                  <a:pt x="2206105" y="1589990"/>
                </a:cubicBezTo>
                <a:cubicBezTo>
                  <a:pt x="2181310" y="1609493"/>
                  <a:pt x="2164377" y="1575959"/>
                  <a:pt x="2140188" y="1577861"/>
                </a:cubicBezTo>
                <a:lnTo>
                  <a:pt x="2139583" y="1589990"/>
                </a:lnTo>
                <a:cubicBezTo>
                  <a:pt x="2148048" y="1604498"/>
                  <a:pt x="2163772" y="1582142"/>
                  <a:pt x="2177681" y="1595223"/>
                </a:cubicBezTo>
                <a:cubicBezTo>
                  <a:pt x="2157120" y="1617103"/>
                  <a:pt x="2184334" y="1599742"/>
                  <a:pt x="2201266" y="1601168"/>
                </a:cubicBezTo>
                <a:cubicBezTo>
                  <a:pt x="2204290" y="1635178"/>
                  <a:pt x="2177076" y="1595223"/>
                  <a:pt x="2175867" y="1624714"/>
                </a:cubicBezTo>
                <a:cubicBezTo>
                  <a:pt x="2150468" y="1606639"/>
                  <a:pt x="2122650" y="1592131"/>
                  <a:pt x="2114183" y="1565732"/>
                </a:cubicBezTo>
                <a:cubicBezTo>
                  <a:pt x="2109346" y="1569299"/>
                  <a:pt x="2111160" y="1581428"/>
                  <a:pt x="2110555" y="1589277"/>
                </a:cubicBezTo>
                <a:cubicBezTo>
                  <a:pt x="2103902" y="1584758"/>
                  <a:pt x="2096040" y="1581904"/>
                  <a:pt x="2097251" y="1566207"/>
                </a:cubicBezTo>
                <a:cubicBezTo>
                  <a:pt x="2102088" y="1566683"/>
                  <a:pt x="2109346" y="1567634"/>
                  <a:pt x="2109346" y="1561688"/>
                </a:cubicBezTo>
                <a:cubicBezTo>
                  <a:pt x="2109950" y="1551937"/>
                  <a:pt x="2085760" y="1561688"/>
                  <a:pt x="2087575" y="1573818"/>
                </a:cubicBezTo>
                <a:cubicBezTo>
                  <a:pt x="2077899" y="1570964"/>
                  <a:pt x="2078504" y="1557408"/>
                  <a:pt x="2069433" y="1556693"/>
                </a:cubicBezTo>
                <a:cubicBezTo>
                  <a:pt x="2060966" y="1569775"/>
                  <a:pt x="2051290" y="1576435"/>
                  <a:pt x="2034356" y="1579050"/>
                </a:cubicBezTo>
                <a:cubicBezTo>
                  <a:pt x="2025890" y="1552413"/>
                  <a:pt x="2051894" y="1568348"/>
                  <a:pt x="2054918" y="1554791"/>
                </a:cubicBezTo>
                <a:cubicBezTo>
                  <a:pt x="2043428" y="1547894"/>
                  <a:pt x="2018029" y="1537905"/>
                  <a:pt x="2011981" y="1555267"/>
                </a:cubicBezTo>
                <a:cubicBezTo>
                  <a:pt x="1974488" y="1502467"/>
                  <a:pt x="1921875" y="1576909"/>
                  <a:pt x="1892847" y="1536716"/>
                </a:cubicBezTo>
                <a:cubicBezTo>
                  <a:pt x="1876519" y="1565256"/>
                  <a:pt x="1852934" y="1555980"/>
                  <a:pt x="1835396" y="1572153"/>
                </a:cubicBezTo>
                <a:cubicBezTo>
                  <a:pt x="1819069" y="1560975"/>
                  <a:pt x="1850515" y="1559547"/>
                  <a:pt x="1851120" y="1549559"/>
                </a:cubicBezTo>
                <a:cubicBezTo>
                  <a:pt x="1847492" y="1533386"/>
                  <a:pt x="1795484" y="1556693"/>
                  <a:pt x="1811207" y="1532197"/>
                </a:cubicBezTo>
                <a:cubicBezTo>
                  <a:pt x="1789436" y="1536240"/>
                  <a:pt x="1757385" y="1555267"/>
                  <a:pt x="1741056" y="1538143"/>
                </a:cubicBezTo>
                <a:cubicBezTo>
                  <a:pt x="1756175" y="1527441"/>
                  <a:pt x="1784598" y="1533862"/>
                  <a:pt x="1778551" y="1515549"/>
                </a:cubicBezTo>
                <a:cubicBezTo>
                  <a:pt x="1779760" y="1495809"/>
                  <a:pt x="1765851" y="1530295"/>
                  <a:pt x="1764642" y="1508414"/>
                </a:cubicBezTo>
                <a:cubicBezTo>
                  <a:pt x="1765851" y="1526489"/>
                  <a:pt x="1742266" y="1522446"/>
                  <a:pt x="1741056" y="1496522"/>
                </a:cubicBezTo>
                <a:cubicBezTo>
                  <a:pt x="1733800" y="1499852"/>
                  <a:pt x="1728962" y="1505084"/>
                  <a:pt x="1721704" y="1508414"/>
                </a:cubicBezTo>
                <a:cubicBezTo>
                  <a:pt x="1751942" y="1519116"/>
                  <a:pt x="1730171" y="1521257"/>
                  <a:pt x="1708400" y="1525300"/>
                </a:cubicBezTo>
                <a:cubicBezTo>
                  <a:pt x="1709005" y="1513646"/>
                  <a:pt x="1707191" y="1503419"/>
                  <a:pt x="1702958" y="1496998"/>
                </a:cubicBezTo>
                <a:cubicBezTo>
                  <a:pt x="1658206" y="1519116"/>
                  <a:pt x="1617084" y="1481538"/>
                  <a:pt x="1565682" y="1496998"/>
                </a:cubicBezTo>
                <a:cubicBezTo>
                  <a:pt x="1573543" y="1485819"/>
                  <a:pt x="1563867" y="1487009"/>
                  <a:pt x="1565076" y="1467268"/>
                </a:cubicBezTo>
                <a:lnTo>
                  <a:pt x="1584428" y="1466792"/>
                </a:lnTo>
                <a:cubicBezTo>
                  <a:pt x="1583823" y="1476782"/>
                  <a:pt x="1569310" y="1469409"/>
                  <a:pt x="1571124" y="1479636"/>
                </a:cubicBezTo>
                <a:cubicBezTo>
                  <a:pt x="1589872" y="1495096"/>
                  <a:pt x="1600152" y="1484630"/>
                  <a:pt x="1626760" y="1484868"/>
                </a:cubicBezTo>
                <a:cubicBezTo>
                  <a:pt x="1638854" y="1483917"/>
                  <a:pt x="1628575" y="1455377"/>
                  <a:pt x="1638250" y="1450145"/>
                </a:cubicBezTo>
                <a:cubicBezTo>
                  <a:pt x="1637645" y="1466079"/>
                  <a:pt x="1640669" y="1483679"/>
                  <a:pt x="1659416" y="1491290"/>
                </a:cubicBezTo>
                <a:cubicBezTo>
                  <a:pt x="1682397" y="1471311"/>
                  <a:pt x="1669696" y="1484155"/>
                  <a:pt x="1694491" y="1474404"/>
                </a:cubicBezTo>
                <a:lnTo>
                  <a:pt x="1693282" y="1490101"/>
                </a:lnTo>
                <a:cubicBezTo>
                  <a:pt x="1707795" y="1487247"/>
                  <a:pt x="1709610" y="1497948"/>
                  <a:pt x="1721704" y="1496998"/>
                </a:cubicBezTo>
                <a:cubicBezTo>
                  <a:pt x="1736219" y="1496285"/>
                  <a:pt x="1728357" y="1465366"/>
                  <a:pt x="1745290" y="1466792"/>
                </a:cubicBezTo>
                <a:cubicBezTo>
                  <a:pt x="1739242" y="1486295"/>
                  <a:pt x="1746499" y="1484868"/>
                  <a:pt x="1755571" y="1497474"/>
                </a:cubicBezTo>
                <a:cubicBezTo>
                  <a:pt x="1773713" y="1479160"/>
                  <a:pt x="1770084" y="1495096"/>
                  <a:pt x="1794274" y="1496998"/>
                </a:cubicBezTo>
                <a:cubicBezTo>
                  <a:pt x="1797903" y="1513171"/>
                  <a:pt x="1783993" y="1508414"/>
                  <a:pt x="1783388" y="1520068"/>
                </a:cubicBezTo>
                <a:cubicBezTo>
                  <a:pt x="1785202" y="1526252"/>
                  <a:pt x="1787623" y="1526013"/>
                  <a:pt x="1790041" y="1532197"/>
                </a:cubicBezTo>
                <a:cubicBezTo>
                  <a:pt x="1819069" y="1524824"/>
                  <a:pt x="1797298" y="1487247"/>
                  <a:pt x="1835396" y="1490577"/>
                </a:cubicBezTo>
                <a:cubicBezTo>
                  <a:pt x="1838421" y="1477019"/>
                  <a:pt x="1797903" y="1469409"/>
                  <a:pt x="1803950" y="1491766"/>
                </a:cubicBezTo>
                <a:cubicBezTo>
                  <a:pt x="1793669" y="1506749"/>
                  <a:pt x="1802740" y="1474165"/>
                  <a:pt x="1802740" y="1468220"/>
                </a:cubicBezTo>
                <a:cubicBezTo>
                  <a:pt x="1791250" y="1465129"/>
                  <a:pt x="1785808" y="1470361"/>
                  <a:pt x="1787623" y="1484393"/>
                </a:cubicBezTo>
                <a:cubicBezTo>
                  <a:pt x="1774923" y="1455377"/>
                  <a:pt x="1742266" y="1474879"/>
                  <a:pt x="1731985" y="1450145"/>
                </a:cubicBezTo>
                <a:cubicBezTo>
                  <a:pt x="1716867" y="1458945"/>
                  <a:pt x="1739847" y="1476544"/>
                  <a:pt x="1727752" y="1485344"/>
                </a:cubicBezTo>
                <a:cubicBezTo>
                  <a:pt x="1718076" y="1480587"/>
                  <a:pt x="1713843" y="1469885"/>
                  <a:pt x="1712634" y="1455853"/>
                </a:cubicBezTo>
                <a:cubicBezTo>
                  <a:pt x="1690862" y="1456090"/>
                  <a:pt x="1669092" y="1456804"/>
                  <a:pt x="1660626" y="1473928"/>
                </a:cubicBezTo>
                <a:cubicBezTo>
                  <a:pt x="1646716" y="1468696"/>
                  <a:pt x="1661836" y="1453950"/>
                  <a:pt x="1664859" y="1450145"/>
                </a:cubicBezTo>
                <a:cubicBezTo>
                  <a:pt x="1660626" y="1432069"/>
                  <a:pt x="1630389" y="1457280"/>
                  <a:pt x="1630994" y="1445626"/>
                </a:cubicBezTo>
                <a:cubicBezTo>
                  <a:pt x="1627971" y="1462988"/>
                  <a:pt x="1608012" y="1465603"/>
                  <a:pt x="1580195" y="1457280"/>
                </a:cubicBezTo>
                <a:cubicBezTo>
                  <a:pt x="1580195" y="1451334"/>
                  <a:pt x="1589872" y="1451334"/>
                  <a:pt x="1590476" y="1445626"/>
                </a:cubicBezTo>
                <a:cubicBezTo>
                  <a:pt x="1562053" y="1433258"/>
                  <a:pt x="1520325" y="1405908"/>
                  <a:pt x="1499159" y="1443722"/>
                </a:cubicBezTo>
                <a:cubicBezTo>
                  <a:pt x="1492507" y="1435161"/>
                  <a:pt x="1483436" y="1428740"/>
                  <a:pt x="1484646" y="1408999"/>
                </a:cubicBezTo>
                <a:cubicBezTo>
                  <a:pt x="1467713" y="1411616"/>
                  <a:pt x="1453200" y="1410427"/>
                  <a:pt x="1451990" y="1392350"/>
                </a:cubicBezTo>
                <a:cubicBezTo>
                  <a:pt x="1449570" y="1394254"/>
                  <a:pt x="1446547" y="1398059"/>
                  <a:pt x="1441710" y="1397583"/>
                </a:cubicBezTo>
                <a:cubicBezTo>
                  <a:pt x="1445337" y="1425647"/>
                  <a:pt x="1476784" y="1413994"/>
                  <a:pt x="1474970" y="1443722"/>
                </a:cubicBezTo>
                <a:cubicBezTo>
                  <a:pt x="1425986" y="1421604"/>
                  <a:pt x="1389097" y="1400913"/>
                  <a:pt x="1328622" y="1409713"/>
                </a:cubicBezTo>
                <a:cubicBezTo>
                  <a:pt x="1329227" y="1401627"/>
                  <a:pt x="1333459" y="1400437"/>
                  <a:pt x="1334064" y="1392350"/>
                </a:cubicBezTo>
                <a:cubicBezTo>
                  <a:pt x="1326202" y="1399724"/>
                  <a:pt x="1289314" y="1417800"/>
                  <a:pt x="1286290" y="1391637"/>
                </a:cubicBezTo>
                <a:cubicBezTo>
                  <a:pt x="1304432" y="1411140"/>
                  <a:pt x="1308665" y="1378319"/>
                  <a:pt x="1324388" y="1393540"/>
                </a:cubicBezTo>
                <a:cubicBezTo>
                  <a:pt x="1320760" y="1381173"/>
                  <a:pt x="1315923" y="1370946"/>
                  <a:pt x="1301408" y="1375465"/>
                </a:cubicBezTo>
                <a:cubicBezTo>
                  <a:pt x="1301408" y="1327899"/>
                  <a:pt x="1335878" y="1368330"/>
                  <a:pt x="1339508" y="1386405"/>
                </a:cubicBezTo>
                <a:cubicBezTo>
                  <a:pt x="1368536" y="1383075"/>
                  <a:pt x="1363697" y="1380697"/>
                  <a:pt x="1380630" y="1380221"/>
                </a:cubicBezTo>
                <a:cubicBezTo>
                  <a:pt x="1374582" y="1359768"/>
                  <a:pt x="1352812" y="1356201"/>
                  <a:pt x="1344345" y="1341454"/>
                </a:cubicBezTo>
                <a:cubicBezTo>
                  <a:pt x="1338298" y="1362859"/>
                  <a:pt x="1298989" y="1335509"/>
                  <a:pt x="1271171" y="1357151"/>
                </a:cubicBezTo>
                <a:cubicBezTo>
                  <a:pt x="1260285" y="1342168"/>
                  <a:pt x="1308061" y="1348114"/>
                  <a:pt x="1305038" y="1321952"/>
                </a:cubicBezTo>
                <a:cubicBezTo>
                  <a:pt x="1305642" y="1306255"/>
                  <a:pt x="1291733" y="1336935"/>
                  <a:pt x="1295967" y="1311487"/>
                </a:cubicBezTo>
                <a:cubicBezTo>
                  <a:pt x="1308061" y="1306731"/>
                  <a:pt x="1324388" y="1307920"/>
                  <a:pt x="1334064" y="1310774"/>
                </a:cubicBezTo>
                <a:cubicBezTo>
                  <a:pt x="1334669" y="1338600"/>
                  <a:pt x="1315317" y="1309109"/>
                  <a:pt x="1309270" y="1322428"/>
                </a:cubicBezTo>
                <a:cubicBezTo>
                  <a:pt x="1327413" y="1349779"/>
                  <a:pt x="1364907" y="1315769"/>
                  <a:pt x="1375792" y="1340504"/>
                </a:cubicBezTo>
                <a:cubicBezTo>
                  <a:pt x="1366721" y="1325758"/>
                  <a:pt x="1398167" y="1323855"/>
                  <a:pt x="1406029" y="1310774"/>
                </a:cubicBezTo>
                <a:cubicBezTo>
                  <a:pt x="1412681" y="1323141"/>
                  <a:pt x="1405425" y="1318860"/>
                  <a:pt x="1404820" y="1334796"/>
                </a:cubicBezTo>
                <a:cubicBezTo>
                  <a:pt x="1418729" y="1337887"/>
                  <a:pt x="1410867" y="1315531"/>
                  <a:pt x="1429613" y="1322904"/>
                </a:cubicBezTo>
                <a:cubicBezTo>
                  <a:pt x="1426590" y="1336698"/>
                  <a:pt x="1412077" y="1333368"/>
                  <a:pt x="1413286" y="1351443"/>
                </a:cubicBezTo>
                <a:cubicBezTo>
                  <a:pt x="1406029" y="1350730"/>
                  <a:pt x="1399377" y="1348114"/>
                  <a:pt x="1395143" y="1339789"/>
                </a:cubicBezTo>
                <a:cubicBezTo>
                  <a:pt x="1385467" y="1340979"/>
                  <a:pt x="1387282" y="1355249"/>
                  <a:pt x="1381839" y="1364524"/>
                </a:cubicBezTo>
                <a:cubicBezTo>
                  <a:pt x="1399377" y="1391876"/>
                  <a:pt x="1434452" y="1362859"/>
                  <a:pt x="1448361" y="1364048"/>
                </a:cubicBezTo>
                <a:cubicBezTo>
                  <a:pt x="1446547" y="1355962"/>
                  <a:pt x="1434452" y="1359292"/>
                  <a:pt x="1429613" y="1358816"/>
                </a:cubicBezTo>
                <a:cubicBezTo>
                  <a:pt x="1453200" y="1321239"/>
                  <a:pt x="1480413" y="1354773"/>
                  <a:pt x="1505208" y="1380697"/>
                </a:cubicBezTo>
                <a:cubicBezTo>
                  <a:pt x="1517302" y="1379746"/>
                  <a:pt x="1509440" y="1353347"/>
                  <a:pt x="1528188" y="1357151"/>
                </a:cubicBezTo>
                <a:cubicBezTo>
                  <a:pt x="1527583" y="1368806"/>
                  <a:pt x="1515488" y="1365952"/>
                  <a:pt x="1519721" y="1380221"/>
                </a:cubicBezTo>
                <a:cubicBezTo>
                  <a:pt x="1561448" y="1365952"/>
                  <a:pt x="1620108" y="1340979"/>
                  <a:pt x="1665464" y="1350730"/>
                </a:cubicBezTo>
                <a:cubicBezTo>
                  <a:pt x="1664255" y="1332892"/>
                  <a:pt x="1639461" y="1345022"/>
                  <a:pt x="1643088" y="1323617"/>
                </a:cubicBezTo>
                <a:cubicBezTo>
                  <a:pt x="1654578" y="1330514"/>
                  <a:pt x="1673930" y="1330038"/>
                  <a:pt x="1674535" y="1351919"/>
                </a:cubicBezTo>
                <a:cubicBezTo>
                  <a:pt x="1704167" y="1346449"/>
                  <a:pt x="1744685" y="1397583"/>
                  <a:pt x="1780969" y="1357151"/>
                </a:cubicBezTo>
                <a:cubicBezTo>
                  <a:pt x="1777341" y="1370708"/>
                  <a:pt x="1794274" y="1368092"/>
                  <a:pt x="1802740" y="1380697"/>
                </a:cubicBezTo>
                <a:cubicBezTo>
                  <a:pt x="1815440" y="1375941"/>
                  <a:pt x="1812417" y="1355725"/>
                  <a:pt x="1823302" y="1374514"/>
                </a:cubicBezTo>
                <a:cubicBezTo>
                  <a:pt x="1835396" y="1371660"/>
                  <a:pt x="1814230" y="1359768"/>
                  <a:pt x="1817254" y="1346211"/>
                </a:cubicBezTo>
                <a:cubicBezTo>
                  <a:pt x="1834187" y="1345498"/>
                  <a:pt x="1825116" y="1376892"/>
                  <a:pt x="1842049" y="1376416"/>
                </a:cubicBezTo>
                <a:cubicBezTo>
                  <a:pt x="1849306" y="1373086"/>
                  <a:pt x="1842049" y="1370232"/>
                  <a:pt x="1837211" y="1369757"/>
                </a:cubicBezTo>
                <a:cubicBezTo>
                  <a:pt x="1852934" y="1351206"/>
                  <a:pt x="1921875" y="1406384"/>
                  <a:pt x="1936389" y="1364048"/>
                </a:cubicBezTo>
                <a:cubicBezTo>
                  <a:pt x="1941226" y="1364524"/>
                  <a:pt x="1940621" y="1374276"/>
                  <a:pt x="1940017" y="1380221"/>
                </a:cubicBezTo>
                <a:cubicBezTo>
                  <a:pt x="1955136" y="1373562"/>
                  <a:pt x="1978116" y="1387833"/>
                  <a:pt x="1997468" y="1393540"/>
                </a:cubicBezTo>
                <a:cubicBezTo>
                  <a:pt x="2013795" y="1392826"/>
                  <a:pt x="1988397" y="1373086"/>
                  <a:pt x="2002910" y="1376416"/>
                </a:cubicBezTo>
                <a:cubicBezTo>
                  <a:pt x="2023471" y="1388070"/>
                  <a:pt x="2084550" y="1414707"/>
                  <a:pt x="2093017" y="1351919"/>
                </a:cubicBezTo>
                <a:cubicBezTo>
                  <a:pt x="2109950" y="1357151"/>
                  <a:pt x="2092412" y="1365476"/>
                  <a:pt x="2098460" y="1385929"/>
                </a:cubicBezTo>
                <a:cubicBezTo>
                  <a:pt x="2097855" y="1393778"/>
                  <a:pt x="2107532" y="1390687"/>
                  <a:pt x="2107532" y="1398773"/>
                </a:cubicBezTo>
                <a:cubicBezTo>
                  <a:pt x="2116602" y="1399486"/>
                  <a:pt x="2108137" y="1376892"/>
                  <a:pt x="2111160" y="1369281"/>
                </a:cubicBezTo>
                <a:cubicBezTo>
                  <a:pt x="2140188" y="1367854"/>
                  <a:pt x="2164982" y="1358103"/>
                  <a:pt x="2178890" y="1323617"/>
                </a:cubicBezTo>
                <a:cubicBezTo>
                  <a:pt x="2174657" y="1317196"/>
                  <a:pt x="2169820" y="1314580"/>
                  <a:pt x="2162563" y="1311963"/>
                </a:cubicBezTo>
                <a:cubicBezTo>
                  <a:pt x="2157724" y="1313628"/>
                  <a:pt x="2159538" y="1325758"/>
                  <a:pt x="2158934" y="1335746"/>
                </a:cubicBezTo>
                <a:cubicBezTo>
                  <a:pt x="2152887" y="1317434"/>
                  <a:pt x="2144421" y="1330277"/>
                  <a:pt x="2135349" y="1323617"/>
                </a:cubicBezTo>
                <a:cubicBezTo>
                  <a:pt x="2129907" y="1330990"/>
                  <a:pt x="2129907" y="1337174"/>
                  <a:pt x="2139583" y="1339789"/>
                </a:cubicBezTo>
                <a:cubicBezTo>
                  <a:pt x="2131721" y="1353108"/>
                  <a:pt x="2121440" y="1366189"/>
                  <a:pt x="2107532" y="1357151"/>
                </a:cubicBezTo>
                <a:cubicBezTo>
                  <a:pt x="2119627" y="1350254"/>
                  <a:pt x="2131721" y="1345260"/>
                  <a:pt x="2121440" y="1322428"/>
                </a:cubicBezTo>
                <a:cubicBezTo>
                  <a:pt x="2135349" y="1323617"/>
                  <a:pt x="2142606" y="1316719"/>
                  <a:pt x="2152887" y="1311487"/>
                </a:cubicBezTo>
                <a:cubicBezTo>
                  <a:pt x="2153492" y="1297693"/>
                  <a:pt x="2138977" y="1300547"/>
                  <a:pt x="2125068" y="1299358"/>
                </a:cubicBezTo>
                <a:cubicBezTo>
                  <a:pt x="2146840" y="1287228"/>
                  <a:pt x="2123254" y="1283185"/>
                  <a:pt x="2122045" y="1265110"/>
                </a:cubicBezTo>
                <a:cubicBezTo>
                  <a:pt x="2111160" y="1284137"/>
                  <a:pt x="2119022" y="1278905"/>
                  <a:pt x="2102693" y="1271532"/>
                </a:cubicBezTo>
                <a:cubicBezTo>
                  <a:pt x="2103902" y="1293412"/>
                  <a:pt x="2123254" y="1293174"/>
                  <a:pt x="2129907" y="1305542"/>
                </a:cubicBezTo>
                <a:cubicBezTo>
                  <a:pt x="2126882" y="1315293"/>
                  <a:pt x="2109346" y="1311963"/>
                  <a:pt x="2102088" y="1317196"/>
                </a:cubicBezTo>
                <a:cubicBezTo>
                  <a:pt x="2105717" y="1301736"/>
                  <a:pt x="2093622" y="1306255"/>
                  <a:pt x="2088783" y="1299834"/>
                </a:cubicBezTo>
                <a:cubicBezTo>
                  <a:pt x="2091808" y="1294126"/>
                  <a:pt x="2098460" y="1292699"/>
                  <a:pt x="2096646" y="1282709"/>
                </a:cubicBezTo>
                <a:cubicBezTo>
                  <a:pt x="2088179" y="1267964"/>
                  <a:pt x="2061570" y="1279618"/>
                  <a:pt x="2044637" y="1276051"/>
                </a:cubicBezTo>
                <a:cubicBezTo>
                  <a:pt x="2047662" y="1268440"/>
                  <a:pt x="2054918" y="1267489"/>
                  <a:pt x="2054918" y="1259402"/>
                </a:cubicBezTo>
                <a:cubicBezTo>
                  <a:pt x="2032543" y="1271532"/>
                  <a:pt x="2017424" y="1250127"/>
                  <a:pt x="2018029" y="1281759"/>
                </a:cubicBezTo>
                <a:cubicBezTo>
                  <a:pt x="2008958" y="1273197"/>
                  <a:pt x="2001701" y="1260829"/>
                  <a:pt x="1987792" y="1259402"/>
                </a:cubicBezTo>
                <a:cubicBezTo>
                  <a:pt x="1980535" y="1260829"/>
                  <a:pt x="1989606" y="1265586"/>
                  <a:pt x="1989001" y="1277477"/>
                </a:cubicBezTo>
                <a:cubicBezTo>
                  <a:pt x="1977511" y="1266537"/>
                  <a:pt x="1966626" y="1257975"/>
                  <a:pt x="1959974" y="1241565"/>
                </a:cubicBezTo>
                <a:cubicBezTo>
                  <a:pt x="1945460" y="1250127"/>
                  <a:pt x="1909781" y="1284850"/>
                  <a:pt x="1894661" y="1253694"/>
                </a:cubicBezTo>
                <a:cubicBezTo>
                  <a:pt x="1882567" y="1252742"/>
                  <a:pt x="1877123" y="1257975"/>
                  <a:pt x="1878937" y="1269867"/>
                </a:cubicBezTo>
                <a:cubicBezTo>
                  <a:pt x="1865633" y="1256785"/>
                  <a:pt x="1852934" y="1262256"/>
                  <a:pt x="1822092" y="1259402"/>
                </a:cubicBezTo>
                <a:cubicBezTo>
                  <a:pt x="1818464" y="1235381"/>
                  <a:pt x="1839630" y="1242754"/>
                  <a:pt x="1854143" y="1242040"/>
                </a:cubicBezTo>
                <a:cubicBezTo>
                  <a:pt x="1850515" y="1219921"/>
                  <a:pt x="1835396" y="1242516"/>
                  <a:pt x="1821487" y="1229435"/>
                </a:cubicBezTo>
                <a:cubicBezTo>
                  <a:pt x="1816650" y="1228959"/>
                  <a:pt x="1806369" y="1246321"/>
                  <a:pt x="1818464" y="1247273"/>
                </a:cubicBezTo>
                <a:cubicBezTo>
                  <a:pt x="1813021" y="1254646"/>
                  <a:pt x="1805765" y="1253694"/>
                  <a:pt x="1798508" y="1247273"/>
                </a:cubicBezTo>
                <a:cubicBezTo>
                  <a:pt x="1791855" y="1242754"/>
                  <a:pt x="1787623" y="1234430"/>
                  <a:pt x="1788227" y="1224679"/>
                </a:cubicBezTo>
                <a:cubicBezTo>
                  <a:pt x="1766456" y="1224679"/>
                  <a:pt x="1748314" y="1211360"/>
                  <a:pt x="1732591" y="1229911"/>
                </a:cubicBezTo>
                <a:cubicBezTo>
                  <a:pt x="1731985" y="1245608"/>
                  <a:pt x="1750733" y="1215641"/>
                  <a:pt x="1746499" y="1241089"/>
                </a:cubicBezTo>
                <a:cubicBezTo>
                  <a:pt x="1726543" y="1251316"/>
                  <a:pt x="1716262" y="1228483"/>
                  <a:pt x="1694491" y="1230624"/>
                </a:cubicBezTo>
                <a:cubicBezTo>
                  <a:pt x="1687235" y="1232051"/>
                  <a:pt x="1696306" y="1237046"/>
                  <a:pt x="1693282" y="1248462"/>
                </a:cubicBezTo>
                <a:cubicBezTo>
                  <a:pt x="1620713" y="1212549"/>
                  <a:pt x="1549353" y="1237759"/>
                  <a:pt x="1481017" y="1212073"/>
                </a:cubicBezTo>
                <a:cubicBezTo>
                  <a:pt x="1491298" y="1207079"/>
                  <a:pt x="1499764" y="1193999"/>
                  <a:pt x="1510649" y="1206841"/>
                </a:cubicBezTo>
                <a:cubicBezTo>
                  <a:pt x="1497950" y="1182106"/>
                  <a:pt x="1517906" y="1199705"/>
                  <a:pt x="1519116" y="1178063"/>
                </a:cubicBezTo>
                <a:cubicBezTo>
                  <a:pt x="1526373" y="1178776"/>
                  <a:pt x="1530606" y="1188766"/>
                  <a:pt x="1527583" y="1200420"/>
                </a:cubicBezTo>
                <a:cubicBezTo>
                  <a:pt x="1545725" y="1184009"/>
                  <a:pt x="1551168" y="1216354"/>
                  <a:pt x="1570519" y="1212073"/>
                </a:cubicBezTo>
                <a:cubicBezTo>
                  <a:pt x="1582614" y="1211122"/>
                  <a:pt x="1566286" y="1197566"/>
                  <a:pt x="1561448" y="1195188"/>
                </a:cubicBezTo>
                <a:cubicBezTo>
                  <a:pt x="1566892" y="1181869"/>
                  <a:pt x="1580195" y="1205176"/>
                  <a:pt x="1586242" y="1183771"/>
                </a:cubicBezTo>
                <a:cubicBezTo>
                  <a:pt x="1624341" y="1193047"/>
                  <a:pt x="1647321" y="1214927"/>
                  <a:pt x="1684815" y="1184247"/>
                </a:cubicBezTo>
                <a:lnTo>
                  <a:pt x="1686025" y="1205652"/>
                </a:lnTo>
                <a:cubicBezTo>
                  <a:pt x="1693887" y="1196377"/>
                  <a:pt x="1698120" y="1206841"/>
                  <a:pt x="1707795" y="1205652"/>
                </a:cubicBezTo>
                <a:cubicBezTo>
                  <a:pt x="1717472" y="1202560"/>
                  <a:pt x="1696910" y="1186863"/>
                  <a:pt x="1695096" y="1176874"/>
                </a:cubicBezTo>
                <a:cubicBezTo>
                  <a:pt x="1704772" y="1171642"/>
                  <a:pt x="1714449" y="1166886"/>
                  <a:pt x="1708400" y="1142625"/>
                </a:cubicBezTo>
                <a:cubicBezTo>
                  <a:pt x="1718076" y="1141436"/>
                  <a:pt x="1735614" y="1176636"/>
                  <a:pt x="1736824" y="1149048"/>
                </a:cubicBezTo>
                <a:cubicBezTo>
                  <a:pt x="1750733" y="1156183"/>
                  <a:pt x="1735614" y="1176636"/>
                  <a:pt x="1732591" y="1184247"/>
                </a:cubicBezTo>
                <a:cubicBezTo>
                  <a:pt x="1751337" y="1199705"/>
                  <a:pt x="1759199" y="1182344"/>
                  <a:pt x="1770689" y="1153566"/>
                </a:cubicBezTo>
                <a:cubicBezTo>
                  <a:pt x="1777946" y="1154280"/>
                  <a:pt x="1790041" y="1157609"/>
                  <a:pt x="1790041" y="1149761"/>
                </a:cubicBezTo>
                <a:cubicBezTo>
                  <a:pt x="1804554" y="1154993"/>
                  <a:pt x="1784598" y="1164982"/>
                  <a:pt x="1774923" y="1160226"/>
                </a:cubicBezTo>
                <a:cubicBezTo>
                  <a:pt x="1752546" y="1211835"/>
                  <a:pt x="1825116" y="1213976"/>
                  <a:pt x="1836606" y="1177350"/>
                </a:cubicBezTo>
                <a:cubicBezTo>
                  <a:pt x="1855957" y="1179015"/>
                  <a:pt x="1827535" y="1205889"/>
                  <a:pt x="1856562" y="1200420"/>
                </a:cubicBezTo>
                <a:cubicBezTo>
                  <a:pt x="1853539" y="1208030"/>
                  <a:pt x="1846886" y="1205889"/>
                  <a:pt x="1842049" y="1207554"/>
                </a:cubicBezTo>
                <a:cubicBezTo>
                  <a:pt x="1854748" y="1230387"/>
                  <a:pt x="1866843" y="1188052"/>
                  <a:pt x="1880148" y="1206841"/>
                </a:cubicBezTo>
                <a:cubicBezTo>
                  <a:pt x="1885590" y="1201370"/>
                  <a:pt x="1878333" y="1198755"/>
                  <a:pt x="1884381" y="1183296"/>
                </a:cubicBezTo>
                <a:cubicBezTo>
                  <a:pt x="1909781" y="1201370"/>
                  <a:pt x="1915827" y="1176161"/>
                  <a:pt x="1936389" y="1195662"/>
                </a:cubicBezTo>
                <a:cubicBezTo>
                  <a:pt x="1935180" y="1169977"/>
                  <a:pt x="1955740" y="1191619"/>
                  <a:pt x="1969045" y="1166886"/>
                </a:cubicBezTo>
                <a:cubicBezTo>
                  <a:pt x="1978116" y="1179490"/>
                  <a:pt x="1969045" y="1172592"/>
                  <a:pt x="1966021" y="1184247"/>
                </a:cubicBezTo>
                <a:cubicBezTo>
                  <a:pt x="1972068" y="1196853"/>
                  <a:pt x="1999282" y="1184961"/>
                  <a:pt x="1998072" y="1166886"/>
                </a:cubicBezTo>
                <a:cubicBezTo>
                  <a:pt x="2016820" y="1170453"/>
                  <a:pt x="2002305" y="1183296"/>
                  <a:pt x="2016215" y="1188528"/>
                </a:cubicBezTo>
                <a:cubicBezTo>
                  <a:pt x="2037986" y="1184485"/>
                  <a:pt x="2027100" y="1165934"/>
                  <a:pt x="2045242" y="1183296"/>
                </a:cubicBezTo>
                <a:cubicBezTo>
                  <a:pt x="2062780" y="1166886"/>
                  <a:pt x="2037381" y="1156658"/>
                  <a:pt x="2035567" y="1142625"/>
                </a:cubicBezTo>
                <a:cubicBezTo>
                  <a:pt x="2050685" y="1135967"/>
                  <a:pt x="2054918" y="1138345"/>
                  <a:pt x="2063989" y="1149048"/>
                </a:cubicBezTo>
                <a:cubicBezTo>
                  <a:pt x="2069433" y="1135491"/>
                  <a:pt x="2088179" y="1139534"/>
                  <a:pt x="2094227" y="1125978"/>
                </a:cubicBezTo>
                <a:cubicBezTo>
                  <a:pt x="2092412" y="1110043"/>
                  <a:pt x="2083946" y="1132875"/>
                  <a:pt x="2074875" y="1125978"/>
                </a:cubicBezTo>
                <a:cubicBezTo>
                  <a:pt x="2081527" y="1094822"/>
                  <a:pt x="2080318" y="1114799"/>
                  <a:pt x="2070037" y="1090064"/>
                </a:cubicBezTo>
                <a:cubicBezTo>
                  <a:pt x="2097855" y="1102432"/>
                  <a:pt x="2114788" y="1095772"/>
                  <a:pt x="2129907" y="1124789"/>
                </a:cubicBezTo>
                <a:cubicBezTo>
                  <a:pt x="2150468" y="1102670"/>
                  <a:pt x="2177681" y="1093157"/>
                  <a:pt x="2201871" y="1091253"/>
                </a:cubicBezTo>
                <a:cubicBezTo>
                  <a:pt x="2190380" y="1123837"/>
                  <a:pt x="2143816" y="1098151"/>
                  <a:pt x="2149259" y="1130496"/>
                </a:cubicBezTo>
                <a:cubicBezTo>
                  <a:pt x="2164982" y="1145718"/>
                  <a:pt x="2186148" y="1153566"/>
                  <a:pt x="2186752" y="1183296"/>
                </a:cubicBezTo>
                <a:cubicBezTo>
                  <a:pt x="2165586" y="1181393"/>
                  <a:pt x="2157724" y="1150950"/>
                  <a:pt x="2121440" y="1147859"/>
                </a:cubicBezTo>
                <a:cubicBezTo>
                  <a:pt x="2127487" y="1166171"/>
                  <a:pt x="2149863" y="1162128"/>
                  <a:pt x="2158329" y="1176874"/>
                </a:cubicBezTo>
                <a:cubicBezTo>
                  <a:pt x="2136558" y="1186863"/>
                  <a:pt x="2092412" y="1151902"/>
                  <a:pt x="2060362" y="1172831"/>
                </a:cubicBezTo>
                <a:cubicBezTo>
                  <a:pt x="2064594" y="1181155"/>
                  <a:pt x="2084550" y="1202322"/>
                  <a:pt x="2069433" y="1218971"/>
                </a:cubicBezTo>
                <a:cubicBezTo>
                  <a:pt x="2082132" y="1239900"/>
                  <a:pt x="2105112" y="1223966"/>
                  <a:pt x="2136558" y="1224679"/>
                </a:cubicBezTo>
                <a:cubicBezTo>
                  <a:pt x="2137163" y="1214689"/>
                  <a:pt x="2129907" y="1212311"/>
                  <a:pt x="2130512" y="1200420"/>
                </a:cubicBezTo>
                <a:cubicBezTo>
                  <a:pt x="2142606" y="1203511"/>
                  <a:pt x="2146840" y="1213500"/>
                  <a:pt x="2145630" y="1189480"/>
                </a:cubicBezTo>
                <a:cubicBezTo>
                  <a:pt x="2152282" y="1199944"/>
                  <a:pt x="2161354" y="1204939"/>
                  <a:pt x="2173448" y="1208030"/>
                </a:cubicBezTo>
                <a:cubicBezTo>
                  <a:pt x="2174657" y="1207793"/>
                  <a:pt x="2174657" y="1206841"/>
                  <a:pt x="2175262" y="1206128"/>
                </a:cubicBezTo>
                <a:cubicBezTo>
                  <a:pt x="2168610" y="1204224"/>
                  <a:pt x="2164982" y="1193284"/>
                  <a:pt x="2161354" y="1192808"/>
                </a:cubicBezTo>
                <a:cubicBezTo>
                  <a:pt x="2165586" y="1180680"/>
                  <a:pt x="2169215" y="1192571"/>
                  <a:pt x="2175867" y="1205652"/>
                </a:cubicBezTo>
                <a:cubicBezTo>
                  <a:pt x="2177681" y="1203274"/>
                  <a:pt x="2177681" y="1199944"/>
                  <a:pt x="2174053" y="1198042"/>
                </a:cubicBezTo>
                <a:cubicBezTo>
                  <a:pt x="2202476" y="1204463"/>
                  <a:pt x="2233319" y="1209219"/>
                  <a:pt x="2278674" y="1213263"/>
                </a:cubicBezTo>
                <a:cubicBezTo>
                  <a:pt x="2283512" y="1211598"/>
                  <a:pt x="2281697" y="1201370"/>
                  <a:pt x="2286534" y="1201846"/>
                </a:cubicBezTo>
                <a:cubicBezTo>
                  <a:pt x="2282302" y="1193523"/>
                  <a:pt x="2275649" y="1189004"/>
                  <a:pt x="2263554" y="1189955"/>
                </a:cubicBezTo>
                <a:cubicBezTo>
                  <a:pt x="2285326" y="1182106"/>
                  <a:pt x="2272021" y="1164506"/>
                  <a:pt x="2255089" y="1161177"/>
                </a:cubicBezTo>
                <a:cubicBezTo>
                  <a:pt x="2247832" y="1170453"/>
                  <a:pt x="2258112" y="1189480"/>
                  <a:pt x="2238760" y="1195662"/>
                </a:cubicBezTo>
                <a:cubicBezTo>
                  <a:pt x="2229689" y="1187101"/>
                  <a:pt x="2244808" y="1170453"/>
                  <a:pt x="2233923" y="1153566"/>
                </a:cubicBezTo>
                <a:cubicBezTo>
                  <a:pt x="2219409" y="1158323"/>
                  <a:pt x="2227875" y="1180917"/>
                  <a:pt x="2220013" y="1184247"/>
                </a:cubicBezTo>
                <a:cubicBezTo>
                  <a:pt x="2194615" y="1166171"/>
                  <a:pt x="2221222" y="1128832"/>
                  <a:pt x="2182519" y="1137393"/>
                </a:cubicBezTo>
                <a:cubicBezTo>
                  <a:pt x="2178890" y="1117416"/>
                  <a:pt x="2201871" y="1129070"/>
                  <a:pt x="2211546" y="1125978"/>
                </a:cubicBezTo>
                <a:cubicBezTo>
                  <a:pt x="2216385" y="1130496"/>
                  <a:pt x="2216385" y="1138108"/>
                  <a:pt x="2215780" y="1147859"/>
                </a:cubicBezTo>
                <a:cubicBezTo>
                  <a:pt x="2260531" y="1159750"/>
                  <a:pt x="2252064" y="1091968"/>
                  <a:pt x="2207918" y="1108141"/>
                </a:cubicBezTo>
                <a:cubicBezTo>
                  <a:pt x="2210337" y="1104335"/>
                  <a:pt x="2213361" y="1098389"/>
                  <a:pt x="2206105" y="1095772"/>
                </a:cubicBezTo>
                <a:cubicBezTo>
                  <a:pt x="2209128" y="1092205"/>
                  <a:pt x="2247227" y="1091016"/>
                  <a:pt x="2244203" y="1108616"/>
                </a:cubicBezTo>
                <a:cubicBezTo>
                  <a:pt x="2258717" y="1101957"/>
                  <a:pt x="2235737" y="1088399"/>
                  <a:pt x="2250855" y="1079838"/>
                </a:cubicBezTo>
                <a:cubicBezTo>
                  <a:pt x="2213966" y="1086497"/>
                  <a:pt x="2206105" y="1060097"/>
                  <a:pt x="2169215" y="1066995"/>
                </a:cubicBezTo>
                <a:cubicBezTo>
                  <a:pt x="2171029" y="1079124"/>
                  <a:pt x="2144421" y="1088399"/>
                  <a:pt x="2154096" y="1091253"/>
                </a:cubicBezTo>
                <a:cubicBezTo>
                  <a:pt x="2129907" y="1089114"/>
                  <a:pt x="2101484" y="1078649"/>
                  <a:pt x="2074875" y="1078411"/>
                </a:cubicBezTo>
                <a:cubicBezTo>
                  <a:pt x="2089994" y="1069849"/>
                  <a:pt x="2097855" y="1064855"/>
                  <a:pt x="2084550" y="1043925"/>
                </a:cubicBezTo>
                <a:cubicBezTo>
                  <a:pt x="2099065" y="1041071"/>
                  <a:pt x="2105717" y="1051060"/>
                  <a:pt x="2097855" y="1062238"/>
                </a:cubicBezTo>
                <a:cubicBezTo>
                  <a:pt x="2110555" y="1053439"/>
                  <a:pt x="2126882" y="1057006"/>
                  <a:pt x="2115997" y="1073892"/>
                </a:cubicBezTo>
                <a:cubicBezTo>
                  <a:pt x="2132931" y="1079362"/>
                  <a:pt x="2125068" y="1055104"/>
                  <a:pt x="2136558" y="1056054"/>
                </a:cubicBezTo>
                <a:cubicBezTo>
                  <a:pt x="2135349" y="1040120"/>
                  <a:pt x="2102693" y="1060812"/>
                  <a:pt x="2103298" y="1045114"/>
                </a:cubicBezTo>
                <a:cubicBezTo>
                  <a:pt x="2097251" y="1022758"/>
                  <a:pt x="2123254" y="1038931"/>
                  <a:pt x="2126278" y="1027277"/>
                </a:cubicBezTo>
                <a:cubicBezTo>
                  <a:pt x="2126882" y="1013244"/>
                  <a:pt x="2112369" y="1020142"/>
                  <a:pt x="2112974" y="1010390"/>
                </a:cubicBezTo>
                <a:cubicBezTo>
                  <a:pt x="2116602" y="1026563"/>
                  <a:pt x="2086969" y="1034173"/>
                  <a:pt x="2068828" y="1020618"/>
                </a:cubicBezTo>
                <a:cubicBezTo>
                  <a:pt x="2086969" y="1042022"/>
                  <a:pt x="2074875" y="1038692"/>
                  <a:pt x="2054918" y="1050822"/>
                </a:cubicBezTo>
                <a:cubicBezTo>
                  <a:pt x="2067014" y="1012294"/>
                  <a:pt x="1997468" y="1018001"/>
                  <a:pt x="1988397" y="1048920"/>
                </a:cubicBezTo>
                <a:cubicBezTo>
                  <a:pt x="1968440" y="1057245"/>
                  <a:pt x="1969649" y="1037979"/>
                  <a:pt x="1955136" y="1038692"/>
                </a:cubicBezTo>
                <a:cubicBezTo>
                  <a:pt x="1953322" y="1024661"/>
                  <a:pt x="1970254" y="1031795"/>
                  <a:pt x="1970254" y="1022044"/>
                </a:cubicBezTo>
                <a:cubicBezTo>
                  <a:pt x="1966626" y="1003732"/>
                  <a:pt x="1958159" y="1028941"/>
                  <a:pt x="1946670" y="1022044"/>
                </a:cubicBezTo>
                <a:cubicBezTo>
                  <a:pt x="1938807" y="1023233"/>
                  <a:pt x="1945460" y="1037503"/>
                  <a:pt x="1935784" y="1038692"/>
                </a:cubicBezTo>
                <a:cubicBezTo>
                  <a:pt x="1944855" y="1045352"/>
                  <a:pt x="1953926" y="1052487"/>
                  <a:pt x="1966021" y="1055580"/>
                </a:cubicBezTo>
                <a:cubicBezTo>
                  <a:pt x="1962393" y="1069135"/>
                  <a:pt x="1957555" y="1078174"/>
                  <a:pt x="1961183" y="1096486"/>
                </a:cubicBezTo>
                <a:cubicBezTo>
                  <a:pt x="1962997" y="1104573"/>
                  <a:pt x="1970254" y="1107189"/>
                  <a:pt x="1979930" y="1108141"/>
                </a:cubicBezTo>
                <a:cubicBezTo>
                  <a:pt x="1959974" y="1076746"/>
                  <a:pt x="2013191" y="1109091"/>
                  <a:pt x="2011981" y="1091253"/>
                </a:cubicBezTo>
                <a:cubicBezTo>
                  <a:pt x="2008353" y="1116703"/>
                  <a:pt x="2034961" y="1110995"/>
                  <a:pt x="2051894" y="1114323"/>
                </a:cubicBezTo>
                <a:cubicBezTo>
                  <a:pt x="2054918" y="1096724"/>
                  <a:pt x="2042823" y="1099578"/>
                  <a:pt x="2046453" y="1086021"/>
                </a:cubicBezTo>
                <a:cubicBezTo>
                  <a:pt x="2065198" y="1093633"/>
                  <a:pt x="2051894" y="1104097"/>
                  <a:pt x="2060362" y="1124789"/>
                </a:cubicBezTo>
                <a:lnTo>
                  <a:pt x="2021658" y="1125264"/>
                </a:lnTo>
                <a:cubicBezTo>
                  <a:pt x="2021053" y="1135015"/>
                  <a:pt x="2025890" y="1145479"/>
                  <a:pt x="2030124" y="1147859"/>
                </a:cubicBezTo>
                <a:cubicBezTo>
                  <a:pt x="2034356" y="1164032"/>
                  <a:pt x="2013191" y="1154518"/>
                  <a:pt x="2012586" y="1166410"/>
                </a:cubicBezTo>
                <a:cubicBezTo>
                  <a:pt x="1998677" y="1159274"/>
                  <a:pt x="2027705" y="1153804"/>
                  <a:pt x="2021658" y="1137393"/>
                </a:cubicBezTo>
                <a:cubicBezTo>
                  <a:pt x="2016820" y="1137156"/>
                  <a:pt x="2018029" y="1145242"/>
                  <a:pt x="2015610" y="1149048"/>
                </a:cubicBezTo>
                <a:cubicBezTo>
                  <a:pt x="2016215" y="1137156"/>
                  <a:pt x="1985978" y="1126453"/>
                  <a:pt x="1993840" y="1154993"/>
                </a:cubicBezTo>
                <a:cubicBezTo>
                  <a:pt x="1981744" y="1155945"/>
                  <a:pt x="1980535" y="1141912"/>
                  <a:pt x="1978721" y="1131686"/>
                </a:cubicBezTo>
                <a:cubicBezTo>
                  <a:pt x="1959369" y="1130021"/>
                  <a:pt x="1946065" y="1146907"/>
                  <a:pt x="1935784" y="1125978"/>
                </a:cubicBezTo>
                <a:cubicBezTo>
                  <a:pt x="1927922" y="1127405"/>
                  <a:pt x="1937598" y="1132399"/>
                  <a:pt x="1936993" y="1142151"/>
                </a:cubicBezTo>
                <a:cubicBezTo>
                  <a:pt x="1912199" y="1118129"/>
                  <a:pt x="1861401" y="1123599"/>
                  <a:pt x="1836606" y="1143101"/>
                </a:cubicBezTo>
                <a:cubicBezTo>
                  <a:pt x="1805765" y="1132637"/>
                  <a:pt x="1790645" y="1137632"/>
                  <a:pt x="1741056" y="1119555"/>
                </a:cubicBezTo>
                <a:cubicBezTo>
                  <a:pt x="1740452" y="1129307"/>
                  <a:pt x="1747709" y="1131924"/>
                  <a:pt x="1747104" y="1143816"/>
                </a:cubicBezTo>
                <a:cubicBezTo>
                  <a:pt x="1738637" y="1119318"/>
                  <a:pt x="1721100" y="1141675"/>
                  <a:pt x="1712634" y="1113373"/>
                </a:cubicBezTo>
                <a:cubicBezTo>
                  <a:pt x="1710214" y="1116940"/>
                  <a:pt x="1705377" y="1120270"/>
                  <a:pt x="1698120" y="1119555"/>
                </a:cubicBezTo>
                <a:cubicBezTo>
                  <a:pt x="1695701" y="1119318"/>
                  <a:pt x="1685420" y="1138582"/>
                  <a:pt x="1695096" y="1137393"/>
                </a:cubicBezTo>
                <a:cubicBezTo>
                  <a:pt x="1681792" y="1152377"/>
                  <a:pt x="1684211" y="1112421"/>
                  <a:pt x="1679977" y="1108141"/>
                </a:cubicBezTo>
                <a:cubicBezTo>
                  <a:pt x="1689654" y="1105048"/>
                  <a:pt x="1716262" y="1095535"/>
                  <a:pt x="1716867" y="1119555"/>
                </a:cubicBezTo>
                <a:cubicBezTo>
                  <a:pt x="1729566" y="1108616"/>
                  <a:pt x="1753757" y="1114323"/>
                  <a:pt x="1766456" y="1101481"/>
                </a:cubicBezTo>
                <a:cubicBezTo>
                  <a:pt x="1773713" y="1104097"/>
                  <a:pt x="1775527" y="1112660"/>
                  <a:pt x="1774317" y="1126453"/>
                </a:cubicBezTo>
                <a:cubicBezTo>
                  <a:pt x="1809393" y="1107665"/>
                  <a:pt x="1846886" y="1126453"/>
                  <a:pt x="1865029" y="1096486"/>
                </a:cubicBezTo>
                <a:cubicBezTo>
                  <a:pt x="1851120" y="1087210"/>
                  <a:pt x="1824511" y="1092918"/>
                  <a:pt x="1793669" y="1090064"/>
                </a:cubicBezTo>
                <a:cubicBezTo>
                  <a:pt x="1799717" y="1068898"/>
                  <a:pt x="1834792" y="1085547"/>
                  <a:pt x="1847492" y="1072703"/>
                </a:cubicBezTo>
                <a:cubicBezTo>
                  <a:pt x="1840235" y="1064140"/>
                  <a:pt x="1816650" y="1068184"/>
                  <a:pt x="1832373" y="1049633"/>
                </a:cubicBezTo>
                <a:cubicBezTo>
                  <a:pt x="1814835" y="1052011"/>
                  <a:pt x="1814835" y="1056293"/>
                  <a:pt x="1803345" y="1043212"/>
                </a:cubicBezTo>
                <a:cubicBezTo>
                  <a:pt x="1834187" y="1052011"/>
                  <a:pt x="1861401" y="1002543"/>
                  <a:pt x="1823302" y="991364"/>
                </a:cubicBezTo>
                <a:cubicBezTo>
                  <a:pt x="1806369" y="995883"/>
                  <a:pt x="1824511" y="1009677"/>
                  <a:pt x="1814835" y="1020618"/>
                </a:cubicBezTo>
                <a:cubicBezTo>
                  <a:pt x="1805159" y="1019904"/>
                  <a:pt x="1802740" y="1011342"/>
                  <a:pt x="1803345" y="997548"/>
                </a:cubicBezTo>
                <a:cubicBezTo>
                  <a:pt x="1787623" y="1019904"/>
                  <a:pt x="1777946" y="985894"/>
                  <a:pt x="1771898" y="1009201"/>
                </a:cubicBezTo>
                <a:cubicBezTo>
                  <a:pt x="1750733" y="1003493"/>
                  <a:pt x="1771294" y="984942"/>
                  <a:pt x="1767665" y="962824"/>
                </a:cubicBezTo>
                <a:cubicBezTo>
                  <a:pt x="1768875" y="976856"/>
                  <a:pt x="1783388" y="1008012"/>
                  <a:pt x="1794274" y="987083"/>
                </a:cubicBezTo>
                <a:cubicBezTo>
                  <a:pt x="1794274" y="987083"/>
                  <a:pt x="1772503" y="963300"/>
                  <a:pt x="1798508" y="969483"/>
                </a:cubicBezTo>
                <a:cubicBezTo>
                  <a:pt x="1796693" y="955451"/>
                  <a:pt x="1771898" y="967343"/>
                  <a:pt x="1775527" y="945700"/>
                </a:cubicBezTo>
                <a:cubicBezTo>
                  <a:pt x="1792459" y="941181"/>
                  <a:pt x="1796089" y="955451"/>
                  <a:pt x="1803950" y="946176"/>
                </a:cubicBezTo>
                <a:cubicBezTo>
                  <a:pt x="1804554" y="936424"/>
                  <a:pt x="1800321" y="934046"/>
                  <a:pt x="1795484" y="933570"/>
                </a:cubicBezTo>
                <a:cubicBezTo>
                  <a:pt x="1795484" y="929527"/>
                  <a:pt x="1819673" y="931668"/>
                  <a:pt x="1823302" y="916209"/>
                </a:cubicBezTo>
                <a:cubicBezTo>
                  <a:pt x="1832373" y="926673"/>
                  <a:pt x="1817254" y="933333"/>
                  <a:pt x="1828140" y="946176"/>
                </a:cubicBezTo>
                <a:cubicBezTo>
                  <a:pt x="1838421" y="933333"/>
                  <a:pt x="1857773" y="940944"/>
                  <a:pt x="1856562" y="956640"/>
                </a:cubicBezTo>
                <a:cubicBezTo>
                  <a:pt x="1863819" y="955214"/>
                  <a:pt x="1866843" y="947602"/>
                  <a:pt x="1865029" y="933570"/>
                </a:cubicBezTo>
                <a:cubicBezTo>
                  <a:pt x="1886195" y="949267"/>
                  <a:pt x="1903733" y="933094"/>
                  <a:pt x="1917037" y="951884"/>
                </a:cubicBezTo>
                <a:cubicBezTo>
                  <a:pt x="1918851" y="964013"/>
                  <a:pt x="1901918" y="954499"/>
                  <a:pt x="1894661" y="957829"/>
                </a:cubicBezTo>
                <a:cubicBezTo>
                  <a:pt x="1898895" y="1005634"/>
                  <a:pt x="1929131" y="943322"/>
                  <a:pt x="1942436" y="964251"/>
                </a:cubicBezTo>
                <a:cubicBezTo>
                  <a:pt x="1939412" y="971862"/>
                  <a:pt x="1927922" y="964727"/>
                  <a:pt x="1927317" y="974715"/>
                </a:cubicBezTo>
                <a:cubicBezTo>
                  <a:pt x="1931551" y="984942"/>
                  <a:pt x="1943646" y="985894"/>
                  <a:pt x="1950902" y="992316"/>
                </a:cubicBezTo>
                <a:cubicBezTo>
                  <a:pt x="1958159" y="990888"/>
                  <a:pt x="1953926" y="974954"/>
                  <a:pt x="1961183" y="975667"/>
                </a:cubicBezTo>
                <a:cubicBezTo>
                  <a:pt x="1959369" y="967581"/>
                  <a:pt x="1952111" y="968770"/>
                  <a:pt x="1951507" y="974715"/>
                </a:cubicBezTo>
                <a:cubicBezTo>
                  <a:pt x="1930945" y="960921"/>
                  <a:pt x="1966021" y="965916"/>
                  <a:pt x="1964207" y="957829"/>
                </a:cubicBezTo>
                <a:cubicBezTo>
                  <a:pt x="1966626" y="957829"/>
                  <a:pt x="1975092" y="984705"/>
                  <a:pt x="1960579" y="981375"/>
                </a:cubicBezTo>
                <a:cubicBezTo>
                  <a:pt x="1959974" y="997072"/>
                  <a:pt x="1971464" y="998499"/>
                  <a:pt x="1970254" y="1016337"/>
                </a:cubicBezTo>
                <a:cubicBezTo>
                  <a:pt x="1984768" y="1017526"/>
                  <a:pt x="1985978" y="1005397"/>
                  <a:pt x="2002305" y="1008725"/>
                </a:cubicBezTo>
                <a:cubicBezTo>
                  <a:pt x="1998677" y="988510"/>
                  <a:pt x="1987792" y="1011579"/>
                  <a:pt x="1979325" y="997072"/>
                </a:cubicBezTo>
                <a:cubicBezTo>
                  <a:pt x="1981744" y="989224"/>
                  <a:pt x="1991420" y="993742"/>
                  <a:pt x="1998677" y="992316"/>
                </a:cubicBezTo>
                <a:cubicBezTo>
                  <a:pt x="2010168" y="993267"/>
                  <a:pt x="1995049" y="966392"/>
                  <a:pt x="2013795" y="973765"/>
                </a:cubicBezTo>
                <a:cubicBezTo>
                  <a:pt x="2010772" y="985418"/>
                  <a:pt x="2010168" y="993742"/>
                  <a:pt x="2002910" y="997072"/>
                </a:cubicBezTo>
                <a:cubicBezTo>
                  <a:pt x="2005934" y="1021093"/>
                  <a:pt x="2033752" y="1015623"/>
                  <a:pt x="2054918" y="1015385"/>
                </a:cubicBezTo>
                <a:cubicBezTo>
                  <a:pt x="2060362" y="1003969"/>
                  <a:pt x="2065803" y="988748"/>
                  <a:pt x="2054918" y="969959"/>
                </a:cubicBezTo>
                <a:cubicBezTo>
                  <a:pt x="2067014" y="973052"/>
                  <a:pt x="2075479" y="991602"/>
                  <a:pt x="2065198" y="1004445"/>
                </a:cubicBezTo>
                <a:cubicBezTo>
                  <a:pt x="2073665" y="1021093"/>
                  <a:pt x="2091808" y="1000402"/>
                  <a:pt x="2099065" y="997072"/>
                </a:cubicBezTo>
                <a:cubicBezTo>
                  <a:pt x="2085155" y="991840"/>
                  <a:pt x="2095436" y="979234"/>
                  <a:pt x="2088179" y="974715"/>
                </a:cubicBezTo>
                <a:cubicBezTo>
                  <a:pt x="2100879" y="963775"/>
                  <a:pt x="2089389" y="998737"/>
                  <a:pt x="2113578" y="998737"/>
                </a:cubicBezTo>
                <a:cubicBezTo>
                  <a:pt x="2131116" y="988510"/>
                  <a:pt x="2108741" y="954738"/>
                  <a:pt x="2135349" y="950932"/>
                </a:cubicBezTo>
                <a:cubicBezTo>
                  <a:pt x="2133536" y="938803"/>
                  <a:pt x="2109346" y="946413"/>
                  <a:pt x="2113578" y="956640"/>
                </a:cubicBezTo>
                <a:cubicBezTo>
                  <a:pt x="2101484" y="953786"/>
                  <a:pt x="2102088" y="948078"/>
                  <a:pt x="2107532" y="940468"/>
                </a:cubicBezTo>
                <a:cubicBezTo>
                  <a:pt x="2100274" y="937851"/>
                  <a:pt x="2099670" y="943559"/>
                  <a:pt x="2099065" y="951408"/>
                </a:cubicBezTo>
                <a:cubicBezTo>
                  <a:pt x="2087575" y="948554"/>
                  <a:pt x="2087575" y="943084"/>
                  <a:pt x="2093017" y="933570"/>
                </a:cubicBezTo>
                <a:cubicBezTo>
                  <a:pt x="2062780" y="920965"/>
                  <a:pt x="2041009" y="920728"/>
                  <a:pt x="2012586" y="910263"/>
                </a:cubicBezTo>
                <a:cubicBezTo>
                  <a:pt x="2008958" y="894091"/>
                  <a:pt x="2018634" y="895041"/>
                  <a:pt x="2016820" y="881009"/>
                </a:cubicBezTo>
                <a:cubicBezTo>
                  <a:pt x="2042218" y="906933"/>
                  <a:pt x="2060966" y="874825"/>
                  <a:pt x="2079108" y="894328"/>
                </a:cubicBezTo>
                <a:cubicBezTo>
                  <a:pt x="2065198" y="837485"/>
                  <a:pt x="2001096" y="822027"/>
                  <a:pt x="1960579" y="818460"/>
                </a:cubicBezTo>
                <a:cubicBezTo>
                  <a:pt x="1955136" y="829875"/>
                  <a:pt x="1959974" y="834157"/>
                  <a:pt x="1951507" y="851280"/>
                </a:cubicBezTo>
                <a:cubicBezTo>
                  <a:pt x="1946670" y="850805"/>
                  <a:pt x="1940017" y="842956"/>
                  <a:pt x="1947274" y="841767"/>
                </a:cubicBezTo>
                <a:cubicBezTo>
                  <a:pt x="1941226" y="823216"/>
                  <a:pt x="1935180" y="840339"/>
                  <a:pt x="1926713" y="823692"/>
                </a:cubicBezTo>
                <a:cubicBezTo>
                  <a:pt x="1929131" y="816080"/>
                  <a:pt x="1938807" y="818697"/>
                  <a:pt x="1946670" y="817269"/>
                </a:cubicBezTo>
                <a:cubicBezTo>
                  <a:pt x="1924898" y="813465"/>
                  <a:pt x="1893452" y="775411"/>
                  <a:pt x="1884381" y="806329"/>
                </a:cubicBezTo>
                <a:cubicBezTo>
                  <a:pt x="1877728" y="795864"/>
                  <a:pt x="1892847" y="785400"/>
                  <a:pt x="1888613" y="771130"/>
                </a:cubicBezTo>
                <a:cubicBezTo>
                  <a:pt x="1837816" y="778741"/>
                  <a:pt x="1840839" y="776838"/>
                  <a:pt x="1780969" y="771605"/>
                </a:cubicBezTo>
                <a:cubicBezTo>
                  <a:pt x="1795484" y="763043"/>
                  <a:pt x="1796693" y="743066"/>
                  <a:pt x="1776737" y="753293"/>
                </a:cubicBezTo>
                <a:cubicBezTo>
                  <a:pt x="1768875" y="726655"/>
                  <a:pt x="1799112" y="745444"/>
                  <a:pt x="1804554" y="729985"/>
                </a:cubicBezTo>
                <a:cubicBezTo>
                  <a:pt x="1800321" y="723801"/>
                  <a:pt x="1768875" y="729272"/>
                  <a:pt x="1765851" y="742828"/>
                </a:cubicBezTo>
                <a:cubicBezTo>
                  <a:pt x="1759199" y="734267"/>
                  <a:pt x="1749523" y="727369"/>
                  <a:pt x="1748314" y="713336"/>
                </a:cubicBezTo>
                <a:cubicBezTo>
                  <a:pt x="1740452" y="722612"/>
                  <a:pt x="1724124" y="717380"/>
                  <a:pt x="1722915" y="737121"/>
                </a:cubicBezTo>
                <a:cubicBezTo>
                  <a:pt x="1706586" y="723801"/>
                  <a:pt x="1698724" y="733076"/>
                  <a:pt x="1679977" y="725466"/>
                </a:cubicBezTo>
                <a:cubicBezTo>
                  <a:pt x="1683606" y="711671"/>
                  <a:pt x="1693887" y="690505"/>
                  <a:pt x="1672116" y="694786"/>
                </a:cubicBezTo>
                <a:cubicBezTo>
                  <a:pt x="1672721" y="684797"/>
                  <a:pt x="1684815" y="685986"/>
                  <a:pt x="1681187" y="665770"/>
                </a:cubicBezTo>
                <a:cubicBezTo>
                  <a:pt x="1695096" y="676948"/>
                  <a:pt x="1721100" y="685034"/>
                  <a:pt x="1729566" y="660062"/>
                </a:cubicBezTo>
                <a:cubicBezTo>
                  <a:pt x="1765247" y="702872"/>
                  <a:pt x="1777946" y="702159"/>
                  <a:pt x="1838421" y="685510"/>
                </a:cubicBezTo>
                <a:cubicBezTo>
                  <a:pt x="1840235" y="697640"/>
                  <a:pt x="1828140" y="692407"/>
                  <a:pt x="1827535" y="702159"/>
                </a:cubicBezTo>
                <a:cubicBezTo>
                  <a:pt x="1832977" y="700731"/>
                  <a:pt x="1832373" y="704537"/>
                  <a:pt x="1832373" y="706439"/>
                </a:cubicBezTo>
                <a:cubicBezTo>
                  <a:pt x="1844467" y="707391"/>
                  <a:pt x="1842653" y="693834"/>
                  <a:pt x="1843863" y="678137"/>
                </a:cubicBezTo>
                <a:cubicBezTo>
                  <a:pt x="1853539" y="680754"/>
                  <a:pt x="1846886" y="699781"/>
                  <a:pt x="1856562" y="700731"/>
                </a:cubicBezTo>
                <a:cubicBezTo>
                  <a:pt x="1871077" y="695975"/>
                  <a:pt x="1862005" y="693121"/>
                  <a:pt x="1860192" y="679089"/>
                </a:cubicBezTo>
                <a:cubicBezTo>
                  <a:pt x="1880148" y="712623"/>
                  <a:pt x="1899499" y="674807"/>
                  <a:pt x="1909175" y="713336"/>
                </a:cubicBezTo>
                <a:cubicBezTo>
                  <a:pt x="1932761" y="717380"/>
                  <a:pt x="1938203" y="700018"/>
                  <a:pt x="1955136" y="695499"/>
                </a:cubicBezTo>
                <a:cubicBezTo>
                  <a:pt x="1961787" y="704061"/>
                  <a:pt x="1961787" y="717855"/>
                  <a:pt x="1971464" y="718569"/>
                </a:cubicBezTo>
                <a:cubicBezTo>
                  <a:pt x="1979325" y="705489"/>
                  <a:pt x="1961183" y="689791"/>
                  <a:pt x="1971464" y="672905"/>
                </a:cubicBezTo>
                <a:cubicBezTo>
                  <a:pt x="1981139" y="673618"/>
                  <a:pt x="1977511" y="689077"/>
                  <a:pt x="1990211" y="684321"/>
                </a:cubicBezTo>
                <a:cubicBezTo>
                  <a:pt x="1979930" y="693359"/>
                  <a:pt x="1975697" y="715240"/>
                  <a:pt x="1999887" y="713336"/>
                </a:cubicBezTo>
                <a:cubicBezTo>
                  <a:pt x="1991420" y="694786"/>
                  <a:pt x="1987792" y="680278"/>
                  <a:pt x="2010168" y="672429"/>
                </a:cubicBezTo>
                <a:cubicBezTo>
                  <a:pt x="1998072" y="709056"/>
                  <a:pt x="2032543" y="697877"/>
                  <a:pt x="2042218" y="690742"/>
                </a:cubicBezTo>
                <a:cubicBezTo>
                  <a:pt x="2049476" y="691456"/>
                  <a:pt x="2036172" y="714288"/>
                  <a:pt x="2055523" y="714051"/>
                </a:cubicBezTo>
                <a:cubicBezTo>
                  <a:pt x="2068828" y="687413"/>
                  <a:pt x="2036776" y="662678"/>
                  <a:pt x="2014400" y="678613"/>
                </a:cubicBezTo>
                <a:cubicBezTo>
                  <a:pt x="2027705" y="651976"/>
                  <a:pt x="2050685" y="675759"/>
                  <a:pt x="2060966" y="666721"/>
                </a:cubicBezTo>
                <a:cubicBezTo>
                  <a:pt x="2065198" y="674807"/>
                  <a:pt x="2062780" y="712386"/>
                  <a:pt x="2079108" y="719758"/>
                </a:cubicBezTo>
                <a:cubicBezTo>
                  <a:pt x="2091808" y="714764"/>
                  <a:pt x="2101484" y="705963"/>
                  <a:pt x="2097855" y="683845"/>
                </a:cubicBezTo>
                <a:cubicBezTo>
                  <a:pt x="2083342" y="688364"/>
                  <a:pt x="2089994" y="702635"/>
                  <a:pt x="2080318" y="701683"/>
                </a:cubicBezTo>
                <a:cubicBezTo>
                  <a:pt x="2057943" y="675997"/>
                  <a:pt x="2108137" y="675046"/>
                  <a:pt x="2079713" y="666721"/>
                </a:cubicBezTo>
                <a:cubicBezTo>
                  <a:pt x="2085155" y="653165"/>
                  <a:pt x="2108741" y="664581"/>
                  <a:pt x="2123254" y="661965"/>
                </a:cubicBezTo>
                <a:cubicBezTo>
                  <a:pt x="2120836" y="671478"/>
                  <a:pt x="2088783" y="670765"/>
                  <a:pt x="2108741" y="702159"/>
                </a:cubicBezTo>
                <a:cubicBezTo>
                  <a:pt x="2125673" y="705726"/>
                  <a:pt x="2133536" y="696688"/>
                  <a:pt x="2136558" y="685034"/>
                </a:cubicBezTo>
                <a:cubicBezTo>
                  <a:pt x="2140188" y="699305"/>
                  <a:pt x="2174053" y="698353"/>
                  <a:pt x="2171029" y="672429"/>
                </a:cubicBezTo>
                <a:cubicBezTo>
                  <a:pt x="2195219" y="672429"/>
                  <a:pt x="2223037" y="680515"/>
                  <a:pt x="2222433" y="648646"/>
                </a:cubicBezTo>
                <a:cubicBezTo>
                  <a:pt x="2229689" y="651263"/>
                  <a:pt x="2224247" y="666484"/>
                  <a:pt x="2230899" y="667197"/>
                </a:cubicBezTo>
                <a:cubicBezTo>
                  <a:pt x="2201266" y="684321"/>
                  <a:pt x="2223641" y="710721"/>
                  <a:pt x="2231503" y="737121"/>
                </a:cubicBezTo>
                <a:cubicBezTo>
                  <a:pt x="2251460" y="726894"/>
                  <a:pt x="2239970" y="715477"/>
                  <a:pt x="2246622" y="690267"/>
                </a:cubicBezTo>
                <a:cubicBezTo>
                  <a:pt x="2257507" y="703111"/>
                  <a:pt x="2282302" y="701207"/>
                  <a:pt x="2288349" y="719758"/>
                </a:cubicBezTo>
                <a:cubicBezTo>
                  <a:pt x="2327658" y="699305"/>
                  <a:pt x="2364547" y="726655"/>
                  <a:pt x="2392366" y="701207"/>
                </a:cubicBezTo>
                <a:cubicBezTo>
                  <a:pt x="2395389" y="687651"/>
                  <a:pt x="2375432" y="697640"/>
                  <a:pt x="2379062" y="678137"/>
                </a:cubicBezTo>
                <a:cubicBezTo>
                  <a:pt x="2383899" y="682419"/>
                  <a:pt x="2392971" y="686938"/>
                  <a:pt x="2393575" y="679089"/>
                </a:cubicBezTo>
                <a:cubicBezTo>
                  <a:pt x="2398412" y="679565"/>
                  <a:pt x="2398412" y="689553"/>
                  <a:pt x="2397808" y="695499"/>
                </a:cubicBezTo>
                <a:cubicBezTo>
                  <a:pt x="2419578" y="695261"/>
                  <a:pt x="2425021" y="675997"/>
                  <a:pt x="2446792" y="673857"/>
                </a:cubicBezTo>
                <a:cubicBezTo>
                  <a:pt x="2443769" y="681467"/>
                  <a:pt x="2436511" y="682894"/>
                  <a:pt x="2436511" y="690742"/>
                </a:cubicBezTo>
                <a:cubicBezTo>
                  <a:pt x="2520571" y="688127"/>
                  <a:pt x="2560484" y="703585"/>
                  <a:pt x="2643938" y="708817"/>
                </a:cubicBezTo>
                <a:cubicBezTo>
                  <a:pt x="2628215" y="697402"/>
                  <a:pt x="2613701" y="692407"/>
                  <a:pt x="2601607" y="691218"/>
                </a:cubicBezTo>
                <a:cubicBezTo>
                  <a:pt x="2633053" y="646505"/>
                  <a:pt x="2677804" y="709532"/>
                  <a:pt x="2711065" y="678613"/>
                </a:cubicBezTo>
                <a:cubicBezTo>
                  <a:pt x="2701995" y="667911"/>
                  <a:pt x="2694737" y="669338"/>
                  <a:pt x="2703203" y="650311"/>
                </a:cubicBezTo>
                <a:cubicBezTo>
                  <a:pt x="2747954" y="658160"/>
                  <a:pt x="2784843" y="686938"/>
                  <a:pt x="2801776" y="638657"/>
                </a:cubicBezTo>
                <a:cubicBezTo>
                  <a:pt x="2773353" y="632473"/>
                  <a:pt x="2741906" y="643414"/>
                  <a:pt x="2744931" y="586334"/>
                </a:cubicBezTo>
                <a:lnTo>
                  <a:pt x="2764282" y="586334"/>
                </a:lnTo>
                <a:cubicBezTo>
                  <a:pt x="2765492" y="560648"/>
                  <a:pt x="2754607" y="547567"/>
                  <a:pt x="2740697" y="540433"/>
                </a:cubicBezTo>
                <a:cubicBezTo>
                  <a:pt x="2726183" y="539242"/>
                  <a:pt x="2751582" y="557080"/>
                  <a:pt x="2737069" y="557794"/>
                </a:cubicBezTo>
                <a:cubicBezTo>
                  <a:pt x="2723765" y="501190"/>
                  <a:pt x="2649985" y="481449"/>
                  <a:pt x="2622168" y="546378"/>
                </a:cubicBezTo>
                <a:cubicBezTo>
                  <a:pt x="2607049" y="521406"/>
                  <a:pt x="2640915" y="511892"/>
                  <a:pt x="2656033" y="505233"/>
                </a:cubicBezTo>
                <a:cubicBezTo>
                  <a:pt x="2649985" y="480973"/>
                  <a:pt x="2626401" y="479071"/>
                  <a:pt x="2617934" y="458379"/>
                </a:cubicBezTo>
                <a:cubicBezTo>
                  <a:pt x="2607049" y="475503"/>
                  <a:pt x="2595559" y="466465"/>
                  <a:pt x="2592535" y="482163"/>
                </a:cubicBezTo>
                <a:cubicBezTo>
                  <a:pt x="2582859" y="479309"/>
                  <a:pt x="2594349" y="450293"/>
                  <a:pt x="2584673" y="447439"/>
                </a:cubicBezTo>
                <a:cubicBezTo>
                  <a:pt x="2572579" y="448391"/>
                  <a:pt x="2576813" y="466465"/>
                  <a:pt x="2559879" y="463137"/>
                </a:cubicBezTo>
                <a:cubicBezTo>
                  <a:pt x="2552622" y="428888"/>
                  <a:pt x="2526619" y="456239"/>
                  <a:pt x="2509080" y="464800"/>
                </a:cubicBezTo>
                <a:cubicBezTo>
                  <a:pt x="2480053" y="432455"/>
                  <a:pt x="2431069" y="450293"/>
                  <a:pt x="2413531" y="423180"/>
                </a:cubicBezTo>
                <a:cubicBezTo>
                  <a:pt x="2399017" y="427699"/>
                  <a:pt x="2392971" y="443158"/>
                  <a:pt x="2376037" y="447439"/>
                </a:cubicBezTo>
                <a:cubicBezTo>
                  <a:pt x="2374223" y="433644"/>
                  <a:pt x="2359709" y="436498"/>
                  <a:pt x="2360918" y="416758"/>
                </a:cubicBezTo>
                <a:cubicBezTo>
                  <a:pt x="2319797" y="417234"/>
                  <a:pt x="2310120" y="422229"/>
                  <a:pt x="2266579" y="422467"/>
                </a:cubicBezTo>
                <a:cubicBezTo>
                  <a:pt x="2267788" y="408672"/>
                  <a:pt x="2281697" y="412002"/>
                  <a:pt x="2293792" y="411050"/>
                </a:cubicBezTo>
                <a:cubicBezTo>
                  <a:pt x="2275045" y="401538"/>
                  <a:pt x="2267184" y="380609"/>
                  <a:pt x="2248436" y="371095"/>
                </a:cubicBezTo>
                <a:cubicBezTo>
                  <a:pt x="2242993" y="374662"/>
                  <a:pt x="2240574" y="382272"/>
                  <a:pt x="2237551" y="387980"/>
                </a:cubicBezTo>
                <a:cubicBezTo>
                  <a:pt x="2228480" y="381322"/>
                  <a:pt x="2219409" y="376564"/>
                  <a:pt x="2218199" y="358489"/>
                </a:cubicBezTo>
                <a:cubicBezTo>
                  <a:pt x="2226061" y="341365"/>
                  <a:pt x="2246017" y="370857"/>
                  <a:pt x="2242389" y="346836"/>
                </a:cubicBezTo>
                <a:cubicBezTo>
                  <a:pt x="2268393" y="358965"/>
                  <a:pt x="2313748" y="353020"/>
                  <a:pt x="2313748" y="313301"/>
                </a:cubicBezTo>
                <a:cubicBezTo>
                  <a:pt x="2319797" y="294036"/>
                  <a:pt x="2319797" y="329950"/>
                  <a:pt x="2312539" y="331376"/>
                </a:cubicBezTo>
                <a:cubicBezTo>
                  <a:pt x="2333100" y="317106"/>
                  <a:pt x="2333705" y="344695"/>
                  <a:pt x="2360918" y="337084"/>
                </a:cubicBezTo>
                <a:cubicBezTo>
                  <a:pt x="2370595" y="333755"/>
                  <a:pt x="2363942" y="314015"/>
                  <a:pt x="2380875" y="319247"/>
                </a:cubicBezTo>
                <a:cubicBezTo>
                  <a:pt x="2381481" y="309496"/>
                  <a:pt x="2374223" y="306642"/>
                  <a:pt x="2374827" y="294751"/>
                </a:cubicBezTo>
                <a:cubicBezTo>
                  <a:pt x="2396598" y="298555"/>
                  <a:pt x="2439535" y="306166"/>
                  <a:pt x="2448001" y="279291"/>
                </a:cubicBezTo>
                <a:cubicBezTo>
                  <a:pt x="2473400" y="293323"/>
                  <a:pt x="2508476" y="274296"/>
                  <a:pt x="2533270" y="308069"/>
                </a:cubicBezTo>
                <a:cubicBezTo>
                  <a:pt x="2550203" y="265973"/>
                  <a:pt x="2599188" y="321864"/>
                  <a:pt x="2613701" y="283334"/>
                </a:cubicBezTo>
                <a:cubicBezTo>
                  <a:pt x="2620354" y="289993"/>
                  <a:pt x="2619144" y="309496"/>
                  <a:pt x="2623377" y="319723"/>
                </a:cubicBezTo>
                <a:cubicBezTo>
                  <a:pt x="2624587" y="298079"/>
                  <a:pt x="2634262" y="297129"/>
                  <a:pt x="2637891" y="319247"/>
                </a:cubicBezTo>
                <a:cubicBezTo>
                  <a:pt x="2679618" y="309020"/>
                  <a:pt x="2744326" y="350403"/>
                  <a:pt x="2775169" y="313301"/>
                </a:cubicBezTo>
                <a:cubicBezTo>
                  <a:pt x="2785449" y="338036"/>
                  <a:pt x="2831409" y="341603"/>
                  <a:pt x="2851366" y="325431"/>
                </a:cubicBezTo>
                <a:cubicBezTo>
                  <a:pt x="2849551" y="321388"/>
                  <a:pt x="2844713" y="314966"/>
                  <a:pt x="2845318" y="307117"/>
                </a:cubicBezTo>
                <a:cubicBezTo>
                  <a:pt x="2904583" y="282383"/>
                  <a:pt x="2945101" y="321864"/>
                  <a:pt x="2980175" y="261215"/>
                </a:cubicBezTo>
                <a:cubicBezTo>
                  <a:pt x="2964452" y="240049"/>
                  <a:pt x="2962033" y="281193"/>
                  <a:pt x="2940867" y="273583"/>
                </a:cubicBezTo>
                <a:cubicBezTo>
                  <a:pt x="2982594" y="209606"/>
                  <a:pt x="3084797" y="278339"/>
                  <a:pt x="3135595" y="233152"/>
                </a:cubicBezTo>
                <a:cubicBezTo>
                  <a:pt x="3168855" y="277626"/>
                  <a:pt x="3202722" y="197239"/>
                  <a:pt x="3216630" y="244092"/>
                </a:cubicBezTo>
                <a:cubicBezTo>
                  <a:pt x="3226306" y="245042"/>
                  <a:pt x="3232958" y="241475"/>
                  <a:pt x="3235982" y="233627"/>
                </a:cubicBezTo>
                <a:cubicBezTo>
                  <a:pt x="3245054" y="240525"/>
                  <a:pt x="3251705" y="248848"/>
                  <a:pt x="3258358" y="257410"/>
                </a:cubicBezTo>
                <a:cubicBezTo>
                  <a:pt x="3266220" y="254080"/>
                  <a:pt x="3271662" y="246707"/>
                  <a:pt x="3264405" y="244092"/>
                </a:cubicBezTo>
                <a:cubicBezTo>
                  <a:pt x="3277104" y="235292"/>
                  <a:pt x="3287990" y="244092"/>
                  <a:pt x="3297062" y="256935"/>
                </a:cubicBezTo>
                <a:cubicBezTo>
                  <a:pt x="3355117" y="253843"/>
                  <a:pt x="3394425" y="237195"/>
                  <a:pt x="3450666" y="257886"/>
                </a:cubicBezTo>
                <a:cubicBezTo>
                  <a:pt x="3488765" y="225541"/>
                  <a:pt x="3554077" y="255032"/>
                  <a:pt x="3597013" y="262643"/>
                </a:cubicBezTo>
                <a:cubicBezTo>
                  <a:pt x="3694378" y="239097"/>
                  <a:pt x="3790532" y="287139"/>
                  <a:pt x="3861891" y="251702"/>
                </a:cubicBezTo>
                <a:cubicBezTo>
                  <a:pt x="3861287" y="265497"/>
                  <a:pt x="3870963" y="264069"/>
                  <a:pt x="3867335" y="281669"/>
                </a:cubicBezTo>
                <a:cubicBezTo>
                  <a:pt x="3881848" y="282858"/>
                  <a:pt x="3882452" y="269301"/>
                  <a:pt x="3881244" y="253129"/>
                </a:cubicBezTo>
                <a:cubicBezTo>
                  <a:pt x="3897573" y="260502"/>
                  <a:pt x="3889710" y="269540"/>
                  <a:pt x="3896362" y="282145"/>
                </a:cubicBezTo>
                <a:cubicBezTo>
                  <a:pt x="3904828" y="256935"/>
                  <a:pt x="3909062" y="269064"/>
                  <a:pt x="3925389" y="276437"/>
                </a:cubicBezTo>
                <a:cubicBezTo>
                  <a:pt x="3931437" y="251226"/>
                  <a:pt x="3901805" y="268588"/>
                  <a:pt x="3905433" y="246946"/>
                </a:cubicBezTo>
                <a:cubicBezTo>
                  <a:pt x="3924181" y="258362"/>
                  <a:pt x="3964092" y="265973"/>
                  <a:pt x="3958651" y="287378"/>
                </a:cubicBezTo>
                <a:cubicBezTo>
                  <a:pt x="3974979" y="292610"/>
                  <a:pt x="3973164" y="279053"/>
                  <a:pt x="3971351" y="265021"/>
                </a:cubicBezTo>
                <a:cubicBezTo>
                  <a:pt x="4028800" y="269777"/>
                  <a:pt x="4038476" y="308069"/>
                  <a:pt x="4100159" y="281669"/>
                </a:cubicBezTo>
                <a:cubicBezTo>
                  <a:pt x="4094718" y="289042"/>
                  <a:pt x="4097137" y="291421"/>
                  <a:pt x="4098950" y="299507"/>
                </a:cubicBezTo>
                <a:cubicBezTo>
                  <a:pt x="4115884" y="302837"/>
                  <a:pt x="4123745" y="293561"/>
                  <a:pt x="4129188" y="282145"/>
                </a:cubicBezTo>
                <a:cubicBezTo>
                  <a:pt x="4143701" y="279291"/>
                  <a:pt x="4140679" y="297129"/>
                  <a:pt x="4152168" y="299983"/>
                </a:cubicBezTo>
                <a:cubicBezTo>
                  <a:pt x="4176358" y="300220"/>
                  <a:pt x="4173333" y="266449"/>
                  <a:pt x="4199338" y="270729"/>
                </a:cubicBezTo>
                <a:cubicBezTo>
                  <a:pt x="4185428" y="301172"/>
                  <a:pt x="4235017" y="281432"/>
                  <a:pt x="4243485" y="299983"/>
                </a:cubicBezTo>
                <a:cubicBezTo>
                  <a:pt x="4257998" y="297366"/>
                  <a:pt x="4259208" y="277389"/>
                  <a:pt x="4276140" y="276913"/>
                </a:cubicBezTo>
                <a:cubicBezTo>
                  <a:pt x="4277350" y="290945"/>
                  <a:pt x="4261022" y="283810"/>
                  <a:pt x="4262836" y="293799"/>
                </a:cubicBezTo>
                <a:cubicBezTo>
                  <a:pt x="4313030" y="302122"/>
                  <a:pt x="4327545" y="291421"/>
                  <a:pt x="4375319" y="299507"/>
                </a:cubicBezTo>
                <a:cubicBezTo>
                  <a:pt x="4398904" y="305452"/>
                  <a:pt x="4428536" y="296177"/>
                  <a:pt x="4443050" y="301409"/>
                </a:cubicBezTo>
                <a:cubicBezTo>
                  <a:pt x="4456959" y="306404"/>
                  <a:pt x="4460587" y="326381"/>
                  <a:pt x="4474497" y="329711"/>
                </a:cubicBezTo>
                <a:cubicBezTo>
                  <a:pt x="4498687" y="335658"/>
                  <a:pt x="4545251" y="314015"/>
                  <a:pt x="4551299" y="342079"/>
                </a:cubicBezTo>
                <a:cubicBezTo>
                  <a:pt x="4597259" y="328285"/>
                  <a:pt x="4642010" y="339938"/>
                  <a:pt x="4701880" y="341128"/>
                </a:cubicBezTo>
                <a:cubicBezTo>
                  <a:pt x="4707928" y="317820"/>
                  <a:pt x="4757517" y="341841"/>
                  <a:pt x="4769007" y="348738"/>
                </a:cubicBezTo>
                <a:cubicBezTo>
                  <a:pt x="4783520" y="342079"/>
                  <a:pt x="4774449" y="339463"/>
                  <a:pt x="4775053" y="325431"/>
                </a:cubicBezTo>
                <a:cubicBezTo>
                  <a:pt x="4788964" y="330663"/>
                  <a:pt x="4795615" y="345171"/>
                  <a:pt x="4817385" y="343030"/>
                </a:cubicBezTo>
                <a:cubicBezTo>
                  <a:pt x="4831900" y="338273"/>
                  <a:pt x="4823434" y="328046"/>
                  <a:pt x="4821619" y="314015"/>
                </a:cubicBezTo>
                <a:cubicBezTo>
                  <a:pt x="4831295" y="310923"/>
                  <a:pt x="4830691" y="322577"/>
                  <a:pt x="4832504" y="330663"/>
                </a:cubicBezTo>
                <a:cubicBezTo>
                  <a:pt x="4877255" y="352305"/>
                  <a:pt x="4928054" y="297129"/>
                  <a:pt x="4969177" y="338273"/>
                </a:cubicBezTo>
                <a:cubicBezTo>
                  <a:pt x="4987319" y="318058"/>
                  <a:pt x="5035093" y="357538"/>
                  <a:pt x="5049606" y="315204"/>
                </a:cubicBezTo>
                <a:cubicBezTo>
                  <a:pt x="5056259" y="321625"/>
                  <a:pt x="5070772" y="319247"/>
                  <a:pt x="5069565" y="337084"/>
                </a:cubicBezTo>
                <a:cubicBezTo>
                  <a:pt x="5081657" y="338036"/>
                  <a:pt x="5080450" y="321864"/>
                  <a:pt x="5087707" y="314728"/>
                </a:cubicBezTo>
                <a:cubicBezTo>
                  <a:pt x="5088310" y="354209"/>
                  <a:pt x="5140924" y="319247"/>
                  <a:pt x="5165114" y="321388"/>
                </a:cubicBezTo>
                <a:cubicBezTo>
                  <a:pt x="5183860" y="321149"/>
                  <a:pt x="5203212" y="354446"/>
                  <a:pt x="5221959" y="320436"/>
                </a:cubicBezTo>
                <a:cubicBezTo>
                  <a:pt x="5241311" y="363721"/>
                  <a:pt x="5276992" y="328761"/>
                  <a:pt x="5315693" y="326144"/>
                </a:cubicBezTo>
                <a:cubicBezTo>
                  <a:pt x="5320531" y="326381"/>
                  <a:pt x="5321137" y="316869"/>
                  <a:pt x="5321742" y="310923"/>
                </a:cubicBezTo>
                <a:cubicBezTo>
                  <a:pt x="5375564" y="331376"/>
                  <a:pt x="5410640" y="306166"/>
                  <a:pt x="5449343" y="297605"/>
                </a:cubicBezTo>
                <a:cubicBezTo>
                  <a:pt x="5466277" y="299031"/>
                  <a:pt x="5472927" y="311636"/>
                  <a:pt x="5476556" y="327809"/>
                </a:cubicBezTo>
                <a:cubicBezTo>
                  <a:pt x="5500140" y="333993"/>
                  <a:pt x="5503770" y="312350"/>
                  <a:pt x="5520703" y="309971"/>
                </a:cubicBezTo>
                <a:cubicBezTo>
                  <a:pt x="5517073" y="337322"/>
                  <a:pt x="5561824" y="307117"/>
                  <a:pt x="5557591" y="334706"/>
                </a:cubicBezTo>
                <a:cubicBezTo>
                  <a:pt x="5575734" y="312350"/>
                  <a:pt x="5603553" y="323053"/>
                  <a:pt x="5625323" y="328998"/>
                </a:cubicBezTo>
                <a:cubicBezTo>
                  <a:pt x="5610810" y="325668"/>
                  <a:pt x="5645884" y="344695"/>
                  <a:pt x="5657979" y="345884"/>
                </a:cubicBezTo>
                <a:cubicBezTo>
                  <a:pt x="5672493" y="347073"/>
                  <a:pt x="5682169" y="336133"/>
                  <a:pt x="5696683" y="335419"/>
                </a:cubicBezTo>
                <a:cubicBezTo>
                  <a:pt x="5711197" y="334706"/>
                  <a:pt x="5727525" y="355635"/>
                  <a:pt x="5743852" y="359202"/>
                </a:cubicBezTo>
                <a:cubicBezTo>
                  <a:pt x="5767438" y="363008"/>
                  <a:pt x="5812793" y="372760"/>
                  <a:pt x="5851497" y="364197"/>
                </a:cubicBezTo>
                <a:cubicBezTo>
                  <a:pt x="5860569" y="378944"/>
                  <a:pt x="5862382" y="374901"/>
                  <a:pt x="5856940" y="394164"/>
                </a:cubicBezTo>
                <a:cubicBezTo>
                  <a:pt x="5892620" y="351592"/>
                  <a:pt x="5916810" y="401299"/>
                  <a:pt x="5950674" y="394164"/>
                </a:cubicBezTo>
                <a:cubicBezTo>
                  <a:pt x="5949466" y="378229"/>
                  <a:pt x="5931928" y="378944"/>
                  <a:pt x="5933137" y="359202"/>
                </a:cubicBezTo>
                <a:cubicBezTo>
                  <a:pt x="5947046" y="406057"/>
                  <a:pt x="6019010" y="372760"/>
                  <a:pt x="6057110" y="383700"/>
                </a:cubicBezTo>
                <a:cubicBezTo>
                  <a:pt x="6054085" y="355874"/>
                  <a:pt x="6014172" y="376327"/>
                  <a:pt x="6018406" y="343030"/>
                </a:cubicBezTo>
                <a:cubicBezTo>
                  <a:pt x="5999658" y="375138"/>
                  <a:pt x="5970026" y="342793"/>
                  <a:pt x="5943417" y="354446"/>
                </a:cubicBezTo>
                <a:cubicBezTo>
                  <a:pt x="6017197" y="319009"/>
                  <a:pt x="6123026" y="324003"/>
                  <a:pt x="6181081" y="315204"/>
                </a:cubicBezTo>
                <a:cubicBezTo>
                  <a:pt x="6157496" y="263594"/>
                  <a:pt x="6062552" y="326620"/>
                  <a:pt x="6041990" y="267162"/>
                </a:cubicBezTo>
                <a:cubicBezTo>
                  <a:pt x="6012358" y="280718"/>
                  <a:pt x="6007519" y="276198"/>
                  <a:pt x="5985144" y="290232"/>
                </a:cubicBezTo>
                <a:cubicBezTo>
                  <a:pt x="5991192" y="274772"/>
                  <a:pt x="5989378" y="263119"/>
                  <a:pt x="5977887" y="255983"/>
                </a:cubicBezTo>
                <a:cubicBezTo>
                  <a:pt x="5946441" y="299031"/>
                  <a:pt x="5882339" y="243853"/>
                  <a:pt x="5867825" y="290232"/>
                </a:cubicBezTo>
                <a:cubicBezTo>
                  <a:pt x="5857543" y="257648"/>
                  <a:pt x="5831540" y="285237"/>
                  <a:pt x="5820049" y="278102"/>
                </a:cubicBezTo>
                <a:cubicBezTo>
                  <a:pt x="5820655" y="268351"/>
                  <a:pt x="5834563" y="275485"/>
                  <a:pt x="5832750" y="265497"/>
                </a:cubicBezTo>
                <a:cubicBezTo>
                  <a:pt x="5832146" y="233627"/>
                  <a:pt x="5766228" y="258124"/>
                  <a:pt x="5772879" y="272394"/>
                </a:cubicBezTo>
                <a:cubicBezTo>
                  <a:pt x="5750504" y="238860"/>
                  <a:pt x="5715430" y="263356"/>
                  <a:pt x="5680960" y="276437"/>
                </a:cubicBezTo>
                <a:cubicBezTo>
                  <a:pt x="5663421" y="255032"/>
                  <a:pt x="5575734" y="233389"/>
                  <a:pt x="5554568" y="269301"/>
                </a:cubicBezTo>
                <a:cubicBezTo>
                  <a:pt x="5544892" y="268588"/>
                  <a:pt x="5542473" y="260265"/>
                  <a:pt x="5543682" y="246470"/>
                </a:cubicBezTo>
                <a:cubicBezTo>
                  <a:pt x="5492884" y="250037"/>
                  <a:pt x="5463856" y="257648"/>
                  <a:pt x="5411848" y="235292"/>
                </a:cubicBezTo>
                <a:cubicBezTo>
                  <a:pt x="5455995" y="219120"/>
                  <a:pt x="5493488" y="246233"/>
                  <a:pt x="5521912" y="212936"/>
                </a:cubicBezTo>
                <a:cubicBezTo>
                  <a:pt x="5517073" y="206514"/>
                  <a:pt x="5509817" y="206038"/>
                  <a:pt x="5512840" y="194385"/>
                </a:cubicBezTo>
                <a:cubicBezTo>
                  <a:pt x="5493488" y="198665"/>
                  <a:pt x="5491070" y="198665"/>
                  <a:pt x="5479580" y="189627"/>
                </a:cubicBezTo>
                <a:cubicBezTo>
                  <a:pt x="5462041" y="202233"/>
                  <a:pt x="5432410" y="214838"/>
                  <a:pt x="5416686" y="193670"/>
                </a:cubicBezTo>
                <a:cubicBezTo>
                  <a:pt x="5400963" y="221974"/>
                  <a:pt x="5375564" y="206276"/>
                  <a:pt x="5354397" y="234341"/>
                </a:cubicBezTo>
                <a:cubicBezTo>
                  <a:pt x="5377377" y="212460"/>
                  <a:pt x="5345931" y="215790"/>
                  <a:pt x="5332022" y="210558"/>
                </a:cubicBezTo>
                <a:cubicBezTo>
                  <a:pt x="5410640" y="175596"/>
                  <a:pt x="5494093" y="190816"/>
                  <a:pt x="5555172" y="172266"/>
                </a:cubicBezTo>
                <a:cubicBezTo>
                  <a:pt x="5564244" y="177023"/>
                  <a:pt x="5584805" y="206514"/>
                  <a:pt x="5593271" y="177498"/>
                </a:cubicBezTo>
                <a:cubicBezTo>
                  <a:pt x="5604761" y="184395"/>
                  <a:pt x="5608995" y="200806"/>
                  <a:pt x="5620484" y="207703"/>
                </a:cubicBezTo>
                <a:cubicBezTo>
                  <a:pt x="5616251" y="195335"/>
                  <a:pt x="5625323" y="197714"/>
                  <a:pt x="5641046" y="183206"/>
                </a:cubicBezTo>
                <a:cubicBezTo>
                  <a:pt x="5648303" y="183919"/>
                  <a:pt x="5641650" y="203660"/>
                  <a:pt x="5654350" y="200568"/>
                </a:cubicBezTo>
                <a:cubicBezTo>
                  <a:pt x="5673097" y="206276"/>
                  <a:pt x="5662816" y="173455"/>
                  <a:pt x="5682169" y="177023"/>
                </a:cubicBezTo>
                <a:cubicBezTo>
                  <a:pt x="5681564" y="186773"/>
                  <a:pt x="5686402" y="189153"/>
                  <a:pt x="5693658" y="189627"/>
                </a:cubicBezTo>
                <a:cubicBezTo>
                  <a:pt x="5734177" y="149672"/>
                  <a:pt x="5817631" y="196763"/>
                  <a:pt x="5855126" y="177974"/>
                </a:cubicBezTo>
                <a:cubicBezTo>
                  <a:pt x="5891409" y="208893"/>
                  <a:pt x="5934950" y="168937"/>
                  <a:pt x="5991192" y="191531"/>
                </a:cubicBezTo>
                <a:cubicBezTo>
                  <a:pt x="6013568" y="177498"/>
                  <a:pt x="6050457" y="168937"/>
                  <a:pt x="6058318" y="191531"/>
                </a:cubicBezTo>
                <a:cubicBezTo>
                  <a:pt x="6068599" y="188438"/>
                  <a:pt x="6073437" y="178925"/>
                  <a:pt x="6081299" y="173693"/>
                </a:cubicBezTo>
                <a:cubicBezTo>
                  <a:pt x="6078880" y="167509"/>
                  <a:pt x="6071624" y="168461"/>
                  <a:pt x="6072228" y="156806"/>
                </a:cubicBezTo>
                <a:close/>
                <a:moveTo>
                  <a:pt x="2495172" y="141109"/>
                </a:moveTo>
                <a:cubicBezTo>
                  <a:pt x="2507267" y="160612"/>
                  <a:pt x="2470981" y="150148"/>
                  <a:pt x="2461910" y="156806"/>
                </a:cubicBezTo>
                <a:cubicBezTo>
                  <a:pt x="2449815" y="137066"/>
                  <a:pt x="2486705" y="143964"/>
                  <a:pt x="2495172" y="141109"/>
                </a:cubicBezTo>
                <a:close/>
                <a:moveTo>
                  <a:pt x="3745175" y="140396"/>
                </a:moveTo>
                <a:cubicBezTo>
                  <a:pt x="3747595" y="140634"/>
                  <a:pt x="3749409" y="141585"/>
                  <a:pt x="3750619" y="143488"/>
                </a:cubicBezTo>
                <a:cubicBezTo>
                  <a:pt x="3745780" y="157521"/>
                  <a:pt x="3732477" y="163466"/>
                  <a:pt x="3727638" y="150861"/>
                </a:cubicBezTo>
                <a:cubicBezTo>
                  <a:pt x="3729452" y="146342"/>
                  <a:pt x="3734290" y="142774"/>
                  <a:pt x="3739129" y="141109"/>
                </a:cubicBezTo>
                <a:cubicBezTo>
                  <a:pt x="3740943" y="140159"/>
                  <a:pt x="3743361" y="139920"/>
                  <a:pt x="3745175" y="140396"/>
                </a:cubicBezTo>
                <a:close/>
                <a:moveTo>
                  <a:pt x="3851006" y="123986"/>
                </a:moveTo>
                <a:cubicBezTo>
                  <a:pt x="3864312" y="125889"/>
                  <a:pt x="3875801" y="133262"/>
                  <a:pt x="3881244" y="142299"/>
                </a:cubicBezTo>
                <a:cubicBezTo>
                  <a:pt x="3885477" y="139683"/>
                  <a:pt x="3890314" y="138731"/>
                  <a:pt x="3894548" y="134212"/>
                </a:cubicBezTo>
                <a:cubicBezTo>
                  <a:pt x="3940509" y="167509"/>
                  <a:pt x="4002192" y="141585"/>
                  <a:pt x="4046944" y="153715"/>
                </a:cubicBezTo>
                <a:cubicBezTo>
                  <a:pt x="4052386" y="189866"/>
                  <a:pt x="4087461" y="159186"/>
                  <a:pt x="4112860" y="177974"/>
                </a:cubicBezTo>
                <a:cubicBezTo>
                  <a:pt x="4084437" y="211271"/>
                  <a:pt x="4049363" y="162277"/>
                  <a:pt x="4007634" y="171315"/>
                </a:cubicBezTo>
                <a:cubicBezTo>
                  <a:pt x="4007030" y="179639"/>
                  <a:pt x="4009449" y="182255"/>
                  <a:pt x="4011263" y="184634"/>
                </a:cubicBezTo>
                <a:cubicBezTo>
                  <a:pt x="3987678" y="184634"/>
                  <a:pt x="3946556" y="180590"/>
                  <a:pt x="3912690" y="183919"/>
                </a:cubicBezTo>
                <a:cubicBezTo>
                  <a:pt x="3912086" y="190342"/>
                  <a:pt x="3917528" y="189153"/>
                  <a:pt x="3922366" y="191531"/>
                </a:cubicBezTo>
                <a:cubicBezTo>
                  <a:pt x="3886082" y="194622"/>
                  <a:pt x="3837702" y="192007"/>
                  <a:pt x="3793555" y="209130"/>
                </a:cubicBezTo>
                <a:cubicBezTo>
                  <a:pt x="3829236" y="180828"/>
                  <a:pt x="3806859" y="145867"/>
                  <a:pt x="3788113" y="129693"/>
                </a:cubicBezTo>
                <a:cubicBezTo>
                  <a:pt x="3808068" y="142061"/>
                  <a:pt x="3848587" y="159660"/>
                  <a:pt x="3878825" y="143488"/>
                </a:cubicBezTo>
                <a:cubicBezTo>
                  <a:pt x="3858867" y="136590"/>
                  <a:pt x="3834074" y="128980"/>
                  <a:pt x="3817745" y="139444"/>
                </a:cubicBezTo>
                <a:cubicBezTo>
                  <a:pt x="3821978" y="125650"/>
                  <a:pt x="3836493" y="121607"/>
                  <a:pt x="3851006" y="123986"/>
                </a:cubicBezTo>
                <a:close/>
                <a:moveTo>
                  <a:pt x="4390135" y="123867"/>
                </a:moveTo>
                <a:cubicBezTo>
                  <a:pt x="4391949" y="124343"/>
                  <a:pt x="4394066" y="125413"/>
                  <a:pt x="4396484" y="127315"/>
                </a:cubicBezTo>
                <a:cubicBezTo>
                  <a:pt x="4398300" y="138970"/>
                  <a:pt x="4393462" y="143013"/>
                  <a:pt x="4391042" y="150385"/>
                </a:cubicBezTo>
                <a:cubicBezTo>
                  <a:pt x="4381970" y="145391"/>
                  <a:pt x="4378342" y="126602"/>
                  <a:pt x="4385599" y="123986"/>
                </a:cubicBezTo>
                <a:cubicBezTo>
                  <a:pt x="4386809" y="123510"/>
                  <a:pt x="4388321" y="123391"/>
                  <a:pt x="4390135" y="123867"/>
                </a:cubicBezTo>
                <a:close/>
                <a:moveTo>
                  <a:pt x="3709497" y="122559"/>
                </a:moveTo>
                <a:cubicBezTo>
                  <a:pt x="3711916" y="171790"/>
                  <a:pt x="3652650" y="152288"/>
                  <a:pt x="3618179" y="155617"/>
                </a:cubicBezTo>
                <a:cubicBezTo>
                  <a:pt x="3618785" y="145153"/>
                  <a:pt x="3616972" y="138018"/>
                  <a:pt x="3609713" y="135401"/>
                </a:cubicBezTo>
                <a:cubicBezTo>
                  <a:pt x="3632694" y="122321"/>
                  <a:pt x="3683491" y="160851"/>
                  <a:pt x="3709497" y="122559"/>
                </a:cubicBezTo>
                <a:close/>
                <a:moveTo>
                  <a:pt x="4391042" y="89024"/>
                </a:moveTo>
                <a:lnTo>
                  <a:pt x="4391647" y="119705"/>
                </a:lnTo>
                <a:cubicBezTo>
                  <a:pt x="4386809" y="115185"/>
                  <a:pt x="4381970" y="112570"/>
                  <a:pt x="4377134" y="112094"/>
                </a:cubicBezTo>
                <a:cubicBezTo>
                  <a:pt x="4377738" y="102106"/>
                  <a:pt x="4378342" y="88072"/>
                  <a:pt x="4391042" y="89024"/>
                </a:cubicBezTo>
                <a:close/>
                <a:moveTo>
                  <a:pt x="2994690" y="77608"/>
                </a:moveTo>
                <a:cubicBezTo>
                  <a:pt x="2998922" y="76419"/>
                  <a:pt x="3003156" y="76419"/>
                  <a:pt x="3007389" y="77608"/>
                </a:cubicBezTo>
                <a:cubicBezTo>
                  <a:pt x="3015251" y="79749"/>
                  <a:pt x="3023113" y="85694"/>
                  <a:pt x="3032183" y="90451"/>
                </a:cubicBezTo>
                <a:cubicBezTo>
                  <a:pt x="3014647" y="69522"/>
                  <a:pt x="3128337" y="94732"/>
                  <a:pt x="3060606" y="90927"/>
                </a:cubicBezTo>
                <a:cubicBezTo>
                  <a:pt x="3045488" y="105197"/>
                  <a:pt x="3032183" y="90451"/>
                  <a:pt x="3021903" y="103056"/>
                </a:cubicBezTo>
                <a:cubicBezTo>
                  <a:pt x="3017670" y="98776"/>
                  <a:pt x="3015856" y="90689"/>
                  <a:pt x="3014041" y="84744"/>
                </a:cubicBezTo>
                <a:cubicBezTo>
                  <a:pt x="3006180" y="93781"/>
                  <a:pt x="2995899" y="104484"/>
                  <a:pt x="2980780" y="85694"/>
                </a:cubicBezTo>
                <a:cubicBezTo>
                  <a:pt x="2985619" y="81175"/>
                  <a:pt x="2990456" y="78797"/>
                  <a:pt x="2994690" y="77608"/>
                </a:cubicBezTo>
                <a:close/>
                <a:moveTo>
                  <a:pt x="1165341" y="73328"/>
                </a:moveTo>
                <a:cubicBezTo>
                  <a:pt x="1189530" y="70235"/>
                  <a:pt x="1220977" y="80462"/>
                  <a:pt x="1239724" y="99013"/>
                </a:cubicBezTo>
                <a:cubicBezTo>
                  <a:pt x="1210092" y="111381"/>
                  <a:pt x="1188321" y="67857"/>
                  <a:pt x="1144175" y="80938"/>
                </a:cubicBezTo>
                <a:cubicBezTo>
                  <a:pt x="1149618" y="76895"/>
                  <a:pt x="1157479" y="74517"/>
                  <a:pt x="1165341" y="73328"/>
                </a:cubicBezTo>
                <a:close/>
                <a:moveTo>
                  <a:pt x="2951752" y="69046"/>
                </a:moveTo>
                <a:cubicBezTo>
                  <a:pt x="2959614" y="69760"/>
                  <a:pt x="2968081" y="71187"/>
                  <a:pt x="2974129" y="69522"/>
                </a:cubicBezTo>
                <a:cubicBezTo>
                  <a:pt x="2969290" y="103056"/>
                  <a:pt x="2949938" y="79273"/>
                  <a:pt x="2936634" y="75706"/>
                </a:cubicBezTo>
                <a:cubicBezTo>
                  <a:pt x="2937843" y="69046"/>
                  <a:pt x="2944496" y="68333"/>
                  <a:pt x="2951752" y="69046"/>
                </a:cubicBezTo>
                <a:close/>
                <a:moveTo>
                  <a:pt x="2903836" y="58444"/>
                </a:moveTo>
                <a:cubicBezTo>
                  <a:pt x="2910101" y="60082"/>
                  <a:pt x="2917131" y="65835"/>
                  <a:pt x="2922121" y="64765"/>
                </a:cubicBezTo>
                <a:cubicBezTo>
                  <a:pt x="2914863" y="85457"/>
                  <a:pt x="2900351" y="74993"/>
                  <a:pt x="2892488" y="67144"/>
                </a:cubicBezTo>
                <a:cubicBezTo>
                  <a:pt x="2893697" y="61911"/>
                  <a:pt x="2895512" y="59770"/>
                  <a:pt x="2897931" y="58581"/>
                </a:cubicBezTo>
                <a:cubicBezTo>
                  <a:pt x="2899744" y="57809"/>
                  <a:pt x="2901748" y="57898"/>
                  <a:pt x="2903836" y="58444"/>
                </a:cubicBezTo>
                <a:close/>
                <a:moveTo>
                  <a:pt x="2807219" y="39317"/>
                </a:moveTo>
                <a:cubicBezTo>
                  <a:pt x="2826570" y="63576"/>
                  <a:pt x="2855598" y="45739"/>
                  <a:pt x="2885231" y="62624"/>
                </a:cubicBezTo>
                <a:cubicBezTo>
                  <a:pt x="2874950" y="75943"/>
                  <a:pt x="2845318" y="63100"/>
                  <a:pt x="2833223" y="74278"/>
                </a:cubicBezTo>
                <a:cubicBezTo>
                  <a:pt x="2830200" y="43361"/>
                  <a:pt x="2802381" y="75467"/>
                  <a:pt x="2796334" y="50495"/>
                </a:cubicBezTo>
                <a:cubicBezTo>
                  <a:pt x="2796939" y="44550"/>
                  <a:pt x="2806615" y="45501"/>
                  <a:pt x="2807219" y="39317"/>
                </a:cubicBezTo>
                <a:close/>
                <a:moveTo>
                  <a:pt x="2697156" y="23858"/>
                </a:moveTo>
                <a:cubicBezTo>
                  <a:pt x="2703808" y="30042"/>
                  <a:pt x="2705622" y="43598"/>
                  <a:pt x="2709855" y="51684"/>
                </a:cubicBezTo>
                <a:cubicBezTo>
                  <a:pt x="2729207" y="55014"/>
                  <a:pt x="2744326" y="50495"/>
                  <a:pt x="2744931" y="29803"/>
                </a:cubicBezTo>
                <a:cubicBezTo>
                  <a:pt x="2747350" y="33847"/>
                  <a:pt x="2758235" y="53588"/>
                  <a:pt x="2759444" y="30755"/>
                </a:cubicBezTo>
                <a:cubicBezTo>
                  <a:pt x="2780006" y="45976"/>
                  <a:pt x="2784843" y="48354"/>
                  <a:pt x="2795728" y="68333"/>
                </a:cubicBezTo>
                <a:cubicBezTo>
                  <a:pt x="2744931" y="71424"/>
                  <a:pt x="2694132" y="38604"/>
                  <a:pt x="2648776" y="74754"/>
                </a:cubicBezTo>
                <a:cubicBezTo>
                  <a:pt x="2656638" y="64052"/>
                  <a:pt x="2674781" y="42885"/>
                  <a:pt x="2648171" y="40744"/>
                </a:cubicBezTo>
                <a:cubicBezTo>
                  <a:pt x="2656638" y="26236"/>
                  <a:pt x="2697760" y="60009"/>
                  <a:pt x="2697156" y="23858"/>
                </a:cubicBezTo>
                <a:close/>
                <a:moveTo>
                  <a:pt x="2537504" y="19815"/>
                </a:moveTo>
                <a:cubicBezTo>
                  <a:pt x="2544760" y="20291"/>
                  <a:pt x="2552018" y="26475"/>
                  <a:pt x="2549599" y="41696"/>
                </a:cubicBezTo>
                <a:cubicBezTo>
                  <a:pt x="2543551" y="35036"/>
                  <a:pt x="2533875" y="36463"/>
                  <a:pt x="2522385" y="35512"/>
                </a:cubicBezTo>
                <a:cubicBezTo>
                  <a:pt x="2522989" y="25284"/>
                  <a:pt x="2530851" y="19577"/>
                  <a:pt x="2537504" y="19815"/>
                </a:cubicBezTo>
                <a:close/>
                <a:moveTo>
                  <a:pt x="2372409" y="8161"/>
                </a:moveTo>
                <a:cubicBezTo>
                  <a:pt x="2410507" y="25760"/>
                  <a:pt x="2418974" y="38841"/>
                  <a:pt x="2458887" y="19815"/>
                </a:cubicBezTo>
                <a:cubicBezTo>
                  <a:pt x="2462515" y="42647"/>
                  <a:pt x="2438325" y="25999"/>
                  <a:pt x="2439535" y="44550"/>
                </a:cubicBezTo>
                <a:cubicBezTo>
                  <a:pt x="2414741" y="30279"/>
                  <a:pt x="2390551" y="46691"/>
                  <a:pt x="2365756" y="38366"/>
                </a:cubicBezTo>
                <a:cubicBezTo>
                  <a:pt x="2371199" y="32657"/>
                  <a:pt x="2374223" y="22669"/>
                  <a:pt x="2372409" y="8161"/>
                </a:cubicBezTo>
                <a:close/>
                <a:moveTo>
                  <a:pt x="4369876" y="75"/>
                </a:moveTo>
                <a:cubicBezTo>
                  <a:pt x="4372900" y="-1353"/>
                  <a:pt x="4378947" y="18388"/>
                  <a:pt x="4391042" y="10539"/>
                </a:cubicBezTo>
                <a:cubicBezTo>
                  <a:pt x="4388019" y="22193"/>
                  <a:pt x="4395879" y="46215"/>
                  <a:pt x="4380156" y="38841"/>
                </a:cubicBezTo>
                <a:lnTo>
                  <a:pt x="4381366" y="21480"/>
                </a:lnTo>
                <a:cubicBezTo>
                  <a:pt x="4379553" y="13393"/>
                  <a:pt x="4367457" y="20291"/>
                  <a:pt x="4368062" y="10539"/>
                </a:cubicBezTo>
                <a:cubicBezTo>
                  <a:pt x="4368062" y="3642"/>
                  <a:pt x="4368666" y="551"/>
                  <a:pt x="4369876" y="75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85111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0" y="838200"/>
            <a:ext cx="13768337" cy="5071335"/>
          </a:xfrm>
          <a:custGeom>
            <a:avLst/>
            <a:gdLst>
              <a:gd name="connsiteX0" fmla="*/ 7822922 w 13768337"/>
              <a:gd name="connsiteY0" fmla="*/ 5025764 h 5071335"/>
              <a:gd name="connsiteX1" fmla="*/ 7819679 w 13768337"/>
              <a:gd name="connsiteY1" fmla="*/ 5045554 h 5071335"/>
              <a:gd name="connsiteX2" fmla="*/ 7798362 w 13768337"/>
              <a:gd name="connsiteY2" fmla="*/ 5044718 h 5071335"/>
              <a:gd name="connsiteX3" fmla="*/ 7805313 w 13768337"/>
              <a:gd name="connsiteY3" fmla="*/ 5039004 h 5071335"/>
              <a:gd name="connsiteX4" fmla="*/ 7802070 w 13768337"/>
              <a:gd name="connsiteY4" fmla="*/ 5035241 h 5071335"/>
              <a:gd name="connsiteX5" fmla="*/ 7805313 w 13768337"/>
              <a:gd name="connsiteY5" fmla="*/ 5035241 h 5071335"/>
              <a:gd name="connsiteX6" fmla="*/ 7822922 w 13768337"/>
              <a:gd name="connsiteY6" fmla="*/ 5025764 h 5071335"/>
              <a:gd name="connsiteX7" fmla="*/ 7825703 w 13768337"/>
              <a:gd name="connsiteY7" fmla="*/ 5018100 h 5071335"/>
              <a:gd name="connsiteX8" fmla="*/ 7827093 w 13768337"/>
              <a:gd name="connsiteY8" fmla="*/ 5020330 h 5071335"/>
              <a:gd name="connsiteX9" fmla="*/ 7826629 w 13768337"/>
              <a:gd name="connsiteY9" fmla="*/ 5021305 h 5071335"/>
              <a:gd name="connsiteX10" fmla="*/ 7825703 w 13768337"/>
              <a:gd name="connsiteY10" fmla="*/ 5018100 h 5071335"/>
              <a:gd name="connsiteX11" fmla="*/ 9492066 w 13768337"/>
              <a:gd name="connsiteY11" fmla="*/ 5013222 h 5071335"/>
              <a:gd name="connsiteX12" fmla="*/ 9485579 w 13768337"/>
              <a:gd name="connsiteY12" fmla="*/ 5027855 h 5071335"/>
              <a:gd name="connsiteX13" fmla="*/ 9500871 w 13768337"/>
              <a:gd name="connsiteY13" fmla="*/ 5026879 h 5071335"/>
              <a:gd name="connsiteX14" fmla="*/ 9492066 w 13768337"/>
              <a:gd name="connsiteY14" fmla="*/ 5013222 h 5071335"/>
              <a:gd name="connsiteX15" fmla="*/ 9631547 w 13768337"/>
              <a:gd name="connsiteY15" fmla="*/ 5005836 h 5071335"/>
              <a:gd name="connsiteX16" fmla="*/ 9632475 w 13768337"/>
              <a:gd name="connsiteY16" fmla="*/ 5005836 h 5071335"/>
              <a:gd name="connsiteX17" fmla="*/ 9631547 w 13768337"/>
              <a:gd name="connsiteY17" fmla="*/ 5006254 h 5071335"/>
              <a:gd name="connsiteX18" fmla="*/ 9631547 w 13768337"/>
              <a:gd name="connsiteY18" fmla="*/ 5005836 h 5071335"/>
              <a:gd name="connsiteX19" fmla="*/ 9469823 w 13768337"/>
              <a:gd name="connsiteY19" fmla="*/ 4993990 h 5071335"/>
              <a:gd name="connsiteX20" fmla="*/ 9468896 w 13768337"/>
              <a:gd name="connsiteY20" fmla="*/ 4994966 h 5071335"/>
              <a:gd name="connsiteX21" fmla="*/ 9469823 w 13768337"/>
              <a:gd name="connsiteY21" fmla="*/ 4994966 h 5071335"/>
              <a:gd name="connsiteX22" fmla="*/ 9469823 w 13768337"/>
              <a:gd name="connsiteY22" fmla="*/ 4993990 h 5071335"/>
              <a:gd name="connsiteX23" fmla="*/ 10393367 w 13768337"/>
              <a:gd name="connsiteY23" fmla="*/ 4992178 h 5071335"/>
              <a:gd name="connsiteX24" fmla="*/ 10386880 w 13768337"/>
              <a:gd name="connsiteY24" fmla="*/ 5000261 h 5071335"/>
              <a:gd name="connsiteX25" fmla="*/ 10403564 w 13768337"/>
              <a:gd name="connsiteY25" fmla="*/ 5013640 h 5071335"/>
              <a:gd name="connsiteX26" fmla="*/ 10423951 w 13768337"/>
              <a:gd name="connsiteY26" fmla="*/ 5001516 h 5071335"/>
              <a:gd name="connsiteX27" fmla="*/ 10393367 w 13768337"/>
              <a:gd name="connsiteY27" fmla="*/ 4992178 h 5071335"/>
              <a:gd name="connsiteX28" fmla="*/ 8399848 w 13768337"/>
              <a:gd name="connsiteY28" fmla="*/ 4991620 h 5071335"/>
              <a:gd name="connsiteX29" fmla="*/ 8394749 w 13768337"/>
              <a:gd name="connsiteY29" fmla="*/ 4992178 h 5071335"/>
              <a:gd name="connsiteX30" fmla="*/ 8388262 w 13768337"/>
              <a:gd name="connsiteY30" fmla="*/ 5000261 h 5071335"/>
              <a:gd name="connsiteX31" fmla="*/ 8404480 w 13768337"/>
              <a:gd name="connsiteY31" fmla="*/ 4994547 h 5071335"/>
              <a:gd name="connsiteX32" fmla="*/ 8399848 w 13768337"/>
              <a:gd name="connsiteY32" fmla="*/ 4991620 h 5071335"/>
              <a:gd name="connsiteX33" fmla="*/ 7866481 w 13768337"/>
              <a:gd name="connsiteY33" fmla="*/ 4990367 h 5071335"/>
              <a:gd name="connsiteX34" fmla="*/ 7833117 w 13768337"/>
              <a:gd name="connsiteY34" fmla="*/ 5021305 h 5071335"/>
              <a:gd name="connsiteX35" fmla="*/ 7861383 w 13768337"/>
              <a:gd name="connsiteY35" fmla="*/ 5006672 h 5071335"/>
              <a:gd name="connsiteX36" fmla="*/ 7866481 w 13768337"/>
              <a:gd name="connsiteY36" fmla="*/ 4990367 h 5071335"/>
              <a:gd name="connsiteX37" fmla="*/ 7727464 w 13768337"/>
              <a:gd name="connsiteY37" fmla="*/ 4987440 h 5071335"/>
              <a:gd name="connsiteX38" fmla="*/ 7749243 w 13768337"/>
              <a:gd name="connsiteY38" fmla="*/ 5015034 h 5071335"/>
              <a:gd name="connsiteX39" fmla="*/ 7726073 w 13768337"/>
              <a:gd name="connsiteY39" fmla="*/ 5020747 h 5071335"/>
              <a:gd name="connsiteX40" fmla="*/ 7717732 w 13768337"/>
              <a:gd name="connsiteY40" fmla="*/ 4999704 h 5071335"/>
              <a:gd name="connsiteX41" fmla="*/ 7727464 w 13768337"/>
              <a:gd name="connsiteY41" fmla="*/ 4987440 h 5071335"/>
              <a:gd name="connsiteX42" fmla="*/ 9490675 w 13768337"/>
              <a:gd name="connsiteY42" fmla="*/ 4984235 h 5071335"/>
              <a:gd name="connsiteX43" fmla="*/ 9480017 w 13768337"/>
              <a:gd name="connsiteY43" fmla="*/ 4993154 h 5071335"/>
              <a:gd name="connsiteX44" fmla="*/ 9492530 w 13768337"/>
              <a:gd name="connsiteY44" fmla="*/ 4984235 h 5071335"/>
              <a:gd name="connsiteX45" fmla="*/ 9490675 w 13768337"/>
              <a:gd name="connsiteY45" fmla="*/ 4984235 h 5071335"/>
              <a:gd name="connsiteX46" fmla="*/ 7826629 w 13768337"/>
              <a:gd name="connsiteY46" fmla="*/ 4981030 h 5071335"/>
              <a:gd name="connsiteX47" fmla="*/ 7809020 w 13768337"/>
              <a:gd name="connsiteY47" fmla="*/ 4994547 h 5071335"/>
              <a:gd name="connsiteX48" fmla="*/ 7821995 w 13768337"/>
              <a:gd name="connsiteY48" fmla="*/ 5001098 h 5071335"/>
              <a:gd name="connsiteX49" fmla="*/ 7826629 w 13768337"/>
              <a:gd name="connsiteY49" fmla="*/ 4981030 h 5071335"/>
              <a:gd name="connsiteX50" fmla="*/ 7983718 w 13768337"/>
              <a:gd name="connsiteY50" fmla="*/ 4977406 h 5071335"/>
              <a:gd name="connsiteX51" fmla="*/ 7980011 w 13768337"/>
              <a:gd name="connsiteY51" fmla="*/ 4981030 h 5071335"/>
              <a:gd name="connsiteX52" fmla="*/ 7995767 w 13768337"/>
              <a:gd name="connsiteY52" fmla="*/ 4983677 h 5071335"/>
              <a:gd name="connsiteX53" fmla="*/ 7986500 w 13768337"/>
              <a:gd name="connsiteY53" fmla="*/ 4979497 h 5071335"/>
              <a:gd name="connsiteX54" fmla="*/ 7983718 w 13768337"/>
              <a:gd name="connsiteY54" fmla="*/ 4977406 h 5071335"/>
              <a:gd name="connsiteX55" fmla="*/ 7939697 w 13768337"/>
              <a:gd name="connsiteY55" fmla="*/ 4975874 h 5071335"/>
              <a:gd name="connsiteX56" fmla="*/ 7936917 w 13768337"/>
              <a:gd name="connsiteY56" fmla="*/ 4980054 h 5071335"/>
              <a:gd name="connsiteX57" fmla="*/ 7942941 w 13768337"/>
              <a:gd name="connsiteY57" fmla="*/ 4980054 h 5071335"/>
              <a:gd name="connsiteX58" fmla="*/ 7944793 w 13768337"/>
              <a:gd name="connsiteY58" fmla="*/ 4995801 h 5071335"/>
              <a:gd name="connsiteX59" fmla="*/ 7939697 w 13768337"/>
              <a:gd name="connsiteY59" fmla="*/ 4975874 h 5071335"/>
              <a:gd name="connsiteX60" fmla="*/ 9391046 w 13768337"/>
              <a:gd name="connsiteY60" fmla="*/ 4973504 h 5071335"/>
              <a:gd name="connsiteX61" fmla="*/ 9409582 w 13768337"/>
              <a:gd name="connsiteY61" fmla="*/ 4988415 h 5071335"/>
              <a:gd name="connsiteX62" fmla="*/ 9389193 w 13768337"/>
              <a:gd name="connsiteY62" fmla="*/ 4985629 h 5071335"/>
              <a:gd name="connsiteX63" fmla="*/ 9391046 w 13768337"/>
              <a:gd name="connsiteY63" fmla="*/ 4973504 h 5071335"/>
              <a:gd name="connsiteX64" fmla="*/ 9578257 w 13768337"/>
              <a:gd name="connsiteY64" fmla="*/ 4969742 h 5071335"/>
              <a:gd name="connsiteX65" fmla="*/ 9497627 w 13768337"/>
              <a:gd name="connsiteY65" fmla="*/ 4982424 h 5071335"/>
              <a:gd name="connsiteX66" fmla="*/ 9514772 w 13768337"/>
              <a:gd name="connsiteY66" fmla="*/ 4995801 h 5071335"/>
              <a:gd name="connsiteX67" fmla="*/ 9570380 w 13768337"/>
              <a:gd name="connsiteY67" fmla="*/ 5000261 h 5071335"/>
              <a:gd name="connsiteX68" fmla="*/ 9578257 w 13768337"/>
              <a:gd name="connsiteY68" fmla="*/ 4969742 h 5071335"/>
              <a:gd name="connsiteX69" fmla="*/ 6806236 w 13768337"/>
              <a:gd name="connsiteY69" fmla="*/ 4963749 h 5071335"/>
              <a:gd name="connsiteX70" fmla="*/ 6842845 w 13768337"/>
              <a:gd name="connsiteY70" fmla="*/ 4992596 h 5071335"/>
              <a:gd name="connsiteX71" fmla="*/ 6855819 w 13768337"/>
              <a:gd name="connsiteY71" fmla="*/ 4979497 h 5071335"/>
              <a:gd name="connsiteX72" fmla="*/ 6887330 w 13768337"/>
              <a:gd name="connsiteY72" fmla="*/ 4988973 h 5071335"/>
              <a:gd name="connsiteX73" fmla="*/ 6897526 w 13768337"/>
              <a:gd name="connsiteY73" fmla="*/ 5000540 h 5071335"/>
              <a:gd name="connsiteX74" fmla="*/ 6891964 w 13768337"/>
              <a:gd name="connsiteY74" fmla="*/ 5016010 h 5071335"/>
              <a:gd name="connsiteX75" fmla="*/ 6908184 w 13768337"/>
              <a:gd name="connsiteY75" fmla="*/ 5022559 h 5071335"/>
              <a:gd name="connsiteX76" fmla="*/ 6850722 w 13768337"/>
              <a:gd name="connsiteY76" fmla="*/ 5038446 h 5071335"/>
              <a:gd name="connsiteX77" fmla="*/ 6828479 w 13768337"/>
              <a:gd name="connsiteY77" fmla="*/ 5029248 h 5071335"/>
              <a:gd name="connsiteX78" fmla="*/ 6842845 w 13768337"/>
              <a:gd name="connsiteY78" fmla="*/ 5016010 h 5071335"/>
              <a:gd name="connsiteX79" fmla="*/ 6817358 w 13768337"/>
              <a:gd name="connsiteY79" fmla="*/ 5007090 h 5071335"/>
              <a:gd name="connsiteX80" fmla="*/ 6806236 w 13768337"/>
              <a:gd name="connsiteY80" fmla="*/ 4963749 h 5071335"/>
              <a:gd name="connsiteX81" fmla="*/ 8465650 w 13768337"/>
              <a:gd name="connsiteY81" fmla="*/ 4962495 h 5071335"/>
              <a:gd name="connsiteX82" fmla="*/ 8432749 w 13768337"/>
              <a:gd name="connsiteY82" fmla="*/ 4983677 h 5071335"/>
              <a:gd name="connsiteX83" fmla="*/ 8493452 w 13768337"/>
              <a:gd name="connsiteY83" fmla="*/ 4970299 h 5071335"/>
              <a:gd name="connsiteX84" fmla="*/ 8479088 w 13768337"/>
              <a:gd name="connsiteY84" fmla="*/ 4962634 h 5071335"/>
              <a:gd name="connsiteX85" fmla="*/ 8465650 w 13768337"/>
              <a:gd name="connsiteY85" fmla="*/ 4962495 h 5071335"/>
              <a:gd name="connsiteX86" fmla="*/ 8790488 w 13768337"/>
              <a:gd name="connsiteY86" fmla="*/ 4962215 h 5071335"/>
              <a:gd name="connsiteX87" fmla="*/ 8792341 w 13768337"/>
              <a:gd name="connsiteY87" fmla="*/ 4977685 h 5071335"/>
              <a:gd name="connsiteX88" fmla="*/ 8777975 w 13768337"/>
              <a:gd name="connsiteY88" fmla="*/ 4979217 h 5071335"/>
              <a:gd name="connsiteX89" fmla="*/ 8790488 w 13768337"/>
              <a:gd name="connsiteY89" fmla="*/ 4962215 h 5071335"/>
              <a:gd name="connsiteX90" fmla="*/ 8736271 w 13768337"/>
              <a:gd name="connsiteY90" fmla="*/ 4961798 h 5071335"/>
              <a:gd name="connsiteX91" fmla="*/ 8750636 w 13768337"/>
              <a:gd name="connsiteY91" fmla="*/ 4979217 h 5071335"/>
              <a:gd name="connsiteX92" fmla="*/ 8732101 w 13768337"/>
              <a:gd name="connsiteY92" fmla="*/ 4963191 h 5071335"/>
              <a:gd name="connsiteX93" fmla="*/ 8736271 w 13768337"/>
              <a:gd name="connsiteY93" fmla="*/ 4961798 h 5071335"/>
              <a:gd name="connsiteX94" fmla="*/ 7791411 w 13768337"/>
              <a:gd name="connsiteY94" fmla="*/ 4959986 h 5071335"/>
              <a:gd name="connsiteX95" fmla="*/ 7778900 w 13768337"/>
              <a:gd name="connsiteY95" fmla="*/ 4965003 h 5071335"/>
              <a:gd name="connsiteX96" fmla="*/ 7782144 w 13768337"/>
              <a:gd name="connsiteY96" fmla="*/ 4981030 h 5071335"/>
              <a:gd name="connsiteX97" fmla="*/ 7791411 w 13768337"/>
              <a:gd name="connsiteY97" fmla="*/ 4980054 h 5071335"/>
              <a:gd name="connsiteX98" fmla="*/ 7791411 w 13768337"/>
              <a:gd name="connsiteY98" fmla="*/ 4959986 h 5071335"/>
              <a:gd name="connsiteX99" fmla="*/ 8560645 w 13768337"/>
              <a:gd name="connsiteY99" fmla="*/ 4957059 h 5071335"/>
              <a:gd name="connsiteX100" fmla="*/ 8528670 w 13768337"/>
              <a:gd name="connsiteY100" fmla="*/ 4963749 h 5071335"/>
              <a:gd name="connsiteX101" fmla="*/ 8531914 w 13768337"/>
              <a:gd name="connsiteY101" fmla="*/ 4980054 h 5071335"/>
              <a:gd name="connsiteX102" fmla="*/ 8537011 w 13768337"/>
              <a:gd name="connsiteY102" fmla="*/ 4983677 h 5071335"/>
              <a:gd name="connsiteX103" fmla="*/ 8560645 w 13768337"/>
              <a:gd name="connsiteY103" fmla="*/ 4957059 h 5071335"/>
              <a:gd name="connsiteX104" fmla="*/ 8126445 w 13768337"/>
              <a:gd name="connsiteY104" fmla="*/ 4956641 h 5071335"/>
              <a:gd name="connsiteX105" fmla="*/ 8117177 w 13768337"/>
              <a:gd name="connsiteY105" fmla="*/ 4965003 h 5071335"/>
              <a:gd name="connsiteX106" fmla="*/ 8139419 w 13768337"/>
              <a:gd name="connsiteY106" fmla="*/ 4959986 h 5071335"/>
              <a:gd name="connsiteX107" fmla="*/ 8126445 w 13768337"/>
              <a:gd name="connsiteY107" fmla="*/ 4956641 h 5071335"/>
              <a:gd name="connsiteX108" fmla="*/ 7423014 w 13768337"/>
              <a:gd name="connsiteY108" fmla="*/ 4951624 h 5071335"/>
              <a:gd name="connsiteX109" fmla="*/ 7398454 w 13768337"/>
              <a:gd name="connsiteY109" fmla="*/ 4963749 h 5071335"/>
              <a:gd name="connsiteX110" fmla="*/ 7423014 w 13768337"/>
              <a:gd name="connsiteY110" fmla="*/ 4951624 h 5071335"/>
              <a:gd name="connsiteX111" fmla="*/ 8103275 w 13768337"/>
              <a:gd name="connsiteY111" fmla="*/ 4951067 h 5071335"/>
              <a:gd name="connsiteX112" fmla="*/ 8097714 w 13768337"/>
              <a:gd name="connsiteY112" fmla="*/ 4963749 h 5071335"/>
              <a:gd name="connsiteX113" fmla="*/ 8110690 w 13768337"/>
              <a:gd name="connsiteY113" fmla="*/ 4962215 h 5071335"/>
              <a:gd name="connsiteX114" fmla="*/ 8103275 w 13768337"/>
              <a:gd name="connsiteY114" fmla="*/ 4951067 h 5071335"/>
              <a:gd name="connsiteX115" fmla="*/ 7938306 w 13768337"/>
              <a:gd name="connsiteY115" fmla="*/ 4947722 h 5071335"/>
              <a:gd name="connsiteX116" fmla="*/ 7920699 w 13768337"/>
              <a:gd name="connsiteY116" fmla="*/ 4957059 h 5071335"/>
              <a:gd name="connsiteX117" fmla="*/ 7938306 w 13768337"/>
              <a:gd name="connsiteY117" fmla="*/ 4947722 h 5071335"/>
              <a:gd name="connsiteX118" fmla="*/ 8883629 w 13768337"/>
              <a:gd name="connsiteY118" fmla="*/ 4944796 h 5071335"/>
              <a:gd name="connsiteX119" fmla="*/ 8884095 w 13768337"/>
              <a:gd name="connsiteY119" fmla="*/ 4944796 h 5071335"/>
              <a:gd name="connsiteX120" fmla="*/ 8884095 w 13768337"/>
              <a:gd name="connsiteY120" fmla="*/ 4945911 h 5071335"/>
              <a:gd name="connsiteX121" fmla="*/ 8883629 w 13768337"/>
              <a:gd name="connsiteY121" fmla="*/ 4944796 h 5071335"/>
              <a:gd name="connsiteX122" fmla="*/ 7889650 w 13768337"/>
              <a:gd name="connsiteY122" fmla="*/ 4943262 h 5071335"/>
              <a:gd name="connsiteX123" fmla="*/ 7877603 w 13768337"/>
              <a:gd name="connsiteY123" fmla="*/ 4960822 h 5071335"/>
              <a:gd name="connsiteX124" fmla="*/ 7899844 w 13768337"/>
              <a:gd name="connsiteY124" fmla="*/ 4943542 h 5071335"/>
              <a:gd name="connsiteX125" fmla="*/ 7889650 w 13768337"/>
              <a:gd name="connsiteY125" fmla="*/ 4943262 h 5071335"/>
              <a:gd name="connsiteX126" fmla="*/ 8880850 w 13768337"/>
              <a:gd name="connsiteY126" fmla="*/ 4936573 h 5071335"/>
              <a:gd name="connsiteX127" fmla="*/ 8896140 w 13768337"/>
              <a:gd name="connsiteY127" fmla="*/ 4939220 h 5071335"/>
              <a:gd name="connsiteX128" fmla="*/ 8884095 w 13768337"/>
              <a:gd name="connsiteY128" fmla="*/ 4944796 h 5071335"/>
              <a:gd name="connsiteX129" fmla="*/ 8880850 w 13768337"/>
              <a:gd name="connsiteY129" fmla="*/ 4936573 h 5071335"/>
              <a:gd name="connsiteX130" fmla="*/ 8991138 w 13768337"/>
              <a:gd name="connsiteY130" fmla="*/ 4930302 h 5071335"/>
              <a:gd name="connsiteX131" fmla="*/ 9007356 w 13768337"/>
              <a:gd name="connsiteY131" fmla="*/ 4940754 h 5071335"/>
              <a:gd name="connsiteX132" fmla="*/ 8980942 w 13768337"/>
              <a:gd name="connsiteY132" fmla="*/ 4937967 h 5071335"/>
              <a:gd name="connsiteX133" fmla="*/ 8982796 w 13768337"/>
              <a:gd name="connsiteY133" fmla="*/ 4953436 h 5071335"/>
              <a:gd name="connsiteX134" fmla="*/ 8964259 w 13768337"/>
              <a:gd name="connsiteY134" fmla="*/ 4942984 h 5071335"/>
              <a:gd name="connsiteX135" fmla="*/ 8991138 w 13768337"/>
              <a:gd name="connsiteY135" fmla="*/ 4930302 h 5071335"/>
              <a:gd name="connsiteX136" fmla="*/ 7812264 w 13768337"/>
              <a:gd name="connsiteY136" fmla="*/ 4926121 h 5071335"/>
              <a:gd name="connsiteX137" fmla="*/ 7790021 w 13768337"/>
              <a:gd name="connsiteY137" fmla="*/ 4951624 h 5071335"/>
              <a:gd name="connsiteX138" fmla="*/ 7810410 w 13768337"/>
              <a:gd name="connsiteY138" fmla="*/ 4954272 h 5071335"/>
              <a:gd name="connsiteX139" fmla="*/ 7812264 w 13768337"/>
              <a:gd name="connsiteY139" fmla="*/ 4926121 h 5071335"/>
              <a:gd name="connsiteX140" fmla="*/ 9522186 w 13768337"/>
              <a:gd name="connsiteY140" fmla="*/ 4925843 h 5071335"/>
              <a:gd name="connsiteX141" fmla="*/ 9517089 w 13768337"/>
              <a:gd name="connsiteY141" fmla="*/ 4926121 h 5071335"/>
              <a:gd name="connsiteX142" fmla="*/ 9518017 w 13768337"/>
              <a:gd name="connsiteY142" fmla="*/ 4930302 h 5071335"/>
              <a:gd name="connsiteX143" fmla="*/ 9516162 w 13768337"/>
              <a:gd name="connsiteY143" fmla="*/ 4928212 h 5071335"/>
              <a:gd name="connsiteX144" fmla="*/ 9512455 w 13768337"/>
              <a:gd name="connsiteY144" fmla="*/ 4937409 h 5071335"/>
              <a:gd name="connsiteX145" fmla="*/ 9537942 w 13768337"/>
              <a:gd name="connsiteY145" fmla="*/ 4942705 h 5071335"/>
              <a:gd name="connsiteX146" fmla="*/ 9530065 w 13768337"/>
              <a:gd name="connsiteY146" fmla="*/ 4951624 h 5071335"/>
              <a:gd name="connsiteX147" fmla="*/ 9572697 w 13768337"/>
              <a:gd name="connsiteY147" fmla="*/ 4941590 h 5071335"/>
              <a:gd name="connsiteX148" fmla="*/ 9522186 w 13768337"/>
              <a:gd name="connsiteY148" fmla="*/ 4925843 h 5071335"/>
              <a:gd name="connsiteX149" fmla="*/ 8959627 w 13768337"/>
              <a:gd name="connsiteY149" fmla="*/ 4916923 h 5071335"/>
              <a:gd name="connsiteX150" fmla="*/ 8957773 w 13768337"/>
              <a:gd name="connsiteY150" fmla="*/ 4951902 h 5071335"/>
              <a:gd name="connsiteX151" fmla="*/ 8891508 w 13768337"/>
              <a:gd name="connsiteY151" fmla="*/ 4979217 h 5071335"/>
              <a:gd name="connsiteX152" fmla="*/ 8884095 w 13768337"/>
              <a:gd name="connsiteY152" fmla="*/ 4945911 h 5071335"/>
              <a:gd name="connsiteX153" fmla="*/ 8897995 w 13768337"/>
              <a:gd name="connsiteY153" fmla="*/ 4956083 h 5071335"/>
              <a:gd name="connsiteX154" fmla="*/ 8959627 w 13768337"/>
              <a:gd name="connsiteY154" fmla="*/ 4916923 h 5071335"/>
              <a:gd name="connsiteX155" fmla="*/ 10582433 w 13768337"/>
              <a:gd name="connsiteY155" fmla="*/ 4914554 h 5071335"/>
              <a:gd name="connsiteX156" fmla="*/ 10512923 w 13768337"/>
              <a:gd name="connsiteY156" fmla="*/ 4930302 h 5071335"/>
              <a:gd name="connsiteX157" fmla="*/ 10550923 w 13768337"/>
              <a:gd name="connsiteY157" fmla="*/ 4946886 h 5071335"/>
              <a:gd name="connsiteX158" fmla="*/ 10552775 w 13768337"/>
              <a:gd name="connsiteY158" fmla="*/ 4970577 h 5071335"/>
              <a:gd name="connsiteX159" fmla="*/ 10609773 w 13768337"/>
              <a:gd name="connsiteY159" fmla="*/ 4951067 h 5071335"/>
              <a:gd name="connsiteX160" fmla="*/ 10608383 w 13768337"/>
              <a:gd name="connsiteY160" fmla="*/ 4931834 h 5071335"/>
              <a:gd name="connsiteX161" fmla="*/ 10597262 w 13768337"/>
              <a:gd name="connsiteY161" fmla="*/ 4927097 h 5071335"/>
              <a:gd name="connsiteX162" fmla="*/ 10588920 w 13768337"/>
              <a:gd name="connsiteY162" fmla="*/ 4916923 h 5071335"/>
              <a:gd name="connsiteX163" fmla="*/ 10582433 w 13768337"/>
              <a:gd name="connsiteY163" fmla="*/ 4914554 h 5071335"/>
              <a:gd name="connsiteX164" fmla="*/ 9349803 w 13768337"/>
              <a:gd name="connsiteY164" fmla="*/ 4911349 h 5071335"/>
              <a:gd name="connsiteX165" fmla="*/ 9347488 w 13768337"/>
              <a:gd name="connsiteY165" fmla="*/ 4916366 h 5071335"/>
              <a:gd name="connsiteX166" fmla="*/ 9353048 w 13768337"/>
              <a:gd name="connsiteY166" fmla="*/ 4915947 h 5071335"/>
              <a:gd name="connsiteX167" fmla="*/ 9349803 w 13768337"/>
              <a:gd name="connsiteY167" fmla="*/ 4911349 h 5071335"/>
              <a:gd name="connsiteX168" fmla="*/ 9497164 w 13768337"/>
              <a:gd name="connsiteY168" fmla="*/ 4903824 h 5071335"/>
              <a:gd name="connsiteX169" fmla="*/ 9501797 w 13768337"/>
              <a:gd name="connsiteY169" fmla="*/ 4904799 h 5071335"/>
              <a:gd name="connsiteX170" fmla="*/ 9502724 w 13768337"/>
              <a:gd name="connsiteY170" fmla="*/ 4904241 h 5071335"/>
              <a:gd name="connsiteX171" fmla="*/ 9497164 w 13768337"/>
              <a:gd name="connsiteY171" fmla="*/ 4903824 h 5071335"/>
              <a:gd name="connsiteX172" fmla="*/ 8206148 w 13768337"/>
              <a:gd name="connsiteY172" fmla="*/ 4901175 h 5071335"/>
              <a:gd name="connsiteX173" fmla="*/ 8187613 w 13768337"/>
              <a:gd name="connsiteY173" fmla="*/ 4901454 h 5071335"/>
              <a:gd name="connsiteX174" fmla="*/ 8161663 w 13768337"/>
              <a:gd name="connsiteY174" fmla="*/ 4921940 h 5071335"/>
              <a:gd name="connsiteX175" fmla="*/ 8222368 w 13768337"/>
              <a:gd name="connsiteY175" fmla="*/ 4904799 h 5071335"/>
              <a:gd name="connsiteX176" fmla="*/ 8206148 w 13768337"/>
              <a:gd name="connsiteY176" fmla="*/ 4901175 h 5071335"/>
              <a:gd name="connsiteX177" fmla="*/ 9485579 w 13768337"/>
              <a:gd name="connsiteY177" fmla="*/ 4894904 h 5071335"/>
              <a:gd name="connsiteX178" fmla="*/ 9491140 w 13768337"/>
              <a:gd name="connsiteY178" fmla="*/ 4911627 h 5071335"/>
              <a:gd name="connsiteX179" fmla="*/ 9490213 w 13768337"/>
              <a:gd name="connsiteY179" fmla="*/ 4900060 h 5071335"/>
              <a:gd name="connsiteX180" fmla="*/ 9485579 w 13768337"/>
              <a:gd name="connsiteY180" fmla="*/ 4894904 h 5071335"/>
              <a:gd name="connsiteX181" fmla="*/ 7858140 w 13768337"/>
              <a:gd name="connsiteY181" fmla="*/ 4889747 h 5071335"/>
              <a:gd name="connsiteX182" fmla="*/ 7844238 w 13768337"/>
              <a:gd name="connsiteY182" fmla="*/ 4923474 h 5071335"/>
              <a:gd name="connsiteX183" fmla="*/ 7858140 w 13768337"/>
              <a:gd name="connsiteY183" fmla="*/ 4889747 h 5071335"/>
              <a:gd name="connsiteX184" fmla="*/ 8856753 w 13768337"/>
              <a:gd name="connsiteY184" fmla="*/ 4881665 h 5071335"/>
              <a:gd name="connsiteX185" fmla="*/ 8858143 w 13768337"/>
              <a:gd name="connsiteY185" fmla="*/ 4883198 h 5071335"/>
              <a:gd name="connsiteX186" fmla="*/ 8858607 w 13768337"/>
              <a:gd name="connsiteY186" fmla="*/ 4882640 h 5071335"/>
              <a:gd name="connsiteX187" fmla="*/ 8856753 w 13768337"/>
              <a:gd name="connsiteY187" fmla="*/ 4881665 h 5071335"/>
              <a:gd name="connsiteX188" fmla="*/ 7912820 w 13768337"/>
              <a:gd name="connsiteY188" fmla="*/ 4872467 h 5071335"/>
              <a:gd name="connsiteX189" fmla="*/ 7909245 w 13768337"/>
              <a:gd name="connsiteY189" fmla="*/ 4876673 h 5071335"/>
              <a:gd name="connsiteX190" fmla="*/ 7909113 w 13768337"/>
              <a:gd name="connsiteY190" fmla="*/ 4876648 h 5071335"/>
              <a:gd name="connsiteX191" fmla="*/ 7912820 w 13768337"/>
              <a:gd name="connsiteY191" fmla="*/ 4872467 h 5071335"/>
              <a:gd name="connsiteX192" fmla="*/ 7926258 w 13768337"/>
              <a:gd name="connsiteY192" fmla="*/ 4871073 h 5071335"/>
              <a:gd name="connsiteX193" fmla="*/ 7902162 w 13768337"/>
              <a:gd name="connsiteY193" fmla="*/ 4885009 h 5071335"/>
              <a:gd name="connsiteX194" fmla="*/ 7909245 w 13768337"/>
              <a:gd name="connsiteY194" fmla="*/ 4876673 h 5071335"/>
              <a:gd name="connsiteX195" fmla="*/ 7918902 w 13768337"/>
              <a:gd name="connsiteY195" fmla="*/ 4878511 h 5071335"/>
              <a:gd name="connsiteX196" fmla="*/ 7926258 w 13768337"/>
              <a:gd name="connsiteY196" fmla="*/ 4871073 h 5071335"/>
              <a:gd name="connsiteX197" fmla="*/ 7802532 w 13768337"/>
              <a:gd name="connsiteY197" fmla="*/ 4855046 h 5071335"/>
              <a:gd name="connsiteX198" fmla="*/ 7788168 w 13768337"/>
              <a:gd name="connsiteY198" fmla="*/ 4907446 h 5071335"/>
              <a:gd name="connsiteX199" fmla="*/ 7801143 w 13768337"/>
              <a:gd name="connsiteY199" fmla="*/ 4911349 h 5071335"/>
              <a:gd name="connsiteX200" fmla="*/ 7804386 w 13768337"/>
              <a:gd name="connsiteY200" fmla="*/ 4901872 h 5071335"/>
              <a:gd name="connsiteX201" fmla="*/ 7833117 w 13768337"/>
              <a:gd name="connsiteY201" fmla="*/ 4896716 h 5071335"/>
              <a:gd name="connsiteX202" fmla="*/ 7802532 w 13768337"/>
              <a:gd name="connsiteY202" fmla="*/ 4855046 h 5071335"/>
              <a:gd name="connsiteX203" fmla="*/ 7929038 w 13768337"/>
              <a:gd name="connsiteY203" fmla="*/ 4852259 h 5071335"/>
              <a:gd name="connsiteX204" fmla="*/ 7884090 w 13768337"/>
              <a:gd name="connsiteY204" fmla="*/ 4868286 h 5071335"/>
              <a:gd name="connsiteX205" fmla="*/ 7869725 w 13768337"/>
              <a:gd name="connsiteY205" fmla="*/ 4916923 h 5071335"/>
              <a:gd name="connsiteX206" fmla="*/ 7882700 w 13768337"/>
              <a:gd name="connsiteY206" fmla="*/ 4924867 h 5071335"/>
              <a:gd name="connsiteX207" fmla="*/ 7968890 w 13768337"/>
              <a:gd name="connsiteY207" fmla="*/ 4884591 h 5071335"/>
              <a:gd name="connsiteX208" fmla="*/ 7935062 w 13768337"/>
              <a:gd name="connsiteY208" fmla="*/ 4871073 h 5071335"/>
              <a:gd name="connsiteX209" fmla="*/ 7954062 w 13768337"/>
              <a:gd name="connsiteY209" fmla="*/ 4857415 h 5071335"/>
              <a:gd name="connsiteX210" fmla="*/ 7929038 w 13768337"/>
              <a:gd name="connsiteY210" fmla="*/ 4852259 h 5071335"/>
              <a:gd name="connsiteX211" fmla="*/ 7675099 w 13768337"/>
              <a:gd name="connsiteY211" fmla="*/ 4850448 h 5071335"/>
              <a:gd name="connsiteX212" fmla="*/ 7691781 w 13768337"/>
              <a:gd name="connsiteY212" fmla="*/ 4856998 h 5071335"/>
              <a:gd name="connsiteX213" fmla="*/ 7689002 w 13768337"/>
              <a:gd name="connsiteY213" fmla="*/ 4868704 h 5071335"/>
              <a:gd name="connsiteX214" fmla="*/ 7693173 w 13768337"/>
              <a:gd name="connsiteY214" fmla="*/ 4866335 h 5071335"/>
              <a:gd name="connsiteX215" fmla="*/ 7704757 w 13768337"/>
              <a:gd name="connsiteY215" fmla="*/ 4869540 h 5071335"/>
              <a:gd name="connsiteX216" fmla="*/ 7684831 w 13768337"/>
              <a:gd name="connsiteY216" fmla="*/ 4877205 h 5071335"/>
              <a:gd name="connsiteX217" fmla="*/ 7685295 w 13768337"/>
              <a:gd name="connsiteY217" fmla="*/ 4874975 h 5071335"/>
              <a:gd name="connsiteX218" fmla="*/ 7675099 w 13768337"/>
              <a:gd name="connsiteY218" fmla="*/ 4850448 h 5071335"/>
              <a:gd name="connsiteX219" fmla="*/ 9409582 w 13768337"/>
              <a:gd name="connsiteY219" fmla="*/ 4841947 h 5071335"/>
              <a:gd name="connsiteX220" fmla="*/ 9400777 w 13768337"/>
              <a:gd name="connsiteY220" fmla="*/ 4851702 h 5071335"/>
              <a:gd name="connsiteX221" fmla="*/ 9409582 w 13768337"/>
              <a:gd name="connsiteY221" fmla="*/ 4846685 h 5071335"/>
              <a:gd name="connsiteX222" fmla="*/ 9409582 w 13768337"/>
              <a:gd name="connsiteY222" fmla="*/ 4841947 h 5071335"/>
              <a:gd name="connsiteX223" fmla="*/ 9487433 w 13768337"/>
              <a:gd name="connsiteY223" fmla="*/ 4837765 h 5071335"/>
              <a:gd name="connsiteX224" fmla="*/ 9465653 w 13768337"/>
              <a:gd name="connsiteY224" fmla="*/ 4853793 h 5071335"/>
              <a:gd name="connsiteX225" fmla="*/ 9448970 w 13768337"/>
              <a:gd name="connsiteY225" fmla="*/ 4841111 h 5071335"/>
              <a:gd name="connsiteX226" fmla="*/ 9442019 w 13768337"/>
              <a:gd name="connsiteY226" fmla="*/ 4848078 h 5071335"/>
              <a:gd name="connsiteX227" fmla="*/ 9497627 w 13768337"/>
              <a:gd name="connsiteY227" fmla="*/ 4844873 h 5071335"/>
              <a:gd name="connsiteX228" fmla="*/ 9487433 w 13768337"/>
              <a:gd name="connsiteY228" fmla="*/ 4837765 h 5071335"/>
              <a:gd name="connsiteX229" fmla="*/ 7193634 w 13768337"/>
              <a:gd name="connsiteY229" fmla="*/ 4833585 h 5071335"/>
              <a:gd name="connsiteX230" fmla="*/ 7210779 w 13768337"/>
              <a:gd name="connsiteY230" fmla="*/ 4836372 h 5071335"/>
              <a:gd name="connsiteX231" fmla="*/ 7215414 w 13768337"/>
              <a:gd name="connsiteY231" fmla="*/ 4853235 h 5071335"/>
              <a:gd name="connsiteX232" fmla="*/ 7195950 w 13768337"/>
              <a:gd name="connsiteY232" fmla="*/ 4875115 h 5071335"/>
              <a:gd name="connsiteX233" fmla="*/ 7182512 w 13768337"/>
              <a:gd name="connsiteY233" fmla="*/ 4859785 h 5071335"/>
              <a:gd name="connsiteX234" fmla="*/ 7180658 w 13768337"/>
              <a:gd name="connsiteY234" fmla="*/ 4834839 h 5071335"/>
              <a:gd name="connsiteX235" fmla="*/ 7193634 w 13768337"/>
              <a:gd name="connsiteY235" fmla="*/ 4833585 h 5071335"/>
              <a:gd name="connsiteX236" fmla="*/ 7834971 w 13768337"/>
              <a:gd name="connsiteY236" fmla="*/ 4831634 h 5071335"/>
              <a:gd name="connsiteX237" fmla="*/ 7829873 w 13768337"/>
              <a:gd name="connsiteY237" fmla="*/ 4832191 h 5071335"/>
              <a:gd name="connsiteX238" fmla="*/ 7831726 w 13768337"/>
              <a:gd name="connsiteY238" fmla="*/ 4848078 h 5071335"/>
              <a:gd name="connsiteX239" fmla="*/ 7842385 w 13768337"/>
              <a:gd name="connsiteY239" fmla="*/ 4838741 h 5071335"/>
              <a:gd name="connsiteX240" fmla="*/ 7834971 w 13768337"/>
              <a:gd name="connsiteY240" fmla="*/ 4831634 h 5071335"/>
              <a:gd name="connsiteX241" fmla="*/ 11482343 w 13768337"/>
              <a:gd name="connsiteY241" fmla="*/ 4793588 h 5071335"/>
              <a:gd name="connsiteX242" fmla="*/ 11490222 w 13768337"/>
              <a:gd name="connsiteY242" fmla="*/ 4793867 h 5071335"/>
              <a:gd name="connsiteX243" fmla="*/ 11543513 w 13768337"/>
              <a:gd name="connsiteY243" fmla="*/ 4801671 h 5071335"/>
              <a:gd name="connsiteX244" fmla="*/ 11474466 w 13768337"/>
              <a:gd name="connsiteY244" fmla="*/ 4796097 h 5071335"/>
              <a:gd name="connsiteX245" fmla="*/ 11482343 w 13768337"/>
              <a:gd name="connsiteY245" fmla="*/ 4793588 h 5071335"/>
              <a:gd name="connsiteX246" fmla="*/ 6780750 w 13768337"/>
              <a:gd name="connsiteY246" fmla="*/ 4786202 h 5071335"/>
              <a:gd name="connsiteX247" fmla="*/ 6761750 w 13768337"/>
              <a:gd name="connsiteY247" fmla="*/ 4793310 h 5071335"/>
              <a:gd name="connsiteX248" fmla="*/ 6802066 w 13768337"/>
              <a:gd name="connsiteY248" fmla="*/ 4788572 h 5071335"/>
              <a:gd name="connsiteX249" fmla="*/ 6780750 w 13768337"/>
              <a:gd name="connsiteY249" fmla="*/ 4786202 h 5071335"/>
              <a:gd name="connsiteX250" fmla="*/ 12069927 w 13768337"/>
              <a:gd name="connsiteY250" fmla="*/ 4774635 h 5071335"/>
              <a:gd name="connsiteX251" fmla="*/ 12097268 w 13768337"/>
              <a:gd name="connsiteY251" fmla="*/ 4789547 h 5071335"/>
              <a:gd name="connsiteX252" fmla="*/ 12037490 w 13768337"/>
              <a:gd name="connsiteY252" fmla="*/ 4780628 h 5071335"/>
              <a:gd name="connsiteX253" fmla="*/ 12069927 w 13768337"/>
              <a:gd name="connsiteY253" fmla="*/ 4774635 h 5071335"/>
              <a:gd name="connsiteX254" fmla="*/ 6974911 w 13768337"/>
              <a:gd name="connsiteY254" fmla="*/ 4767528 h 5071335"/>
              <a:gd name="connsiteX255" fmla="*/ 6938767 w 13768337"/>
              <a:gd name="connsiteY255" fmla="*/ 4785366 h 5071335"/>
              <a:gd name="connsiteX256" fmla="*/ 6979546 w 13768337"/>
              <a:gd name="connsiteY256" fmla="*/ 4786202 h 5071335"/>
              <a:gd name="connsiteX257" fmla="*/ 6974911 w 13768337"/>
              <a:gd name="connsiteY257" fmla="*/ 4767528 h 5071335"/>
              <a:gd name="connsiteX258" fmla="*/ 6947572 w 13768337"/>
              <a:gd name="connsiteY258" fmla="*/ 4741467 h 5071335"/>
              <a:gd name="connsiteX259" fmla="*/ 6919767 w 13768337"/>
              <a:gd name="connsiteY259" fmla="*/ 4743279 h 5071335"/>
              <a:gd name="connsiteX260" fmla="*/ 6947572 w 13768337"/>
              <a:gd name="connsiteY260" fmla="*/ 4741467 h 5071335"/>
              <a:gd name="connsiteX261" fmla="*/ 11624143 w 13768337"/>
              <a:gd name="connsiteY261" fmla="*/ 4719448 h 5071335"/>
              <a:gd name="connsiteX262" fmla="*/ 11642215 w 13768337"/>
              <a:gd name="connsiteY262" fmla="*/ 4726417 h 5071335"/>
              <a:gd name="connsiteX263" fmla="*/ 11624143 w 13768337"/>
              <a:gd name="connsiteY263" fmla="*/ 4719448 h 5071335"/>
              <a:gd name="connsiteX264" fmla="*/ 11551854 w 13768337"/>
              <a:gd name="connsiteY264" fmla="*/ 4711923 h 5071335"/>
              <a:gd name="connsiteX265" fmla="*/ 11575023 w 13768337"/>
              <a:gd name="connsiteY265" fmla="*/ 4713316 h 5071335"/>
              <a:gd name="connsiteX266" fmla="*/ 11551854 w 13768337"/>
              <a:gd name="connsiteY266" fmla="*/ 4711923 h 5071335"/>
              <a:gd name="connsiteX267" fmla="*/ 7714488 w 13768337"/>
              <a:gd name="connsiteY267" fmla="*/ 4710947 h 5071335"/>
              <a:gd name="connsiteX268" fmla="*/ 7719123 w 13768337"/>
              <a:gd name="connsiteY268" fmla="*/ 4718054 h 5071335"/>
              <a:gd name="connsiteX269" fmla="*/ 7729780 w 13768337"/>
              <a:gd name="connsiteY269" fmla="*/ 4718054 h 5071335"/>
              <a:gd name="connsiteX270" fmla="*/ 7714488 w 13768337"/>
              <a:gd name="connsiteY270" fmla="*/ 4710947 h 5071335"/>
              <a:gd name="connsiteX271" fmla="*/ 7162122 w 13768337"/>
              <a:gd name="connsiteY271" fmla="*/ 4705930 h 5071335"/>
              <a:gd name="connsiteX272" fmla="*/ 7132002 w 13768337"/>
              <a:gd name="connsiteY272" fmla="*/ 4713316 h 5071335"/>
              <a:gd name="connsiteX273" fmla="*/ 7196878 w 13768337"/>
              <a:gd name="connsiteY273" fmla="*/ 4706767 h 5071335"/>
              <a:gd name="connsiteX274" fmla="*/ 7162122 w 13768337"/>
              <a:gd name="connsiteY274" fmla="*/ 4705930 h 5071335"/>
              <a:gd name="connsiteX275" fmla="*/ 4777498 w 13768337"/>
              <a:gd name="connsiteY275" fmla="*/ 4695478 h 5071335"/>
              <a:gd name="connsiteX276" fmla="*/ 4771010 w 13768337"/>
              <a:gd name="connsiteY276" fmla="*/ 4697847 h 5071335"/>
              <a:gd name="connsiteX277" fmla="*/ 4771937 w 13768337"/>
              <a:gd name="connsiteY277" fmla="*/ 4700634 h 5071335"/>
              <a:gd name="connsiteX278" fmla="*/ 4779352 w 13768337"/>
              <a:gd name="connsiteY278" fmla="*/ 4698823 h 5071335"/>
              <a:gd name="connsiteX279" fmla="*/ 4777498 w 13768337"/>
              <a:gd name="connsiteY279" fmla="*/ 4695478 h 5071335"/>
              <a:gd name="connsiteX280" fmla="*/ 4798814 w 13768337"/>
              <a:gd name="connsiteY280" fmla="*/ 4694642 h 5071335"/>
              <a:gd name="connsiteX281" fmla="*/ 4799278 w 13768337"/>
              <a:gd name="connsiteY281" fmla="*/ 4697010 h 5071335"/>
              <a:gd name="connsiteX282" fmla="*/ 4800205 w 13768337"/>
              <a:gd name="connsiteY282" fmla="*/ 4697010 h 5071335"/>
              <a:gd name="connsiteX283" fmla="*/ 4798814 w 13768337"/>
              <a:gd name="connsiteY283" fmla="*/ 4694642 h 5071335"/>
              <a:gd name="connsiteX284" fmla="*/ 7797899 w 13768337"/>
              <a:gd name="connsiteY284" fmla="*/ 4693666 h 5071335"/>
              <a:gd name="connsiteX285" fmla="*/ 7782144 w 13768337"/>
              <a:gd name="connsiteY285" fmla="*/ 4707323 h 5071335"/>
              <a:gd name="connsiteX286" fmla="*/ 7799289 w 13768337"/>
              <a:gd name="connsiteY286" fmla="*/ 4722236 h 5071335"/>
              <a:gd name="connsiteX287" fmla="*/ 7797899 w 13768337"/>
              <a:gd name="connsiteY287" fmla="*/ 4693666 h 5071335"/>
              <a:gd name="connsiteX288" fmla="*/ 7465646 w 13768337"/>
              <a:gd name="connsiteY288" fmla="*/ 4691297 h 5071335"/>
              <a:gd name="connsiteX289" fmla="*/ 7445256 w 13768337"/>
              <a:gd name="connsiteY289" fmla="*/ 4703560 h 5071335"/>
              <a:gd name="connsiteX290" fmla="*/ 7465646 w 13768337"/>
              <a:gd name="connsiteY290" fmla="*/ 4691297 h 5071335"/>
              <a:gd name="connsiteX291" fmla="*/ 6800213 w 13768337"/>
              <a:gd name="connsiteY291" fmla="*/ 4690461 h 5071335"/>
              <a:gd name="connsiteX292" fmla="*/ 6786773 w 13768337"/>
              <a:gd name="connsiteY292" fmla="*/ 4701749 h 5071335"/>
              <a:gd name="connsiteX293" fmla="*/ 6811798 w 13768337"/>
              <a:gd name="connsiteY293" fmla="*/ 4703840 h 5071335"/>
              <a:gd name="connsiteX294" fmla="*/ 6800213 w 13768337"/>
              <a:gd name="connsiteY294" fmla="*/ 4690461 h 5071335"/>
              <a:gd name="connsiteX295" fmla="*/ 4908175 w 13768337"/>
              <a:gd name="connsiteY295" fmla="*/ 4690461 h 5071335"/>
              <a:gd name="connsiteX296" fmla="*/ 4887785 w 13768337"/>
              <a:gd name="connsiteY296" fmla="*/ 4699380 h 5071335"/>
              <a:gd name="connsiteX297" fmla="*/ 4881298 w 13768337"/>
              <a:gd name="connsiteY297" fmla="*/ 4714710 h 5071335"/>
              <a:gd name="connsiteX298" fmla="*/ 4924858 w 13768337"/>
              <a:gd name="connsiteY298" fmla="*/ 4700634 h 5071335"/>
              <a:gd name="connsiteX299" fmla="*/ 4908175 w 13768337"/>
              <a:gd name="connsiteY299" fmla="*/ 4690461 h 5071335"/>
              <a:gd name="connsiteX300" fmla="*/ 6321526 w 13768337"/>
              <a:gd name="connsiteY300" fmla="*/ 4657572 h 5071335"/>
              <a:gd name="connsiteX301" fmla="*/ 6270090 w 13768337"/>
              <a:gd name="connsiteY301" fmla="*/ 4676803 h 5071335"/>
              <a:gd name="connsiteX302" fmla="*/ 6321526 w 13768337"/>
              <a:gd name="connsiteY302" fmla="*/ 4657572 h 5071335"/>
              <a:gd name="connsiteX303" fmla="*/ 11142213 w 13768337"/>
              <a:gd name="connsiteY303" fmla="*/ 4651021 h 5071335"/>
              <a:gd name="connsiteX304" fmla="*/ 11100044 w 13768337"/>
              <a:gd name="connsiteY304" fmla="*/ 4659941 h 5071335"/>
              <a:gd name="connsiteX305" fmla="*/ 11149628 w 13768337"/>
              <a:gd name="connsiteY305" fmla="*/ 4659105 h 5071335"/>
              <a:gd name="connsiteX306" fmla="*/ 11142213 w 13768337"/>
              <a:gd name="connsiteY306" fmla="*/ 4651021 h 5071335"/>
              <a:gd name="connsiteX307" fmla="*/ 10915149 w 13768337"/>
              <a:gd name="connsiteY307" fmla="*/ 4620779 h 5071335"/>
              <a:gd name="connsiteX308" fmla="*/ 10883176 w 13768337"/>
              <a:gd name="connsiteY308" fmla="*/ 4622592 h 5071335"/>
              <a:gd name="connsiteX309" fmla="*/ 10865103 w 13768337"/>
              <a:gd name="connsiteY309" fmla="*/ 4630953 h 5071335"/>
              <a:gd name="connsiteX310" fmla="*/ 10911443 w 13768337"/>
              <a:gd name="connsiteY310" fmla="*/ 4676246 h 5071335"/>
              <a:gd name="connsiteX311" fmla="*/ 10917467 w 13768337"/>
              <a:gd name="connsiteY311" fmla="*/ 4663843 h 5071335"/>
              <a:gd name="connsiteX312" fmla="*/ 10917467 w 13768337"/>
              <a:gd name="connsiteY312" fmla="*/ 4663286 h 5071335"/>
              <a:gd name="connsiteX313" fmla="*/ 10915149 w 13768337"/>
              <a:gd name="connsiteY313" fmla="*/ 4620779 h 5071335"/>
              <a:gd name="connsiteX314" fmla="*/ 11950834 w 13768337"/>
              <a:gd name="connsiteY314" fmla="*/ 4594162 h 5071335"/>
              <a:gd name="connsiteX315" fmla="*/ 11952688 w 13768337"/>
              <a:gd name="connsiteY315" fmla="*/ 4618829 h 5071335"/>
              <a:gd name="connsiteX316" fmla="*/ 11903105 w 13768337"/>
              <a:gd name="connsiteY316" fmla="*/ 4620223 h 5071335"/>
              <a:gd name="connsiteX317" fmla="*/ 11926739 w 13768337"/>
              <a:gd name="connsiteY317" fmla="*/ 4600991 h 5071335"/>
              <a:gd name="connsiteX318" fmla="*/ 11934153 w 13768337"/>
              <a:gd name="connsiteY318" fmla="*/ 4617296 h 5071335"/>
              <a:gd name="connsiteX319" fmla="*/ 11935543 w 13768337"/>
              <a:gd name="connsiteY319" fmla="*/ 4596810 h 5071335"/>
              <a:gd name="connsiteX320" fmla="*/ 3912341 w 13768337"/>
              <a:gd name="connsiteY320" fmla="*/ 4590957 h 5071335"/>
              <a:gd name="connsiteX321" fmla="*/ 3904463 w 13768337"/>
              <a:gd name="connsiteY321" fmla="*/ 4591793 h 5071335"/>
              <a:gd name="connsiteX322" fmla="*/ 3897512 w 13768337"/>
              <a:gd name="connsiteY322" fmla="*/ 4613115 h 5071335"/>
              <a:gd name="connsiteX323" fmla="*/ 3925780 w 13768337"/>
              <a:gd name="connsiteY323" fmla="*/ 4609492 h 5071335"/>
              <a:gd name="connsiteX324" fmla="*/ 3921145 w 13768337"/>
              <a:gd name="connsiteY324" fmla="*/ 4599179 h 5071335"/>
              <a:gd name="connsiteX325" fmla="*/ 3933193 w 13768337"/>
              <a:gd name="connsiteY325" fmla="*/ 4593605 h 5071335"/>
              <a:gd name="connsiteX326" fmla="*/ 3912341 w 13768337"/>
              <a:gd name="connsiteY326" fmla="*/ 4590957 h 5071335"/>
              <a:gd name="connsiteX327" fmla="*/ 3617159 w 13768337"/>
              <a:gd name="connsiteY327" fmla="*/ 4462047 h 5071335"/>
              <a:gd name="connsiteX328" fmla="*/ 3631061 w 13768337"/>
              <a:gd name="connsiteY328" fmla="*/ 4462047 h 5071335"/>
              <a:gd name="connsiteX329" fmla="*/ 3625964 w 13768337"/>
              <a:gd name="connsiteY329" fmla="*/ 4477934 h 5071335"/>
              <a:gd name="connsiteX330" fmla="*/ 3607891 w 13768337"/>
              <a:gd name="connsiteY330" fmla="*/ 4467204 h 5071335"/>
              <a:gd name="connsiteX331" fmla="*/ 3617159 w 13768337"/>
              <a:gd name="connsiteY331" fmla="*/ 4462047 h 5071335"/>
              <a:gd name="connsiteX332" fmla="*/ 3522163 w 13768337"/>
              <a:gd name="connsiteY332" fmla="*/ 4454522 h 5071335"/>
              <a:gd name="connsiteX333" fmla="*/ 3573600 w 13768337"/>
              <a:gd name="connsiteY333" fmla="*/ 4457866 h 5071335"/>
              <a:gd name="connsiteX334" fmla="*/ 3573600 w 13768337"/>
              <a:gd name="connsiteY334" fmla="*/ 4477934 h 5071335"/>
              <a:gd name="connsiteX335" fmla="*/ 3509188 w 13768337"/>
              <a:gd name="connsiteY335" fmla="*/ 4463023 h 5071335"/>
              <a:gd name="connsiteX336" fmla="*/ 3522163 w 13768337"/>
              <a:gd name="connsiteY336" fmla="*/ 4454522 h 5071335"/>
              <a:gd name="connsiteX337" fmla="*/ 3644036 w 13768337"/>
              <a:gd name="connsiteY337" fmla="*/ 4436405 h 5071335"/>
              <a:gd name="connsiteX338" fmla="*/ 3663963 w 13768337"/>
              <a:gd name="connsiteY338" fmla="*/ 4436405 h 5071335"/>
              <a:gd name="connsiteX339" fmla="*/ 3649133 w 13768337"/>
              <a:gd name="connsiteY339" fmla="*/ 4456891 h 5071335"/>
              <a:gd name="connsiteX340" fmla="*/ 3644036 w 13768337"/>
              <a:gd name="connsiteY340" fmla="*/ 4436405 h 5071335"/>
              <a:gd name="connsiteX341" fmla="*/ 3538382 w 13768337"/>
              <a:gd name="connsiteY341" fmla="*/ 4428740 h 5071335"/>
              <a:gd name="connsiteX342" fmla="*/ 3558308 w 13768337"/>
              <a:gd name="connsiteY342" fmla="*/ 4432085 h 5071335"/>
              <a:gd name="connsiteX343" fmla="*/ 3518920 w 13768337"/>
              <a:gd name="connsiteY343" fmla="*/ 4440029 h 5071335"/>
              <a:gd name="connsiteX344" fmla="*/ 3538382 w 13768337"/>
              <a:gd name="connsiteY344" fmla="*/ 4428740 h 5071335"/>
              <a:gd name="connsiteX345" fmla="*/ 3080549 w 13768337"/>
              <a:gd name="connsiteY345" fmla="*/ 4426929 h 5071335"/>
              <a:gd name="connsiteX346" fmla="*/ 3104182 w 13768337"/>
              <a:gd name="connsiteY346" fmla="*/ 4431110 h 5071335"/>
              <a:gd name="connsiteX347" fmla="*/ 3064330 w 13768337"/>
              <a:gd name="connsiteY347" fmla="*/ 4438635 h 5071335"/>
              <a:gd name="connsiteX348" fmla="*/ 3080549 w 13768337"/>
              <a:gd name="connsiteY348" fmla="*/ 4426929 h 5071335"/>
              <a:gd name="connsiteX349" fmla="*/ 4084261 w 13768337"/>
              <a:gd name="connsiteY349" fmla="*/ 4414804 h 5071335"/>
              <a:gd name="connsiteX350" fmla="*/ 4056457 w 13768337"/>
              <a:gd name="connsiteY350" fmla="*/ 4426929 h 5071335"/>
              <a:gd name="connsiteX351" fmla="*/ 4062944 w 13768337"/>
              <a:gd name="connsiteY351" fmla="*/ 4437381 h 5071335"/>
              <a:gd name="connsiteX352" fmla="*/ 4084261 w 13768337"/>
              <a:gd name="connsiteY352" fmla="*/ 4414804 h 5071335"/>
              <a:gd name="connsiteX353" fmla="*/ 3534675 w 13768337"/>
              <a:gd name="connsiteY353" fmla="*/ 4352092 h 5071335"/>
              <a:gd name="connsiteX354" fmla="*/ 3549967 w 13768337"/>
              <a:gd name="connsiteY354" fmla="*/ 4354042 h 5071335"/>
              <a:gd name="connsiteX355" fmla="*/ 3542089 w 13768337"/>
              <a:gd name="connsiteY355" fmla="*/ 4386374 h 5071335"/>
              <a:gd name="connsiteX356" fmla="*/ 3756177 w 13768337"/>
              <a:gd name="connsiteY356" fmla="*/ 4411877 h 5071335"/>
              <a:gd name="connsiteX357" fmla="*/ 3634768 w 13768337"/>
              <a:gd name="connsiteY357" fmla="*/ 4418566 h 5071335"/>
              <a:gd name="connsiteX358" fmla="*/ 3621793 w 13768337"/>
              <a:gd name="connsiteY358" fmla="*/ 4417173 h 5071335"/>
              <a:gd name="connsiteX359" fmla="*/ 3489262 w 13768337"/>
              <a:gd name="connsiteY359" fmla="*/ 4389023 h 5071335"/>
              <a:gd name="connsiteX360" fmla="*/ 3524944 w 13768337"/>
              <a:gd name="connsiteY360" fmla="*/ 4386374 h 5071335"/>
              <a:gd name="connsiteX361" fmla="*/ 3532358 w 13768337"/>
              <a:gd name="connsiteY361" fmla="*/ 4369511 h 5071335"/>
              <a:gd name="connsiteX362" fmla="*/ 3498994 w 13768337"/>
              <a:gd name="connsiteY362" fmla="*/ 4364216 h 5071335"/>
              <a:gd name="connsiteX363" fmla="*/ 3522627 w 13768337"/>
              <a:gd name="connsiteY363" fmla="*/ 4353485 h 5071335"/>
              <a:gd name="connsiteX364" fmla="*/ 3534675 w 13768337"/>
              <a:gd name="connsiteY364" fmla="*/ 4352092 h 5071335"/>
              <a:gd name="connsiteX365" fmla="*/ 4139868 w 13768337"/>
              <a:gd name="connsiteY365" fmla="*/ 4329654 h 5071335"/>
              <a:gd name="connsiteX366" fmla="*/ 4135233 w 13768337"/>
              <a:gd name="connsiteY366" fmla="*/ 4331048 h 5071335"/>
              <a:gd name="connsiteX367" fmla="*/ 4135697 w 13768337"/>
              <a:gd name="connsiteY367" fmla="*/ 4332442 h 5071335"/>
              <a:gd name="connsiteX368" fmla="*/ 4141258 w 13768337"/>
              <a:gd name="connsiteY368" fmla="*/ 4331466 h 5071335"/>
              <a:gd name="connsiteX369" fmla="*/ 4139868 w 13768337"/>
              <a:gd name="connsiteY369" fmla="*/ 4329654 h 5071335"/>
              <a:gd name="connsiteX370" fmla="*/ 4167209 w 13768337"/>
              <a:gd name="connsiteY370" fmla="*/ 4324079 h 5071335"/>
              <a:gd name="connsiteX371" fmla="*/ 4153306 w 13768337"/>
              <a:gd name="connsiteY371" fmla="*/ 4326868 h 5071335"/>
              <a:gd name="connsiteX372" fmla="*/ 4151916 w 13768337"/>
              <a:gd name="connsiteY372" fmla="*/ 4329235 h 5071335"/>
              <a:gd name="connsiteX373" fmla="*/ 4166744 w 13768337"/>
              <a:gd name="connsiteY373" fmla="*/ 4325055 h 5071335"/>
              <a:gd name="connsiteX374" fmla="*/ 4167209 w 13768337"/>
              <a:gd name="connsiteY374" fmla="*/ 4324079 h 5071335"/>
              <a:gd name="connsiteX375" fmla="*/ 4090748 w 13768337"/>
              <a:gd name="connsiteY375" fmla="*/ 4324079 h 5071335"/>
              <a:gd name="connsiteX376" fmla="*/ 4077773 w 13768337"/>
              <a:gd name="connsiteY376" fmla="*/ 4349861 h 5071335"/>
              <a:gd name="connsiteX377" fmla="*/ 4095845 w 13768337"/>
              <a:gd name="connsiteY377" fmla="*/ 4358781 h 5071335"/>
              <a:gd name="connsiteX378" fmla="*/ 4104186 w 13768337"/>
              <a:gd name="connsiteY378" fmla="*/ 4354879 h 5071335"/>
              <a:gd name="connsiteX379" fmla="*/ 4104649 w 13768337"/>
              <a:gd name="connsiteY379" fmla="*/ 4349861 h 5071335"/>
              <a:gd name="connsiteX380" fmla="*/ 4108820 w 13768337"/>
              <a:gd name="connsiteY380" fmla="*/ 4351116 h 5071335"/>
              <a:gd name="connsiteX381" fmla="*/ 4109747 w 13768337"/>
              <a:gd name="connsiteY381" fmla="*/ 4339828 h 5071335"/>
              <a:gd name="connsiteX382" fmla="*/ 4104649 w 13768337"/>
              <a:gd name="connsiteY382" fmla="*/ 4338992 h 5071335"/>
              <a:gd name="connsiteX383" fmla="*/ 4090748 w 13768337"/>
              <a:gd name="connsiteY383" fmla="*/ 4324079 h 5071335"/>
              <a:gd name="connsiteX384" fmla="*/ 4178329 w 13768337"/>
              <a:gd name="connsiteY384" fmla="*/ 4317529 h 5071335"/>
              <a:gd name="connsiteX385" fmla="*/ 4175085 w 13768337"/>
              <a:gd name="connsiteY385" fmla="*/ 4320317 h 5071335"/>
              <a:gd name="connsiteX386" fmla="*/ 4178329 w 13768337"/>
              <a:gd name="connsiteY386" fmla="*/ 4318784 h 5071335"/>
              <a:gd name="connsiteX387" fmla="*/ 4178329 w 13768337"/>
              <a:gd name="connsiteY387" fmla="*/ 4317529 h 5071335"/>
              <a:gd name="connsiteX388" fmla="*/ 4169524 w 13768337"/>
              <a:gd name="connsiteY388" fmla="*/ 4315021 h 5071335"/>
              <a:gd name="connsiteX389" fmla="*/ 4162574 w 13768337"/>
              <a:gd name="connsiteY389" fmla="*/ 4318784 h 5071335"/>
              <a:gd name="connsiteX390" fmla="*/ 4176939 w 13768337"/>
              <a:gd name="connsiteY390" fmla="*/ 4316136 h 5071335"/>
              <a:gd name="connsiteX391" fmla="*/ 4169524 w 13768337"/>
              <a:gd name="connsiteY391" fmla="*/ 4315021 h 5071335"/>
              <a:gd name="connsiteX392" fmla="*/ 4098625 w 13768337"/>
              <a:gd name="connsiteY392" fmla="*/ 4290354 h 5071335"/>
              <a:gd name="connsiteX393" fmla="*/ 4087504 w 13768337"/>
              <a:gd name="connsiteY393" fmla="*/ 4291747 h 5071335"/>
              <a:gd name="connsiteX394" fmla="*/ 4085651 w 13768337"/>
              <a:gd name="connsiteY394" fmla="*/ 4291747 h 5071335"/>
              <a:gd name="connsiteX395" fmla="*/ 4082870 w 13768337"/>
              <a:gd name="connsiteY395" fmla="*/ 4291747 h 5071335"/>
              <a:gd name="connsiteX396" fmla="*/ 4052287 w 13768337"/>
              <a:gd name="connsiteY396" fmla="*/ 4291747 h 5071335"/>
              <a:gd name="connsiteX397" fmla="*/ 4031896 w 13768337"/>
              <a:gd name="connsiteY397" fmla="*/ 4313209 h 5071335"/>
              <a:gd name="connsiteX398" fmla="*/ 4114845 w 13768337"/>
              <a:gd name="connsiteY398" fmla="*/ 4297461 h 5071335"/>
              <a:gd name="connsiteX399" fmla="*/ 4098625 w 13768337"/>
              <a:gd name="connsiteY399" fmla="*/ 4290354 h 5071335"/>
              <a:gd name="connsiteX400" fmla="*/ 3187593 w 13768337"/>
              <a:gd name="connsiteY400" fmla="*/ 4273491 h 5071335"/>
              <a:gd name="connsiteX401" fmla="*/ 3212616 w 13768337"/>
              <a:gd name="connsiteY401" fmla="*/ 4290912 h 5071335"/>
              <a:gd name="connsiteX402" fmla="*/ 3177861 w 13768337"/>
              <a:gd name="connsiteY402" fmla="*/ 4279623 h 5071335"/>
              <a:gd name="connsiteX403" fmla="*/ 3187593 w 13768337"/>
              <a:gd name="connsiteY403" fmla="*/ 4273491 h 5071335"/>
              <a:gd name="connsiteX404" fmla="*/ 3232542 w 13768337"/>
              <a:gd name="connsiteY404" fmla="*/ 4270147 h 5071335"/>
              <a:gd name="connsiteX405" fmla="*/ 3254785 w 13768337"/>
              <a:gd name="connsiteY405" fmla="*/ 4270147 h 5071335"/>
              <a:gd name="connsiteX406" fmla="*/ 3245517 w 13768337"/>
              <a:gd name="connsiteY406" fmla="*/ 4274884 h 5071335"/>
              <a:gd name="connsiteX407" fmla="*/ 3250151 w 13768337"/>
              <a:gd name="connsiteY407" fmla="*/ 4283804 h 5071335"/>
              <a:gd name="connsiteX408" fmla="*/ 3254785 w 13768337"/>
              <a:gd name="connsiteY408" fmla="*/ 4280041 h 5071335"/>
              <a:gd name="connsiteX409" fmla="*/ 3250151 w 13768337"/>
              <a:gd name="connsiteY409" fmla="*/ 4294117 h 5071335"/>
              <a:gd name="connsiteX410" fmla="*/ 3227908 w 13768337"/>
              <a:gd name="connsiteY410" fmla="*/ 4299273 h 5071335"/>
              <a:gd name="connsiteX411" fmla="*/ 3218640 w 13768337"/>
              <a:gd name="connsiteY411" fmla="*/ 4299273 h 5071335"/>
              <a:gd name="connsiteX412" fmla="*/ 3232542 w 13768337"/>
              <a:gd name="connsiteY412" fmla="*/ 4270147 h 5071335"/>
              <a:gd name="connsiteX413" fmla="*/ 3802053 w 13768337"/>
              <a:gd name="connsiteY413" fmla="*/ 4269310 h 5071335"/>
              <a:gd name="connsiteX414" fmla="*/ 3810394 w 13768337"/>
              <a:gd name="connsiteY414" fmla="*/ 4275860 h 5071335"/>
              <a:gd name="connsiteX415" fmla="*/ 3841905 w 13768337"/>
              <a:gd name="connsiteY415" fmla="*/ 4273073 h 5071335"/>
              <a:gd name="connsiteX416" fmla="*/ 3802053 w 13768337"/>
              <a:gd name="connsiteY416" fmla="*/ 4269310 h 5071335"/>
              <a:gd name="connsiteX417" fmla="*/ 4073140 w 13768337"/>
              <a:gd name="connsiteY417" fmla="*/ 4264154 h 5071335"/>
              <a:gd name="connsiteX418" fmla="*/ 4050433 w 13768337"/>
              <a:gd name="connsiteY418" fmla="*/ 4265129 h 5071335"/>
              <a:gd name="connsiteX419" fmla="*/ 4093528 w 13768337"/>
              <a:gd name="connsiteY419" fmla="*/ 4270147 h 5071335"/>
              <a:gd name="connsiteX420" fmla="*/ 4073140 w 13768337"/>
              <a:gd name="connsiteY420" fmla="*/ 4264154 h 5071335"/>
              <a:gd name="connsiteX421" fmla="*/ 3644036 w 13768337"/>
              <a:gd name="connsiteY421" fmla="*/ 4263597 h 5071335"/>
              <a:gd name="connsiteX422" fmla="*/ 3637549 w 13768337"/>
              <a:gd name="connsiteY422" fmla="*/ 4266523 h 5071335"/>
              <a:gd name="connsiteX423" fmla="*/ 3645426 w 13768337"/>
              <a:gd name="connsiteY423" fmla="*/ 4266523 h 5071335"/>
              <a:gd name="connsiteX424" fmla="*/ 3644036 w 13768337"/>
              <a:gd name="connsiteY424" fmla="*/ 4263597 h 5071335"/>
              <a:gd name="connsiteX425" fmla="*/ 4104649 w 13768337"/>
              <a:gd name="connsiteY425" fmla="*/ 4260948 h 5071335"/>
              <a:gd name="connsiteX426" fmla="*/ 4103260 w 13768337"/>
              <a:gd name="connsiteY426" fmla="*/ 4271679 h 5071335"/>
              <a:gd name="connsiteX427" fmla="*/ 4128745 w 13768337"/>
              <a:gd name="connsiteY427" fmla="*/ 4274327 h 5071335"/>
              <a:gd name="connsiteX428" fmla="*/ 4131990 w 13768337"/>
              <a:gd name="connsiteY428" fmla="*/ 4271679 h 5071335"/>
              <a:gd name="connsiteX429" fmla="*/ 4104649 w 13768337"/>
              <a:gd name="connsiteY429" fmla="*/ 4260948 h 5071335"/>
              <a:gd name="connsiteX430" fmla="*/ 3706131 w 13768337"/>
              <a:gd name="connsiteY430" fmla="*/ 4259834 h 5071335"/>
              <a:gd name="connsiteX431" fmla="*/ 3709374 w 13768337"/>
              <a:gd name="connsiteY431" fmla="*/ 4263597 h 5071335"/>
              <a:gd name="connsiteX432" fmla="*/ 3710764 w 13768337"/>
              <a:gd name="connsiteY432" fmla="*/ 4259834 h 5071335"/>
              <a:gd name="connsiteX433" fmla="*/ 3706131 w 13768337"/>
              <a:gd name="connsiteY433" fmla="*/ 4259834 h 5071335"/>
              <a:gd name="connsiteX434" fmla="*/ 4173232 w 13768337"/>
              <a:gd name="connsiteY434" fmla="*/ 4259555 h 5071335"/>
              <a:gd name="connsiteX435" fmla="*/ 4156086 w 13768337"/>
              <a:gd name="connsiteY435" fmla="*/ 4271679 h 5071335"/>
              <a:gd name="connsiteX436" fmla="*/ 4197792 w 13768337"/>
              <a:gd name="connsiteY436" fmla="*/ 4266523 h 5071335"/>
              <a:gd name="connsiteX437" fmla="*/ 4173232 w 13768337"/>
              <a:gd name="connsiteY437" fmla="*/ 4259555 h 5071335"/>
              <a:gd name="connsiteX438" fmla="*/ 12267796 w 13768337"/>
              <a:gd name="connsiteY438" fmla="*/ 4254816 h 5071335"/>
              <a:gd name="connsiteX439" fmla="*/ 12280307 w 13768337"/>
              <a:gd name="connsiteY439" fmla="*/ 4258997 h 5071335"/>
              <a:gd name="connsiteX440" fmla="*/ 12271041 w 13768337"/>
              <a:gd name="connsiteY440" fmla="*/ 4285197 h 5071335"/>
              <a:gd name="connsiteX441" fmla="*/ 12243700 w 13768337"/>
              <a:gd name="connsiteY441" fmla="*/ 4304291 h 5071335"/>
              <a:gd name="connsiteX442" fmla="*/ 12255285 w 13768337"/>
              <a:gd name="connsiteY442" fmla="*/ 4305405 h 5071335"/>
              <a:gd name="connsiteX443" fmla="*/ 12221920 w 13768337"/>
              <a:gd name="connsiteY443" fmla="*/ 4303035 h 5071335"/>
              <a:gd name="connsiteX444" fmla="*/ 12230726 w 13768337"/>
              <a:gd name="connsiteY444" fmla="*/ 4303453 h 5071335"/>
              <a:gd name="connsiteX445" fmla="*/ 12256675 w 13768337"/>
              <a:gd name="connsiteY445" fmla="*/ 4255374 h 5071335"/>
              <a:gd name="connsiteX446" fmla="*/ 12267796 w 13768337"/>
              <a:gd name="connsiteY446" fmla="*/ 4254816 h 5071335"/>
              <a:gd name="connsiteX447" fmla="*/ 3969803 w 13768337"/>
              <a:gd name="connsiteY447" fmla="*/ 4254399 h 5071335"/>
              <a:gd name="connsiteX448" fmla="*/ 3974436 w 13768337"/>
              <a:gd name="connsiteY448" fmla="*/ 4262203 h 5071335"/>
              <a:gd name="connsiteX449" fmla="*/ 3979069 w 13768337"/>
              <a:gd name="connsiteY449" fmla="*/ 4255653 h 5071335"/>
              <a:gd name="connsiteX450" fmla="*/ 3969803 w 13768337"/>
              <a:gd name="connsiteY450" fmla="*/ 4254399 h 5071335"/>
              <a:gd name="connsiteX451" fmla="*/ 4218644 w 13768337"/>
              <a:gd name="connsiteY451" fmla="*/ 4242134 h 5071335"/>
              <a:gd name="connsiteX452" fmla="*/ 4204279 w 13768337"/>
              <a:gd name="connsiteY452" fmla="*/ 4246455 h 5071335"/>
              <a:gd name="connsiteX453" fmla="*/ 4242278 w 13768337"/>
              <a:gd name="connsiteY453" fmla="*/ 4255653 h 5071335"/>
              <a:gd name="connsiteX454" fmla="*/ 4218644 w 13768337"/>
              <a:gd name="connsiteY454" fmla="*/ 4242134 h 5071335"/>
              <a:gd name="connsiteX455" fmla="*/ 3843296 w 13768337"/>
              <a:gd name="connsiteY455" fmla="*/ 4234331 h 5071335"/>
              <a:gd name="connsiteX456" fmla="*/ 3844222 w 13768337"/>
              <a:gd name="connsiteY456" fmla="*/ 4234609 h 5071335"/>
              <a:gd name="connsiteX457" fmla="*/ 3842831 w 13768337"/>
              <a:gd name="connsiteY457" fmla="*/ 4235166 h 5071335"/>
              <a:gd name="connsiteX458" fmla="*/ 3843296 w 13768337"/>
              <a:gd name="connsiteY458" fmla="*/ 4234331 h 5071335"/>
              <a:gd name="connsiteX459" fmla="*/ 12141290 w 13768337"/>
              <a:gd name="connsiteY459" fmla="*/ 4233773 h 5071335"/>
              <a:gd name="connsiteX460" fmla="*/ 12179288 w 13768337"/>
              <a:gd name="connsiteY460" fmla="*/ 4240741 h 5071335"/>
              <a:gd name="connsiteX461" fmla="*/ 12141290 w 13768337"/>
              <a:gd name="connsiteY461" fmla="*/ 4233773 h 5071335"/>
              <a:gd name="connsiteX462" fmla="*/ 4210303 w 13768337"/>
              <a:gd name="connsiteY462" fmla="*/ 4203253 h 5071335"/>
              <a:gd name="connsiteX463" fmla="*/ 4213547 w 13768337"/>
              <a:gd name="connsiteY463" fmla="*/ 4215516 h 5071335"/>
              <a:gd name="connsiteX464" fmla="*/ 4228375 w 13768337"/>
              <a:gd name="connsiteY464" fmla="*/ 4220673 h 5071335"/>
              <a:gd name="connsiteX465" fmla="*/ 4233473 w 13768337"/>
              <a:gd name="connsiteY465" fmla="*/ 4219140 h 5071335"/>
              <a:gd name="connsiteX466" fmla="*/ 4210303 w 13768337"/>
              <a:gd name="connsiteY466" fmla="*/ 4203253 h 5071335"/>
              <a:gd name="connsiteX467" fmla="*/ 4173696 w 13768337"/>
              <a:gd name="connsiteY467" fmla="*/ 4198096 h 5071335"/>
              <a:gd name="connsiteX468" fmla="*/ 4146355 w 13768337"/>
              <a:gd name="connsiteY468" fmla="*/ 4208827 h 5071335"/>
              <a:gd name="connsiteX469" fmla="*/ 4143112 w 13768337"/>
              <a:gd name="connsiteY469" fmla="*/ 4219140 h 5071335"/>
              <a:gd name="connsiteX470" fmla="*/ 4190841 w 13768337"/>
              <a:gd name="connsiteY470" fmla="*/ 4222067 h 5071335"/>
              <a:gd name="connsiteX471" fmla="*/ 4184817 w 13768337"/>
              <a:gd name="connsiteY471" fmla="*/ 4214123 h 5071335"/>
              <a:gd name="connsiteX472" fmla="*/ 4201035 w 13768337"/>
              <a:gd name="connsiteY472" fmla="*/ 4212729 h 5071335"/>
              <a:gd name="connsiteX473" fmla="*/ 4188060 w 13768337"/>
              <a:gd name="connsiteY473" fmla="*/ 4198096 h 5071335"/>
              <a:gd name="connsiteX474" fmla="*/ 4173696 w 13768337"/>
              <a:gd name="connsiteY474" fmla="*/ 4198096 h 5071335"/>
              <a:gd name="connsiteX475" fmla="*/ 4371565 w 13768337"/>
              <a:gd name="connsiteY475" fmla="*/ 4171060 h 5071335"/>
              <a:gd name="connsiteX476" fmla="*/ 4380369 w 13768337"/>
              <a:gd name="connsiteY476" fmla="*/ 4188898 h 5071335"/>
              <a:gd name="connsiteX477" fmla="*/ 4384077 w 13768337"/>
              <a:gd name="connsiteY477" fmla="*/ 4171479 h 5071335"/>
              <a:gd name="connsiteX478" fmla="*/ 4386393 w 13768337"/>
              <a:gd name="connsiteY478" fmla="*/ 4171060 h 5071335"/>
              <a:gd name="connsiteX479" fmla="*/ 4246912 w 13768337"/>
              <a:gd name="connsiteY479" fmla="*/ 4171060 h 5071335"/>
              <a:gd name="connsiteX480" fmla="*/ 4237180 w 13768337"/>
              <a:gd name="connsiteY480" fmla="*/ 4203253 h 5071335"/>
              <a:gd name="connsiteX481" fmla="*/ 4265911 w 13768337"/>
              <a:gd name="connsiteY481" fmla="*/ 4210360 h 5071335"/>
              <a:gd name="connsiteX482" fmla="*/ 4278885 w 13768337"/>
              <a:gd name="connsiteY482" fmla="*/ 4206737 h 5071335"/>
              <a:gd name="connsiteX483" fmla="*/ 4327542 w 13768337"/>
              <a:gd name="connsiteY483" fmla="*/ 4196703 h 5071335"/>
              <a:gd name="connsiteX484" fmla="*/ 4339127 w 13768337"/>
              <a:gd name="connsiteY484" fmla="*/ 4194334 h 5071335"/>
              <a:gd name="connsiteX485" fmla="*/ 4334493 w 13768337"/>
              <a:gd name="connsiteY485" fmla="*/ 4171060 h 5071335"/>
              <a:gd name="connsiteX486" fmla="*/ 4293251 w 13768337"/>
              <a:gd name="connsiteY486" fmla="*/ 4198096 h 5071335"/>
              <a:gd name="connsiteX487" fmla="*/ 4283520 w 13768337"/>
              <a:gd name="connsiteY487" fmla="*/ 4198096 h 5071335"/>
              <a:gd name="connsiteX488" fmla="*/ 4288154 w 13768337"/>
              <a:gd name="connsiteY488" fmla="*/ 4176635 h 5071335"/>
              <a:gd name="connsiteX489" fmla="*/ 4246912 w 13768337"/>
              <a:gd name="connsiteY489" fmla="*/ 4171060 h 5071335"/>
              <a:gd name="connsiteX490" fmla="*/ 12296990 w 13768337"/>
              <a:gd name="connsiteY490" fmla="*/ 4166461 h 5071335"/>
              <a:gd name="connsiteX491" fmla="*/ 12316916 w 13768337"/>
              <a:gd name="connsiteY491" fmla="*/ 4166461 h 5071335"/>
              <a:gd name="connsiteX492" fmla="*/ 12302087 w 13768337"/>
              <a:gd name="connsiteY492" fmla="*/ 4232797 h 5071335"/>
              <a:gd name="connsiteX493" fmla="*/ 12277065 w 13768337"/>
              <a:gd name="connsiteY493" fmla="*/ 4248267 h 5071335"/>
              <a:gd name="connsiteX494" fmla="*/ 12264089 w 13768337"/>
              <a:gd name="connsiteY494" fmla="*/ 4248267 h 5071335"/>
              <a:gd name="connsiteX495" fmla="*/ 12296990 w 13768337"/>
              <a:gd name="connsiteY495" fmla="*/ 4166461 h 5071335"/>
              <a:gd name="connsiteX496" fmla="*/ 4435049 w 13768337"/>
              <a:gd name="connsiteY496" fmla="*/ 4150992 h 5071335"/>
              <a:gd name="connsiteX497" fmla="*/ 4385466 w 13768337"/>
              <a:gd name="connsiteY497" fmla="*/ 4167298 h 5071335"/>
              <a:gd name="connsiteX498" fmla="*/ 4392882 w 13768337"/>
              <a:gd name="connsiteY498" fmla="*/ 4169666 h 5071335"/>
              <a:gd name="connsiteX499" fmla="*/ 4430878 w 13768337"/>
              <a:gd name="connsiteY499" fmla="*/ 4161166 h 5071335"/>
              <a:gd name="connsiteX500" fmla="*/ 4435049 w 13768337"/>
              <a:gd name="connsiteY500" fmla="*/ 4150992 h 5071335"/>
              <a:gd name="connsiteX501" fmla="*/ 4065261 w 13768337"/>
              <a:gd name="connsiteY501" fmla="*/ 4141237 h 5071335"/>
              <a:gd name="connsiteX502" fmla="*/ 4050433 w 13768337"/>
              <a:gd name="connsiteY502" fmla="*/ 4156566 h 5071335"/>
              <a:gd name="connsiteX503" fmla="*/ 4077773 w 13768337"/>
              <a:gd name="connsiteY503" fmla="*/ 4156566 h 5071335"/>
              <a:gd name="connsiteX504" fmla="*/ 4065261 w 13768337"/>
              <a:gd name="connsiteY504" fmla="*/ 4141237 h 5071335"/>
              <a:gd name="connsiteX505" fmla="*/ 4334493 w 13768337"/>
              <a:gd name="connsiteY505" fmla="*/ 4140122 h 5071335"/>
              <a:gd name="connsiteX506" fmla="*/ 4361834 w 13768337"/>
              <a:gd name="connsiteY506" fmla="*/ 4176635 h 5071335"/>
              <a:gd name="connsiteX507" fmla="*/ 4376198 w 13768337"/>
              <a:gd name="connsiteY507" fmla="*/ 4145696 h 5071335"/>
              <a:gd name="connsiteX508" fmla="*/ 4334493 w 13768337"/>
              <a:gd name="connsiteY508" fmla="*/ 4140122 h 5071335"/>
              <a:gd name="connsiteX509" fmla="*/ 4252936 w 13768337"/>
              <a:gd name="connsiteY509" fmla="*/ 4129392 h 5071335"/>
              <a:gd name="connsiteX510" fmla="*/ 4239034 w 13768337"/>
              <a:gd name="connsiteY510" fmla="*/ 4145696 h 5071335"/>
              <a:gd name="connsiteX511" fmla="*/ 4320591 w 13768337"/>
              <a:gd name="connsiteY511" fmla="*/ 4167298 h 5071335"/>
              <a:gd name="connsiteX512" fmla="*/ 4334493 w 13768337"/>
              <a:gd name="connsiteY512" fmla="*/ 4156566 h 5071335"/>
              <a:gd name="connsiteX513" fmla="*/ 4315495 w 13768337"/>
              <a:gd name="connsiteY513" fmla="*/ 4140122 h 5071335"/>
              <a:gd name="connsiteX514" fmla="*/ 4274252 w 13768337"/>
              <a:gd name="connsiteY514" fmla="*/ 4132317 h 5071335"/>
              <a:gd name="connsiteX515" fmla="*/ 4252936 w 13768337"/>
              <a:gd name="connsiteY515" fmla="*/ 4136498 h 5071335"/>
              <a:gd name="connsiteX516" fmla="*/ 4252936 w 13768337"/>
              <a:gd name="connsiteY516" fmla="*/ 4129392 h 5071335"/>
              <a:gd name="connsiteX517" fmla="*/ 4474439 w 13768337"/>
              <a:gd name="connsiteY517" fmla="*/ 4123817 h 5071335"/>
              <a:gd name="connsiteX518" fmla="*/ 4467025 w 13768337"/>
              <a:gd name="connsiteY518" fmla="*/ 4124374 h 5071335"/>
              <a:gd name="connsiteX519" fmla="*/ 4467025 w 13768337"/>
              <a:gd name="connsiteY519" fmla="*/ 4134966 h 5071335"/>
              <a:gd name="connsiteX520" fmla="*/ 4490657 w 13768337"/>
              <a:gd name="connsiteY520" fmla="*/ 4129392 h 5071335"/>
              <a:gd name="connsiteX521" fmla="*/ 4474439 w 13768337"/>
              <a:gd name="connsiteY521" fmla="*/ 4123817 h 5071335"/>
              <a:gd name="connsiteX522" fmla="*/ 4451269 w 13768337"/>
              <a:gd name="connsiteY522" fmla="*/ 4121726 h 5071335"/>
              <a:gd name="connsiteX523" fmla="*/ 4442000 w 13768337"/>
              <a:gd name="connsiteY523" fmla="*/ 4123817 h 5071335"/>
              <a:gd name="connsiteX524" fmla="*/ 4425782 w 13768337"/>
              <a:gd name="connsiteY524" fmla="*/ 4134966 h 5071335"/>
              <a:gd name="connsiteX525" fmla="*/ 4459147 w 13768337"/>
              <a:gd name="connsiteY525" fmla="*/ 4124374 h 5071335"/>
              <a:gd name="connsiteX526" fmla="*/ 4451269 w 13768337"/>
              <a:gd name="connsiteY526" fmla="*/ 4121726 h 5071335"/>
              <a:gd name="connsiteX527" fmla="*/ 4679259 w 13768337"/>
              <a:gd name="connsiteY527" fmla="*/ 4104167 h 5071335"/>
              <a:gd name="connsiteX528" fmla="*/ 4680649 w 13768337"/>
              <a:gd name="connsiteY528" fmla="*/ 4107790 h 5071335"/>
              <a:gd name="connsiteX529" fmla="*/ 4685746 w 13768337"/>
              <a:gd name="connsiteY529" fmla="*/ 4107372 h 5071335"/>
              <a:gd name="connsiteX530" fmla="*/ 4679259 w 13768337"/>
              <a:gd name="connsiteY530" fmla="*/ 4104167 h 5071335"/>
              <a:gd name="connsiteX531" fmla="*/ 4312771 w 13768337"/>
              <a:gd name="connsiteY531" fmla="*/ 4103644 h 5071335"/>
              <a:gd name="connsiteX532" fmla="*/ 4300665 w 13768337"/>
              <a:gd name="connsiteY532" fmla="*/ 4104167 h 5071335"/>
              <a:gd name="connsiteX533" fmla="*/ 4288154 w 13768337"/>
              <a:gd name="connsiteY533" fmla="*/ 4118661 h 5071335"/>
              <a:gd name="connsiteX534" fmla="*/ 4325225 w 13768337"/>
              <a:gd name="connsiteY534" fmla="*/ 4104167 h 5071335"/>
              <a:gd name="connsiteX535" fmla="*/ 4312771 w 13768337"/>
              <a:gd name="connsiteY535" fmla="*/ 4103644 h 5071335"/>
              <a:gd name="connsiteX536" fmla="*/ 4182964 w 13768337"/>
              <a:gd name="connsiteY536" fmla="*/ 4093436 h 5071335"/>
              <a:gd name="connsiteX537" fmla="*/ 4137086 w 13768337"/>
              <a:gd name="connsiteY537" fmla="*/ 4107790 h 5071335"/>
              <a:gd name="connsiteX538" fmla="*/ 4119480 w 13768337"/>
              <a:gd name="connsiteY538" fmla="*/ 4134966 h 5071335"/>
              <a:gd name="connsiteX539" fmla="*/ 4192694 w 13768337"/>
              <a:gd name="connsiteY539" fmla="*/ 4113364 h 5071335"/>
              <a:gd name="connsiteX540" fmla="*/ 4182964 w 13768337"/>
              <a:gd name="connsiteY540" fmla="*/ 4113364 h 5071335"/>
              <a:gd name="connsiteX541" fmla="*/ 4182964 w 13768337"/>
              <a:gd name="connsiteY541" fmla="*/ 4093436 h 5071335"/>
              <a:gd name="connsiteX542" fmla="*/ 4353029 w 13768337"/>
              <a:gd name="connsiteY542" fmla="*/ 4086886 h 5071335"/>
              <a:gd name="connsiteX543" fmla="*/ 4344224 w 13768337"/>
              <a:gd name="connsiteY543" fmla="*/ 4087861 h 5071335"/>
              <a:gd name="connsiteX544" fmla="*/ 4371565 w 13768337"/>
              <a:gd name="connsiteY544" fmla="*/ 4093436 h 5071335"/>
              <a:gd name="connsiteX545" fmla="*/ 4353029 w 13768337"/>
              <a:gd name="connsiteY545" fmla="*/ 4086886 h 5071335"/>
              <a:gd name="connsiteX546" fmla="*/ 4245521 w 13768337"/>
              <a:gd name="connsiteY546" fmla="*/ 4084377 h 5071335"/>
              <a:gd name="connsiteX547" fmla="*/ 4238570 w 13768337"/>
              <a:gd name="connsiteY547" fmla="*/ 4084935 h 5071335"/>
              <a:gd name="connsiteX548" fmla="*/ 4233937 w 13768337"/>
              <a:gd name="connsiteY548" fmla="*/ 4093436 h 5071335"/>
              <a:gd name="connsiteX549" fmla="*/ 4239034 w 13768337"/>
              <a:gd name="connsiteY549" fmla="*/ 4104167 h 5071335"/>
              <a:gd name="connsiteX550" fmla="*/ 4261278 w 13768337"/>
              <a:gd name="connsiteY550" fmla="*/ 4104167 h 5071335"/>
              <a:gd name="connsiteX551" fmla="*/ 4245521 w 13768337"/>
              <a:gd name="connsiteY551" fmla="*/ 4084377 h 5071335"/>
              <a:gd name="connsiteX552" fmla="*/ 4454511 w 13768337"/>
              <a:gd name="connsiteY552" fmla="*/ 4082566 h 5071335"/>
              <a:gd name="connsiteX553" fmla="*/ 4439684 w 13768337"/>
              <a:gd name="connsiteY553" fmla="*/ 4104167 h 5071335"/>
              <a:gd name="connsiteX554" fmla="*/ 4430415 w 13768337"/>
              <a:gd name="connsiteY554" fmla="*/ 4109184 h 5071335"/>
              <a:gd name="connsiteX555" fmla="*/ 4459147 w 13768337"/>
              <a:gd name="connsiteY555" fmla="*/ 4104167 h 5071335"/>
              <a:gd name="connsiteX556" fmla="*/ 4454511 w 13768337"/>
              <a:gd name="connsiteY556" fmla="*/ 4082566 h 5071335"/>
              <a:gd name="connsiteX557" fmla="*/ 4530973 w 13768337"/>
              <a:gd name="connsiteY557" fmla="*/ 4073368 h 5071335"/>
              <a:gd name="connsiteX558" fmla="*/ 4508730 w 13768337"/>
              <a:gd name="connsiteY558" fmla="*/ 4076992 h 5071335"/>
              <a:gd name="connsiteX559" fmla="*/ 4574068 w 13768337"/>
              <a:gd name="connsiteY559" fmla="*/ 4114898 h 5071335"/>
              <a:gd name="connsiteX560" fmla="*/ 4590287 w 13768337"/>
              <a:gd name="connsiteY560" fmla="*/ 4126604 h 5071335"/>
              <a:gd name="connsiteX561" fmla="*/ 4611140 w 13768337"/>
              <a:gd name="connsiteY561" fmla="*/ 4122005 h 5071335"/>
              <a:gd name="connsiteX562" fmla="*/ 4586115 w 13768337"/>
              <a:gd name="connsiteY562" fmla="*/ 4119636 h 5071335"/>
              <a:gd name="connsiteX563" fmla="*/ 4581020 w 13768337"/>
              <a:gd name="connsiteY563" fmla="*/ 4100404 h 5071335"/>
              <a:gd name="connsiteX564" fmla="*/ 4595848 w 13768337"/>
              <a:gd name="connsiteY564" fmla="*/ 4105978 h 5071335"/>
              <a:gd name="connsiteX565" fmla="*/ 4601408 w 13768337"/>
              <a:gd name="connsiteY565" fmla="*/ 4076992 h 5071335"/>
              <a:gd name="connsiteX566" fmla="*/ 4530973 w 13768337"/>
              <a:gd name="connsiteY566" fmla="*/ 4073368 h 5071335"/>
              <a:gd name="connsiteX567" fmla="*/ 4242278 w 13768337"/>
              <a:gd name="connsiteY567" fmla="*/ 4071835 h 5071335"/>
              <a:gd name="connsiteX568" fmla="*/ 4201962 w 13768337"/>
              <a:gd name="connsiteY568" fmla="*/ 4087861 h 5071335"/>
              <a:gd name="connsiteX569" fmla="*/ 4224669 w 13768337"/>
              <a:gd name="connsiteY569" fmla="*/ 4104167 h 5071335"/>
              <a:gd name="connsiteX570" fmla="*/ 4242278 w 13768337"/>
              <a:gd name="connsiteY570" fmla="*/ 4071835 h 5071335"/>
              <a:gd name="connsiteX571" fmla="*/ 4725135 w 13768337"/>
              <a:gd name="connsiteY571" fmla="*/ 4056784 h 5071335"/>
              <a:gd name="connsiteX572" fmla="*/ 4728378 w 13768337"/>
              <a:gd name="connsiteY572" fmla="*/ 4083959 h 5071335"/>
              <a:gd name="connsiteX573" fmla="*/ 4744597 w 13768337"/>
              <a:gd name="connsiteY573" fmla="*/ 4086747 h 5071335"/>
              <a:gd name="connsiteX574" fmla="*/ 4756645 w 13768337"/>
              <a:gd name="connsiteY574" fmla="*/ 4073368 h 5071335"/>
              <a:gd name="connsiteX575" fmla="*/ 4802985 w 13768337"/>
              <a:gd name="connsiteY575" fmla="*/ 4064727 h 5071335"/>
              <a:gd name="connsiteX576" fmla="*/ 4779352 w 13768337"/>
              <a:gd name="connsiteY576" fmla="*/ 4073368 h 5071335"/>
              <a:gd name="connsiteX577" fmla="*/ 4774718 w 13768337"/>
              <a:gd name="connsiteY577" fmla="*/ 4056784 h 5071335"/>
              <a:gd name="connsiteX578" fmla="*/ 4757571 w 13768337"/>
              <a:gd name="connsiteY578" fmla="*/ 4056784 h 5071335"/>
              <a:gd name="connsiteX579" fmla="*/ 4519850 w 13768337"/>
              <a:gd name="connsiteY579" fmla="*/ 4041036 h 5071335"/>
              <a:gd name="connsiteX580" fmla="*/ 4527729 w 13768337"/>
              <a:gd name="connsiteY580" fmla="*/ 4046053 h 5071335"/>
              <a:gd name="connsiteX581" fmla="*/ 4525876 w 13768337"/>
              <a:gd name="connsiteY581" fmla="*/ 4041036 h 5071335"/>
              <a:gd name="connsiteX582" fmla="*/ 4519850 w 13768337"/>
              <a:gd name="connsiteY582" fmla="*/ 4041036 h 5071335"/>
              <a:gd name="connsiteX583" fmla="*/ 4794644 w 13768337"/>
              <a:gd name="connsiteY583" fmla="*/ 4036855 h 5071335"/>
              <a:gd name="connsiteX584" fmla="*/ 4770547 w 13768337"/>
              <a:gd name="connsiteY584" fmla="*/ 4041036 h 5071335"/>
              <a:gd name="connsiteX585" fmla="*/ 4806691 w 13768337"/>
              <a:gd name="connsiteY585" fmla="*/ 4051767 h 5071335"/>
              <a:gd name="connsiteX586" fmla="*/ 4802985 w 13768337"/>
              <a:gd name="connsiteY586" fmla="*/ 4037691 h 5071335"/>
              <a:gd name="connsiteX587" fmla="*/ 4794644 w 13768337"/>
              <a:gd name="connsiteY587" fmla="*/ 4036855 h 5071335"/>
              <a:gd name="connsiteX588" fmla="*/ 4771010 w 13768337"/>
              <a:gd name="connsiteY588" fmla="*/ 4015255 h 5071335"/>
              <a:gd name="connsiteX589" fmla="*/ 4766841 w 13768337"/>
              <a:gd name="connsiteY589" fmla="*/ 4020829 h 5071335"/>
              <a:gd name="connsiteX590" fmla="*/ 4768694 w 13768337"/>
              <a:gd name="connsiteY590" fmla="*/ 4031281 h 5071335"/>
              <a:gd name="connsiteX591" fmla="*/ 4782595 w 13768337"/>
              <a:gd name="connsiteY591" fmla="*/ 4027936 h 5071335"/>
              <a:gd name="connsiteX592" fmla="*/ 4771010 w 13768337"/>
              <a:gd name="connsiteY592" fmla="*/ 4015255 h 5071335"/>
              <a:gd name="connsiteX593" fmla="*/ 4462390 w 13768337"/>
              <a:gd name="connsiteY593" fmla="*/ 4007311 h 5071335"/>
              <a:gd name="connsiteX594" fmla="*/ 4454511 w 13768337"/>
              <a:gd name="connsiteY594" fmla="*/ 4019435 h 5071335"/>
              <a:gd name="connsiteX595" fmla="*/ 4463779 w 13768337"/>
              <a:gd name="connsiteY595" fmla="*/ 4062498 h 5071335"/>
              <a:gd name="connsiteX596" fmla="*/ 4481389 w 13768337"/>
              <a:gd name="connsiteY596" fmla="*/ 4041036 h 5071335"/>
              <a:gd name="connsiteX597" fmla="*/ 4463779 w 13768337"/>
              <a:gd name="connsiteY597" fmla="*/ 4025010 h 5071335"/>
              <a:gd name="connsiteX598" fmla="*/ 4513364 w 13768337"/>
              <a:gd name="connsiteY598" fmla="*/ 4046053 h 5071335"/>
              <a:gd name="connsiteX599" fmla="*/ 4510119 w 13768337"/>
              <a:gd name="connsiteY599" fmla="*/ 4042290 h 5071335"/>
              <a:gd name="connsiteX600" fmla="*/ 4504095 w 13768337"/>
              <a:gd name="connsiteY600" fmla="*/ 4035322 h 5071335"/>
              <a:gd name="connsiteX601" fmla="*/ 4497145 w 13768337"/>
              <a:gd name="connsiteY601" fmla="*/ 4034486 h 5071335"/>
              <a:gd name="connsiteX602" fmla="*/ 4487877 w 13768337"/>
              <a:gd name="connsiteY602" fmla="*/ 4030166 h 5071335"/>
              <a:gd name="connsiteX603" fmla="*/ 4504095 w 13768337"/>
              <a:gd name="connsiteY603" fmla="*/ 4010237 h 5071335"/>
              <a:gd name="connsiteX604" fmla="*/ 4489730 w 13768337"/>
              <a:gd name="connsiteY604" fmla="*/ 4010237 h 5071335"/>
              <a:gd name="connsiteX605" fmla="*/ 4459147 w 13768337"/>
              <a:gd name="connsiteY605" fmla="*/ 4014279 h 5071335"/>
              <a:gd name="connsiteX606" fmla="*/ 4462390 w 13768337"/>
              <a:gd name="connsiteY606" fmla="*/ 4007311 h 5071335"/>
              <a:gd name="connsiteX607" fmla="*/ 4747841 w 13768337"/>
              <a:gd name="connsiteY607" fmla="*/ 4004942 h 5071335"/>
              <a:gd name="connsiteX608" fmla="*/ 4679259 w 13768337"/>
              <a:gd name="connsiteY608" fmla="*/ 4010237 h 5071335"/>
              <a:gd name="connsiteX609" fmla="*/ 4747841 w 13768337"/>
              <a:gd name="connsiteY609" fmla="*/ 4004942 h 5071335"/>
              <a:gd name="connsiteX610" fmla="*/ 4568971 w 13768337"/>
              <a:gd name="connsiteY610" fmla="*/ 4004942 h 5071335"/>
              <a:gd name="connsiteX611" fmla="*/ 4555068 w 13768337"/>
              <a:gd name="connsiteY611" fmla="*/ 4025010 h 5071335"/>
              <a:gd name="connsiteX612" fmla="*/ 4567580 w 13768337"/>
              <a:gd name="connsiteY612" fmla="*/ 4023616 h 5071335"/>
              <a:gd name="connsiteX613" fmla="*/ 4568971 w 13768337"/>
              <a:gd name="connsiteY613" fmla="*/ 4014279 h 5071335"/>
              <a:gd name="connsiteX614" fmla="*/ 4574068 w 13768337"/>
              <a:gd name="connsiteY614" fmla="*/ 4014279 h 5071335"/>
              <a:gd name="connsiteX615" fmla="*/ 4568971 w 13768337"/>
              <a:gd name="connsiteY615" fmla="*/ 4004942 h 5071335"/>
              <a:gd name="connsiteX616" fmla="*/ 4508730 w 13768337"/>
              <a:gd name="connsiteY616" fmla="*/ 4004942 h 5071335"/>
              <a:gd name="connsiteX617" fmla="*/ 4506876 w 13768337"/>
              <a:gd name="connsiteY617" fmla="*/ 4007311 h 5071335"/>
              <a:gd name="connsiteX618" fmla="*/ 4511973 w 13768337"/>
              <a:gd name="connsiteY618" fmla="*/ 4008704 h 5071335"/>
              <a:gd name="connsiteX619" fmla="*/ 4508730 w 13768337"/>
              <a:gd name="connsiteY619" fmla="*/ 4004942 h 5071335"/>
              <a:gd name="connsiteX620" fmla="*/ 4774254 w 13768337"/>
              <a:gd name="connsiteY620" fmla="*/ 3998391 h 5071335"/>
              <a:gd name="connsiteX621" fmla="*/ 4752474 w 13768337"/>
              <a:gd name="connsiteY621" fmla="*/ 4010237 h 5071335"/>
              <a:gd name="connsiteX622" fmla="*/ 4774718 w 13768337"/>
              <a:gd name="connsiteY622" fmla="*/ 4004942 h 5071335"/>
              <a:gd name="connsiteX623" fmla="*/ 4794181 w 13768337"/>
              <a:gd name="connsiteY623" fmla="*/ 4020829 h 5071335"/>
              <a:gd name="connsiteX624" fmla="*/ 4789083 w 13768337"/>
              <a:gd name="connsiteY624" fmla="*/ 4026820 h 5071335"/>
              <a:gd name="connsiteX625" fmla="*/ 4804374 w 13768337"/>
              <a:gd name="connsiteY625" fmla="*/ 4024453 h 5071335"/>
              <a:gd name="connsiteX626" fmla="*/ 4806691 w 13768337"/>
              <a:gd name="connsiteY626" fmla="*/ 4015255 h 5071335"/>
              <a:gd name="connsiteX627" fmla="*/ 4812715 w 13768337"/>
              <a:gd name="connsiteY627" fmla="*/ 4023616 h 5071335"/>
              <a:gd name="connsiteX628" fmla="*/ 4818741 w 13768337"/>
              <a:gd name="connsiteY628" fmla="*/ 4022640 h 5071335"/>
              <a:gd name="connsiteX629" fmla="*/ 4806691 w 13768337"/>
              <a:gd name="connsiteY629" fmla="*/ 3999227 h 5071335"/>
              <a:gd name="connsiteX630" fmla="*/ 4774254 w 13768337"/>
              <a:gd name="connsiteY630" fmla="*/ 3998391 h 5071335"/>
              <a:gd name="connsiteX631" fmla="*/ 4600018 w 13768337"/>
              <a:gd name="connsiteY631" fmla="*/ 3997277 h 5071335"/>
              <a:gd name="connsiteX632" fmla="*/ 4595848 w 13768337"/>
              <a:gd name="connsiteY632" fmla="*/ 3999227 h 5071335"/>
              <a:gd name="connsiteX633" fmla="*/ 4610676 w 13768337"/>
              <a:gd name="connsiteY633" fmla="*/ 4019435 h 5071335"/>
              <a:gd name="connsiteX634" fmla="*/ 4606042 w 13768337"/>
              <a:gd name="connsiteY634" fmla="*/ 4046053 h 5071335"/>
              <a:gd name="connsiteX635" fmla="*/ 4591677 w 13768337"/>
              <a:gd name="connsiteY635" fmla="*/ 4046053 h 5071335"/>
              <a:gd name="connsiteX636" fmla="*/ 4650529 w 13768337"/>
              <a:gd name="connsiteY636" fmla="*/ 4078385 h 5071335"/>
              <a:gd name="connsiteX637" fmla="*/ 4632918 w 13768337"/>
              <a:gd name="connsiteY637" fmla="*/ 4078385 h 5071335"/>
              <a:gd name="connsiteX638" fmla="*/ 4642650 w 13768337"/>
              <a:gd name="connsiteY638" fmla="*/ 4104167 h 5071335"/>
              <a:gd name="connsiteX639" fmla="*/ 4674161 w 13768337"/>
              <a:gd name="connsiteY639" fmla="*/ 4104167 h 5071335"/>
              <a:gd name="connsiteX640" fmla="*/ 4655161 w 13768337"/>
              <a:gd name="connsiteY640" fmla="*/ 4083959 h 5071335"/>
              <a:gd name="connsiteX641" fmla="*/ 4715867 w 13768337"/>
              <a:gd name="connsiteY641" fmla="*/ 4056784 h 5071335"/>
              <a:gd name="connsiteX642" fmla="*/ 4652383 w 13768337"/>
              <a:gd name="connsiteY642" fmla="*/ 4051767 h 5071335"/>
              <a:gd name="connsiteX643" fmla="*/ 4610676 w 13768337"/>
              <a:gd name="connsiteY643" fmla="*/ 4051767 h 5071335"/>
              <a:gd name="connsiteX644" fmla="*/ 4606042 w 13768337"/>
              <a:gd name="connsiteY644" fmla="*/ 4025010 h 5071335"/>
              <a:gd name="connsiteX645" fmla="*/ 4628284 w 13768337"/>
              <a:gd name="connsiteY645" fmla="*/ 4030166 h 5071335"/>
              <a:gd name="connsiteX646" fmla="*/ 4605116 w 13768337"/>
              <a:gd name="connsiteY646" fmla="*/ 3997973 h 5071335"/>
              <a:gd name="connsiteX647" fmla="*/ 4600018 w 13768337"/>
              <a:gd name="connsiteY647" fmla="*/ 3997277 h 5071335"/>
              <a:gd name="connsiteX648" fmla="*/ 4664893 w 13768337"/>
              <a:gd name="connsiteY648" fmla="*/ 3994211 h 5071335"/>
              <a:gd name="connsiteX649" fmla="*/ 4632918 w 13768337"/>
              <a:gd name="connsiteY649" fmla="*/ 4010237 h 5071335"/>
              <a:gd name="connsiteX650" fmla="*/ 4660260 w 13768337"/>
              <a:gd name="connsiteY650" fmla="*/ 3999227 h 5071335"/>
              <a:gd name="connsiteX651" fmla="*/ 4664893 w 13768337"/>
              <a:gd name="connsiteY651" fmla="*/ 3994211 h 5071335"/>
              <a:gd name="connsiteX652" fmla="*/ 4454048 w 13768337"/>
              <a:gd name="connsiteY652" fmla="*/ 3994211 h 5071335"/>
              <a:gd name="connsiteX653" fmla="*/ 4431343 w 13768337"/>
              <a:gd name="connsiteY653" fmla="*/ 3995604 h 5071335"/>
              <a:gd name="connsiteX654" fmla="*/ 4435049 w 13768337"/>
              <a:gd name="connsiteY654" fmla="*/ 3999227 h 5071335"/>
              <a:gd name="connsiteX655" fmla="*/ 4408172 w 13768337"/>
              <a:gd name="connsiteY655" fmla="*/ 4008704 h 5071335"/>
              <a:gd name="connsiteX656" fmla="*/ 4454048 w 13768337"/>
              <a:gd name="connsiteY656" fmla="*/ 3994211 h 5071335"/>
              <a:gd name="connsiteX657" fmla="*/ 4574068 w 13768337"/>
              <a:gd name="connsiteY657" fmla="*/ 3986824 h 5071335"/>
              <a:gd name="connsiteX658" fmla="*/ 4547656 w 13768337"/>
              <a:gd name="connsiteY658" fmla="*/ 3988636 h 5071335"/>
              <a:gd name="connsiteX659" fmla="*/ 4562947 w 13768337"/>
              <a:gd name="connsiteY659" fmla="*/ 3992817 h 5071335"/>
              <a:gd name="connsiteX660" fmla="*/ 4578702 w 13768337"/>
              <a:gd name="connsiteY660" fmla="*/ 3988636 h 5071335"/>
              <a:gd name="connsiteX661" fmla="*/ 4574068 w 13768337"/>
              <a:gd name="connsiteY661" fmla="*/ 3986824 h 5071335"/>
              <a:gd name="connsiteX662" fmla="*/ 4935979 w 13768337"/>
              <a:gd name="connsiteY662" fmla="*/ 3984456 h 5071335"/>
              <a:gd name="connsiteX663" fmla="*/ 4921613 w 13768337"/>
              <a:gd name="connsiteY663" fmla="*/ 4009680 h 5071335"/>
              <a:gd name="connsiteX664" fmla="*/ 4947563 w 13768337"/>
              <a:gd name="connsiteY664" fmla="*/ 4009123 h 5071335"/>
              <a:gd name="connsiteX665" fmla="*/ 4935979 w 13768337"/>
              <a:gd name="connsiteY665" fmla="*/ 3984456 h 5071335"/>
              <a:gd name="connsiteX666" fmla="*/ 4853031 w 13768337"/>
              <a:gd name="connsiteY666" fmla="*/ 3979161 h 5071335"/>
              <a:gd name="connsiteX667" fmla="*/ 4824764 w 13768337"/>
              <a:gd name="connsiteY667" fmla="*/ 4021804 h 5071335"/>
              <a:gd name="connsiteX668" fmla="*/ 4840984 w 13768337"/>
              <a:gd name="connsiteY668" fmla="*/ 4019435 h 5071335"/>
              <a:gd name="connsiteX669" fmla="*/ 4853031 w 13768337"/>
              <a:gd name="connsiteY669" fmla="*/ 4015255 h 5071335"/>
              <a:gd name="connsiteX670" fmla="*/ 4875738 w 13768337"/>
              <a:gd name="connsiteY670" fmla="*/ 4007311 h 5071335"/>
              <a:gd name="connsiteX671" fmla="*/ 4912809 w 13768337"/>
              <a:gd name="connsiteY671" fmla="*/ 4009123 h 5071335"/>
              <a:gd name="connsiteX672" fmla="*/ 4913736 w 13768337"/>
              <a:gd name="connsiteY672" fmla="*/ 3994211 h 5071335"/>
              <a:gd name="connsiteX673" fmla="*/ 4853031 w 13768337"/>
              <a:gd name="connsiteY673" fmla="*/ 3979161 h 5071335"/>
              <a:gd name="connsiteX674" fmla="*/ 3183885 w 13768337"/>
              <a:gd name="connsiteY674" fmla="*/ 3977905 h 5071335"/>
              <a:gd name="connsiteX675" fmla="*/ 3208908 w 13768337"/>
              <a:gd name="connsiteY675" fmla="*/ 4011074 h 5071335"/>
              <a:gd name="connsiteX676" fmla="*/ 3183885 w 13768337"/>
              <a:gd name="connsiteY676" fmla="*/ 3977905 h 5071335"/>
              <a:gd name="connsiteX677" fmla="*/ 4457755 w 13768337"/>
              <a:gd name="connsiteY677" fmla="*/ 3976930 h 5071335"/>
              <a:gd name="connsiteX678" fmla="*/ 4450341 w 13768337"/>
              <a:gd name="connsiteY678" fmla="*/ 3987103 h 5071335"/>
              <a:gd name="connsiteX679" fmla="*/ 4461927 w 13768337"/>
              <a:gd name="connsiteY679" fmla="*/ 3985709 h 5071335"/>
              <a:gd name="connsiteX680" fmla="*/ 4468877 w 13768337"/>
              <a:gd name="connsiteY680" fmla="*/ 3977905 h 5071335"/>
              <a:gd name="connsiteX681" fmla="*/ 4457755 w 13768337"/>
              <a:gd name="connsiteY681" fmla="*/ 3976930 h 5071335"/>
              <a:gd name="connsiteX682" fmla="*/ 5371106 w 13768337"/>
              <a:gd name="connsiteY682" fmla="*/ 3976791 h 5071335"/>
              <a:gd name="connsiteX683" fmla="*/ 5369715 w 13768337"/>
              <a:gd name="connsiteY683" fmla="*/ 3979717 h 5071335"/>
              <a:gd name="connsiteX684" fmla="*/ 5383154 w 13768337"/>
              <a:gd name="connsiteY684" fmla="*/ 3979717 h 5071335"/>
              <a:gd name="connsiteX685" fmla="*/ 5378983 w 13768337"/>
              <a:gd name="connsiteY685" fmla="*/ 3976791 h 5071335"/>
              <a:gd name="connsiteX686" fmla="*/ 5371106 w 13768337"/>
              <a:gd name="connsiteY686" fmla="*/ 3976791 h 5071335"/>
              <a:gd name="connsiteX687" fmla="*/ 5012901 w 13768337"/>
              <a:gd name="connsiteY687" fmla="*/ 3974561 h 5071335"/>
              <a:gd name="connsiteX688" fmla="*/ 4996682 w 13768337"/>
              <a:gd name="connsiteY688" fmla="*/ 3984456 h 5071335"/>
              <a:gd name="connsiteX689" fmla="*/ 5023561 w 13768337"/>
              <a:gd name="connsiteY689" fmla="*/ 3990030 h 5071335"/>
              <a:gd name="connsiteX690" fmla="*/ 5012901 w 13768337"/>
              <a:gd name="connsiteY690" fmla="*/ 3974561 h 5071335"/>
              <a:gd name="connsiteX691" fmla="*/ 5407713 w 13768337"/>
              <a:gd name="connsiteY691" fmla="*/ 3973446 h 5071335"/>
              <a:gd name="connsiteX692" fmla="*/ 5404470 w 13768337"/>
              <a:gd name="connsiteY692" fmla="*/ 3978742 h 5071335"/>
              <a:gd name="connsiteX693" fmla="*/ 5406324 w 13768337"/>
              <a:gd name="connsiteY693" fmla="*/ 3978742 h 5071335"/>
              <a:gd name="connsiteX694" fmla="*/ 5420226 w 13768337"/>
              <a:gd name="connsiteY694" fmla="*/ 3977348 h 5071335"/>
              <a:gd name="connsiteX695" fmla="*/ 5407713 w 13768337"/>
              <a:gd name="connsiteY695" fmla="*/ 3973446 h 5071335"/>
              <a:gd name="connsiteX696" fmla="*/ 3445703 w 13768337"/>
              <a:gd name="connsiteY696" fmla="*/ 3973167 h 5071335"/>
              <a:gd name="connsiteX697" fmla="*/ 3470263 w 13768337"/>
              <a:gd name="connsiteY697" fmla="*/ 3983480 h 5071335"/>
              <a:gd name="connsiteX698" fmla="*/ 3421143 w 13768337"/>
              <a:gd name="connsiteY698" fmla="*/ 3983480 h 5071335"/>
              <a:gd name="connsiteX699" fmla="*/ 3445703 w 13768337"/>
              <a:gd name="connsiteY699" fmla="*/ 3973167 h 5071335"/>
              <a:gd name="connsiteX700" fmla="*/ 4701501 w 13768337"/>
              <a:gd name="connsiteY700" fmla="*/ 3972610 h 5071335"/>
              <a:gd name="connsiteX701" fmla="*/ 4674161 w 13768337"/>
              <a:gd name="connsiteY701" fmla="*/ 3977905 h 5071335"/>
              <a:gd name="connsiteX702" fmla="*/ 4701501 w 13768337"/>
              <a:gd name="connsiteY702" fmla="*/ 3972610 h 5071335"/>
              <a:gd name="connsiteX703" fmla="*/ 3728837 w 13768337"/>
              <a:gd name="connsiteY703" fmla="*/ 3966060 h 5071335"/>
              <a:gd name="connsiteX704" fmla="*/ 3746910 w 13768337"/>
              <a:gd name="connsiteY704" fmla="*/ 3970798 h 5071335"/>
              <a:gd name="connsiteX705" fmla="*/ 3733471 w 13768337"/>
              <a:gd name="connsiteY705" fmla="*/ 3970798 h 5071335"/>
              <a:gd name="connsiteX706" fmla="*/ 3728374 w 13768337"/>
              <a:gd name="connsiteY706" fmla="*/ 3982086 h 5071335"/>
              <a:gd name="connsiteX707" fmla="*/ 3712618 w 13768337"/>
              <a:gd name="connsiteY707" fmla="*/ 3976373 h 5071335"/>
              <a:gd name="connsiteX708" fmla="*/ 3728837 w 13768337"/>
              <a:gd name="connsiteY708" fmla="*/ 3966060 h 5071335"/>
              <a:gd name="connsiteX709" fmla="*/ 5068046 w 13768337"/>
              <a:gd name="connsiteY709" fmla="*/ 3964248 h 5071335"/>
              <a:gd name="connsiteX710" fmla="*/ 5065729 w 13768337"/>
              <a:gd name="connsiteY710" fmla="*/ 3979161 h 5071335"/>
              <a:gd name="connsiteX711" fmla="*/ 5088436 w 13768337"/>
              <a:gd name="connsiteY711" fmla="*/ 3982365 h 5071335"/>
              <a:gd name="connsiteX712" fmla="*/ 5095386 w 13768337"/>
              <a:gd name="connsiteY712" fmla="*/ 3979717 h 5071335"/>
              <a:gd name="connsiteX713" fmla="*/ 5078240 w 13768337"/>
              <a:gd name="connsiteY713" fmla="*/ 3974004 h 5071335"/>
              <a:gd name="connsiteX714" fmla="*/ 5078240 w 13768337"/>
              <a:gd name="connsiteY714" fmla="*/ 3964248 h 5071335"/>
              <a:gd name="connsiteX715" fmla="*/ 5068046 w 13768337"/>
              <a:gd name="connsiteY715" fmla="*/ 3964248 h 5071335"/>
              <a:gd name="connsiteX716" fmla="*/ 4941539 w 13768337"/>
              <a:gd name="connsiteY716" fmla="*/ 3963691 h 5071335"/>
              <a:gd name="connsiteX717" fmla="*/ 4931345 w 13768337"/>
              <a:gd name="connsiteY717" fmla="*/ 3974004 h 5071335"/>
              <a:gd name="connsiteX718" fmla="*/ 4950345 w 13768337"/>
              <a:gd name="connsiteY718" fmla="*/ 3984456 h 5071335"/>
              <a:gd name="connsiteX719" fmla="*/ 4954977 w 13768337"/>
              <a:gd name="connsiteY719" fmla="*/ 3968429 h 5071335"/>
              <a:gd name="connsiteX720" fmla="*/ 4941539 w 13768337"/>
              <a:gd name="connsiteY720" fmla="*/ 3963691 h 5071335"/>
              <a:gd name="connsiteX721" fmla="*/ 3555991 w 13768337"/>
              <a:gd name="connsiteY721" fmla="*/ 3962854 h 5071335"/>
              <a:gd name="connsiteX722" fmla="*/ 3573600 w 13768337"/>
              <a:gd name="connsiteY722" fmla="*/ 3963691 h 5071335"/>
              <a:gd name="connsiteX723" fmla="*/ 3579161 w 13768337"/>
              <a:gd name="connsiteY723" fmla="*/ 3974561 h 5071335"/>
              <a:gd name="connsiteX724" fmla="*/ 3544869 w 13768337"/>
              <a:gd name="connsiteY724" fmla="*/ 3969404 h 5071335"/>
              <a:gd name="connsiteX725" fmla="*/ 3555991 w 13768337"/>
              <a:gd name="connsiteY725" fmla="*/ 3962854 h 5071335"/>
              <a:gd name="connsiteX726" fmla="*/ 4408172 w 13768337"/>
              <a:gd name="connsiteY726" fmla="*/ 3961879 h 5071335"/>
              <a:gd name="connsiteX727" fmla="*/ 4376198 w 13768337"/>
              <a:gd name="connsiteY727" fmla="*/ 3983480 h 5071335"/>
              <a:gd name="connsiteX728" fmla="*/ 4408172 w 13768337"/>
              <a:gd name="connsiteY728" fmla="*/ 3961879 h 5071335"/>
              <a:gd name="connsiteX729" fmla="*/ 5634777 w 13768337"/>
              <a:gd name="connsiteY729" fmla="*/ 3961321 h 5071335"/>
              <a:gd name="connsiteX730" fmla="*/ 5627362 w 13768337"/>
              <a:gd name="connsiteY730" fmla="*/ 3965782 h 5071335"/>
              <a:gd name="connsiteX731" fmla="*/ 5633386 w 13768337"/>
              <a:gd name="connsiteY731" fmla="*/ 3963691 h 5071335"/>
              <a:gd name="connsiteX732" fmla="*/ 5634777 w 13768337"/>
              <a:gd name="connsiteY732" fmla="*/ 3961321 h 5071335"/>
              <a:gd name="connsiteX733" fmla="*/ 5483248 w 13768337"/>
              <a:gd name="connsiteY733" fmla="*/ 3961043 h 5071335"/>
              <a:gd name="connsiteX734" fmla="*/ 5480003 w 13768337"/>
              <a:gd name="connsiteY734" fmla="*/ 3969823 h 5071335"/>
              <a:gd name="connsiteX735" fmla="*/ 5492516 w 13768337"/>
              <a:gd name="connsiteY735" fmla="*/ 3967872 h 5071335"/>
              <a:gd name="connsiteX736" fmla="*/ 5483248 w 13768337"/>
              <a:gd name="connsiteY736" fmla="*/ 3961043 h 5071335"/>
              <a:gd name="connsiteX737" fmla="*/ 4924858 w 13768337"/>
              <a:gd name="connsiteY737" fmla="*/ 3958117 h 5071335"/>
              <a:gd name="connsiteX738" fmla="*/ 4808544 w 13768337"/>
              <a:gd name="connsiteY738" fmla="*/ 3969404 h 5071335"/>
              <a:gd name="connsiteX739" fmla="*/ 4797888 w 13768337"/>
              <a:gd name="connsiteY739" fmla="*/ 3960486 h 5071335"/>
              <a:gd name="connsiteX740" fmla="*/ 4784913 w 13768337"/>
              <a:gd name="connsiteY740" fmla="*/ 3968429 h 5071335"/>
              <a:gd name="connsiteX741" fmla="*/ 4926712 w 13768337"/>
              <a:gd name="connsiteY741" fmla="*/ 3963412 h 5071335"/>
              <a:gd name="connsiteX742" fmla="*/ 4924858 w 13768337"/>
              <a:gd name="connsiteY742" fmla="*/ 3958117 h 5071335"/>
              <a:gd name="connsiteX743" fmla="*/ 4780278 w 13768337"/>
              <a:gd name="connsiteY743" fmla="*/ 3957141 h 5071335"/>
              <a:gd name="connsiteX744" fmla="*/ 4763133 w 13768337"/>
              <a:gd name="connsiteY744" fmla="*/ 3960486 h 5071335"/>
              <a:gd name="connsiteX745" fmla="*/ 4757571 w 13768337"/>
              <a:gd name="connsiteY745" fmla="*/ 3968429 h 5071335"/>
              <a:gd name="connsiteX746" fmla="*/ 4780278 w 13768337"/>
              <a:gd name="connsiteY746" fmla="*/ 3957141 h 5071335"/>
              <a:gd name="connsiteX747" fmla="*/ 4683892 w 13768337"/>
              <a:gd name="connsiteY747" fmla="*/ 3956862 h 5071335"/>
              <a:gd name="connsiteX748" fmla="*/ 4682966 w 13768337"/>
              <a:gd name="connsiteY748" fmla="*/ 3957141 h 5071335"/>
              <a:gd name="connsiteX749" fmla="*/ 4685746 w 13768337"/>
              <a:gd name="connsiteY749" fmla="*/ 3957141 h 5071335"/>
              <a:gd name="connsiteX750" fmla="*/ 4683892 w 13768337"/>
              <a:gd name="connsiteY750" fmla="*/ 3956862 h 5071335"/>
              <a:gd name="connsiteX751" fmla="*/ 4508730 w 13768337"/>
              <a:gd name="connsiteY751" fmla="*/ 3952403 h 5071335"/>
              <a:gd name="connsiteX752" fmla="*/ 4490657 w 13768337"/>
              <a:gd name="connsiteY752" fmla="*/ 3967036 h 5071335"/>
              <a:gd name="connsiteX753" fmla="*/ 4523095 w 13768337"/>
              <a:gd name="connsiteY753" fmla="*/ 3972610 h 5071335"/>
              <a:gd name="connsiteX754" fmla="*/ 4518925 w 13768337"/>
              <a:gd name="connsiteY754" fmla="*/ 3977348 h 5071335"/>
              <a:gd name="connsiteX755" fmla="*/ 4539778 w 13768337"/>
              <a:gd name="connsiteY755" fmla="*/ 3974561 h 5071335"/>
              <a:gd name="connsiteX756" fmla="*/ 4508730 w 13768337"/>
              <a:gd name="connsiteY756" fmla="*/ 3952403 h 5071335"/>
              <a:gd name="connsiteX757" fmla="*/ 4225132 w 13768337"/>
              <a:gd name="connsiteY757" fmla="*/ 3950173 h 5071335"/>
              <a:gd name="connsiteX758" fmla="*/ 4220035 w 13768337"/>
              <a:gd name="connsiteY758" fmla="*/ 3956304 h 5071335"/>
              <a:gd name="connsiteX759" fmla="*/ 4182964 w 13768337"/>
              <a:gd name="connsiteY759" fmla="*/ 3972610 h 5071335"/>
              <a:gd name="connsiteX760" fmla="*/ 4224669 w 13768337"/>
              <a:gd name="connsiteY760" fmla="*/ 3972610 h 5071335"/>
              <a:gd name="connsiteX761" fmla="*/ 4225132 w 13768337"/>
              <a:gd name="connsiteY761" fmla="*/ 3950173 h 5071335"/>
              <a:gd name="connsiteX762" fmla="*/ 5399835 w 13768337"/>
              <a:gd name="connsiteY762" fmla="*/ 3948361 h 5071335"/>
              <a:gd name="connsiteX763" fmla="*/ 5385007 w 13768337"/>
              <a:gd name="connsiteY763" fmla="*/ 3967036 h 5071335"/>
              <a:gd name="connsiteX764" fmla="*/ 5399373 w 13768337"/>
              <a:gd name="connsiteY764" fmla="*/ 3967036 h 5071335"/>
              <a:gd name="connsiteX765" fmla="*/ 5399835 w 13768337"/>
              <a:gd name="connsiteY765" fmla="*/ 3948361 h 5071335"/>
              <a:gd name="connsiteX766" fmla="*/ 5454053 w 13768337"/>
              <a:gd name="connsiteY766" fmla="*/ 3945573 h 5071335"/>
              <a:gd name="connsiteX767" fmla="*/ 5413738 w 13768337"/>
              <a:gd name="connsiteY767" fmla="*/ 3963691 h 5071335"/>
              <a:gd name="connsiteX768" fmla="*/ 5422542 w 13768337"/>
              <a:gd name="connsiteY768" fmla="*/ 3961879 h 5071335"/>
              <a:gd name="connsiteX769" fmla="*/ 5427639 w 13768337"/>
              <a:gd name="connsiteY769" fmla="*/ 3972610 h 5071335"/>
              <a:gd name="connsiteX770" fmla="*/ 5425323 w 13768337"/>
              <a:gd name="connsiteY770" fmla="*/ 3976373 h 5071335"/>
              <a:gd name="connsiteX771" fmla="*/ 5444322 w 13768337"/>
              <a:gd name="connsiteY771" fmla="*/ 3974004 h 5071335"/>
              <a:gd name="connsiteX772" fmla="*/ 5454053 w 13768337"/>
              <a:gd name="connsiteY772" fmla="*/ 3945573 h 5071335"/>
              <a:gd name="connsiteX773" fmla="*/ 5383618 w 13768337"/>
              <a:gd name="connsiteY773" fmla="*/ 3945017 h 5071335"/>
              <a:gd name="connsiteX774" fmla="*/ 5341450 w 13768337"/>
              <a:gd name="connsiteY774" fmla="*/ 3972191 h 5071335"/>
              <a:gd name="connsiteX775" fmla="*/ 5321523 w 13768337"/>
              <a:gd name="connsiteY775" fmla="*/ 3974561 h 5071335"/>
              <a:gd name="connsiteX776" fmla="*/ 5327084 w 13768337"/>
              <a:gd name="connsiteY776" fmla="*/ 3977905 h 5071335"/>
              <a:gd name="connsiteX777" fmla="*/ 5327084 w 13768337"/>
              <a:gd name="connsiteY777" fmla="*/ 3980553 h 5071335"/>
              <a:gd name="connsiteX778" fmla="*/ 5351643 w 13768337"/>
              <a:gd name="connsiteY778" fmla="*/ 3980275 h 5071335"/>
              <a:gd name="connsiteX779" fmla="*/ 5354887 w 13768337"/>
              <a:gd name="connsiteY779" fmla="*/ 3976373 h 5071335"/>
              <a:gd name="connsiteX780" fmla="*/ 5348863 w 13768337"/>
              <a:gd name="connsiteY780" fmla="*/ 3976373 h 5071335"/>
              <a:gd name="connsiteX781" fmla="*/ 5358595 w 13768337"/>
              <a:gd name="connsiteY781" fmla="*/ 3970241 h 5071335"/>
              <a:gd name="connsiteX782" fmla="*/ 5363691 w 13768337"/>
              <a:gd name="connsiteY782" fmla="*/ 3961879 h 5071335"/>
              <a:gd name="connsiteX783" fmla="*/ 5375739 w 13768337"/>
              <a:gd name="connsiteY783" fmla="*/ 3964667 h 5071335"/>
              <a:gd name="connsiteX784" fmla="*/ 5383618 w 13768337"/>
              <a:gd name="connsiteY784" fmla="*/ 3945017 h 5071335"/>
              <a:gd name="connsiteX785" fmla="*/ 5068973 w 13768337"/>
              <a:gd name="connsiteY785" fmla="*/ 3942646 h 5071335"/>
              <a:gd name="connsiteX786" fmla="*/ 5057388 w 13768337"/>
              <a:gd name="connsiteY786" fmla="*/ 3945573 h 5071335"/>
              <a:gd name="connsiteX787" fmla="*/ 5065729 w 13768337"/>
              <a:gd name="connsiteY787" fmla="*/ 3953936 h 5071335"/>
              <a:gd name="connsiteX788" fmla="*/ 5070364 w 13768337"/>
              <a:gd name="connsiteY788" fmla="*/ 3953517 h 5071335"/>
              <a:gd name="connsiteX789" fmla="*/ 5068973 w 13768337"/>
              <a:gd name="connsiteY789" fmla="*/ 3942646 h 5071335"/>
              <a:gd name="connsiteX790" fmla="*/ 4566191 w 13768337"/>
              <a:gd name="connsiteY790" fmla="*/ 3941811 h 5071335"/>
              <a:gd name="connsiteX791" fmla="*/ 4559703 w 13768337"/>
              <a:gd name="connsiteY791" fmla="*/ 3961879 h 5071335"/>
              <a:gd name="connsiteX792" fmla="*/ 4549971 w 13768337"/>
              <a:gd name="connsiteY792" fmla="*/ 3946828 h 5071335"/>
              <a:gd name="connsiteX793" fmla="*/ 4555068 w 13768337"/>
              <a:gd name="connsiteY793" fmla="*/ 3967036 h 5071335"/>
              <a:gd name="connsiteX794" fmla="*/ 4572679 w 13768337"/>
              <a:gd name="connsiteY794" fmla="*/ 3969823 h 5071335"/>
              <a:gd name="connsiteX795" fmla="*/ 4577312 w 13768337"/>
              <a:gd name="connsiteY795" fmla="*/ 3969404 h 5071335"/>
              <a:gd name="connsiteX796" fmla="*/ 4578702 w 13768337"/>
              <a:gd name="connsiteY796" fmla="*/ 3967036 h 5071335"/>
              <a:gd name="connsiteX797" fmla="*/ 4574068 w 13768337"/>
              <a:gd name="connsiteY797" fmla="*/ 3961879 h 5071335"/>
              <a:gd name="connsiteX798" fmla="*/ 4578702 w 13768337"/>
              <a:gd name="connsiteY798" fmla="*/ 3941811 h 5071335"/>
              <a:gd name="connsiteX799" fmla="*/ 4566191 w 13768337"/>
              <a:gd name="connsiteY799" fmla="*/ 3941811 h 5071335"/>
              <a:gd name="connsiteX800" fmla="*/ 5308085 w 13768337"/>
              <a:gd name="connsiteY800" fmla="*/ 3940278 h 5071335"/>
              <a:gd name="connsiteX801" fmla="*/ 5311792 w 13768337"/>
              <a:gd name="connsiteY801" fmla="*/ 3961879 h 5071335"/>
              <a:gd name="connsiteX802" fmla="*/ 5292329 w 13768337"/>
              <a:gd name="connsiteY802" fmla="*/ 3958952 h 5071335"/>
              <a:gd name="connsiteX803" fmla="*/ 5297425 w 13768337"/>
              <a:gd name="connsiteY803" fmla="*/ 3967872 h 5071335"/>
              <a:gd name="connsiteX804" fmla="*/ 5296499 w 13768337"/>
              <a:gd name="connsiteY804" fmla="*/ 3968987 h 5071335"/>
              <a:gd name="connsiteX805" fmla="*/ 5317351 w 13768337"/>
              <a:gd name="connsiteY805" fmla="*/ 3972191 h 5071335"/>
              <a:gd name="connsiteX806" fmla="*/ 5308085 w 13768337"/>
              <a:gd name="connsiteY806" fmla="*/ 3940278 h 5071335"/>
              <a:gd name="connsiteX807" fmla="*/ 4448487 w 13768337"/>
              <a:gd name="connsiteY807" fmla="*/ 3940278 h 5071335"/>
              <a:gd name="connsiteX808" fmla="*/ 4412807 w 13768337"/>
              <a:gd name="connsiteY808" fmla="*/ 3967036 h 5071335"/>
              <a:gd name="connsiteX809" fmla="*/ 4427172 w 13768337"/>
              <a:gd name="connsiteY809" fmla="*/ 3967036 h 5071335"/>
              <a:gd name="connsiteX810" fmla="*/ 4398441 w 13768337"/>
              <a:gd name="connsiteY810" fmla="*/ 3983480 h 5071335"/>
              <a:gd name="connsiteX811" fmla="*/ 4404929 w 13768337"/>
              <a:gd name="connsiteY811" fmla="*/ 3993653 h 5071335"/>
              <a:gd name="connsiteX812" fmla="*/ 4449415 w 13768337"/>
              <a:gd name="connsiteY812" fmla="*/ 3987660 h 5071335"/>
              <a:gd name="connsiteX813" fmla="*/ 4435049 w 13768337"/>
              <a:gd name="connsiteY813" fmla="*/ 3956304 h 5071335"/>
              <a:gd name="connsiteX814" fmla="*/ 4431806 w 13768337"/>
              <a:gd name="connsiteY814" fmla="*/ 3956304 h 5071335"/>
              <a:gd name="connsiteX815" fmla="*/ 4459147 w 13768337"/>
              <a:gd name="connsiteY815" fmla="*/ 3951149 h 5071335"/>
              <a:gd name="connsiteX816" fmla="*/ 4448487 w 13768337"/>
              <a:gd name="connsiteY816" fmla="*/ 3940278 h 5071335"/>
              <a:gd name="connsiteX817" fmla="*/ 3663963 w 13768337"/>
              <a:gd name="connsiteY817" fmla="*/ 3940278 h 5071335"/>
              <a:gd name="connsiteX818" fmla="*/ 3666742 w 13768337"/>
              <a:gd name="connsiteY818" fmla="*/ 3940278 h 5071335"/>
              <a:gd name="connsiteX819" fmla="*/ 3688059 w 13768337"/>
              <a:gd name="connsiteY819" fmla="*/ 3960067 h 5071335"/>
              <a:gd name="connsiteX820" fmla="*/ 3682961 w 13768337"/>
              <a:gd name="connsiteY820" fmla="*/ 3975815 h 5071335"/>
              <a:gd name="connsiteX821" fmla="*/ 3623647 w 13768337"/>
              <a:gd name="connsiteY821" fmla="*/ 3960067 h 5071335"/>
              <a:gd name="connsiteX822" fmla="*/ 3655621 w 13768337"/>
              <a:gd name="connsiteY822" fmla="*/ 3965224 h 5071335"/>
              <a:gd name="connsiteX823" fmla="*/ 3660254 w 13768337"/>
              <a:gd name="connsiteY823" fmla="*/ 3944180 h 5071335"/>
              <a:gd name="connsiteX824" fmla="*/ 3663963 w 13768337"/>
              <a:gd name="connsiteY824" fmla="*/ 3940278 h 5071335"/>
              <a:gd name="connsiteX825" fmla="*/ 5508734 w 13768337"/>
              <a:gd name="connsiteY825" fmla="*/ 3937909 h 5071335"/>
              <a:gd name="connsiteX826" fmla="*/ 5491126 w 13768337"/>
              <a:gd name="connsiteY826" fmla="*/ 3960067 h 5071335"/>
              <a:gd name="connsiteX827" fmla="*/ 5514757 w 13768337"/>
              <a:gd name="connsiteY827" fmla="*/ 3961879 h 5071335"/>
              <a:gd name="connsiteX828" fmla="*/ 5509197 w 13768337"/>
              <a:gd name="connsiteY828" fmla="*/ 3966060 h 5071335"/>
              <a:gd name="connsiteX829" fmla="*/ 5518466 w 13768337"/>
              <a:gd name="connsiteY829" fmla="*/ 3964667 h 5071335"/>
              <a:gd name="connsiteX830" fmla="*/ 5515221 w 13768337"/>
              <a:gd name="connsiteY830" fmla="*/ 3945573 h 5071335"/>
              <a:gd name="connsiteX831" fmla="*/ 5518928 w 13768337"/>
              <a:gd name="connsiteY831" fmla="*/ 3945017 h 5071335"/>
              <a:gd name="connsiteX832" fmla="*/ 5515684 w 13768337"/>
              <a:gd name="connsiteY832" fmla="*/ 3941393 h 5071335"/>
              <a:gd name="connsiteX833" fmla="*/ 5508734 w 13768337"/>
              <a:gd name="connsiteY833" fmla="*/ 3937909 h 5071335"/>
              <a:gd name="connsiteX834" fmla="*/ 5079631 w 13768337"/>
              <a:gd name="connsiteY834" fmla="*/ 3937630 h 5071335"/>
              <a:gd name="connsiteX835" fmla="*/ 5074532 w 13768337"/>
              <a:gd name="connsiteY835" fmla="*/ 3952960 h 5071335"/>
              <a:gd name="connsiteX836" fmla="*/ 5081484 w 13768337"/>
              <a:gd name="connsiteY836" fmla="*/ 3952403 h 5071335"/>
              <a:gd name="connsiteX837" fmla="*/ 5100484 w 13768337"/>
              <a:gd name="connsiteY837" fmla="*/ 3957141 h 5071335"/>
              <a:gd name="connsiteX838" fmla="*/ 5094459 w 13768337"/>
              <a:gd name="connsiteY838" fmla="*/ 3942646 h 5071335"/>
              <a:gd name="connsiteX839" fmla="*/ 5082875 w 13768337"/>
              <a:gd name="connsiteY839" fmla="*/ 3948361 h 5071335"/>
              <a:gd name="connsiteX840" fmla="*/ 5079631 w 13768337"/>
              <a:gd name="connsiteY840" fmla="*/ 3937630 h 5071335"/>
              <a:gd name="connsiteX841" fmla="*/ 5686677 w 13768337"/>
              <a:gd name="connsiteY841" fmla="*/ 3936097 h 5071335"/>
              <a:gd name="connsiteX842" fmla="*/ 5670921 w 13768337"/>
              <a:gd name="connsiteY842" fmla="*/ 3943204 h 5071335"/>
              <a:gd name="connsiteX843" fmla="*/ 5688067 w 13768337"/>
              <a:gd name="connsiteY843" fmla="*/ 3946410 h 5071335"/>
              <a:gd name="connsiteX844" fmla="*/ 5697335 w 13768337"/>
              <a:gd name="connsiteY844" fmla="*/ 3941811 h 5071335"/>
              <a:gd name="connsiteX845" fmla="*/ 5696408 w 13768337"/>
              <a:gd name="connsiteY845" fmla="*/ 3936654 h 5071335"/>
              <a:gd name="connsiteX846" fmla="*/ 5686677 w 13768337"/>
              <a:gd name="connsiteY846" fmla="*/ 3936097 h 5071335"/>
              <a:gd name="connsiteX847" fmla="*/ 5482320 w 13768337"/>
              <a:gd name="connsiteY847" fmla="*/ 3933450 h 5071335"/>
              <a:gd name="connsiteX848" fmla="*/ 5478614 w 13768337"/>
              <a:gd name="connsiteY848" fmla="*/ 3934703 h 5071335"/>
              <a:gd name="connsiteX849" fmla="*/ 5487882 w 13768337"/>
              <a:gd name="connsiteY849" fmla="*/ 3940278 h 5071335"/>
              <a:gd name="connsiteX850" fmla="*/ 5480931 w 13768337"/>
              <a:gd name="connsiteY850" fmla="*/ 3948780 h 5071335"/>
              <a:gd name="connsiteX851" fmla="*/ 5481856 w 13768337"/>
              <a:gd name="connsiteY851" fmla="*/ 3952123 h 5071335"/>
              <a:gd name="connsiteX852" fmla="*/ 5465638 w 13768337"/>
              <a:gd name="connsiteY852" fmla="*/ 3969404 h 5071335"/>
              <a:gd name="connsiteX853" fmla="*/ 5492052 w 13768337"/>
              <a:gd name="connsiteY853" fmla="*/ 3939441 h 5071335"/>
              <a:gd name="connsiteX854" fmla="*/ 5482320 w 13768337"/>
              <a:gd name="connsiteY854" fmla="*/ 3933450 h 5071335"/>
              <a:gd name="connsiteX855" fmla="*/ 5347473 w 13768337"/>
              <a:gd name="connsiteY855" fmla="*/ 3931359 h 5071335"/>
              <a:gd name="connsiteX856" fmla="*/ 5334960 w 13768337"/>
              <a:gd name="connsiteY856" fmla="*/ 3934285 h 5071335"/>
              <a:gd name="connsiteX857" fmla="*/ 5321986 w 13768337"/>
              <a:gd name="connsiteY857" fmla="*/ 3949197 h 5071335"/>
              <a:gd name="connsiteX858" fmla="*/ 5347473 w 13768337"/>
              <a:gd name="connsiteY858" fmla="*/ 3931359 h 5071335"/>
              <a:gd name="connsiteX859" fmla="*/ 4532363 w 13768337"/>
              <a:gd name="connsiteY859" fmla="*/ 3931080 h 5071335"/>
              <a:gd name="connsiteX860" fmla="*/ 4517996 w 13768337"/>
              <a:gd name="connsiteY860" fmla="*/ 3952403 h 5071335"/>
              <a:gd name="connsiteX861" fmla="*/ 4537461 w 13768337"/>
              <a:gd name="connsiteY861" fmla="*/ 3946828 h 5071335"/>
              <a:gd name="connsiteX862" fmla="*/ 4537461 w 13768337"/>
              <a:gd name="connsiteY862" fmla="*/ 3941811 h 5071335"/>
              <a:gd name="connsiteX863" fmla="*/ 4532363 w 13768337"/>
              <a:gd name="connsiteY863" fmla="*/ 3931080 h 5071335"/>
              <a:gd name="connsiteX864" fmla="*/ 5629680 w 13768337"/>
              <a:gd name="connsiteY864" fmla="*/ 3928153 h 5071335"/>
              <a:gd name="connsiteX865" fmla="*/ 5627826 w 13768337"/>
              <a:gd name="connsiteY865" fmla="*/ 3928711 h 5071335"/>
              <a:gd name="connsiteX866" fmla="*/ 5631070 w 13768337"/>
              <a:gd name="connsiteY866" fmla="*/ 3928989 h 5071335"/>
              <a:gd name="connsiteX867" fmla="*/ 5629680 w 13768337"/>
              <a:gd name="connsiteY867" fmla="*/ 3928153 h 5071335"/>
              <a:gd name="connsiteX868" fmla="*/ 4270081 w 13768337"/>
              <a:gd name="connsiteY868" fmla="*/ 3928153 h 5071335"/>
              <a:gd name="connsiteX869" fmla="*/ 4262204 w 13768337"/>
              <a:gd name="connsiteY869" fmla="*/ 3937630 h 5071335"/>
              <a:gd name="connsiteX870" fmla="*/ 4266375 w 13768337"/>
              <a:gd name="connsiteY870" fmla="*/ 3940278 h 5071335"/>
              <a:gd name="connsiteX871" fmla="*/ 4233937 w 13768337"/>
              <a:gd name="connsiteY871" fmla="*/ 3967036 h 5071335"/>
              <a:gd name="connsiteX872" fmla="*/ 4246912 w 13768337"/>
              <a:gd name="connsiteY872" fmla="*/ 3977905 h 5071335"/>
              <a:gd name="connsiteX873" fmla="*/ 4275642 w 13768337"/>
              <a:gd name="connsiteY873" fmla="*/ 3967036 h 5071335"/>
              <a:gd name="connsiteX874" fmla="*/ 4261278 w 13768337"/>
              <a:gd name="connsiteY874" fmla="*/ 3956304 h 5071335"/>
              <a:gd name="connsiteX875" fmla="*/ 4302982 w 13768337"/>
              <a:gd name="connsiteY875" fmla="*/ 3951149 h 5071335"/>
              <a:gd name="connsiteX876" fmla="*/ 4280277 w 13768337"/>
              <a:gd name="connsiteY876" fmla="*/ 3967036 h 5071335"/>
              <a:gd name="connsiteX877" fmla="*/ 4361834 w 13768337"/>
              <a:gd name="connsiteY877" fmla="*/ 3967036 h 5071335"/>
              <a:gd name="connsiteX878" fmla="*/ 4357664 w 13768337"/>
              <a:gd name="connsiteY878" fmla="*/ 3946828 h 5071335"/>
              <a:gd name="connsiteX879" fmla="*/ 4354883 w 13768337"/>
              <a:gd name="connsiteY879" fmla="*/ 3946410 h 5071335"/>
              <a:gd name="connsiteX880" fmla="*/ 4358589 w 13768337"/>
              <a:gd name="connsiteY880" fmla="*/ 3941393 h 5071335"/>
              <a:gd name="connsiteX881" fmla="*/ 4358589 w 13768337"/>
              <a:gd name="connsiteY881" fmla="*/ 3940278 h 5071335"/>
              <a:gd name="connsiteX882" fmla="*/ 4339127 w 13768337"/>
              <a:gd name="connsiteY882" fmla="*/ 3931080 h 5071335"/>
              <a:gd name="connsiteX883" fmla="*/ 4298812 w 13768337"/>
              <a:gd name="connsiteY883" fmla="*/ 3936654 h 5071335"/>
              <a:gd name="connsiteX884" fmla="*/ 4301592 w 13768337"/>
              <a:gd name="connsiteY884" fmla="*/ 3939024 h 5071335"/>
              <a:gd name="connsiteX885" fmla="*/ 4291861 w 13768337"/>
              <a:gd name="connsiteY885" fmla="*/ 3928711 h 5071335"/>
              <a:gd name="connsiteX886" fmla="*/ 4291397 w 13768337"/>
              <a:gd name="connsiteY886" fmla="*/ 3928153 h 5071335"/>
              <a:gd name="connsiteX887" fmla="*/ 5419235 w 13768337"/>
              <a:gd name="connsiteY887" fmla="*/ 3921485 h 5071335"/>
              <a:gd name="connsiteX888" fmla="*/ 5419298 w 13768337"/>
              <a:gd name="connsiteY888" fmla="*/ 3923554 h 5071335"/>
              <a:gd name="connsiteX889" fmla="*/ 5423209 w 13768337"/>
              <a:gd name="connsiteY889" fmla="*/ 3921532 h 5071335"/>
              <a:gd name="connsiteX890" fmla="*/ 5293720 w 13768337"/>
              <a:gd name="connsiteY890" fmla="*/ 3921185 h 5071335"/>
              <a:gd name="connsiteX891" fmla="*/ 5255721 w 13768337"/>
              <a:gd name="connsiteY891" fmla="*/ 3939999 h 5071335"/>
              <a:gd name="connsiteX892" fmla="*/ 5226064 w 13768337"/>
              <a:gd name="connsiteY892" fmla="*/ 3927178 h 5071335"/>
              <a:gd name="connsiteX893" fmla="*/ 5215405 w 13768337"/>
              <a:gd name="connsiteY893" fmla="*/ 3947386 h 5071335"/>
              <a:gd name="connsiteX894" fmla="*/ 5147750 w 13768337"/>
              <a:gd name="connsiteY894" fmla="*/ 3949754 h 5071335"/>
              <a:gd name="connsiteX895" fmla="*/ 5100946 w 13768337"/>
              <a:gd name="connsiteY895" fmla="*/ 3939999 h 5071335"/>
              <a:gd name="connsiteX896" fmla="*/ 5103263 w 13768337"/>
              <a:gd name="connsiteY896" fmla="*/ 3958117 h 5071335"/>
              <a:gd name="connsiteX897" fmla="*/ 5129215 w 13768337"/>
              <a:gd name="connsiteY897" fmla="*/ 3968429 h 5071335"/>
              <a:gd name="connsiteX898" fmla="*/ 5114384 w 13768337"/>
              <a:gd name="connsiteY898" fmla="*/ 3968429 h 5071335"/>
              <a:gd name="connsiteX899" fmla="*/ 5123190 w 13768337"/>
              <a:gd name="connsiteY899" fmla="*/ 3983898 h 5071335"/>
              <a:gd name="connsiteX900" fmla="*/ 5188992 w 13768337"/>
              <a:gd name="connsiteY900" fmla="*/ 3982922 h 5071335"/>
              <a:gd name="connsiteX901" fmla="*/ 5188066 w 13768337"/>
              <a:gd name="connsiteY901" fmla="*/ 3979161 h 5071335"/>
              <a:gd name="connsiteX902" fmla="*/ 5221893 w 13768337"/>
              <a:gd name="connsiteY902" fmla="*/ 3982365 h 5071335"/>
              <a:gd name="connsiteX903" fmla="*/ 5247843 w 13768337"/>
              <a:gd name="connsiteY903" fmla="*/ 3982086 h 5071335"/>
              <a:gd name="connsiteX904" fmla="*/ 5239038 w 13768337"/>
              <a:gd name="connsiteY904" fmla="*/ 3972610 h 5071335"/>
              <a:gd name="connsiteX905" fmla="*/ 5271013 w 13768337"/>
              <a:gd name="connsiteY905" fmla="*/ 3956304 h 5071335"/>
              <a:gd name="connsiteX906" fmla="*/ 5288620 w 13768337"/>
              <a:gd name="connsiteY906" fmla="*/ 3967872 h 5071335"/>
              <a:gd name="connsiteX907" fmla="*/ 5298352 w 13768337"/>
              <a:gd name="connsiteY907" fmla="*/ 3947386 h 5071335"/>
              <a:gd name="connsiteX908" fmla="*/ 5293720 w 13768337"/>
              <a:gd name="connsiteY908" fmla="*/ 3921185 h 5071335"/>
              <a:gd name="connsiteX909" fmla="*/ 4490657 w 13768337"/>
              <a:gd name="connsiteY909" fmla="*/ 3920210 h 5071335"/>
              <a:gd name="connsiteX910" fmla="*/ 4463779 w 13768337"/>
              <a:gd name="connsiteY910" fmla="*/ 3951149 h 5071335"/>
              <a:gd name="connsiteX911" fmla="*/ 4505486 w 13768337"/>
              <a:gd name="connsiteY911" fmla="*/ 3936097 h 5071335"/>
              <a:gd name="connsiteX912" fmla="*/ 4490657 w 13768337"/>
              <a:gd name="connsiteY912" fmla="*/ 3920210 h 5071335"/>
              <a:gd name="connsiteX913" fmla="*/ 3200567 w 13768337"/>
              <a:gd name="connsiteY913" fmla="*/ 3919791 h 5071335"/>
              <a:gd name="connsiteX914" fmla="*/ 3218640 w 13768337"/>
              <a:gd name="connsiteY914" fmla="*/ 3919791 h 5071335"/>
              <a:gd name="connsiteX915" fmla="*/ 3214006 w 13768337"/>
              <a:gd name="connsiteY915" fmla="*/ 3935260 h 5071335"/>
              <a:gd name="connsiteX916" fmla="*/ 3183422 w 13768337"/>
              <a:gd name="connsiteY916" fmla="*/ 3944180 h 5071335"/>
              <a:gd name="connsiteX917" fmla="*/ 3200567 w 13768337"/>
              <a:gd name="connsiteY917" fmla="*/ 3919791 h 5071335"/>
              <a:gd name="connsiteX918" fmla="*/ 5457297 w 13768337"/>
              <a:gd name="connsiteY918" fmla="*/ 3917422 h 5071335"/>
              <a:gd name="connsiteX919" fmla="*/ 5429493 w 13768337"/>
              <a:gd name="connsiteY919" fmla="*/ 3937909 h 5071335"/>
              <a:gd name="connsiteX920" fmla="*/ 5461930 w 13768337"/>
              <a:gd name="connsiteY920" fmla="*/ 3944180 h 5071335"/>
              <a:gd name="connsiteX921" fmla="*/ 5467492 w 13768337"/>
              <a:gd name="connsiteY921" fmla="*/ 3937630 h 5071335"/>
              <a:gd name="connsiteX922" fmla="*/ 5469346 w 13768337"/>
              <a:gd name="connsiteY922" fmla="*/ 3937909 h 5071335"/>
              <a:gd name="connsiteX923" fmla="*/ 5462858 w 13768337"/>
              <a:gd name="connsiteY923" fmla="*/ 3930104 h 5071335"/>
              <a:gd name="connsiteX924" fmla="*/ 5457297 w 13768337"/>
              <a:gd name="connsiteY924" fmla="*/ 3917422 h 5071335"/>
              <a:gd name="connsiteX925" fmla="*/ 5464229 w 13768337"/>
              <a:gd name="connsiteY925" fmla="*/ 3916272 h 5071335"/>
              <a:gd name="connsiteX926" fmla="*/ 5461698 w 13768337"/>
              <a:gd name="connsiteY926" fmla="*/ 3916471 h 5071335"/>
              <a:gd name="connsiteX927" fmla="*/ 5461930 w 13768337"/>
              <a:gd name="connsiteY927" fmla="*/ 3916865 h 5071335"/>
              <a:gd name="connsiteX928" fmla="*/ 5464326 w 13768337"/>
              <a:gd name="connsiteY928" fmla="*/ 3916426 h 5071335"/>
              <a:gd name="connsiteX929" fmla="*/ 3747836 w 13768337"/>
              <a:gd name="connsiteY929" fmla="*/ 3913102 h 5071335"/>
              <a:gd name="connsiteX930" fmla="*/ 3755250 w 13768337"/>
              <a:gd name="connsiteY930" fmla="*/ 3917980 h 5071335"/>
              <a:gd name="connsiteX931" fmla="*/ 3740422 w 13768337"/>
              <a:gd name="connsiteY931" fmla="*/ 3936097 h 5071335"/>
              <a:gd name="connsiteX932" fmla="*/ 3722349 w 13768337"/>
              <a:gd name="connsiteY932" fmla="*/ 3923972 h 5071335"/>
              <a:gd name="connsiteX933" fmla="*/ 3738568 w 13768337"/>
              <a:gd name="connsiteY933" fmla="*/ 3913659 h 5071335"/>
              <a:gd name="connsiteX934" fmla="*/ 3747836 w 13768337"/>
              <a:gd name="connsiteY934" fmla="*/ 3913102 h 5071335"/>
              <a:gd name="connsiteX935" fmla="*/ 3684815 w 13768337"/>
              <a:gd name="connsiteY935" fmla="*/ 3910036 h 5071335"/>
              <a:gd name="connsiteX936" fmla="*/ 3692230 w 13768337"/>
              <a:gd name="connsiteY936" fmla="*/ 3914217 h 5071335"/>
              <a:gd name="connsiteX937" fmla="*/ 3687131 w 13768337"/>
              <a:gd name="connsiteY937" fmla="*/ 3919234 h 5071335"/>
              <a:gd name="connsiteX938" fmla="*/ 3707521 w 13768337"/>
              <a:gd name="connsiteY938" fmla="*/ 3924530 h 5071335"/>
              <a:gd name="connsiteX939" fmla="*/ 3710764 w 13768337"/>
              <a:gd name="connsiteY939" fmla="*/ 3944599 h 5071335"/>
              <a:gd name="connsiteX940" fmla="*/ 3676937 w 13768337"/>
              <a:gd name="connsiteY940" fmla="*/ 3940835 h 5071335"/>
              <a:gd name="connsiteX941" fmla="*/ 3663035 w 13768337"/>
              <a:gd name="connsiteY941" fmla="*/ 3919234 h 5071335"/>
              <a:gd name="connsiteX942" fmla="*/ 3676937 w 13768337"/>
              <a:gd name="connsiteY942" fmla="*/ 3914217 h 5071335"/>
              <a:gd name="connsiteX943" fmla="*/ 3684815 w 13768337"/>
              <a:gd name="connsiteY943" fmla="*/ 3910036 h 5071335"/>
              <a:gd name="connsiteX944" fmla="*/ 4608345 w 13768337"/>
              <a:gd name="connsiteY944" fmla="*/ 3909335 h 5071335"/>
              <a:gd name="connsiteX945" fmla="*/ 4574068 w 13768337"/>
              <a:gd name="connsiteY945" fmla="*/ 3925366 h 5071335"/>
              <a:gd name="connsiteX946" fmla="*/ 4625042 w 13768337"/>
              <a:gd name="connsiteY946" fmla="*/ 3909478 h 5071335"/>
              <a:gd name="connsiteX947" fmla="*/ 4608345 w 13768337"/>
              <a:gd name="connsiteY947" fmla="*/ 3909335 h 5071335"/>
              <a:gd name="connsiteX948" fmla="*/ 4284447 w 13768337"/>
              <a:gd name="connsiteY948" fmla="*/ 3907667 h 5071335"/>
              <a:gd name="connsiteX949" fmla="*/ 4290470 w 13768337"/>
              <a:gd name="connsiteY949" fmla="*/ 3919791 h 5071335"/>
              <a:gd name="connsiteX950" fmla="*/ 4293251 w 13768337"/>
              <a:gd name="connsiteY950" fmla="*/ 3909478 h 5071335"/>
              <a:gd name="connsiteX951" fmla="*/ 4284447 w 13768337"/>
              <a:gd name="connsiteY951" fmla="*/ 3907667 h 5071335"/>
              <a:gd name="connsiteX952" fmla="*/ 5486026 w 13768337"/>
              <a:gd name="connsiteY952" fmla="*/ 3907109 h 5071335"/>
              <a:gd name="connsiteX953" fmla="*/ 5465794 w 13768337"/>
              <a:gd name="connsiteY953" fmla="*/ 3908483 h 5071335"/>
              <a:gd name="connsiteX954" fmla="*/ 5461803 w 13768337"/>
              <a:gd name="connsiteY954" fmla="*/ 3911904 h 5071335"/>
              <a:gd name="connsiteX955" fmla="*/ 5466436 w 13768337"/>
              <a:gd name="connsiteY955" fmla="*/ 3915754 h 5071335"/>
              <a:gd name="connsiteX956" fmla="*/ 5466510 w 13768337"/>
              <a:gd name="connsiteY956" fmla="*/ 3916025 h 5071335"/>
              <a:gd name="connsiteX957" fmla="*/ 5477976 w 13768337"/>
              <a:gd name="connsiteY957" fmla="*/ 3913921 h 5071335"/>
              <a:gd name="connsiteX958" fmla="*/ 5486026 w 13768337"/>
              <a:gd name="connsiteY958" fmla="*/ 3907109 h 5071335"/>
              <a:gd name="connsiteX959" fmla="*/ 5215741 w 13768337"/>
              <a:gd name="connsiteY959" fmla="*/ 3906887 h 5071335"/>
              <a:gd name="connsiteX960" fmla="*/ 5214839 w 13768337"/>
              <a:gd name="connsiteY960" fmla="*/ 3907133 h 5071335"/>
              <a:gd name="connsiteX961" fmla="*/ 5215764 w 13768337"/>
              <a:gd name="connsiteY961" fmla="*/ 3907015 h 5071335"/>
              <a:gd name="connsiteX962" fmla="*/ 5114433 w 13768337"/>
              <a:gd name="connsiteY962" fmla="*/ 3905663 h 5071335"/>
              <a:gd name="connsiteX963" fmla="*/ 5113002 w 13768337"/>
              <a:gd name="connsiteY963" fmla="*/ 3906208 h 5071335"/>
              <a:gd name="connsiteX964" fmla="*/ 5114384 w 13768337"/>
              <a:gd name="connsiteY964" fmla="*/ 3907109 h 5071335"/>
              <a:gd name="connsiteX965" fmla="*/ 5118093 w 13768337"/>
              <a:gd name="connsiteY965" fmla="*/ 3906135 h 5071335"/>
              <a:gd name="connsiteX966" fmla="*/ 5669996 w 13768337"/>
              <a:gd name="connsiteY966" fmla="*/ 3905298 h 5071335"/>
              <a:gd name="connsiteX967" fmla="*/ 5662116 w 13768337"/>
              <a:gd name="connsiteY967" fmla="*/ 3912406 h 5071335"/>
              <a:gd name="connsiteX968" fmla="*/ 5658874 w 13768337"/>
              <a:gd name="connsiteY968" fmla="*/ 3913241 h 5071335"/>
              <a:gd name="connsiteX969" fmla="*/ 5643118 w 13768337"/>
              <a:gd name="connsiteY969" fmla="*/ 3914775 h 5071335"/>
              <a:gd name="connsiteX970" fmla="*/ 5639874 w 13768337"/>
              <a:gd name="connsiteY970" fmla="*/ 3931080 h 5071335"/>
              <a:gd name="connsiteX971" fmla="*/ 5640338 w 13768337"/>
              <a:gd name="connsiteY971" fmla="*/ 3931359 h 5071335"/>
              <a:gd name="connsiteX972" fmla="*/ 5658874 w 13768337"/>
              <a:gd name="connsiteY972" fmla="*/ 3936097 h 5071335"/>
              <a:gd name="connsiteX973" fmla="*/ 5673238 w 13768337"/>
              <a:gd name="connsiteY973" fmla="*/ 3933450 h 5071335"/>
              <a:gd name="connsiteX974" fmla="*/ 5665825 w 13768337"/>
              <a:gd name="connsiteY974" fmla="*/ 3933450 h 5071335"/>
              <a:gd name="connsiteX975" fmla="*/ 5673238 w 13768337"/>
              <a:gd name="connsiteY975" fmla="*/ 3925784 h 5071335"/>
              <a:gd name="connsiteX976" fmla="*/ 5683896 w 13768337"/>
              <a:gd name="connsiteY976" fmla="*/ 3910872 h 5071335"/>
              <a:gd name="connsiteX977" fmla="*/ 5685750 w 13768337"/>
              <a:gd name="connsiteY977" fmla="*/ 3909478 h 5071335"/>
              <a:gd name="connsiteX978" fmla="*/ 5669996 w 13768337"/>
              <a:gd name="connsiteY978" fmla="*/ 3905298 h 5071335"/>
              <a:gd name="connsiteX979" fmla="*/ 5662116 w 13768337"/>
              <a:gd name="connsiteY979" fmla="*/ 3903765 h 5071335"/>
              <a:gd name="connsiteX980" fmla="*/ 5662116 w 13768337"/>
              <a:gd name="connsiteY980" fmla="*/ 3905298 h 5071335"/>
              <a:gd name="connsiteX981" fmla="*/ 5664898 w 13768337"/>
              <a:gd name="connsiteY981" fmla="*/ 3903765 h 5071335"/>
              <a:gd name="connsiteX982" fmla="*/ 5662116 w 13768337"/>
              <a:gd name="connsiteY982" fmla="*/ 3903765 h 5071335"/>
              <a:gd name="connsiteX983" fmla="*/ 5647289 w 13768337"/>
              <a:gd name="connsiteY983" fmla="*/ 3903765 h 5071335"/>
              <a:gd name="connsiteX984" fmla="*/ 5647289 w 13768337"/>
              <a:gd name="connsiteY984" fmla="*/ 3905298 h 5071335"/>
              <a:gd name="connsiteX985" fmla="*/ 5652386 w 13768337"/>
              <a:gd name="connsiteY985" fmla="*/ 3905298 h 5071335"/>
              <a:gd name="connsiteX986" fmla="*/ 5647289 w 13768337"/>
              <a:gd name="connsiteY986" fmla="*/ 3903765 h 5071335"/>
              <a:gd name="connsiteX987" fmla="*/ 4256179 w 13768337"/>
              <a:gd name="connsiteY987" fmla="*/ 3903765 h 5071335"/>
              <a:gd name="connsiteX988" fmla="*/ 4252008 w 13768337"/>
              <a:gd name="connsiteY988" fmla="*/ 3917980 h 5071335"/>
              <a:gd name="connsiteX989" fmla="*/ 4283520 w 13768337"/>
              <a:gd name="connsiteY989" fmla="*/ 3907667 h 5071335"/>
              <a:gd name="connsiteX990" fmla="*/ 4271009 w 13768337"/>
              <a:gd name="connsiteY990" fmla="*/ 3903765 h 5071335"/>
              <a:gd name="connsiteX991" fmla="*/ 4256179 w 13768337"/>
              <a:gd name="connsiteY991" fmla="*/ 3903765 h 5071335"/>
              <a:gd name="connsiteX992" fmla="*/ 5617168 w 13768337"/>
              <a:gd name="connsiteY992" fmla="*/ 3900559 h 5071335"/>
              <a:gd name="connsiteX993" fmla="*/ 5612534 w 13768337"/>
              <a:gd name="connsiteY993" fmla="*/ 3910872 h 5071335"/>
              <a:gd name="connsiteX994" fmla="*/ 5574999 w 13768337"/>
              <a:gd name="connsiteY994" fmla="*/ 3923554 h 5071335"/>
              <a:gd name="connsiteX995" fmla="*/ 5575463 w 13768337"/>
              <a:gd name="connsiteY995" fmla="*/ 3926899 h 5071335"/>
              <a:gd name="connsiteX996" fmla="*/ 5526806 w 13768337"/>
              <a:gd name="connsiteY996" fmla="*/ 3944599 h 5071335"/>
              <a:gd name="connsiteX997" fmla="*/ 5600485 w 13768337"/>
              <a:gd name="connsiteY997" fmla="*/ 3936097 h 5071335"/>
              <a:gd name="connsiteX998" fmla="*/ 5621338 w 13768337"/>
              <a:gd name="connsiteY998" fmla="*/ 3928989 h 5071335"/>
              <a:gd name="connsiteX999" fmla="*/ 5636167 w 13768337"/>
              <a:gd name="connsiteY999" fmla="*/ 3913241 h 5071335"/>
              <a:gd name="connsiteX1000" fmla="*/ 5611145 w 13768337"/>
              <a:gd name="connsiteY1000" fmla="*/ 3917422 h 5071335"/>
              <a:gd name="connsiteX1001" fmla="*/ 5612534 w 13768337"/>
              <a:gd name="connsiteY1001" fmla="*/ 3910872 h 5071335"/>
              <a:gd name="connsiteX1002" fmla="*/ 5640801 w 13768337"/>
              <a:gd name="connsiteY1002" fmla="*/ 3906692 h 5071335"/>
              <a:gd name="connsiteX1003" fmla="*/ 5639874 w 13768337"/>
              <a:gd name="connsiteY1003" fmla="*/ 3901117 h 5071335"/>
              <a:gd name="connsiteX1004" fmla="*/ 5617168 w 13768337"/>
              <a:gd name="connsiteY1004" fmla="*/ 3900559 h 5071335"/>
              <a:gd name="connsiteX1005" fmla="*/ 4918370 w 13768337"/>
              <a:gd name="connsiteY1005" fmla="*/ 3900142 h 5071335"/>
              <a:gd name="connsiteX1006" fmla="*/ 4960075 w 13768337"/>
              <a:gd name="connsiteY1006" fmla="*/ 3916029 h 5071335"/>
              <a:gd name="connsiteX1007" fmla="*/ 4954977 w 13768337"/>
              <a:gd name="connsiteY1007" fmla="*/ 3937630 h 5071335"/>
              <a:gd name="connsiteX1008" fmla="*/ 4977683 w 13768337"/>
              <a:gd name="connsiteY1008" fmla="*/ 3932474 h 5071335"/>
              <a:gd name="connsiteX1009" fmla="*/ 4980001 w 13768337"/>
              <a:gd name="connsiteY1009" fmla="*/ 3924530 h 5071335"/>
              <a:gd name="connsiteX1010" fmla="*/ 4979074 w 13768337"/>
              <a:gd name="connsiteY1010" fmla="*/ 3923137 h 5071335"/>
              <a:gd name="connsiteX1011" fmla="*/ 4980001 w 13768337"/>
              <a:gd name="connsiteY1011" fmla="*/ 3923554 h 5071335"/>
              <a:gd name="connsiteX1012" fmla="*/ 4982319 w 13768337"/>
              <a:gd name="connsiteY1012" fmla="*/ 3916029 h 5071335"/>
              <a:gd name="connsiteX1013" fmla="*/ 4918370 w 13768337"/>
              <a:gd name="connsiteY1013" fmla="*/ 3900142 h 5071335"/>
              <a:gd name="connsiteX1014" fmla="*/ 12593098 w 13768337"/>
              <a:gd name="connsiteY1014" fmla="*/ 3897912 h 5071335"/>
              <a:gd name="connsiteX1015" fmla="*/ 12588467 w 13768337"/>
              <a:gd name="connsiteY1015" fmla="*/ 3915611 h 5071335"/>
              <a:gd name="connsiteX1016" fmla="*/ 12553247 w 13768337"/>
              <a:gd name="connsiteY1016" fmla="*/ 3910036 h 5071335"/>
              <a:gd name="connsiteX1017" fmla="*/ 12593098 w 13768337"/>
              <a:gd name="connsiteY1017" fmla="*/ 3897912 h 5071335"/>
              <a:gd name="connsiteX1018" fmla="*/ 12604161 w 13768337"/>
              <a:gd name="connsiteY1018" fmla="*/ 3897455 h 5071335"/>
              <a:gd name="connsiteX1019" fmla="*/ 12625535 w 13768337"/>
              <a:gd name="connsiteY1019" fmla="*/ 3898748 h 5071335"/>
              <a:gd name="connsiteX1020" fmla="*/ 12607464 w 13768337"/>
              <a:gd name="connsiteY1020" fmla="*/ 3912685 h 5071335"/>
              <a:gd name="connsiteX1021" fmla="*/ 12595880 w 13768337"/>
              <a:gd name="connsiteY1021" fmla="*/ 3897912 h 5071335"/>
              <a:gd name="connsiteX1022" fmla="*/ 12604161 w 13768337"/>
              <a:gd name="connsiteY1022" fmla="*/ 3897455 h 5071335"/>
              <a:gd name="connsiteX1023" fmla="*/ 5695945 w 13768337"/>
              <a:gd name="connsiteY1023" fmla="*/ 3896379 h 5071335"/>
              <a:gd name="connsiteX1024" fmla="*/ 5692700 w 13768337"/>
              <a:gd name="connsiteY1024" fmla="*/ 3897912 h 5071335"/>
              <a:gd name="connsiteX1025" fmla="*/ 5698262 w 13768337"/>
              <a:gd name="connsiteY1025" fmla="*/ 3906692 h 5071335"/>
              <a:gd name="connsiteX1026" fmla="*/ 5699652 w 13768337"/>
              <a:gd name="connsiteY1026" fmla="*/ 3906692 h 5071335"/>
              <a:gd name="connsiteX1027" fmla="*/ 5695945 w 13768337"/>
              <a:gd name="connsiteY1027" fmla="*/ 3896379 h 5071335"/>
              <a:gd name="connsiteX1028" fmla="*/ 5231961 w 13768337"/>
              <a:gd name="connsiteY1028" fmla="*/ 3894762 h 5071335"/>
              <a:gd name="connsiteX1029" fmla="*/ 5238909 w 13768337"/>
              <a:gd name="connsiteY1029" fmla="*/ 3897411 h 5071335"/>
              <a:gd name="connsiteX1030" fmla="*/ 5236130 w 13768337"/>
              <a:gd name="connsiteY1030" fmla="*/ 3898386 h 5071335"/>
              <a:gd name="connsiteX1031" fmla="*/ 5234182 w 13768337"/>
              <a:gd name="connsiteY1031" fmla="*/ 3904648 h 5071335"/>
              <a:gd name="connsiteX1032" fmla="*/ 5263589 w 13768337"/>
              <a:gd name="connsiteY1032" fmla="*/ 3900869 h 5071335"/>
              <a:gd name="connsiteX1033" fmla="*/ 5254370 w 13768337"/>
              <a:gd name="connsiteY1033" fmla="*/ 3898031 h 5071335"/>
              <a:gd name="connsiteX1034" fmla="*/ 5231961 w 13768337"/>
              <a:gd name="connsiteY1034" fmla="*/ 3894762 h 5071335"/>
              <a:gd name="connsiteX1035" fmla="*/ 5082875 w 13768337"/>
              <a:gd name="connsiteY1035" fmla="*/ 3894567 h 5071335"/>
              <a:gd name="connsiteX1036" fmla="*/ 5069899 w 13768337"/>
              <a:gd name="connsiteY1036" fmla="*/ 3898748 h 5071335"/>
              <a:gd name="connsiteX1037" fmla="*/ 5069899 w 13768337"/>
              <a:gd name="connsiteY1037" fmla="*/ 3903765 h 5071335"/>
              <a:gd name="connsiteX1038" fmla="*/ 5062022 w 13768337"/>
              <a:gd name="connsiteY1038" fmla="*/ 3900142 h 5071335"/>
              <a:gd name="connsiteX1039" fmla="*/ 5048120 w 13768337"/>
              <a:gd name="connsiteY1039" fmla="*/ 3911290 h 5071335"/>
              <a:gd name="connsiteX1040" fmla="*/ 5060631 w 13768337"/>
              <a:gd name="connsiteY1040" fmla="*/ 3904322 h 5071335"/>
              <a:gd name="connsiteX1041" fmla="*/ 5061558 w 13768337"/>
              <a:gd name="connsiteY1041" fmla="*/ 3914217 h 5071335"/>
              <a:gd name="connsiteX1042" fmla="*/ 5068046 w 13768337"/>
              <a:gd name="connsiteY1042" fmla="*/ 3913659 h 5071335"/>
              <a:gd name="connsiteX1043" fmla="*/ 5075403 w 13768337"/>
              <a:gd name="connsiteY1043" fmla="*/ 3909792 h 5071335"/>
              <a:gd name="connsiteX1044" fmla="*/ 5081883 w 13768337"/>
              <a:gd name="connsiteY1044" fmla="*/ 3913368 h 5071335"/>
              <a:gd name="connsiteX1045" fmla="*/ 5083616 w 13768337"/>
              <a:gd name="connsiteY1045" fmla="*/ 3911033 h 5071335"/>
              <a:gd name="connsiteX1046" fmla="*/ 5086122 w 13768337"/>
              <a:gd name="connsiteY1046" fmla="*/ 3909620 h 5071335"/>
              <a:gd name="connsiteX1047" fmla="*/ 5084960 w 13768337"/>
              <a:gd name="connsiteY1047" fmla="*/ 3904531 h 5071335"/>
              <a:gd name="connsiteX1048" fmla="*/ 5082875 w 13768337"/>
              <a:gd name="connsiteY1048" fmla="*/ 3894567 h 5071335"/>
              <a:gd name="connsiteX1049" fmla="*/ 4991585 w 13768337"/>
              <a:gd name="connsiteY1049" fmla="*/ 3891907 h 5071335"/>
              <a:gd name="connsiteX1050" fmla="*/ 4991412 w 13768337"/>
              <a:gd name="connsiteY1050" fmla="*/ 3894961 h 5071335"/>
              <a:gd name="connsiteX1051" fmla="*/ 4995712 w 13768337"/>
              <a:gd name="connsiteY1051" fmla="*/ 3900011 h 5071335"/>
              <a:gd name="connsiteX1052" fmla="*/ 5762674 w 13768337"/>
              <a:gd name="connsiteY1052" fmla="*/ 3891641 h 5071335"/>
              <a:gd name="connsiteX1053" fmla="*/ 5754333 w 13768337"/>
              <a:gd name="connsiteY1053" fmla="*/ 3894567 h 5071335"/>
              <a:gd name="connsiteX1054" fmla="*/ 5762211 w 13768337"/>
              <a:gd name="connsiteY1054" fmla="*/ 3903765 h 5071335"/>
              <a:gd name="connsiteX1055" fmla="*/ 5768698 w 13768337"/>
              <a:gd name="connsiteY1055" fmla="*/ 3903765 h 5071335"/>
              <a:gd name="connsiteX1056" fmla="*/ 5769160 w 13768337"/>
              <a:gd name="connsiteY1056" fmla="*/ 3899166 h 5071335"/>
              <a:gd name="connsiteX1057" fmla="*/ 5767307 w 13768337"/>
              <a:gd name="connsiteY1057" fmla="*/ 3897354 h 5071335"/>
              <a:gd name="connsiteX1058" fmla="*/ 5771015 w 13768337"/>
              <a:gd name="connsiteY1058" fmla="*/ 3894985 h 5071335"/>
              <a:gd name="connsiteX1059" fmla="*/ 5771941 w 13768337"/>
              <a:gd name="connsiteY1059" fmla="*/ 3893173 h 5071335"/>
              <a:gd name="connsiteX1060" fmla="*/ 5762674 w 13768337"/>
              <a:gd name="connsiteY1060" fmla="*/ 3891641 h 5071335"/>
              <a:gd name="connsiteX1061" fmla="*/ 3581477 w 13768337"/>
              <a:gd name="connsiteY1061" fmla="*/ 3886624 h 5071335"/>
              <a:gd name="connsiteX1062" fmla="*/ 3590746 w 13768337"/>
              <a:gd name="connsiteY1062" fmla="*/ 3913241 h 5071335"/>
              <a:gd name="connsiteX1063" fmla="*/ 3576843 w 13768337"/>
              <a:gd name="connsiteY1063" fmla="*/ 3923972 h 5071335"/>
              <a:gd name="connsiteX1064" fmla="*/ 3559235 w 13768337"/>
              <a:gd name="connsiteY1064" fmla="*/ 3902372 h 5071335"/>
              <a:gd name="connsiteX1065" fmla="*/ 3581477 w 13768337"/>
              <a:gd name="connsiteY1065" fmla="*/ 3886624 h 5071335"/>
              <a:gd name="connsiteX1066" fmla="*/ 5872499 w 13768337"/>
              <a:gd name="connsiteY1066" fmla="*/ 3885091 h 5071335"/>
              <a:gd name="connsiteX1067" fmla="*/ 5865548 w 13768337"/>
              <a:gd name="connsiteY1067" fmla="*/ 3888993 h 5071335"/>
              <a:gd name="connsiteX1068" fmla="*/ 5865083 w 13768337"/>
              <a:gd name="connsiteY1068" fmla="*/ 3885648 h 5071335"/>
              <a:gd name="connsiteX1069" fmla="*/ 5859522 w 13768337"/>
              <a:gd name="connsiteY1069" fmla="*/ 3890804 h 5071335"/>
              <a:gd name="connsiteX1070" fmla="*/ 5876668 w 13768337"/>
              <a:gd name="connsiteY1070" fmla="*/ 3894985 h 5071335"/>
              <a:gd name="connsiteX1071" fmla="*/ 5893350 w 13768337"/>
              <a:gd name="connsiteY1071" fmla="*/ 3890804 h 5071335"/>
              <a:gd name="connsiteX1072" fmla="*/ 5872499 w 13768337"/>
              <a:gd name="connsiteY1072" fmla="*/ 3885091 h 5071335"/>
              <a:gd name="connsiteX1073" fmla="*/ 5817354 w 13768337"/>
              <a:gd name="connsiteY1073" fmla="*/ 3883697 h 5071335"/>
              <a:gd name="connsiteX1074" fmla="*/ 5809476 w 13768337"/>
              <a:gd name="connsiteY1074" fmla="*/ 3893173 h 5071335"/>
              <a:gd name="connsiteX1075" fmla="*/ 5829865 w 13768337"/>
              <a:gd name="connsiteY1075" fmla="*/ 3890804 h 5071335"/>
              <a:gd name="connsiteX1076" fmla="*/ 5831256 w 13768337"/>
              <a:gd name="connsiteY1076" fmla="*/ 3889272 h 5071335"/>
              <a:gd name="connsiteX1077" fmla="*/ 5813647 w 13768337"/>
              <a:gd name="connsiteY1077" fmla="*/ 3888017 h 5071335"/>
              <a:gd name="connsiteX1078" fmla="*/ 5820135 w 13768337"/>
              <a:gd name="connsiteY1078" fmla="*/ 3884254 h 5071335"/>
              <a:gd name="connsiteX1079" fmla="*/ 5817354 w 13768337"/>
              <a:gd name="connsiteY1079" fmla="*/ 3883697 h 5071335"/>
              <a:gd name="connsiteX1080" fmla="*/ 4086035 w 13768337"/>
              <a:gd name="connsiteY1080" fmla="*/ 3881522 h 5071335"/>
              <a:gd name="connsiteX1081" fmla="*/ 4073140 w 13768337"/>
              <a:gd name="connsiteY1081" fmla="*/ 3888017 h 5071335"/>
              <a:gd name="connsiteX1082" fmla="*/ 4106283 w 13768337"/>
              <a:gd name="connsiteY1082" fmla="*/ 3890969 h 5071335"/>
              <a:gd name="connsiteX1083" fmla="*/ 4102553 w 13768337"/>
              <a:gd name="connsiteY1083" fmla="*/ 3888108 h 5071335"/>
              <a:gd name="connsiteX1084" fmla="*/ 4087378 w 13768337"/>
              <a:gd name="connsiteY1084" fmla="*/ 3887098 h 5071335"/>
              <a:gd name="connsiteX1085" fmla="*/ 6368792 w 13768337"/>
              <a:gd name="connsiteY1085" fmla="*/ 3880074 h 5071335"/>
              <a:gd name="connsiteX1086" fmla="*/ 6362770 w 13768337"/>
              <a:gd name="connsiteY1086" fmla="*/ 3880492 h 5071335"/>
              <a:gd name="connsiteX1087" fmla="*/ 6368792 w 13768337"/>
              <a:gd name="connsiteY1087" fmla="*/ 3881328 h 5071335"/>
              <a:gd name="connsiteX1088" fmla="*/ 6368792 w 13768337"/>
              <a:gd name="connsiteY1088" fmla="*/ 3880074 h 5071335"/>
              <a:gd name="connsiteX1089" fmla="*/ 4977683 w 13768337"/>
              <a:gd name="connsiteY1089" fmla="*/ 3880074 h 5071335"/>
              <a:gd name="connsiteX1090" fmla="*/ 4950345 w 13768337"/>
              <a:gd name="connsiteY1090" fmla="*/ 3894567 h 5071335"/>
              <a:gd name="connsiteX1091" fmla="*/ 4982319 w 13768337"/>
              <a:gd name="connsiteY1091" fmla="*/ 3889272 h 5071335"/>
              <a:gd name="connsiteX1092" fmla="*/ 4977683 w 13768337"/>
              <a:gd name="connsiteY1092" fmla="*/ 3880074 h 5071335"/>
              <a:gd name="connsiteX1093" fmla="*/ 5020315 w 13768337"/>
              <a:gd name="connsiteY1093" fmla="*/ 3877147 h 5071335"/>
              <a:gd name="connsiteX1094" fmla="*/ 5014293 w 13768337"/>
              <a:gd name="connsiteY1094" fmla="*/ 3880074 h 5071335"/>
              <a:gd name="connsiteX1095" fmla="*/ 5016203 w 13768337"/>
              <a:gd name="connsiteY1095" fmla="*/ 3889829 h 5071335"/>
              <a:gd name="connsiteX1096" fmla="*/ 5015134 w 13768337"/>
              <a:gd name="connsiteY1096" fmla="*/ 3892482 h 5071335"/>
              <a:gd name="connsiteX1097" fmla="*/ 5019262 w 13768337"/>
              <a:gd name="connsiteY1097" fmla="*/ 3895041 h 5071335"/>
              <a:gd name="connsiteX1098" fmla="*/ 5007157 w 13768337"/>
              <a:gd name="connsiteY1098" fmla="*/ 3894292 h 5071335"/>
              <a:gd name="connsiteX1099" fmla="*/ 5001646 w 13768337"/>
              <a:gd name="connsiteY1099" fmla="*/ 3893405 h 5071335"/>
              <a:gd name="connsiteX1100" fmla="*/ 4999099 w 13768337"/>
              <a:gd name="connsiteY1100" fmla="*/ 3894001 h 5071335"/>
              <a:gd name="connsiteX1101" fmla="*/ 4996187 w 13768337"/>
              <a:gd name="connsiteY1101" fmla="*/ 3900541 h 5071335"/>
              <a:gd name="connsiteX1102" fmla="*/ 5000911 w 13768337"/>
              <a:gd name="connsiteY1102" fmla="*/ 3905470 h 5071335"/>
              <a:gd name="connsiteX1103" fmla="*/ 5001317 w 13768337"/>
              <a:gd name="connsiteY1103" fmla="*/ 3916029 h 5071335"/>
              <a:gd name="connsiteX1104" fmla="*/ 4987416 w 13768337"/>
              <a:gd name="connsiteY1104" fmla="*/ 3916029 h 5071335"/>
              <a:gd name="connsiteX1105" fmla="*/ 5014293 w 13768337"/>
              <a:gd name="connsiteY1105" fmla="*/ 3921603 h 5071335"/>
              <a:gd name="connsiteX1106" fmla="*/ 5033291 w 13768337"/>
              <a:gd name="connsiteY1106" fmla="*/ 3900142 h 5071335"/>
              <a:gd name="connsiteX1107" fmla="*/ 5031900 w 13768337"/>
              <a:gd name="connsiteY1107" fmla="*/ 3894567 h 5071335"/>
              <a:gd name="connsiteX1108" fmla="*/ 5023561 w 13768337"/>
              <a:gd name="connsiteY1108" fmla="*/ 3893173 h 5071335"/>
              <a:gd name="connsiteX1109" fmla="*/ 5033291 w 13768337"/>
              <a:gd name="connsiteY1109" fmla="*/ 3888017 h 5071335"/>
              <a:gd name="connsiteX1110" fmla="*/ 5035145 w 13768337"/>
              <a:gd name="connsiteY1110" fmla="*/ 3882443 h 5071335"/>
              <a:gd name="connsiteX1111" fmla="*/ 5020315 w 13768337"/>
              <a:gd name="connsiteY1111" fmla="*/ 3877147 h 5071335"/>
              <a:gd name="connsiteX1112" fmla="*/ 5861839 w 13768337"/>
              <a:gd name="connsiteY1112" fmla="*/ 3876728 h 5071335"/>
              <a:gd name="connsiteX1113" fmla="*/ 5859522 w 13768337"/>
              <a:gd name="connsiteY1113" fmla="*/ 3879516 h 5071335"/>
              <a:gd name="connsiteX1114" fmla="*/ 5864620 w 13768337"/>
              <a:gd name="connsiteY1114" fmla="*/ 3881328 h 5071335"/>
              <a:gd name="connsiteX1115" fmla="*/ 5861839 w 13768337"/>
              <a:gd name="connsiteY1115" fmla="*/ 3876728 h 5071335"/>
              <a:gd name="connsiteX1116" fmla="*/ 4425318 w 13768337"/>
              <a:gd name="connsiteY1116" fmla="*/ 3874778 h 5071335"/>
              <a:gd name="connsiteX1117" fmla="*/ 4395197 w 13768337"/>
              <a:gd name="connsiteY1117" fmla="*/ 3898748 h 5071335"/>
              <a:gd name="connsiteX1118" fmla="*/ 4523095 w 13768337"/>
              <a:gd name="connsiteY1118" fmla="*/ 3898748 h 5071335"/>
              <a:gd name="connsiteX1119" fmla="*/ 4476755 w 13768337"/>
              <a:gd name="connsiteY1119" fmla="*/ 3883697 h 5071335"/>
              <a:gd name="connsiteX1120" fmla="*/ 4463779 w 13768337"/>
              <a:gd name="connsiteY1120" fmla="*/ 3898748 h 5071335"/>
              <a:gd name="connsiteX1121" fmla="*/ 4422537 w 13768337"/>
              <a:gd name="connsiteY1121" fmla="*/ 3888017 h 5071335"/>
              <a:gd name="connsiteX1122" fmla="*/ 4436441 w 13768337"/>
              <a:gd name="connsiteY1122" fmla="*/ 3878680 h 5071335"/>
              <a:gd name="connsiteX1123" fmla="*/ 4425318 w 13768337"/>
              <a:gd name="connsiteY1123" fmla="*/ 3874778 h 5071335"/>
              <a:gd name="connsiteX1124" fmla="*/ 5213981 w 13768337"/>
              <a:gd name="connsiteY1124" fmla="*/ 3873041 h 5071335"/>
              <a:gd name="connsiteX1125" fmla="*/ 5214814 w 13768337"/>
              <a:gd name="connsiteY1125" fmla="*/ 3875809 h 5071335"/>
              <a:gd name="connsiteX1126" fmla="*/ 5216872 w 13768337"/>
              <a:gd name="connsiteY1126" fmla="*/ 3873071 h 5071335"/>
              <a:gd name="connsiteX1127" fmla="*/ 6423474 w 13768337"/>
              <a:gd name="connsiteY1127" fmla="*/ 3871154 h 5071335"/>
              <a:gd name="connsiteX1128" fmla="*/ 6415596 w 13768337"/>
              <a:gd name="connsiteY1128" fmla="*/ 3872409 h 5071335"/>
              <a:gd name="connsiteX1129" fmla="*/ 6405864 w 13768337"/>
              <a:gd name="connsiteY1129" fmla="*/ 3879516 h 5071335"/>
              <a:gd name="connsiteX1130" fmla="*/ 6409108 w 13768337"/>
              <a:gd name="connsiteY1130" fmla="*/ 3882443 h 5071335"/>
              <a:gd name="connsiteX1131" fmla="*/ 6417912 w 13768337"/>
              <a:gd name="connsiteY1131" fmla="*/ 3880074 h 5071335"/>
              <a:gd name="connsiteX1132" fmla="*/ 6415596 w 13768337"/>
              <a:gd name="connsiteY1132" fmla="*/ 3884812 h 5071335"/>
              <a:gd name="connsiteX1133" fmla="*/ 6426254 w 13768337"/>
              <a:gd name="connsiteY1133" fmla="*/ 3878680 h 5071335"/>
              <a:gd name="connsiteX1134" fmla="*/ 6423474 w 13768337"/>
              <a:gd name="connsiteY1134" fmla="*/ 3871154 h 5071335"/>
              <a:gd name="connsiteX1135" fmla="*/ 5136502 w 13768337"/>
              <a:gd name="connsiteY1135" fmla="*/ 3870375 h 5071335"/>
              <a:gd name="connsiteX1136" fmla="*/ 5115822 w 13768337"/>
              <a:gd name="connsiteY1136" fmla="*/ 3876803 h 5071335"/>
              <a:gd name="connsiteX1137" fmla="*/ 5114745 w 13768337"/>
              <a:gd name="connsiteY1137" fmla="*/ 3878883 h 5071335"/>
              <a:gd name="connsiteX1138" fmla="*/ 5117628 w 13768337"/>
              <a:gd name="connsiteY1138" fmla="*/ 3883906 h 5071335"/>
              <a:gd name="connsiteX1139" fmla="*/ 5118326 w 13768337"/>
              <a:gd name="connsiteY1139" fmla="*/ 3888787 h 5071335"/>
              <a:gd name="connsiteX1140" fmla="*/ 5125488 w 13768337"/>
              <a:gd name="connsiteY1140" fmla="*/ 3885772 h 5071335"/>
              <a:gd name="connsiteX1141" fmla="*/ 5131403 w 13768337"/>
              <a:gd name="connsiteY1141" fmla="*/ 3886680 h 5071335"/>
              <a:gd name="connsiteX1142" fmla="*/ 5136502 w 13768337"/>
              <a:gd name="connsiteY1142" fmla="*/ 3870375 h 5071335"/>
              <a:gd name="connsiteX1143" fmla="*/ 4116070 w 13768337"/>
              <a:gd name="connsiteY1143" fmla="*/ 3869239 h 5071335"/>
              <a:gd name="connsiteX1144" fmla="*/ 4110808 w 13768337"/>
              <a:gd name="connsiteY1144" fmla="*/ 3870686 h 5071335"/>
              <a:gd name="connsiteX1145" fmla="*/ 4112864 w 13768337"/>
              <a:gd name="connsiteY1145" fmla="*/ 3872604 h 5071335"/>
              <a:gd name="connsiteX1146" fmla="*/ 5028657 w 13768337"/>
              <a:gd name="connsiteY1146" fmla="*/ 3869203 h 5071335"/>
              <a:gd name="connsiteX1147" fmla="*/ 5025414 w 13768337"/>
              <a:gd name="connsiteY1147" fmla="*/ 3872966 h 5071335"/>
              <a:gd name="connsiteX1148" fmla="*/ 5035145 w 13768337"/>
              <a:gd name="connsiteY1148" fmla="*/ 3872966 h 5071335"/>
              <a:gd name="connsiteX1149" fmla="*/ 5028657 w 13768337"/>
              <a:gd name="connsiteY1149" fmla="*/ 3869203 h 5071335"/>
              <a:gd name="connsiteX1150" fmla="*/ 6096317 w 13768337"/>
              <a:gd name="connsiteY1150" fmla="*/ 3865859 h 5071335"/>
              <a:gd name="connsiteX1151" fmla="*/ 6058783 w 13768337"/>
              <a:gd name="connsiteY1151" fmla="*/ 3871154 h 5071335"/>
              <a:gd name="connsiteX1152" fmla="*/ 6065269 w 13768337"/>
              <a:gd name="connsiteY1152" fmla="*/ 3883697 h 5071335"/>
              <a:gd name="connsiteX1153" fmla="*/ 6062954 w 13768337"/>
              <a:gd name="connsiteY1153" fmla="*/ 3885648 h 5071335"/>
              <a:gd name="connsiteX1154" fmla="*/ 6096317 w 13768337"/>
              <a:gd name="connsiteY1154" fmla="*/ 3865859 h 5071335"/>
              <a:gd name="connsiteX1155" fmla="*/ 6299747 w 13768337"/>
              <a:gd name="connsiteY1155" fmla="*/ 3863490 h 5071335"/>
              <a:gd name="connsiteX1156" fmla="*/ 6275650 w 13768337"/>
              <a:gd name="connsiteY1156" fmla="*/ 3871572 h 5071335"/>
              <a:gd name="connsiteX1157" fmla="*/ 6302527 w 13768337"/>
              <a:gd name="connsiteY1157" fmla="*/ 3871154 h 5071335"/>
              <a:gd name="connsiteX1158" fmla="*/ 6299747 w 13768337"/>
              <a:gd name="connsiteY1158" fmla="*/ 3863490 h 5071335"/>
              <a:gd name="connsiteX1159" fmla="*/ 6669998 w 13768337"/>
              <a:gd name="connsiteY1159" fmla="*/ 3862653 h 5071335"/>
              <a:gd name="connsiteX1160" fmla="*/ 6668664 w 13768337"/>
              <a:gd name="connsiteY1160" fmla="*/ 3862855 h 5071335"/>
              <a:gd name="connsiteX1161" fmla="*/ 6660730 w 13768337"/>
              <a:gd name="connsiteY1161" fmla="*/ 3865190 h 5071335"/>
              <a:gd name="connsiteX1162" fmla="*/ 6660730 w 13768337"/>
              <a:gd name="connsiteY1162" fmla="*/ 3865859 h 5071335"/>
              <a:gd name="connsiteX1163" fmla="*/ 6670462 w 13768337"/>
              <a:gd name="connsiteY1163" fmla="*/ 3863210 h 5071335"/>
              <a:gd name="connsiteX1164" fmla="*/ 6669998 w 13768337"/>
              <a:gd name="connsiteY1164" fmla="*/ 3862653 h 5071335"/>
              <a:gd name="connsiteX1165" fmla="*/ 6269626 w 13768337"/>
              <a:gd name="connsiteY1165" fmla="*/ 3862235 h 5071335"/>
              <a:gd name="connsiteX1166" fmla="*/ 6257115 w 13768337"/>
              <a:gd name="connsiteY1166" fmla="*/ 3872409 h 5071335"/>
              <a:gd name="connsiteX1167" fmla="*/ 6272407 w 13768337"/>
              <a:gd name="connsiteY1167" fmla="*/ 3872130 h 5071335"/>
              <a:gd name="connsiteX1168" fmla="*/ 6269626 w 13768337"/>
              <a:gd name="connsiteY1168" fmla="*/ 3862235 h 5071335"/>
              <a:gd name="connsiteX1169" fmla="*/ 6451277 w 13768337"/>
              <a:gd name="connsiteY1169" fmla="*/ 3857078 h 5071335"/>
              <a:gd name="connsiteX1170" fmla="*/ 6451277 w 13768337"/>
              <a:gd name="connsiteY1170" fmla="*/ 3860285 h 5071335"/>
              <a:gd name="connsiteX1171" fmla="*/ 6453593 w 13768337"/>
              <a:gd name="connsiteY1171" fmla="*/ 3862235 h 5071335"/>
              <a:gd name="connsiteX1172" fmla="*/ 6459154 w 13768337"/>
              <a:gd name="connsiteY1172" fmla="*/ 3859309 h 5071335"/>
              <a:gd name="connsiteX1173" fmla="*/ 6456374 w 13768337"/>
              <a:gd name="connsiteY1173" fmla="*/ 3857078 h 5071335"/>
              <a:gd name="connsiteX1174" fmla="*/ 6455910 w 13768337"/>
              <a:gd name="connsiteY1174" fmla="*/ 3857078 h 5071335"/>
              <a:gd name="connsiteX1175" fmla="*/ 6451277 w 13768337"/>
              <a:gd name="connsiteY1175" fmla="*/ 3857078 h 5071335"/>
              <a:gd name="connsiteX1176" fmla="*/ 4076743 w 13768337"/>
              <a:gd name="connsiteY1176" fmla="*/ 3856615 h 5071335"/>
              <a:gd name="connsiteX1177" fmla="*/ 4068505 w 13768337"/>
              <a:gd name="connsiteY1177" fmla="*/ 3857078 h 5071335"/>
              <a:gd name="connsiteX1178" fmla="*/ 4078648 w 13768337"/>
              <a:gd name="connsiteY1178" fmla="*/ 3866919 h 5071335"/>
              <a:gd name="connsiteX1179" fmla="*/ 4080635 w 13768337"/>
              <a:gd name="connsiteY1179" fmla="*/ 3866364 h 5071335"/>
              <a:gd name="connsiteX1180" fmla="*/ 4079905 w 13768337"/>
              <a:gd name="connsiteY1180" fmla="*/ 3864904 h 5071335"/>
              <a:gd name="connsiteX1181" fmla="*/ 4076756 w 13768337"/>
              <a:gd name="connsiteY1181" fmla="*/ 3856956 h 5071335"/>
              <a:gd name="connsiteX1182" fmla="*/ 5209716 w 13768337"/>
              <a:gd name="connsiteY1182" fmla="*/ 3855881 h 5071335"/>
              <a:gd name="connsiteX1183" fmla="*/ 5206936 w 13768337"/>
              <a:gd name="connsiteY1183" fmla="*/ 3860062 h 5071335"/>
              <a:gd name="connsiteX1184" fmla="*/ 5209131 w 13768337"/>
              <a:gd name="connsiteY1184" fmla="*/ 3860062 h 5071335"/>
              <a:gd name="connsiteX1185" fmla="*/ 5213401 w 13768337"/>
              <a:gd name="connsiteY1185" fmla="*/ 3858774 h 5071335"/>
              <a:gd name="connsiteX1186" fmla="*/ 6188068 w 13768337"/>
              <a:gd name="connsiteY1186" fmla="*/ 3855685 h 5071335"/>
              <a:gd name="connsiteX1187" fmla="*/ 6170460 w 13768337"/>
              <a:gd name="connsiteY1187" fmla="*/ 3856104 h 5071335"/>
              <a:gd name="connsiteX1188" fmla="*/ 6153314 w 13768337"/>
              <a:gd name="connsiteY1188" fmla="*/ 3867949 h 5071335"/>
              <a:gd name="connsiteX1189" fmla="*/ 6155167 w 13768337"/>
              <a:gd name="connsiteY1189" fmla="*/ 3856661 h 5071335"/>
              <a:gd name="connsiteX1190" fmla="*/ 6097244 w 13768337"/>
              <a:gd name="connsiteY1190" fmla="*/ 3880909 h 5071335"/>
              <a:gd name="connsiteX1191" fmla="*/ 6188996 w 13768337"/>
              <a:gd name="connsiteY1191" fmla="*/ 3869761 h 5071335"/>
              <a:gd name="connsiteX1192" fmla="*/ 6176948 w 13768337"/>
              <a:gd name="connsiteY1192" fmla="*/ 3863490 h 5071335"/>
              <a:gd name="connsiteX1193" fmla="*/ 6188068 w 13768337"/>
              <a:gd name="connsiteY1193" fmla="*/ 3855685 h 5071335"/>
              <a:gd name="connsiteX1194" fmla="*/ 5060169 w 13768337"/>
              <a:gd name="connsiteY1194" fmla="*/ 3854582 h 5071335"/>
              <a:gd name="connsiteX1195" fmla="*/ 5060169 w 13768337"/>
              <a:gd name="connsiteY1195" fmla="*/ 3860195 h 5071335"/>
              <a:gd name="connsiteX1196" fmla="*/ 5061431 w 13768337"/>
              <a:gd name="connsiteY1196" fmla="*/ 3860062 h 5071335"/>
              <a:gd name="connsiteX1197" fmla="*/ 12518336 w 13768337"/>
              <a:gd name="connsiteY1197" fmla="*/ 3850928 h 5071335"/>
              <a:gd name="connsiteX1198" fmla="*/ 12526215 w 13768337"/>
              <a:gd name="connsiteY1198" fmla="*/ 3851207 h 5071335"/>
              <a:gd name="connsiteX1199" fmla="*/ 12579505 w 13768337"/>
              <a:gd name="connsiteY1199" fmla="*/ 3859011 h 5071335"/>
              <a:gd name="connsiteX1200" fmla="*/ 12510458 w 13768337"/>
              <a:gd name="connsiteY1200" fmla="*/ 3853437 h 5071335"/>
              <a:gd name="connsiteX1201" fmla="*/ 12518336 w 13768337"/>
              <a:gd name="connsiteY1201" fmla="*/ 3850928 h 5071335"/>
              <a:gd name="connsiteX1202" fmla="*/ 4706136 w 13768337"/>
              <a:gd name="connsiteY1202" fmla="*/ 3850528 h 5071335"/>
              <a:gd name="connsiteX1203" fmla="*/ 4724207 w 13768337"/>
              <a:gd name="connsiteY1203" fmla="*/ 3850528 h 5071335"/>
              <a:gd name="connsiteX1204" fmla="*/ 4724207 w 13768337"/>
              <a:gd name="connsiteY1204" fmla="*/ 3866973 h 5071335"/>
              <a:gd name="connsiteX1205" fmla="*/ 4706136 w 13768337"/>
              <a:gd name="connsiteY1205" fmla="*/ 3850528 h 5071335"/>
              <a:gd name="connsiteX1206" fmla="*/ 6412352 w 13768337"/>
              <a:gd name="connsiteY1206" fmla="*/ 3847184 h 5071335"/>
              <a:gd name="connsiteX1207" fmla="*/ 6411425 w 13768337"/>
              <a:gd name="connsiteY1207" fmla="*/ 3850111 h 5071335"/>
              <a:gd name="connsiteX1208" fmla="*/ 6415596 w 13768337"/>
              <a:gd name="connsiteY1208" fmla="*/ 3848159 h 5071335"/>
              <a:gd name="connsiteX1209" fmla="*/ 6412352 w 13768337"/>
              <a:gd name="connsiteY1209" fmla="*/ 3847184 h 5071335"/>
              <a:gd name="connsiteX1210" fmla="*/ 5408757 w 13768337"/>
              <a:gd name="connsiteY1210" fmla="*/ 3846159 h 5071335"/>
              <a:gd name="connsiteX1211" fmla="*/ 5408229 w 13768337"/>
              <a:gd name="connsiteY1211" fmla="*/ 3849080 h 5071335"/>
              <a:gd name="connsiteX1212" fmla="*/ 5408440 w 13768337"/>
              <a:gd name="connsiteY1212" fmla="*/ 3849028 h 5071335"/>
              <a:gd name="connsiteX1213" fmla="*/ 6247847 w 13768337"/>
              <a:gd name="connsiteY1213" fmla="*/ 3843004 h 5071335"/>
              <a:gd name="connsiteX1214" fmla="*/ 6221433 w 13768337"/>
              <a:gd name="connsiteY1214" fmla="*/ 3854709 h 5071335"/>
              <a:gd name="connsiteX1215" fmla="*/ 6213092 w 13768337"/>
              <a:gd name="connsiteY1215" fmla="*/ 3854709 h 5071335"/>
              <a:gd name="connsiteX1216" fmla="*/ 6213556 w 13768337"/>
              <a:gd name="connsiteY1216" fmla="*/ 3869203 h 5071335"/>
              <a:gd name="connsiteX1217" fmla="*/ 6214019 w 13768337"/>
              <a:gd name="connsiteY1217" fmla="*/ 3874778 h 5071335"/>
              <a:gd name="connsiteX1218" fmla="*/ 6245066 w 13768337"/>
              <a:gd name="connsiteY1218" fmla="*/ 3873523 h 5071335"/>
              <a:gd name="connsiteX1219" fmla="*/ 6237189 w 13768337"/>
              <a:gd name="connsiteY1219" fmla="*/ 3872409 h 5071335"/>
              <a:gd name="connsiteX1220" fmla="*/ 6269163 w 13768337"/>
              <a:gd name="connsiteY1220" fmla="*/ 3859309 h 5071335"/>
              <a:gd name="connsiteX1221" fmla="*/ 6247847 w 13768337"/>
              <a:gd name="connsiteY1221" fmla="*/ 3843004 h 5071335"/>
              <a:gd name="connsiteX1222" fmla="*/ 5735670 w 13768337"/>
              <a:gd name="connsiteY1222" fmla="*/ 3842502 h 5071335"/>
              <a:gd name="connsiteX1223" fmla="*/ 5716264 w 13768337"/>
              <a:gd name="connsiteY1223" fmla="*/ 3849593 h 5071335"/>
              <a:gd name="connsiteX1224" fmla="*/ 5714344 w 13768337"/>
              <a:gd name="connsiteY1224" fmla="*/ 3851598 h 5071335"/>
              <a:gd name="connsiteX1225" fmla="*/ 5753030 w 13768337"/>
              <a:gd name="connsiteY1225" fmla="*/ 3844734 h 5071335"/>
              <a:gd name="connsiteX1226" fmla="*/ 5749108 w 13768337"/>
              <a:gd name="connsiteY1226" fmla="*/ 3842641 h 5071335"/>
              <a:gd name="connsiteX1227" fmla="*/ 5735670 w 13768337"/>
              <a:gd name="connsiteY1227" fmla="*/ 3842502 h 5071335"/>
              <a:gd name="connsiteX1228" fmla="*/ 5061431 w 13768337"/>
              <a:gd name="connsiteY1228" fmla="*/ 3839994 h 5071335"/>
              <a:gd name="connsiteX1229" fmla="*/ 5048920 w 13768337"/>
              <a:gd name="connsiteY1229" fmla="*/ 3845011 h 5071335"/>
              <a:gd name="connsiteX1230" fmla="*/ 5049879 w 13768337"/>
              <a:gd name="connsiteY1230" fmla="*/ 3845671 h 5071335"/>
              <a:gd name="connsiteX1231" fmla="*/ 5060169 w 13768337"/>
              <a:gd name="connsiteY1231" fmla="*/ 3842167 h 5071335"/>
              <a:gd name="connsiteX1232" fmla="*/ 5060169 w 13768337"/>
              <a:gd name="connsiteY1232" fmla="*/ 3844931 h 5071335"/>
              <a:gd name="connsiteX1233" fmla="*/ 5407632 w 13768337"/>
              <a:gd name="connsiteY1233" fmla="*/ 3839528 h 5071335"/>
              <a:gd name="connsiteX1234" fmla="*/ 5405398 w 13768337"/>
              <a:gd name="connsiteY1234" fmla="*/ 3841191 h 5071335"/>
              <a:gd name="connsiteX1235" fmla="*/ 5408908 w 13768337"/>
              <a:gd name="connsiteY1235" fmla="*/ 3844802 h 5071335"/>
              <a:gd name="connsiteX1236" fmla="*/ 5409439 w 13768337"/>
              <a:gd name="connsiteY1236" fmla="*/ 3839994 h 5071335"/>
              <a:gd name="connsiteX1237" fmla="*/ 6400767 w 13768337"/>
              <a:gd name="connsiteY1237" fmla="*/ 3837429 h 5071335"/>
              <a:gd name="connsiteX1238" fmla="*/ 6397060 w 13768337"/>
              <a:gd name="connsiteY1238" fmla="*/ 3841191 h 5071335"/>
              <a:gd name="connsiteX1239" fmla="*/ 6392425 w 13768337"/>
              <a:gd name="connsiteY1239" fmla="*/ 3852898 h 5071335"/>
              <a:gd name="connsiteX1240" fmla="*/ 6393814 w 13768337"/>
              <a:gd name="connsiteY1240" fmla="*/ 3852898 h 5071335"/>
              <a:gd name="connsiteX1241" fmla="*/ 6397060 w 13768337"/>
              <a:gd name="connsiteY1241" fmla="*/ 3849554 h 5071335"/>
              <a:gd name="connsiteX1242" fmla="*/ 6400767 w 13768337"/>
              <a:gd name="connsiteY1242" fmla="*/ 3837429 h 5071335"/>
              <a:gd name="connsiteX1243" fmla="*/ 6277967 w 13768337"/>
              <a:gd name="connsiteY1243" fmla="*/ 3836872 h 5071335"/>
              <a:gd name="connsiteX1244" fmla="*/ 6273334 w 13768337"/>
              <a:gd name="connsiteY1244" fmla="*/ 3846906 h 5071335"/>
              <a:gd name="connsiteX1245" fmla="*/ 6275650 w 13768337"/>
              <a:gd name="connsiteY1245" fmla="*/ 3845791 h 5071335"/>
              <a:gd name="connsiteX1246" fmla="*/ 6282601 w 13768337"/>
              <a:gd name="connsiteY1246" fmla="*/ 3842167 h 5071335"/>
              <a:gd name="connsiteX1247" fmla="*/ 6277967 w 13768337"/>
              <a:gd name="connsiteY1247" fmla="*/ 3836872 h 5071335"/>
              <a:gd name="connsiteX1248" fmla="*/ 3527261 w 13768337"/>
              <a:gd name="connsiteY1248" fmla="*/ 3836035 h 5071335"/>
              <a:gd name="connsiteX1249" fmla="*/ 3560162 w 13768337"/>
              <a:gd name="connsiteY1249" fmla="*/ 3842446 h 5071335"/>
              <a:gd name="connsiteX1250" fmla="*/ 3518920 w 13768337"/>
              <a:gd name="connsiteY1250" fmla="*/ 3842446 h 5071335"/>
              <a:gd name="connsiteX1251" fmla="*/ 3527261 w 13768337"/>
              <a:gd name="connsiteY1251" fmla="*/ 3836035 h 5071335"/>
              <a:gd name="connsiteX1252" fmla="*/ 6452666 w 13768337"/>
              <a:gd name="connsiteY1252" fmla="*/ 3835617 h 5071335"/>
              <a:gd name="connsiteX1253" fmla="*/ 6450351 w 13768337"/>
              <a:gd name="connsiteY1253" fmla="*/ 3838265 h 5071335"/>
              <a:gd name="connsiteX1254" fmla="*/ 6447569 w 13768337"/>
              <a:gd name="connsiteY1254" fmla="*/ 3837429 h 5071335"/>
              <a:gd name="connsiteX1255" fmla="*/ 6447569 w 13768337"/>
              <a:gd name="connsiteY1255" fmla="*/ 3843561 h 5071335"/>
              <a:gd name="connsiteX1256" fmla="*/ 6451277 w 13768337"/>
              <a:gd name="connsiteY1256" fmla="*/ 3842167 h 5071335"/>
              <a:gd name="connsiteX1257" fmla="*/ 6451277 w 13768337"/>
              <a:gd name="connsiteY1257" fmla="*/ 3848717 h 5071335"/>
              <a:gd name="connsiteX1258" fmla="*/ 6452666 w 13768337"/>
              <a:gd name="connsiteY1258" fmla="*/ 3835617 h 5071335"/>
              <a:gd name="connsiteX1259" fmla="*/ 4023092 w 13768337"/>
              <a:gd name="connsiteY1259" fmla="*/ 3834641 h 5071335"/>
              <a:gd name="connsiteX1260" fmla="*/ 4014288 w 13768337"/>
              <a:gd name="connsiteY1260" fmla="*/ 3841191 h 5071335"/>
              <a:gd name="connsiteX1261" fmla="*/ 4018921 w 13768337"/>
              <a:gd name="connsiteY1261" fmla="*/ 3862235 h 5071335"/>
              <a:gd name="connsiteX1262" fmla="*/ 4031896 w 13768337"/>
              <a:gd name="connsiteY1262" fmla="*/ 3841191 h 5071335"/>
              <a:gd name="connsiteX1263" fmla="*/ 4026800 w 13768337"/>
              <a:gd name="connsiteY1263" fmla="*/ 3846348 h 5071335"/>
              <a:gd name="connsiteX1264" fmla="*/ 4023092 w 13768337"/>
              <a:gd name="connsiteY1264" fmla="*/ 3834641 h 5071335"/>
              <a:gd name="connsiteX1265" fmla="*/ 13105919 w 13768337"/>
              <a:gd name="connsiteY1265" fmla="*/ 3831975 h 5071335"/>
              <a:gd name="connsiteX1266" fmla="*/ 13133261 w 13768337"/>
              <a:gd name="connsiteY1266" fmla="*/ 3846887 h 5071335"/>
              <a:gd name="connsiteX1267" fmla="*/ 13073482 w 13768337"/>
              <a:gd name="connsiteY1267" fmla="*/ 3837968 h 5071335"/>
              <a:gd name="connsiteX1268" fmla="*/ 13105919 w 13768337"/>
              <a:gd name="connsiteY1268" fmla="*/ 3831975 h 5071335"/>
              <a:gd name="connsiteX1269" fmla="*/ 5373296 w 13768337"/>
              <a:gd name="connsiteY1269" fmla="*/ 3831075 h 5071335"/>
              <a:gd name="connsiteX1270" fmla="*/ 5368604 w 13768337"/>
              <a:gd name="connsiteY1270" fmla="*/ 3834489 h 5071335"/>
              <a:gd name="connsiteX1271" fmla="*/ 5367969 w 13768337"/>
              <a:gd name="connsiteY1271" fmla="*/ 3841241 h 5071335"/>
              <a:gd name="connsiteX1272" fmla="*/ 5368731 w 13768337"/>
              <a:gd name="connsiteY1272" fmla="*/ 3841052 h 5071335"/>
              <a:gd name="connsiteX1273" fmla="*/ 5376873 w 13768337"/>
              <a:gd name="connsiteY1273" fmla="*/ 3842677 h 5071335"/>
              <a:gd name="connsiteX1274" fmla="*/ 5380052 w 13768337"/>
              <a:gd name="connsiteY1274" fmla="*/ 3842301 h 5071335"/>
              <a:gd name="connsiteX1275" fmla="*/ 5373423 w 13768337"/>
              <a:gd name="connsiteY1275" fmla="*/ 3835617 h 5071335"/>
              <a:gd name="connsiteX1276" fmla="*/ 5377985 w 13768337"/>
              <a:gd name="connsiteY1276" fmla="*/ 3833176 h 5071335"/>
              <a:gd name="connsiteX1277" fmla="*/ 6426075 w 13768337"/>
              <a:gd name="connsiteY1277" fmla="*/ 3828780 h 5071335"/>
              <a:gd name="connsiteX1278" fmla="*/ 6430887 w 13768337"/>
              <a:gd name="connsiteY1278" fmla="*/ 3840356 h 5071335"/>
              <a:gd name="connsiteX1279" fmla="*/ 6446179 w 13768337"/>
              <a:gd name="connsiteY1279" fmla="*/ 3835060 h 5071335"/>
              <a:gd name="connsiteX1280" fmla="*/ 6445064 w 13768337"/>
              <a:gd name="connsiteY1280" fmla="*/ 3830440 h 5071335"/>
              <a:gd name="connsiteX1281" fmla="*/ 6431571 w 13768337"/>
              <a:gd name="connsiteY1281" fmla="*/ 3829628 h 5071335"/>
              <a:gd name="connsiteX1282" fmla="*/ 5207064 w 13768337"/>
              <a:gd name="connsiteY1282" fmla="*/ 3827896 h 5071335"/>
              <a:gd name="connsiteX1283" fmla="*/ 5195873 w 13768337"/>
              <a:gd name="connsiteY1283" fmla="*/ 3829367 h 5071335"/>
              <a:gd name="connsiteX1284" fmla="*/ 5190718 w 13768337"/>
              <a:gd name="connsiteY1284" fmla="*/ 3837067 h 5071335"/>
              <a:gd name="connsiteX1285" fmla="*/ 5201260 w 13768337"/>
              <a:gd name="connsiteY1285" fmla="*/ 3837938 h 5071335"/>
              <a:gd name="connsiteX1286" fmla="*/ 5207064 w 13768337"/>
              <a:gd name="connsiteY1286" fmla="*/ 3829554 h 5071335"/>
              <a:gd name="connsiteX1287" fmla="*/ 6406079 w 13768337"/>
              <a:gd name="connsiteY1287" fmla="*/ 3825693 h 5071335"/>
              <a:gd name="connsiteX1288" fmla="*/ 6405401 w 13768337"/>
              <a:gd name="connsiteY1288" fmla="*/ 3830043 h 5071335"/>
              <a:gd name="connsiteX1289" fmla="*/ 6408033 w 13768337"/>
              <a:gd name="connsiteY1289" fmla="*/ 3825994 h 5071335"/>
              <a:gd name="connsiteX1290" fmla="*/ 5159670 w 13768337"/>
              <a:gd name="connsiteY1290" fmla="*/ 3823270 h 5071335"/>
              <a:gd name="connsiteX1291" fmla="*/ 5147622 w 13768337"/>
              <a:gd name="connsiteY1291" fmla="*/ 3840830 h 5071335"/>
              <a:gd name="connsiteX1292" fmla="*/ 5169864 w 13768337"/>
              <a:gd name="connsiteY1292" fmla="*/ 3823549 h 5071335"/>
              <a:gd name="connsiteX1293" fmla="*/ 5159670 w 13768337"/>
              <a:gd name="connsiteY1293" fmla="*/ 3823270 h 5071335"/>
              <a:gd name="connsiteX1294" fmla="*/ 3421143 w 13768337"/>
              <a:gd name="connsiteY1294" fmla="*/ 3820149 h 5071335"/>
              <a:gd name="connsiteX1295" fmla="*/ 3441069 w 13768337"/>
              <a:gd name="connsiteY1295" fmla="*/ 3820149 h 5071335"/>
              <a:gd name="connsiteX1296" fmla="*/ 3450801 w 13768337"/>
              <a:gd name="connsiteY1296" fmla="*/ 3829067 h 5071335"/>
              <a:gd name="connsiteX1297" fmla="*/ 3421143 w 13768337"/>
              <a:gd name="connsiteY1297" fmla="*/ 3820149 h 5071335"/>
              <a:gd name="connsiteX1298" fmla="*/ 5442505 w 13768337"/>
              <a:gd name="connsiteY1298" fmla="*/ 3819253 h 5071335"/>
              <a:gd name="connsiteX1299" fmla="*/ 5436270 w 13768337"/>
              <a:gd name="connsiteY1299" fmla="*/ 3820096 h 5071335"/>
              <a:gd name="connsiteX1300" fmla="*/ 5433278 w 13768337"/>
              <a:gd name="connsiteY1300" fmla="*/ 3831720 h 5071335"/>
              <a:gd name="connsiteX1301" fmla="*/ 5437302 w 13768337"/>
              <a:gd name="connsiteY1301" fmla="*/ 3831371 h 5071335"/>
              <a:gd name="connsiteX1302" fmla="*/ 5437900 w 13768337"/>
              <a:gd name="connsiteY1302" fmla="*/ 3831335 h 5071335"/>
              <a:gd name="connsiteX1303" fmla="*/ 5438761 w 13768337"/>
              <a:gd name="connsiteY1303" fmla="*/ 3827621 h 5071335"/>
              <a:gd name="connsiteX1304" fmla="*/ 5446176 w 13768337"/>
              <a:gd name="connsiteY1304" fmla="*/ 3824747 h 5071335"/>
              <a:gd name="connsiteX1305" fmla="*/ 5442505 w 13768337"/>
              <a:gd name="connsiteY1305" fmla="*/ 3819253 h 5071335"/>
              <a:gd name="connsiteX1306" fmla="*/ 5948494 w 13768337"/>
              <a:gd name="connsiteY1306" fmla="*/ 3817780 h 5071335"/>
              <a:gd name="connsiteX1307" fmla="*/ 5942470 w 13768337"/>
              <a:gd name="connsiteY1307" fmla="*/ 3819591 h 5071335"/>
              <a:gd name="connsiteX1308" fmla="*/ 5941543 w 13768337"/>
              <a:gd name="connsiteY1308" fmla="*/ 3821960 h 5071335"/>
              <a:gd name="connsiteX1309" fmla="*/ 5948494 w 13768337"/>
              <a:gd name="connsiteY1309" fmla="*/ 3817780 h 5071335"/>
              <a:gd name="connsiteX1310" fmla="*/ 3834955 w 13768337"/>
              <a:gd name="connsiteY1310" fmla="*/ 3817780 h 5071335"/>
              <a:gd name="connsiteX1311" fmla="*/ 3828003 w 13768337"/>
              <a:gd name="connsiteY1311" fmla="*/ 3818198 h 5071335"/>
              <a:gd name="connsiteX1312" fmla="*/ 3826613 w 13768337"/>
              <a:gd name="connsiteY1312" fmla="*/ 3827116 h 5071335"/>
              <a:gd name="connsiteX1313" fmla="*/ 3834027 w 13768337"/>
              <a:gd name="connsiteY1313" fmla="*/ 3841191 h 5071335"/>
              <a:gd name="connsiteX1314" fmla="*/ 3834955 w 13768337"/>
              <a:gd name="connsiteY1314" fmla="*/ 3817780 h 5071335"/>
              <a:gd name="connsiteX1315" fmla="*/ 3852100 w 13768337"/>
              <a:gd name="connsiteY1315" fmla="*/ 3816386 h 5071335"/>
              <a:gd name="connsiteX1316" fmla="*/ 3848392 w 13768337"/>
              <a:gd name="connsiteY1316" fmla="*/ 3816944 h 5071335"/>
              <a:gd name="connsiteX1317" fmla="*/ 3853027 w 13768337"/>
              <a:gd name="connsiteY1317" fmla="*/ 3841191 h 5071335"/>
              <a:gd name="connsiteX1318" fmla="*/ 3885001 w 13768337"/>
              <a:gd name="connsiteY1318" fmla="*/ 3824747 h 5071335"/>
              <a:gd name="connsiteX1319" fmla="*/ 3875732 w 13768337"/>
              <a:gd name="connsiteY1319" fmla="*/ 3819591 h 5071335"/>
              <a:gd name="connsiteX1320" fmla="*/ 3875270 w 13768337"/>
              <a:gd name="connsiteY1320" fmla="*/ 3819591 h 5071335"/>
              <a:gd name="connsiteX1321" fmla="*/ 3852100 w 13768337"/>
              <a:gd name="connsiteY1321" fmla="*/ 3816386 h 5071335"/>
              <a:gd name="connsiteX1322" fmla="*/ 6825610 w 13768337"/>
              <a:gd name="connsiteY1322" fmla="*/ 3816264 h 5071335"/>
              <a:gd name="connsiteX1323" fmla="*/ 6818285 w 13768337"/>
              <a:gd name="connsiteY1323" fmla="*/ 3817780 h 5071335"/>
              <a:gd name="connsiteX1324" fmla="*/ 6819675 w 13768337"/>
              <a:gd name="connsiteY1324" fmla="*/ 3818755 h 5071335"/>
              <a:gd name="connsiteX1325" fmla="*/ 6825635 w 13768337"/>
              <a:gd name="connsiteY1325" fmla="*/ 3816272 h 5071335"/>
              <a:gd name="connsiteX1326" fmla="*/ 5420763 w 13768337"/>
              <a:gd name="connsiteY1326" fmla="*/ 3815230 h 5071335"/>
              <a:gd name="connsiteX1327" fmla="*/ 5390441 w 13768337"/>
              <a:gd name="connsiteY1327" fmla="*/ 3820762 h 5071335"/>
              <a:gd name="connsiteX1328" fmla="*/ 5396100 w 13768337"/>
              <a:gd name="connsiteY1328" fmla="*/ 3827530 h 5071335"/>
              <a:gd name="connsiteX1329" fmla="*/ 5398735 w 13768337"/>
              <a:gd name="connsiteY1329" fmla="*/ 3827151 h 5071335"/>
              <a:gd name="connsiteX1330" fmla="*/ 5424396 w 13768337"/>
              <a:gd name="connsiteY1330" fmla="*/ 3824747 h 5071335"/>
              <a:gd name="connsiteX1331" fmla="*/ 5921618 w 13768337"/>
              <a:gd name="connsiteY1331" fmla="*/ 3810394 h 5071335"/>
              <a:gd name="connsiteX1332" fmla="*/ 5915593 w 13768337"/>
              <a:gd name="connsiteY1332" fmla="*/ 3814017 h 5071335"/>
              <a:gd name="connsiteX1333" fmla="*/ 5935984 w 13768337"/>
              <a:gd name="connsiteY1333" fmla="*/ 3819591 h 5071335"/>
              <a:gd name="connsiteX1334" fmla="*/ 5942470 w 13768337"/>
              <a:gd name="connsiteY1334" fmla="*/ 3815410 h 5071335"/>
              <a:gd name="connsiteX1335" fmla="*/ 5921618 w 13768337"/>
              <a:gd name="connsiteY1335" fmla="*/ 3810394 h 5071335"/>
              <a:gd name="connsiteX1336" fmla="*/ 5538855 w 13768337"/>
              <a:gd name="connsiteY1336" fmla="*/ 3810394 h 5071335"/>
              <a:gd name="connsiteX1337" fmla="*/ 5461112 w 13768337"/>
              <a:gd name="connsiteY1337" fmla="*/ 3820721 h 5071335"/>
              <a:gd name="connsiteX1338" fmla="*/ 5444501 w 13768337"/>
              <a:gd name="connsiteY1338" fmla="*/ 3830944 h 5071335"/>
              <a:gd name="connsiteX1339" fmla="*/ 5465185 w 13768337"/>
              <a:gd name="connsiteY1339" fmla="*/ 3829718 h 5071335"/>
              <a:gd name="connsiteX1340" fmla="*/ 5484509 w 13768337"/>
              <a:gd name="connsiteY1340" fmla="*/ 3845011 h 5071335"/>
              <a:gd name="connsiteX1341" fmla="*/ 5496724 w 13768337"/>
              <a:gd name="connsiteY1341" fmla="*/ 3839703 h 5071335"/>
              <a:gd name="connsiteX1342" fmla="*/ 5497612 w 13768337"/>
              <a:gd name="connsiteY1342" fmla="*/ 3830321 h 5071335"/>
              <a:gd name="connsiteX1343" fmla="*/ 5478614 w 13768337"/>
              <a:gd name="connsiteY1343" fmla="*/ 3835617 h 5071335"/>
              <a:gd name="connsiteX1344" fmla="*/ 5500856 w 13768337"/>
              <a:gd name="connsiteY1344" fmla="*/ 3819591 h 5071335"/>
              <a:gd name="connsiteX1345" fmla="*/ 5507807 w 13768337"/>
              <a:gd name="connsiteY1345" fmla="*/ 3830931 h 5071335"/>
              <a:gd name="connsiteX1346" fmla="*/ 5505588 w 13768337"/>
              <a:gd name="connsiteY1346" fmla="*/ 3835852 h 5071335"/>
              <a:gd name="connsiteX1347" fmla="*/ 5506000 w 13768337"/>
              <a:gd name="connsiteY1347" fmla="*/ 3835674 h 5071335"/>
              <a:gd name="connsiteX1348" fmla="*/ 5522971 w 13768337"/>
              <a:gd name="connsiteY1348" fmla="*/ 3826336 h 5071335"/>
              <a:gd name="connsiteX1349" fmla="*/ 5527198 w 13768337"/>
              <a:gd name="connsiteY1349" fmla="*/ 3839195 h 5071335"/>
              <a:gd name="connsiteX1350" fmla="*/ 5528515 w 13768337"/>
              <a:gd name="connsiteY1350" fmla="*/ 3838837 h 5071335"/>
              <a:gd name="connsiteX1351" fmla="*/ 5545306 w 13768337"/>
              <a:gd name="connsiteY1351" fmla="*/ 3837797 h 5071335"/>
              <a:gd name="connsiteX1352" fmla="*/ 5548219 w 13768337"/>
              <a:gd name="connsiteY1352" fmla="*/ 3836396 h 5071335"/>
              <a:gd name="connsiteX1353" fmla="*/ 5570411 w 13768337"/>
              <a:gd name="connsiteY1353" fmla="*/ 3834768 h 5071335"/>
              <a:gd name="connsiteX1354" fmla="*/ 5572671 w 13768337"/>
              <a:gd name="connsiteY1354" fmla="*/ 3834590 h 5071335"/>
              <a:gd name="connsiteX1355" fmla="*/ 5600630 w 13768337"/>
              <a:gd name="connsiteY1355" fmla="*/ 3825457 h 5071335"/>
              <a:gd name="connsiteX1356" fmla="*/ 5603345 w 13768337"/>
              <a:gd name="connsiteY1356" fmla="*/ 3820533 h 5071335"/>
              <a:gd name="connsiteX1357" fmla="*/ 5583398 w 13768337"/>
              <a:gd name="connsiteY1357" fmla="*/ 3827552 h 5071335"/>
              <a:gd name="connsiteX1358" fmla="*/ 5529587 w 13768337"/>
              <a:gd name="connsiteY1358" fmla="*/ 3823493 h 5071335"/>
              <a:gd name="connsiteX1359" fmla="*/ 5538855 w 13768337"/>
              <a:gd name="connsiteY1359" fmla="*/ 3810394 h 5071335"/>
              <a:gd name="connsiteX1360" fmla="*/ 5870646 w 13768337"/>
              <a:gd name="connsiteY1360" fmla="*/ 3808999 h 5071335"/>
              <a:gd name="connsiteX1361" fmla="*/ 5856742 w 13768337"/>
              <a:gd name="connsiteY1361" fmla="*/ 3814017 h 5071335"/>
              <a:gd name="connsiteX1362" fmla="*/ 5878521 w 13768337"/>
              <a:gd name="connsiteY1362" fmla="*/ 3814017 h 5071335"/>
              <a:gd name="connsiteX1363" fmla="*/ 5870646 w 13768337"/>
              <a:gd name="connsiteY1363" fmla="*/ 3808999 h 5071335"/>
              <a:gd name="connsiteX1364" fmla="*/ 5960732 w 13768337"/>
              <a:gd name="connsiteY1364" fmla="*/ 3808215 h 5071335"/>
              <a:gd name="connsiteX1365" fmla="*/ 5960543 w 13768337"/>
              <a:gd name="connsiteY1365" fmla="*/ 3808443 h 5071335"/>
              <a:gd name="connsiteX1366" fmla="*/ 5961675 w 13768337"/>
              <a:gd name="connsiteY1366" fmla="*/ 3808475 h 5071335"/>
              <a:gd name="connsiteX1367" fmla="*/ 3771933 w 13768337"/>
              <a:gd name="connsiteY1367" fmla="*/ 3808024 h 5071335"/>
              <a:gd name="connsiteX1368" fmla="*/ 3781200 w 13768337"/>
              <a:gd name="connsiteY1368" fmla="*/ 3828510 h 5071335"/>
              <a:gd name="connsiteX1369" fmla="*/ 3757103 w 13768337"/>
              <a:gd name="connsiteY1369" fmla="*/ 3812622 h 5071335"/>
              <a:gd name="connsiteX1370" fmla="*/ 3771933 w 13768337"/>
              <a:gd name="connsiteY1370" fmla="*/ 3808024 h 5071335"/>
              <a:gd name="connsiteX1371" fmla="*/ 5082284 w 13768337"/>
              <a:gd name="connsiteY1371" fmla="*/ 3806128 h 5071335"/>
              <a:gd name="connsiteX1372" fmla="*/ 5060041 w 13768337"/>
              <a:gd name="connsiteY1372" fmla="*/ 3831632 h 5071335"/>
              <a:gd name="connsiteX1373" fmla="*/ 5080429 w 13768337"/>
              <a:gd name="connsiteY1373" fmla="*/ 3834280 h 5071335"/>
              <a:gd name="connsiteX1374" fmla="*/ 5082284 w 13768337"/>
              <a:gd name="connsiteY1374" fmla="*/ 3806128 h 5071335"/>
              <a:gd name="connsiteX1375" fmla="*/ 4854884 w 13768337"/>
              <a:gd name="connsiteY1375" fmla="*/ 3800916 h 5071335"/>
              <a:gd name="connsiteX1376" fmla="*/ 4897981 w 13768337"/>
              <a:gd name="connsiteY1376" fmla="*/ 3816944 h 5071335"/>
              <a:gd name="connsiteX1377" fmla="*/ 4895664 w 13768337"/>
              <a:gd name="connsiteY1377" fmla="*/ 3803982 h 5071335"/>
              <a:gd name="connsiteX1378" fmla="*/ 4896127 w 13768337"/>
              <a:gd name="connsiteY1378" fmla="*/ 3811229 h 5071335"/>
              <a:gd name="connsiteX1379" fmla="*/ 4854884 w 13768337"/>
              <a:gd name="connsiteY1379" fmla="*/ 3800916 h 5071335"/>
              <a:gd name="connsiteX1380" fmla="*/ 4614847 w 13768337"/>
              <a:gd name="connsiteY1380" fmla="*/ 3799523 h 5071335"/>
              <a:gd name="connsiteX1381" fmla="*/ 4635237 w 13768337"/>
              <a:gd name="connsiteY1381" fmla="*/ 3800359 h 5071335"/>
              <a:gd name="connsiteX1382" fmla="*/ 4605579 w 13768337"/>
              <a:gd name="connsiteY1382" fmla="*/ 3814573 h 5071335"/>
              <a:gd name="connsiteX1383" fmla="*/ 4614847 w 13768337"/>
              <a:gd name="connsiteY1383" fmla="*/ 3799523 h 5071335"/>
              <a:gd name="connsiteX1384" fmla="*/ 5924421 w 13768337"/>
              <a:gd name="connsiteY1384" fmla="*/ 3798199 h 5071335"/>
              <a:gd name="connsiteX1385" fmla="*/ 5921618 w 13768337"/>
              <a:gd name="connsiteY1385" fmla="*/ 3799523 h 5071335"/>
              <a:gd name="connsiteX1386" fmla="*/ 5929222 w 13768337"/>
              <a:gd name="connsiteY1386" fmla="*/ 3799523 h 5071335"/>
              <a:gd name="connsiteX1387" fmla="*/ 5527734 w 13768337"/>
              <a:gd name="connsiteY1387" fmla="*/ 3797991 h 5071335"/>
              <a:gd name="connsiteX1388" fmla="*/ 5529587 w 13768337"/>
              <a:gd name="connsiteY1388" fmla="*/ 3799523 h 5071335"/>
              <a:gd name="connsiteX1389" fmla="*/ 5529587 w 13768337"/>
              <a:gd name="connsiteY1389" fmla="*/ 3797991 h 5071335"/>
              <a:gd name="connsiteX1390" fmla="*/ 5527734 w 13768337"/>
              <a:gd name="connsiteY1390" fmla="*/ 3797991 h 5071335"/>
              <a:gd name="connsiteX1391" fmla="*/ 5793721 w 13768337"/>
              <a:gd name="connsiteY1391" fmla="*/ 3795342 h 5071335"/>
              <a:gd name="connsiteX1392" fmla="*/ 5793721 w 13768337"/>
              <a:gd name="connsiteY1392" fmla="*/ 3795900 h 5071335"/>
              <a:gd name="connsiteX1393" fmla="*/ 5796965 w 13768337"/>
              <a:gd name="connsiteY1393" fmla="*/ 3795342 h 5071335"/>
              <a:gd name="connsiteX1394" fmla="*/ 5793721 w 13768337"/>
              <a:gd name="connsiteY1394" fmla="*/ 3795342 h 5071335"/>
              <a:gd name="connsiteX1395" fmla="*/ 5901050 w 13768337"/>
              <a:gd name="connsiteY1395" fmla="*/ 3794881 h 5071335"/>
              <a:gd name="connsiteX1396" fmla="*/ 5896234 w 13768337"/>
              <a:gd name="connsiteY1396" fmla="*/ 3796028 h 5071335"/>
              <a:gd name="connsiteX1397" fmla="*/ 5895495 w 13768337"/>
              <a:gd name="connsiteY1397" fmla="*/ 3799123 h 5071335"/>
              <a:gd name="connsiteX1398" fmla="*/ 5880376 w 13768337"/>
              <a:gd name="connsiteY1398" fmla="*/ 3814017 h 5071335"/>
              <a:gd name="connsiteX1399" fmla="*/ 5901229 w 13768337"/>
              <a:gd name="connsiteY1399" fmla="*/ 3814017 h 5071335"/>
              <a:gd name="connsiteX1400" fmla="*/ 5905862 w 13768337"/>
              <a:gd name="connsiteY1400" fmla="*/ 3808999 h 5071335"/>
              <a:gd name="connsiteX1401" fmla="*/ 5896594 w 13768337"/>
              <a:gd name="connsiteY1401" fmla="*/ 3810394 h 5071335"/>
              <a:gd name="connsiteX1402" fmla="*/ 5909106 w 13768337"/>
              <a:gd name="connsiteY1402" fmla="*/ 3801892 h 5071335"/>
              <a:gd name="connsiteX1403" fmla="*/ 5909544 w 13768337"/>
              <a:gd name="connsiteY1403" fmla="*/ 3796015 h 5071335"/>
              <a:gd name="connsiteX1404" fmla="*/ 6761029 w 13768337"/>
              <a:gd name="connsiteY1404" fmla="*/ 3790008 h 5071335"/>
              <a:gd name="connsiteX1405" fmla="*/ 6760487 w 13768337"/>
              <a:gd name="connsiteY1405" fmla="*/ 3790645 h 5071335"/>
              <a:gd name="connsiteX1406" fmla="*/ 6761159 w 13768337"/>
              <a:gd name="connsiteY1406" fmla="*/ 3791635 h 5071335"/>
              <a:gd name="connsiteX1407" fmla="*/ 5993288 w 13768337"/>
              <a:gd name="connsiteY1407" fmla="*/ 3788494 h 5071335"/>
              <a:gd name="connsiteX1408" fmla="*/ 5989272 w 13768337"/>
              <a:gd name="connsiteY1408" fmla="*/ 3789028 h 5071335"/>
              <a:gd name="connsiteX1409" fmla="*/ 5989272 w 13768337"/>
              <a:gd name="connsiteY1409" fmla="*/ 3793808 h 5071335"/>
              <a:gd name="connsiteX1410" fmla="*/ 5967464 w 13768337"/>
              <a:gd name="connsiteY1410" fmla="*/ 3797651 h 5071335"/>
              <a:gd name="connsiteX1411" fmla="*/ 5970059 w 13768337"/>
              <a:gd name="connsiteY1411" fmla="*/ 3808711 h 5071335"/>
              <a:gd name="connsiteX1412" fmla="*/ 6025533 w 13768337"/>
              <a:gd name="connsiteY1412" fmla="*/ 3810272 h 5071335"/>
              <a:gd name="connsiteX1413" fmla="*/ 6091220 w 13768337"/>
              <a:gd name="connsiteY1413" fmla="*/ 3797991 h 5071335"/>
              <a:gd name="connsiteX1414" fmla="*/ 6084441 w 13768337"/>
              <a:gd name="connsiteY1414" fmla="*/ 3794214 h 5071335"/>
              <a:gd name="connsiteX1415" fmla="*/ 6083229 w 13768337"/>
              <a:gd name="connsiteY1415" fmla="*/ 3794812 h 5071335"/>
              <a:gd name="connsiteX1416" fmla="*/ 5998384 w 13768337"/>
              <a:gd name="connsiteY1416" fmla="*/ 3808981 h 5071335"/>
              <a:gd name="connsiteX1417" fmla="*/ 5993288 w 13768337"/>
              <a:gd name="connsiteY1417" fmla="*/ 3788494 h 5071335"/>
              <a:gd name="connsiteX1418" fmla="*/ 3563405 w 13768337"/>
              <a:gd name="connsiteY1418" fmla="*/ 3786980 h 5071335"/>
              <a:gd name="connsiteX1419" fmla="*/ 3568502 w 13768337"/>
              <a:gd name="connsiteY1419" fmla="*/ 3808024 h 5071335"/>
              <a:gd name="connsiteX1420" fmla="*/ 3539772 w 13768337"/>
              <a:gd name="connsiteY1420" fmla="*/ 3802449 h 5071335"/>
              <a:gd name="connsiteX1421" fmla="*/ 3560162 w 13768337"/>
              <a:gd name="connsiteY1421" fmla="*/ 3797154 h 5071335"/>
              <a:gd name="connsiteX1422" fmla="*/ 3563405 w 13768337"/>
              <a:gd name="connsiteY1422" fmla="*/ 3786980 h 5071335"/>
              <a:gd name="connsiteX1423" fmla="*/ 5806696 w 13768337"/>
              <a:gd name="connsiteY1423" fmla="*/ 3786423 h 5071335"/>
              <a:gd name="connsiteX1424" fmla="*/ 5805306 w 13768337"/>
              <a:gd name="connsiteY1424" fmla="*/ 3788792 h 5071335"/>
              <a:gd name="connsiteX1425" fmla="*/ 5804379 w 13768337"/>
              <a:gd name="connsiteY1425" fmla="*/ 3786980 h 5071335"/>
              <a:gd name="connsiteX1426" fmla="*/ 5802989 w 13768337"/>
              <a:gd name="connsiteY1426" fmla="*/ 3793808 h 5071335"/>
              <a:gd name="connsiteX1427" fmla="*/ 5814574 w 13768337"/>
              <a:gd name="connsiteY1427" fmla="*/ 3787817 h 5071335"/>
              <a:gd name="connsiteX1428" fmla="*/ 5806696 w 13768337"/>
              <a:gd name="connsiteY1428" fmla="*/ 3786423 h 5071335"/>
              <a:gd name="connsiteX1429" fmla="*/ 5446176 w 13768337"/>
              <a:gd name="connsiteY1429" fmla="*/ 3785876 h 5071335"/>
              <a:gd name="connsiteX1430" fmla="*/ 5441356 w 13768337"/>
              <a:gd name="connsiteY1430" fmla="*/ 3787733 h 5071335"/>
              <a:gd name="connsiteX1431" fmla="*/ 5439920 w 13768337"/>
              <a:gd name="connsiteY1431" fmla="*/ 3789842 h 5071335"/>
              <a:gd name="connsiteX1432" fmla="*/ 5446176 w 13768337"/>
              <a:gd name="connsiteY1432" fmla="*/ 3788792 h 5071335"/>
              <a:gd name="connsiteX1433" fmla="*/ 5031232 w 13768337"/>
              <a:gd name="connsiteY1433" fmla="*/ 3784977 h 5071335"/>
              <a:gd name="connsiteX1434" fmla="*/ 5024241 w 13768337"/>
              <a:gd name="connsiteY1434" fmla="*/ 3790508 h 5071335"/>
              <a:gd name="connsiteX1435" fmla="*/ 4918370 w 13768337"/>
              <a:gd name="connsiteY1435" fmla="*/ 3806073 h 5071335"/>
              <a:gd name="connsiteX1436" fmla="*/ 4909102 w 13768337"/>
              <a:gd name="connsiteY1436" fmla="*/ 3790185 h 5071335"/>
              <a:gd name="connsiteX1437" fmla="*/ 4882225 w 13768337"/>
              <a:gd name="connsiteY1437" fmla="*/ 3790185 h 5071335"/>
              <a:gd name="connsiteX1438" fmla="*/ 4895200 w 13768337"/>
              <a:gd name="connsiteY1438" fmla="*/ 3801473 h 5071335"/>
              <a:gd name="connsiteX1439" fmla="*/ 4894737 w 13768337"/>
              <a:gd name="connsiteY1439" fmla="*/ 3799523 h 5071335"/>
              <a:gd name="connsiteX1440" fmla="*/ 4910492 w 13768337"/>
              <a:gd name="connsiteY1440" fmla="*/ 3815410 h 5071335"/>
              <a:gd name="connsiteX1441" fmla="*/ 4982319 w 13768337"/>
              <a:gd name="connsiteY1441" fmla="*/ 3806073 h 5071335"/>
              <a:gd name="connsiteX1442" fmla="*/ 5005952 w 13768337"/>
              <a:gd name="connsiteY1442" fmla="*/ 3827674 h 5071335"/>
              <a:gd name="connsiteX1443" fmla="*/ 5001317 w 13768337"/>
              <a:gd name="connsiteY1443" fmla="*/ 3850528 h 5071335"/>
              <a:gd name="connsiteX1444" fmla="*/ 5009194 w 13768337"/>
              <a:gd name="connsiteY1444" fmla="*/ 3846348 h 5071335"/>
              <a:gd name="connsiteX1445" fmla="*/ 5011048 w 13768337"/>
              <a:gd name="connsiteY1445" fmla="*/ 3852898 h 5071335"/>
              <a:gd name="connsiteX1446" fmla="*/ 5028657 w 13768337"/>
              <a:gd name="connsiteY1446" fmla="*/ 3858472 h 5071335"/>
              <a:gd name="connsiteX1447" fmla="*/ 5031900 w 13768337"/>
              <a:gd name="connsiteY1447" fmla="*/ 3854292 h 5071335"/>
              <a:gd name="connsiteX1448" fmla="*/ 5033291 w 13768337"/>
              <a:gd name="connsiteY1448" fmla="*/ 3841191 h 5071335"/>
              <a:gd name="connsiteX1449" fmla="*/ 5039779 w 13768337"/>
              <a:gd name="connsiteY1449" fmla="*/ 3844815 h 5071335"/>
              <a:gd name="connsiteX1450" fmla="*/ 5044187 w 13768337"/>
              <a:gd name="connsiteY1450" fmla="*/ 3845422 h 5071335"/>
              <a:gd name="connsiteX1451" fmla="*/ 5046313 w 13768337"/>
              <a:gd name="connsiteY1451" fmla="*/ 3837451 h 5071335"/>
              <a:gd name="connsiteX1452" fmla="*/ 5056797 w 13768337"/>
              <a:gd name="connsiteY1452" fmla="*/ 3823549 h 5071335"/>
              <a:gd name="connsiteX1453" fmla="*/ 5053553 w 13768337"/>
              <a:gd name="connsiteY1453" fmla="*/ 3809055 h 5071335"/>
              <a:gd name="connsiteX1454" fmla="*/ 5041043 w 13768337"/>
              <a:gd name="connsiteY1454" fmla="*/ 3814212 h 5071335"/>
              <a:gd name="connsiteX1455" fmla="*/ 5026213 w 13768337"/>
              <a:gd name="connsiteY1455" fmla="*/ 3801947 h 5071335"/>
              <a:gd name="connsiteX1456" fmla="*/ 5031601 w 13768337"/>
              <a:gd name="connsiteY1456" fmla="*/ 3785852 h 5071335"/>
              <a:gd name="connsiteX1457" fmla="*/ 6767185 w 13768337"/>
              <a:gd name="connsiteY1457" fmla="*/ 3783831 h 5071335"/>
              <a:gd name="connsiteX1458" fmla="*/ 6771816 w 13768337"/>
              <a:gd name="connsiteY1458" fmla="*/ 3784807 h 5071335"/>
              <a:gd name="connsiteX1459" fmla="*/ 6772744 w 13768337"/>
              <a:gd name="connsiteY1459" fmla="*/ 3784249 h 5071335"/>
              <a:gd name="connsiteX1460" fmla="*/ 6767185 w 13768337"/>
              <a:gd name="connsiteY1460" fmla="*/ 3783831 h 5071335"/>
              <a:gd name="connsiteX1461" fmla="*/ 5455769 w 13768337"/>
              <a:gd name="connsiteY1461" fmla="*/ 3782180 h 5071335"/>
              <a:gd name="connsiteX1462" fmla="*/ 5446262 w 13768337"/>
              <a:gd name="connsiteY1462" fmla="*/ 3785843 h 5071335"/>
              <a:gd name="connsiteX1463" fmla="*/ 5456370 w 13768337"/>
              <a:gd name="connsiteY1463" fmla="*/ 3783218 h 5071335"/>
              <a:gd name="connsiteX1464" fmla="*/ 3411412 w 13768337"/>
              <a:gd name="connsiteY1464" fmla="*/ 3781406 h 5071335"/>
              <a:gd name="connsiteX1465" fmla="*/ 3505018 w 13768337"/>
              <a:gd name="connsiteY1465" fmla="*/ 3802728 h 5071335"/>
              <a:gd name="connsiteX1466" fmla="*/ 3386853 w 13768337"/>
              <a:gd name="connsiteY1466" fmla="*/ 3792555 h 5071335"/>
              <a:gd name="connsiteX1467" fmla="*/ 3411412 w 13768337"/>
              <a:gd name="connsiteY1467" fmla="*/ 3781406 h 5071335"/>
              <a:gd name="connsiteX1468" fmla="*/ 5872342 w 13768337"/>
              <a:gd name="connsiteY1468" fmla="*/ 3781387 h 5071335"/>
              <a:gd name="connsiteX1469" fmla="*/ 5842626 w 13768337"/>
              <a:gd name="connsiteY1469" fmla="*/ 3786700 h 5071335"/>
              <a:gd name="connsiteX1470" fmla="*/ 5823602 w 13768337"/>
              <a:gd name="connsiteY1470" fmla="*/ 3787244 h 5071335"/>
              <a:gd name="connsiteX1471" fmla="*/ 5818281 w 13768337"/>
              <a:gd name="connsiteY1471" fmla="*/ 3793808 h 5071335"/>
              <a:gd name="connsiteX1472" fmla="*/ 5865981 w 13768337"/>
              <a:gd name="connsiteY1472" fmla="*/ 3798785 h 5071335"/>
              <a:gd name="connsiteX1473" fmla="*/ 5877941 w 13768337"/>
              <a:gd name="connsiteY1473" fmla="*/ 3793858 h 5071335"/>
              <a:gd name="connsiteX1474" fmla="*/ 5876859 w 13768337"/>
              <a:gd name="connsiteY1474" fmla="*/ 3788895 h 5071335"/>
              <a:gd name="connsiteX1475" fmla="*/ 5872342 w 13768337"/>
              <a:gd name="connsiteY1475" fmla="*/ 3781387 h 5071335"/>
              <a:gd name="connsiteX1476" fmla="*/ 12660135 w 13768337"/>
              <a:gd name="connsiteY1476" fmla="*/ 3776787 h 5071335"/>
              <a:gd name="connsiteX1477" fmla="*/ 12678207 w 13768337"/>
              <a:gd name="connsiteY1477" fmla="*/ 3783756 h 5071335"/>
              <a:gd name="connsiteX1478" fmla="*/ 12660135 w 13768337"/>
              <a:gd name="connsiteY1478" fmla="*/ 3776787 h 5071335"/>
              <a:gd name="connsiteX1479" fmla="*/ 4780278 w 13768337"/>
              <a:gd name="connsiteY1479" fmla="*/ 3776668 h 5071335"/>
              <a:gd name="connsiteX1480" fmla="*/ 4784449 w 13768337"/>
              <a:gd name="connsiteY1480" fmla="*/ 3782243 h 5071335"/>
              <a:gd name="connsiteX1481" fmla="*/ 4784913 w 13768337"/>
              <a:gd name="connsiteY1481" fmla="*/ 3776668 h 5071335"/>
              <a:gd name="connsiteX1482" fmla="*/ 4780278 w 13768337"/>
              <a:gd name="connsiteY1482" fmla="*/ 3776668 h 5071335"/>
              <a:gd name="connsiteX1483" fmla="*/ 6755585 w 13768337"/>
              <a:gd name="connsiteY1483" fmla="*/ 3774989 h 5071335"/>
              <a:gd name="connsiteX1484" fmla="*/ 6754383 w 13768337"/>
              <a:gd name="connsiteY1484" fmla="*/ 3781653 h 5071335"/>
              <a:gd name="connsiteX1485" fmla="*/ 6754930 w 13768337"/>
              <a:gd name="connsiteY1485" fmla="*/ 3782459 h 5071335"/>
              <a:gd name="connsiteX1486" fmla="*/ 6755090 w 13768337"/>
              <a:gd name="connsiteY1486" fmla="*/ 3782329 h 5071335"/>
              <a:gd name="connsiteX1487" fmla="*/ 6759433 w 13768337"/>
              <a:gd name="connsiteY1487" fmla="*/ 3781685 h 5071335"/>
              <a:gd name="connsiteX1488" fmla="*/ 3486481 w 13768337"/>
              <a:gd name="connsiteY1488" fmla="*/ 3772487 h 5071335"/>
              <a:gd name="connsiteX1489" fmla="*/ 3530041 w 13768337"/>
              <a:gd name="connsiteY1489" fmla="*/ 3797712 h 5071335"/>
              <a:gd name="connsiteX1490" fmla="*/ 3470263 w 13768337"/>
              <a:gd name="connsiteY1490" fmla="*/ 3776111 h 5071335"/>
              <a:gd name="connsiteX1491" fmla="*/ 3486481 w 13768337"/>
              <a:gd name="connsiteY1491" fmla="*/ 3772487 h 5071335"/>
              <a:gd name="connsiteX1492" fmla="*/ 5128161 w 13768337"/>
              <a:gd name="connsiteY1492" fmla="*/ 3769755 h 5071335"/>
              <a:gd name="connsiteX1493" fmla="*/ 5114258 w 13768337"/>
              <a:gd name="connsiteY1493" fmla="*/ 3803481 h 5071335"/>
              <a:gd name="connsiteX1494" fmla="*/ 5128161 w 13768337"/>
              <a:gd name="connsiteY1494" fmla="*/ 3769755 h 5071335"/>
              <a:gd name="connsiteX1495" fmla="*/ 12587847 w 13768337"/>
              <a:gd name="connsiteY1495" fmla="*/ 3769263 h 5071335"/>
              <a:gd name="connsiteX1496" fmla="*/ 12611017 w 13768337"/>
              <a:gd name="connsiteY1496" fmla="*/ 3770656 h 5071335"/>
              <a:gd name="connsiteX1497" fmla="*/ 12587847 w 13768337"/>
              <a:gd name="connsiteY1497" fmla="*/ 3769263 h 5071335"/>
              <a:gd name="connsiteX1498" fmla="*/ 4913736 w 13768337"/>
              <a:gd name="connsiteY1498" fmla="*/ 3767191 h 5071335"/>
              <a:gd name="connsiteX1499" fmla="*/ 4913736 w 13768337"/>
              <a:gd name="connsiteY1499" fmla="*/ 3768584 h 5071335"/>
              <a:gd name="connsiteX1500" fmla="*/ 4915127 w 13768337"/>
              <a:gd name="connsiteY1500" fmla="*/ 3767191 h 5071335"/>
              <a:gd name="connsiteX1501" fmla="*/ 4913736 w 13768337"/>
              <a:gd name="connsiteY1501" fmla="*/ 3767191 h 5071335"/>
              <a:gd name="connsiteX1502" fmla="*/ 5492379 w 13768337"/>
              <a:gd name="connsiteY1502" fmla="*/ 3765499 h 5071335"/>
              <a:gd name="connsiteX1503" fmla="*/ 5476243 w 13768337"/>
              <a:gd name="connsiteY1503" fmla="*/ 3765989 h 5071335"/>
              <a:gd name="connsiteX1504" fmla="*/ 5474480 w 13768337"/>
              <a:gd name="connsiteY1504" fmla="*/ 3766650 h 5071335"/>
              <a:gd name="connsiteX1505" fmla="*/ 5478614 w 13768337"/>
              <a:gd name="connsiteY1505" fmla="*/ 3772487 h 5071335"/>
              <a:gd name="connsiteX1506" fmla="*/ 5488301 w 13768337"/>
              <a:gd name="connsiteY1506" fmla="*/ 3770379 h 5071335"/>
              <a:gd name="connsiteX1507" fmla="*/ 4744133 w 13768337"/>
              <a:gd name="connsiteY1507" fmla="*/ 3762592 h 5071335"/>
              <a:gd name="connsiteX1508" fmla="*/ 4747841 w 13768337"/>
              <a:gd name="connsiteY1508" fmla="*/ 3767191 h 5071335"/>
              <a:gd name="connsiteX1509" fmla="*/ 4747841 w 13768337"/>
              <a:gd name="connsiteY1509" fmla="*/ 3763010 h 5071335"/>
              <a:gd name="connsiteX1510" fmla="*/ 4744133 w 13768337"/>
              <a:gd name="connsiteY1510" fmla="*/ 3762592 h 5071335"/>
              <a:gd name="connsiteX1511" fmla="*/ 4739036 w 13768337"/>
              <a:gd name="connsiteY1511" fmla="*/ 3762175 h 5071335"/>
              <a:gd name="connsiteX1512" fmla="*/ 4731621 w 13768337"/>
              <a:gd name="connsiteY1512" fmla="*/ 3765937 h 5071335"/>
              <a:gd name="connsiteX1513" fmla="*/ 4733938 w 13768337"/>
              <a:gd name="connsiteY1513" fmla="*/ 3770954 h 5071335"/>
              <a:gd name="connsiteX1514" fmla="*/ 4739964 w 13768337"/>
              <a:gd name="connsiteY1514" fmla="*/ 3781685 h 5071335"/>
              <a:gd name="connsiteX1515" fmla="*/ 4743206 w 13768337"/>
              <a:gd name="connsiteY1515" fmla="*/ 3783218 h 5071335"/>
              <a:gd name="connsiteX1516" fmla="*/ 4739964 w 13768337"/>
              <a:gd name="connsiteY1516" fmla="*/ 3793808 h 5071335"/>
              <a:gd name="connsiteX1517" fmla="*/ 4730231 w 13768337"/>
              <a:gd name="connsiteY1517" fmla="*/ 3793808 h 5071335"/>
              <a:gd name="connsiteX1518" fmla="*/ 4726989 w 13768337"/>
              <a:gd name="connsiteY1518" fmla="*/ 3787399 h 5071335"/>
              <a:gd name="connsiteX1519" fmla="*/ 4720501 w 13768337"/>
              <a:gd name="connsiteY1519" fmla="*/ 3795342 h 5071335"/>
              <a:gd name="connsiteX1520" fmla="*/ 4747841 w 13768337"/>
              <a:gd name="connsiteY1520" fmla="*/ 3826141 h 5071335"/>
              <a:gd name="connsiteX1521" fmla="*/ 4771474 w 13768337"/>
              <a:gd name="connsiteY1521" fmla="*/ 3821124 h 5071335"/>
              <a:gd name="connsiteX1522" fmla="*/ 4766841 w 13768337"/>
              <a:gd name="connsiteY1522" fmla="*/ 3800916 h 5071335"/>
              <a:gd name="connsiteX1523" fmla="*/ 4783522 w 13768337"/>
              <a:gd name="connsiteY1523" fmla="*/ 3784054 h 5071335"/>
              <a:gd name="connsiteX1524" fmla="*/ 4747841 w 13768337"/>
              <a:gd name="connsiteY1524" fmla="*/ 3788792 h 5071335"/>
              <a:gd name="connsiteX1525" fmla="*/ 4749695 w 13768337"/>
              <a:gd name="connsiteY1525" fmla="*/ 3780291 h 5071335"/>
              <a:gd name="connsiteX1526" fmla="*/ 4746450 w 13768337"/>
              <a:gd name="connsiteY1526" fmla="*/ 3772487 h 5071335"/>
              <a:gd name="connsiteX1527" fmla="*/ 4743671 w 13768337"/>
              <a:gd name="connsiteY1527" fmla="*/ 3762592 h 5071335"/>
              <a:gd name="connsiteX1528" fmla="*/ 4739036 w 13768337"/>
              <a:gd name="connsiteY1528" fmla="*/ 3762175 h 5071335"/>
              <a:gd name="connsiteX1529" fmla="*/ 5593547 w 13768337"/>
              <a:gd name="connsiteY1529" fmla="*/ 3758450 h 5071335"/>
              <a:gd name="connsiteX1530" fmla="*/ 5589540 w 13768337"/>
              <a:gd name="connsiteY1530" fmla="*/ 3760647 h 5071335"/>
              <a:gd name="connsiteX1531" fmla="*/ 5574408 w 13768337"/>
              <a:gd name="connsiteY1531" fmla="*/ 3759391 h 5071335"/>
              <a:gd name="connsiteX1532" fmla="*/ 5573256 w 13768337"/>
              <a:gd name="connsiteY1532" fmla="*/ 3758941 h 5071335"/>
              <a:gd name="connsiteX1533" fmla="*/ 5573221 w 13768337"/>
              <a:gd name="connsiteY1533" fmla="*/ 3759089 h 5071335"/>
              <a:gd name="connsiteX1534" fmla="*/ 5569282 w 13768337"/>
              <a:gd name="connsiteY1534" fmla="*/ 3767869 h 5071335"/>
              <a:gd name="connsiteX1535" fmla="*/ 5547265 w 13768337"/>
              <a:gd name="connsiteY1535" fmla="*/ 3759241 h 5071335"/>
              <a:gd name="connsiteX1536" fmla="*/ 5550137 w 13768337"/>
              <a:gd name="connsiteY1536" fmla="*/ 3762909 h 5071335"/>
              <a:gd name="connsiteX1537" fmla="*/ 5555872 w 13768337"/>
              <a:gd name="connsiteY1537" fmla="*/ 3775330 h 5071335"/>
              <a:gd name="connsiteX1538" fmla="*/ 5519090 w 13768337"/>
              <a:gd name="connsiteY1538" fmla="*/ 3761116 h 5071335"/>
              <a:gd name="connsiteX1539" fmla="*/ 5505141 w 13768337"/>
              <a:gd name="connsiteY1539" fmla="*/ 3763517 h 5071335"/>
              <a:gd name="connsiteX1540" fmla="*/ 5502188 w 13768337"/>
              <a:gd name="connsiteY1540" fmla="*/ 3766512 h 5071335"/>
              <a:gd name="connsiteX1541" fmla="*/ 5497612 w 13768337"/>
              <a:gd name="connsiteY1541" fmla="*/ 3778062 h 5071335"/>
              <a:gd name="connsiteX1542" fmla="*/ 5507678 w 13768337"/>
              <a:gd name="connsiteY1542" fmla="*/ 3782904 h 5071335"/>
              <a:gd name="connsiteX1543" fmla="*/ 5508859 w 13768337"/>
              <a:gd name="connsiteY1543" fmla="*/ 3781601 h 5071335"/>
              <a:gd name="connsiteX1544" fmla="*/ 5521408 w 13768337"/>
              <a:gd name="connsiteY1544" fmla="*/ 3780312 h 5071335"/>
              <a:gd name="connsiteX1545" fmla="*/ 5533733 w 13768337"/>
              <a:gd name="connsiteY1545" fmla="*/ 3781613 h 5071335"/>
              <a:gd name="connsiteX1546" fmla="*/ 5534220 w 13768337"/>
              <a:gd name="connsiteY1546" fmla="*/ 3779315 h 5071335"/>
              <a:gd name="connsiteX1547" fmla="*/ 5519855 w 13768337"/>
              <a:gd name="connsiteY1547" fmla="*/ 3770954 h 5071335"/>
              <a:gd name="connsiteX1548" fmla="*/ 5543488 w 13768337"/>
              <a:gd name="connsiteY1548" fmla="*/ 3765937 h 5071335"/>
              <a:gd name="connsiteX1549" fmla="*/ 5543488 w 13768337"/>
              <a:gd name="connsiteY1549" fmla="*/ 3772487 h 5071335"/>
              <a:gd name="connsiteX1550" fmla="*/ 5561561 w 13768337"/>
              <a:gd name="connsiteY1550" fmla="*/ 3778062 h 5071335"/>
              <a:gd name="connsiteX1551" fmla="*/ 5561561 w 13768337"/>
              <a:gd name="connsiteY1551" fmla="*/ 3785865 h 5071335"/>
              <a:gd name="connsiteX1552" fmla="*/ 5588437 w 13768337"/>
              <a:gd name="connsiteY1552" fmla="*/ 3788792 h 5071335"/>
              <a:gd name="connsiteX1553" fmla="*/ 5634777 w 13768337"/>
              <a:gd name="connsiteY1553" fmla="*/ 3807467 h 5071335"/>
              <a:gd name="connsiteX1554" fmla="*/ 5609805 w 13768337"/>
              <a:gd name="connsiteY1554" fmla="*/ 3818261 h 5071335"/>
              <a:gd name="connsiteX1555" fmla="*/ 5604683 w 13768337"/>
              <a:gd name="connsiteY1555" fmla="*/ 3820063 h 5071335"/>
              <a:gd name="connsiteX1556" fmla="*/ 5611016 w 13768337"/>
              <a:gd name="connsiteY1556" fmla="*/ 3828605 h 5071335"/>
              <a:gd name="connsiteX1557" fmla="*/ 5619357 w 13768337"/>
              <a:gd name="connsiteY1557" fmla="*/ 3828601 h 5071335"/>
              <a:gd name="connsiteX1558" fmla="*/ 5619593 w 13768337"/>
              <a:gd name="connsiteY1558" fmla="*/ 3828512 h 5071335"/>
              <a:gd name="connsiteX1559" fmla="*/ 5620072 w 13768337"/>
              <a:gd name="connsiteY1559" fmla="*/ 3827617 h 5071335"/>
              <a:gd name="connsiteX1560" fmla="*/ 5626730 w 13768337"/>
              <a:gd name="connsiteY1560" fmla="*/ 3825804 h 5071335"/>
              <a:gd name="connsiteX1561" fmla="*/ 5628047 w 13768337"/>
              <a:gd name="connsiteY1561" fmla="*/ 3825304 h 5071335"/>
              <a:gd name="connsiteX1562" fmla="*/ 5628718 w 13768337"/>
              <a:gd name="connsiteY1562" fmla="*/ 3825262 h 5071335"/>
              <a:gd name="connsiteX1563" fmla="*/ 5629970 w 13768337"/>
              <a:gd name="connsiteY1563" fmla="*/ 3824921 h 5071335"/>
              <a:gd name="connsiteX1564" fmla="*/ 5630717 w 13768337"/>
              <a:gd name="connsiteY1564" fmla="*/ 3825137 h 5071335"/>
              <a:gd name="connsiteX1565" fmla="*/ 5636039 w 13768337"/>
              <a:gd name="connsiteY1565" fmla="*/ 3824804 h 5071335"/>
              <a:gd name="connsiteX1566" fmla="*/ 5634571 w 13768337"/>
              <a:gd name="connsiteY1566" fmla="*/ 3826249 h 5071335"/>
              <a:gd name="connsiteX1567" fmla="*/ 5648678 w 13768337"/>
              <a:gd name="connsiteY1567" fmla="*/ 3830321 h 5071335"/>
              <a:gd name="connsiteX1568" fmla="*/ 5648678 w 13768337"/>
              <a:gd name="connsiteY1568" fmla="*/ 3841985 h 5071335"/>
              <a:gd name="connsiteX1569" fmla="*/ 5649941 w 13768337"/>
              <a:gd name="connsiteY1569" fmla="*/ 3841857 h 5071335"/>
              <a:gd name="connsiteX1570" fmla="*/ 5668013 w 13768337"/>
              <a:gd name="connsiteY1570" fmla="*/ 3826336 h 5071335"/>
              <a:gd name="connsiteX1571" fmla="*/ 5730108 w 13768337"/>
              <a:gd name="connsiteY1571" fmla="*/ 3818392 h 5071335"/>
              <a:gd name="connsiteX1572" fmla="*/ 5747813 w 13768337"/>
              <a:gd name="connsiteY1572" fmla="*/ 3827146 h 5071335"/>
              <a:gd name="connsiteX1573" fmla="*/ 5764828 w 13768337"/>
              <a:gd name="connsiteY1573" fmla="*/ 3829909 h 5071335"/>
              <a:gd name="connsiteX1574" fmla="*/ 5782078 w 13768337"/>
              <a:gd name="connsiteY1574" fmla="*/ 3820602 h 5071335"/>
              <a:gd name="connsiteX1575" fmla="*/ 5805306 w 13768337"/>
              <a:gd name="connsiteY1575" fmla="*/ 3821960 h 5071335"/>
              <a:gd name="connsiteX1576" fmla="*/ 5808076 w 13768337"/>
              <a:gd name="connsiteY1576" fmla="*/ 3820930 h 5071335"/>
              <a:gd name="connsiteX1577" fmla="*/ 5816300 w 13768337"/>
              <a:gd name="connsiteY1577" fmla="*/ 3814212 h 5071335"/>
              <a:gd name="connsiteX1578" fmla="*/ 5819441 w 13768337"/>
              <a:gd name="connsiteY1578" fmla="*/ 3816702 h 5071335"/>
              <a:gd name="connsiteX1579" fmla="*/ 5822915 w 13768337"/>
              <a:gd name="connsiteY1579" fmla="*/ 3815410 h 5071335"/>
              <a:gd name="connsiteX1580" fmla="*/ 5776575 w 13768337"/>
              <a:gd name="connsiteY1580" fmla="*/ 3799523 h 5071335"/>
              <a:gd name="connsiteX1581" fmla="*/ 5788160 w 13768337"/>
              <a:gd name="connsiteY1581" fmla="*/ 3797154 h 5071335"/>
              <a:gd name="connsiteX1582" fmla="*/ 5795110 w 13768337"/>
              <a:gd name="connsiteY1582" fmla="*/ 3785865 h 5071335"/>
              <a:gd name="connsiteX1583" fmla="*/ 5764527 w 13768337"/>
              <a:gd name="connsiteY1583" fmla="*/ 3782243 h 5071335"/>
              <a:gd name="connsiteX1584" fmla="*/ 5759430 w 13768337"/>
              <a:gd name="connsiteY1584" fmla="*/ 3792555 h 5071335"/>
              <a:gd name="connsiteX1585" fmla="*/ 5739967 w 13768337"/>
              <a:gd name="connsiteY1585" fmla="*/ 3792555 h 5071335"/>
              <a:gd name="connsiteX1586" fmla="*/ 5738577 w 13768337"/>
              <a:gd name="connsiteY1586" fmla="*/ 3787399 h 5071335"/>
              <a:gd name="connsiteX1587" fmla="*/ 5685750 w 13768337"/>
              <a:gd name="connsiteY1587" fmla="*/ 3790185 h 5071335"/>
              <a:gd name="connsiteX1588" fmla="*/ 5676483 w 13768337"/>
              <a:gd name="connsiteY1588" fmla="*/ 3800359 h 5071335"/>
              <a:gd name="connsiteX1589" fmla="*/ 5638078 w 13768337"/>
              <a:gd name="connsiteY1589" fmla="*/ 3790360 h 5071335"/>
              <a:gd name="connsiteX1590" fmla="*/ 5634942 w 13768337"/>
              <a:gd name="connsiteY1590" fmla="*/ 3790713 h 5071335"/>
              <a:gd name="connsiteX1591" fmla="*/ 5633693 w 13768337"/>
              <a:gd name="connsiteY1591" fmla="*/ 3796437 h 5071335"/>
              <a:gd name="connsiteX1592" fmla="*/ 5626410 w 13768337"/>
              <a:gd name="connsiteY1592" fmla="*/ 3791932 h 5071335"/>
              <a:gd name="connsiteX1593" fmla="*/ 5626239 w 13768337"/>
              <a:gd name="connsiteY1593" fmla="*/ 3791693 h 5071335"/>
              <a:gd name="connsiteX1594" fmla="*/ 5615423 w 13768337"/>
              <a:gd name="connsiteY1594" fmla="*/ 3792912 h 5071335"/>
              <a:gd name="connsiteX1595" fmla="*/ 5598631 w 13768337"/>
              <a:gd name="connsiteY1595" fmla="*/ 3790185 h 5071335"/>
              <a:gd name="connsiteX1596" fmla="*/ 5620294 w 13768337"/>
              <a:gd name="connsiteY1596" fmla="*/ 3781798 h 5071335"/>
              <a:gd name="connsiteX1597" fmla="*/ 5617939 w 13768337"/>
              <a:gd name="connsiteY1597" fmla="*/ 3766475 h 5071335"/>
              <a:gd name="connsiteX1598" fmla="*/ 5667855 w 13768337"/>
              <a:gd name="connsiteY1598" fmla="*/ 3766965 h 5071335"/>
              <a:gd name="connsiteX1599" fmla="*/ 5672997 w 13768337"/>
              <a:gd name="connsiteY1599" fmla="*/ 3763802 h 5071335"/>
              <a:gd name="connsiteX1600" fmla="*/ 5652200 w 13768337"/>
              <a:gd name="connsiteY1600" fmla="*/ 3762491 h 5071335"/>
              <a:gd name="connsiteX1601" fmla="*/ 5610089 w 13768337"/>
              <a:gd name="connsiteY1601" fmla="*/ 3767386 h 5071335"/>
              <a:gd name="connsiteX1602" fmla="*/ 5605674 w 13768337"/>
              <a:gd name="connsiteY1602" fmla="*/ 3759100 h 5071335"/>
              <a:gd name="connsiteX1603" fmla="*/ 5595949 w 13768337"/>
              <a:gd name="connsiteY1603" fmla="*/ 3759420 h 5071335"/>
              <a:gd name="connsiteX1604" fmla="*/ 4725135 w 13768337"/>
              <a:gd name="connsiteY1604" fmla="*/ 3757993 h 5071335"/>
              <a:gd name="connsiteX1605" fmla="*/ 4707989 w 13768337"/>
              <a:gd name="connsiteY1605" fmla="*/ 3773741 h 5071335"/>
              <a:gd name="connsiteX1606" fmla="*/ 4715867 w 13768337"/>
              <a:gd name="connsiteY1606" fmla="*/ 3773741 h 5071335"/>
              <a:gd name="connsiteX1607" fmla="*/ 4720501 w 13768337"/>
              <a:gd name="connsiteY1607" fmla="*/ 3761617 h 5071335"/>
              <a:gd name="connsiteX1608" fmla="*/ 4725135 w 13768337"/>
              <a:gd name="connsiteY1608" fmla="*/ 3761617 h 5071335"/>
              <a:gd name="connsiteX1609" fmla="*/ 4725135 w 13768337"/>
              <a:gd name="connsiteY1609" fmla="*/ 3757993 h 5071335"/>
              <a:gd name="connsiteX1610" fmla="*/ 5196223 w 13768337"/>
              <a:gd name="connsiteY1610" fmla="*/ 3751337 h 5071335"/>
              <a:gd name="connsiteX1611" fmla="*/ 5192991 w 13768337"/>
              <a:gd name="connsiteY1611" fmla="*/ 3752392 h 5071335"/>
              <a:gd name="connsiteX1612" fmla="*/ 5182194 w 13768337"/>
              <a:gd name="connsiteY1612" fmla="*/ 3753234 h 5071335"/>
              <a:gd name="connsiteX1613" fmla="*/ 5179265 w 13768337"/>
              <a:gd name="connsiteY1613" fmla="*/ 3756681 h 5071335"/>
              <a:gd name="connsiteX1614" fmla="*/ 5179134 w 13768337"/>
              <a:gd name="connsiteY1614" fmla="*/ 3756655 h 5071335"/>
              <a:gd name="connsiteX1615" fmla="*/ 5182164 w 13768337"/>
              <a:gd name="connsiteY1615" fmla="*/ 3753237 h 5071335"/>
              <a:gd name="connsiteX1616" fmla="*/ 5168794 w 13768337"/>
              <a:gd name="connsiteY1616" fmla="*/ 3754281 h 5071335"/>
              <a:gd name="connsiteX1617" fmla="*/ 5152159 w 13768337"/>
              <a:gd name="connsiteY1617" fmla="*/ 3754305 h 5071335"/>
              <a:gd name="connsiteX1618" fmla="*/ 5146232 w 13768337"/>
              <a:gd name="connsiteY1618" fmla="*/ 3772560 h 5071335"/>
              <a:gd name="connsiteX1619" fmla="*/ 5139746 w 13768337"/>
              <a:gd name="connsiteY1619" fmla="*/ 3796931 h 5071335"/>
              <a:gd name="connsiteX1620" fmla="*/ 5152719 w 13768337"/>
              <a:gd name="connsiteY1620" fmla="*/ 3804875 h 5071335"/>
              <a:gd name="connsiteX1621" fmla="*/ 5160757 w 13768337"/>
              <a:gd name="connsiteY1621" fmla="*/ 3794353 h 5071335"/>
              <a:gd name="connsiteX1622" fmla="*/ 5164433 w 13768337"/>
              <a:gd name="connsiteY1622" fmla="*/ 3791936 h 5071335"/>
              <a:gd name="connsiteX1623" fmla="*/ 5164433 w 13768337"/>
              <a:gd name="connsiteY1623" fmla="*/ 3781406 h 5071335"/>
              <a:gd name="connsiteX1624" fmla="*/ 5178218 w 13768337"/>
              <a:gd name="connsiteY1624" fmla="*/ 3781180 h 5071335"/>
              <a:gd name="connsiteX1625" fmla="*/ 5187645 w 13768337"/>
              <a:gd name="connsiteY1625" fmla="*/ 3783945 h 5071335"/>
              <a:gd name="connsiteX1626" fmla="*/ 5188701 w 13768337"/>
              <a:gd name="connsiteY1626" fmla="*/ 3783695 h 5071335"/>
              <a:gd name="connsiteX1627" fmla="*/ 5180767 w 13768337"/>
              <a:gd name="connsiteY1627" fmla="*/ 3777730 h 5071335"/>
              <a:gd name="connsiteX1628" fmla="*/ 5165359 w 13768337"/>
              <a:gd name="connsiteY1628" fmla="*/ 3778062 h 5071335"/>
              <a:gd name="connsiteX1629" fmla="*/ 5171079 w 13768337"/>
              <a:gd name="connsiteY1629" fmla="*/ 3768234 h 5071335"/>
              <a:gd name="connsiteX1630" fmla="*/ 5176830 w 13768337"/>
              <a:gd name="connsiteY1630" fmla="*/ 3767144 h 5071335"/>
              <a:gd name="connsiteX1631" fmla="*/ 5172181 w 13768337"/>
              <a:gd name="connsiteY1631" fmla="*/ 3765017 h 5071335"/>
              <a:gd name="connsiteX1632" fmla="*/ 5179265 w 13768337"/>
              <a:gd name="connsiteY1632" fmla="*/ 3756681 h 5071335"/>
              <a:gd name="connsiteX1633" fmla="*/ 5188922 w 13768337"/>
              <a:gd name="connsiteY1633" fmla="*/ 3758519 h 5071335"/>
              <a:gd name="connsiteX1634" fmla="*/ 5194968 w 13768337"/>
              <a:gd name="connsiteY1634" fmla="*/ 3757185 h 5071335"/>
              <a:gd name="connsiteX1635" fmla="*/ 3430411 w 13768337"/>
              <a:gd name="connsiteY1635" fmla="*/ 3749353 h 5071335"/>
              <a:gd name="connsiteX1636" fmla="*/ 3435972 w 13768337"/>
              <a:gd name="connsiteY1636" fmla="*/ 3770117 h 5071335"/>
              <a:gd name="connsiteX1637" fmla="*/ 3391486 w 13768337"/>
              <a:gd name="connsiteY1637" fmla="*/ 3765937 h 5071335"/>
              <a:gd name="connsiteX1638" fmla="*/ 3430411 w 13768337"/>
              <a:gd name="connsiteY1638" fmla="*/ 3749353 h 5071335"/>
              <a:gd name="connsiteX1639" fmla="*/ 3470263 w 13768337"/>
              <a:gd name="connsiteY1639" fmla="*/ 3749074 h 5071335"/>
              <a:gd name="connsiteX1640" fmla="*/ 3487409 w 13768337"/>
              <a:gd name="connsiteY1640" fmla="*/ 3754648 h 5071335"/>
              <a:gd name="connsiteX1641" fmla="*/ 3455434 w 13768337"/>
              <a:gd name="connsiteY1641" fmla="*/ 3774299 h 5071335"/>
              <a:gd name="connsiteX1642" fmla="*/ 3455434 w 13768337"/>
              <a:gd name="connsiteY1642" fmla="*/ 3759805 h 5071335"/>
              <a:gd name="connsiteX1643" fmla="*/ 3470263 w 13768337"/>
              <a:gd name="connsiteY1643" fmla="*/ 3749074 h 5071335"/>
              <a:gd name="connsiteX1644" fmla="*/ 3555528 w 13768337"/>
              <a:gd name="connsiteY1644" fmla="*/ 3740573 h 5071335"/>
              <a:gd name="connsiteX1645" fmla="*/ 3576843 w 13768337"/>
              <a:gd name="connsiteY1645" fmla="*/ 3755904 h 5071335"/>
              <a:gd name="connsiteX1646" fmla="*/ 3633841 w 13768337"/>
              <a:gd name="connsiteY1646" fmla="*/ 3750886 h 5071335"/>
              <a:gd name="connsiteX1647" fmla="*/ 3612061 w 13768337"/>
              <a:gd name="connsiteY1647" fmla="*/ 3745730 h 5071335"/>
              <a:gd name="connsiteX1648" fmla="*/ 3607891 w 13768337"/>
              <a:gd name="connsiteY1648" fmla="*/ 3766773 h 5071335"/>
              <a:gd name="connsiteX1649" fmla="*/ 3524944 w 13768337"/>
              <a:gd name="connsiteY1649" fmla="*/ 3750886 h 5071335"/>
              <a:gd name="connsiteX1650" fmla="*/ 3555528 w 13768337"/>
              <a:gd name="connsiteY1650" fmla="*/ 3740573 h 5071335"/>
              <a:gd name="connsiteX1651" fmla="*/ 3712618 w 13768337"/>
              <a:gd name="connsiteY1651" fmla="*/ 3738203 h 5071335"/>
              <a:gd name="connsiteX1652" fmla="*/ 3712618 w 13768337"/>
              <a:gd name="connsiteY1652" fmla="*/ 3755904 h 5071335"/>
              <a:gd name="connsiteX1653" fmla="*/ 3692691 w 13768337"/>
              <a:gd name="connsiteY1653" fmla="*/ 3750328 h 5071335"/>
              <a:gd name="connsiteX1654" fmla="*/ 3712618 w 13768337"/>
              <a:gd name="connsiteY1654" fmla="*/ 3738203 h 5071335"/>
              <a:gd name="connsiteX1655" fmla="*/ 4808544 w 13768337"/>
              <a:gd name="connsiteY1655" fmla="*/ 3737786 h 5071335"/>
              <a:gd name="connsiteX1656" fmla="*/ 4771474 w 13768337"/>
              <a:gd name="connsiteY1656" fmla="*/ 3763010 h 5071335"/>
              <a:gd name="connsiteX1657" fmla="*/ 4771474 w 13768337"/>
              <a:gd name="connsiteY1657" fmla="*/ 3772487 h 5071335"/>
              <a:gd name="connsiteX1658" fmla="*/ 4777961 w 13768337"/>
              <a:gd name="connsiteY1658" fmla="*/ 3770117 h 5071335"/>
              <a:gd name="connsiteX1659" fmla="*/ 4777035 w 13768337"/>
              <a:gd name="connsiteY1659" fmla="*/ 3768584 h 5071335"/>
              <a:gd name="connsiteX1660" fmla="*/ 4779352 w 13768337"/>
              <a:gd name="connsiteY1660" fmla="*/ 3768584 h 5071335"/>
              <a:gd name="connsiteX1661" fmla="*/ 4798814 w 13768337"/>
              <a:gd name="connsiteY1661" fmla="*/ 3767191 h 5071335"/>
              <a:gd name="connsiteX1662" fmla="*/ 4798814 w 13768337"/>
              <a:gd name="connsiteY1662" fmla="*/ 3768584 h 5071335"/>
              <a:gd name="connsiteX1663" fmla="*/ 4803912 w 13768337"/>
              <a:gd name="connsiteY1663" fmla="*/ 3773741 h 5071335"/>
              <a:gd name="connsiteX1664" fmla="*/ 4794181 w 13768337"/>
              <a:gd name="connsiteY1664" fmla="*/ 3795342 h 5071335"/>
              <a:gd name="connsiteX1665" fmla="*/ 4840520 w 13768337"/>
              <a:gd name="connsiteY1665" fmla="*/ 3779315 h 5071335"/>
              <a:gd name="connsiteX1666" fmla="*/ 4808544 w 13768337"/>
              <a:gd name="connsiteY1666" fmla="*/ 3737786 h 5071335"/>
              <a:gd name="connsiteX1667" fmla="*/ 5209335 w 13768337"/>
              <a:gd name="connsiteY1667" fmla="*/ 3736692 h 5071335"/>
              <a:gd name="connsiteX1668" fmla="*/ 5201809 w 13768337"/>
              <a:gd name="connsiteY1668" fmla="*/ 3740136 h 5071335"/>
              <a:gd name="connsiteX1669" fmla="*/ 5214323 w 13768337"/>
              <a:gd name="connsiteY1669" fmla="*/ 3745432 h 5071335"/>
              <a:gd name="connsiteX1670" fmla="*/ 5196364 w 13768337"/>
              <a:gd name="connsiteY1670" fmla="*/ 3751291 h 5071335"/>
              <a:gd name="connsiteX1671" fmla="*/ 5200203 w 13768337"/>
              <a:gd name="connsiteY1671" fmla="*/ 3760628 h 5071335"/>
              <a:gd name="connsiteX1672" fmla="*/ 5193266 w 13768337"/>
              <a:gd name="connsiteY1672" fmla="*/ 3767351 h 5071335"/>
              <a:gd name="connsiteX1673" fmla="*/ 5186566 w 13768337"/>
              <a:gd name="connsiteY1673" fmla="*/ 3768564 h 5071335"/>
              <a:gd name="connsiteX1674" fmla="*/ 5191555 w 13768337"/>
              <a:gd name="connsiteY1674" fmla="*/ 3770320 h 5071335"/>
              <a:gd name="connsiteX1675" fmla="*/ 5201967 w 13768337"/>
              <a:gd name="connsiteY1675" fmla="*/ 3777504 h 5071335"/>
              <a:gd name="connsiteX1676" fmla="*/ 5202893 w 13768337"/>
              <a:gd name="connsiteY1676" fmla="*/ 3775692 h 5071335"/>
              <a:gd name="connsiteX1677" fmla="*/ 5208939 w 13768337"/>
              <a:gd name="connsiteY1677" fmla="*/ 3778024 h 5071335"/>
              <a:gd name="connsiteX1678" fmla="*/ 5209721 w 13768337"/>
              <a:gd name="connsiteY1678" fmla="*/ 3779689 h 5071335"/>
              <a:gd name="connsiteX1679" fmla="*/ 5216581 w 13768337"/>
              <a:gd name="connsiteY1679" fmla="*/ 3778457 h 5071335"/>
              <a:gd name="connsiteX1680" fmla="*/ 5238909 w 13768337"/>
              <a:gd name="connsiteY1680" fmla="*/ 3764599 h 5071335"/>
              <a:gd name="connsiteX1681" fmla="*/ 5205083 w 13768337"/>
              <a:gd name="connsiteY1681" fmla="*/ 3751081 h 5071335"/>
              <a:gd name="connsiteX1682" fmla="*/ 5224082 w 13768337"/>
              <a:gd name="connsiteY1682" fmla="*/ 3737423 h 5071335"/>
              <a:gd name="connsiteX1683" fmla="*/ 5209658 w 13768337"/>
              <a:gd name="connsiteY1683" fmla="*/ 3736831 h 5071335"/>
              <a:gd name="connsiteX1684" fmla="*/ 3733471 w 13768337"/>
              <a:gd name="connsiteY1684" fmla="*/ 3736392 h 5071335"/>
              <a:gd name="connsiteX1685" fmla="*/ 3757103 w 13768337"/>
              <a:gd name="connsiteY1685" fmla="*/ 3737786 h 5071335"/>
              <a:gd name="connsiteX1686" fmla="*/ 3720496 w 13768337"/>
              <a:gd name="connsiteY1686" fmla="*/ 3751443 h 5071335"/>
              <a:gd name="connsiteX1687" fmla="*/ 3733471 w 13768337"/>
              <a:gd name="connsiteY1687" fmla="*/ 3736392 h 5071335"/>
              <a:gd name="connsiteX1688" fmla="*/ 5072553 w 13768337"/>
              <a:gd name="connsiteY1688" fmla="*/ 3735054 h 5071335"/>
              <a:gd name="connsiteX1689" fmla="*/ 5058188 w 13768337"/>
              <a:gd name="connsiteY1689" fmla="*/ 3787454 h 5071335"/>
              <a:gd name="connsiteX1690" fmla="*/ 5071162 w 13768337"/>
              <a:gd name="connsiteY1690" fmla="*/ 3791357 h 5071335"/>
              <a:gd name="connsiteX1691" fmla="*/ 5074406 w 13768337"/>
              <a:gd name="connsiteY1691" fmla="*/ 3781879 h 5071335"/>
              <a:gd name="connsiteX1692" fmla="*/ 5103137 w 13768337"/>
              <a:gd name="connsiteY1692" fmla="*/ 3776723 h 5071335"/>
              <a:gd name="connsiteX1693" fmla="*/ 5072553 w 13768337"/>
              <a:gd name="connsiteY1693" fmla="*/ 3735054 h 5071335"/>
              <a:gd name="connsiteX1694" fmla="*/ 3648543 w 13768337"/>
              <a:gd name="connsiteY1694" fmla="*/ 3735054 h 5071335"/>
              <a:gd name="connsiteX1695" fmla="*/ 3649991 w 13768337"/>
              <a:gd name="connsiteY1695" fmla="*/ 3744444 h 5071335"/>
              <a:gd name="connsiteX1696" fmla="*/ 3652253 w 13768337"/>
              <a:gd name="connsiteY1696" fmla="*/ 3751036 h 5071335"/>
              <a:gd name="connsiteX1697" fmla="*/ 3661568 w 13768337"/>
              <a:gd name="connsiteY1697" fmla="*/ 3745969 h 5071335"/>
              <a:gd name="connsiteX1698" fmla="*/ 3656189 w 13768337"/>
              <a:gd name="connsiteY1698" fmla="*/ 3741935 h 5071335"/>
              <a:gd name="connsiteX1699" fmla="*/ 3648543 w 13768337"/>
              <a:gd name="connsiteY1699" fmla="*/ 3735054 h 5071335"/>
              <a:gd name="connsiteX1700" fmla="*/ 5198706 w 13768337"/>
              <a:gd name="connsiteY1700" fmla="*/ 3732475 h 5071335"/>
              <a:gd name="connsiteX1701" fmla="*/ 5188777 w 13768337"/>
              <a:gd name="connsiteY1701" fmla="*/ 3738358 h 5071335"/>
              <a:gd name="connsiteX1702" fmla="*/ 5183321 w 13768337"/>
              <a:gd name="connsiteY1702" fmla="*/ 3742495 h 5071335"/>
              <a:gd name="connsiteX1703" fmla="*/ 5193470 w 13768337"/>
              <a:gd name="connsiteY1703" fmla="*/ 3746825 h 5071335"/>
              <a:gd name="connsiteX1704" fmla="*/ 5201347 w 13768337"/>
              <a:gd name="connsiteY1704" fmla="*/ 3735955 h 5071335"/>
              <a:gd name="connsiteX1705" fmla="*/ 2764051 w 13768337"/>
              <a:gd name="connsiteY1705" fmla="*/ 3727473 h 5071335"/>
              <a:gd name="connsiteX1706" fmla="*/ 2784440 w 13768337"/>
              <a:gd name="connsiteY1706" fmla="*/ 3729285 h 5071335"/>
              <a:gd name="connsiteX1707" fmla="*/ 2758953 w 13768337"/>
              <a:gd name="connsiteY1707" fmla="*/ 3735417 h 5071335"/>
              <a:gd name="connsiteX1708" fmla="*/ 2764051 w 13768337"/>
              <a:gd name="connsiteY1708" fmla="*/ 3727473 h 5071335"/>
              <a:gd name="connsiteX1709" fmla="*/ 3463775 w 13768337"/>
              <a:gd name="connsiteY1709" fmla="*/ 3723710 h 5071335"/>
              <a:gd name="connsiteX1710" fmla="*/ 3463775 w 13768337"/>
              <a:gd name="connsiteY1710" fmla="*/ 3739319 h 5071335"/>
              <a:gd name="connsiteX1711" fmla="*/ 3431338 w 13768337"/>
              <a:gd name="connsiteY1711" fmla="*/ 3749353 h 5071335"/>
              <a:gd name="connsiteX1712" fmla="*/ 3421143 w 13768337"/>
              <a:gd name="connsiteY1712" fmla="*/ 3728867 h 5071335"/>
              <a:gd name="connsiteX1713" fmla="*/ 3463775 w 13768337"/>
              <a:gd name="connsiteY1713" fmla="*/ 3723710 h 5071335"/>
              <a:gd name="connsiteX1714" fmla="*/ 3744592 w 13768337"/>
              <a:gd name="connsiteY1714" fmla="*/ 3720087 h 5071335"/>
              <a:gd name="connsiteX1715" fmla="*/ 3757103 w 13768337"/>
              <a:gd name="connsiteY1715" fmla="*/ 3723292 h 5071335"/>
              <a:gd name="connsiteX1716" fmla="*/ 3707521 w 13768337"/>
              <a:gd name="connsiteY1716" fmla="*/ 3729285 h 5071335"/>
              <a:gd name="connsiteX1717" fmla="*/ 3731617 w 13768337"/>
              <a:gd name="connsiteY1717" fmla="*/ 3720366 h 5071335"/>
              <a:gd name="connsiteX1718" fmla="*/ 3744592 w 13768337"/>
              <a:gd name="connsiteY1718" fmla="*/ 3720087 h 5071335"/>
              <a:gd name="connsiteX1719" fmla="*/ 5109217 w 13768337"/>
              <a:gd name="connsiteY1719" fmla="*/ 3718054 h 5071335"/>
              <a:gd name="connsiteX1720" fmla="*/ 5107973 w 13768337"/>
              <a:gd name="connsiteY1720" fmla="*/ 3722455 h 5071335"/>
              <a:gd name="connsiteX1721" fmla="*/ 5107919 w 13768337"/>
              <a:gd name="connsiteY1721" fmla="*/ 3722679 h 5071335"/>
              <a:gd name="connsiteX1722" fmla="*/ 5112405 w 13768337"/>
              <a:gd name="connsiteY1722" fmla="*/ 3718749 h 5071335"/>
              <a:gd name="connsiteX1723" fmla="*/ 3544869 w 13768337"/>
              <a:gd name="connsiteY1723" fmla="*/ 3715907 h 5071335"/>
              <a:gd name="connsiteX1724" fmla="*/ 3514749 w 13768337"/>
              <a:gd name="connsiteY1724" fmla="*/ 3723710 h 5071335"/>
              <a:gd name="connsiteX1725" fmla="*/ 3544869 w 13768337"/>
              <a:gd name="connsiteY1725" fmla="*/ 3715907 h 5071335"/>
              <a:gd name="connsiteX1726" fmla="*/ 5003478 w 13768337"/>
              <a:gd name="connsiteY1726" fmla="*/ 3702369 h 5071335"/>
              <a:gd name="connsiteX1727" fmla="*/ 4976049 w 13768337"/>
              <a:gd name="connsiteY1727" fmla="*/ 3705743 h 5071335"/>
              <a:gd name="connsiteX1728" fmla="*/ 4979118 w 13768337"/>
              <a:gd name="connsiteY1728" fmla="*/ 3708914 h 5071335"/>
              <a:gd name="connsiteX1729" fmla="*/ 4979538 w 13768337"/>
              <a:gd name="connsiteY1729" fmla="*/ 3716184 h 5071335"/>
              <a:gd name="connsiteX1730" fmla="*/ 4945710 w 13768337"/>
              <a:gd name="connsiteY1730" fmla="*/ 3721481 h 5071335"/>
              <a:gd name="connsiteX1731" fmla="*/ 4948047 w 13768337"/>
              <a:gd name="connsiteY1731" fmla="*/ 3730619 h 5071335"/>
              <a:gd name="connsiteX1732" fmla="*/ 4950464 w 13768337"/>
              <a:gd name="connsiteY1732" fmla="*/ 3730754 h 5071335"/>
              <a:gd name="connsiteX1733" fmla="*/ 4952766 w 13768337"/>
              <a:gd name="connsiteY1733" fmla="*/ 3734828 h 5071335"/>
              <a:gd name="connsiteX1734" fmla="*/ 4953513 w 13768337"/>
              <a:gd name="connsiteY1734" fmla="*/ 3735822 h 5071335"/>
              <a:gd name="connsiteX1735" fmla="*/ 4954977 w 13768337"/>
              <a:gd name="connsiteY1735" fmla="*/ 3732212 h 5071335"/>
              <a:gd name="connsiteX1736" fmla="*/ 4957932 w 13768337"/>
              <a:gd name="connsiteY1736" fmla="*/ 3735469 h 5071335"/>
              <a:gd name="connsiteX1737" fmla="*/ 4954984 w 13768337"/>
              <a:gd name="connsiteY1737" fmla="*/ 3737780 h 5071335"/>
              <a:gd name="connsiteX1738" fmla="*/ 4955415 w 13768337"/>
              <a:gd name="connsiteY1738" fmla="*/ 3738353 h 5071335"/>
              <a:gd name="connsiteX1739" fmla="*/ 4961801 w 13768337"/>
              <a:gd name="connsiteY1739" fmla="*/ 3737006 h 5071335"/>
              <a:gd name="connsiteX1740" fmla="*/ 4959022 w 13768337"/>
              <a:gd name="connsiteY1740" fmla="*/ 3748712 h 5071335"/>
              <a:gd name="connsiteX1741" fmla="*/ 4963192 w 13768337"/>
              <a:gd name="connsiteY1741" fmla="*/ 3746343 h 5071335"/>
              <a:gd name="connsiteX1742" fmla="*/ 4974777 w 13768337"/>
              <a:gd name="connsiteY1742" fmla="*/ 3749547 h 5071335"/>
              <a:gd name="connsiteX1743" fmla="*/ 4972250 w 13768337"/>
              <a:gd name="connsiteY1743" fmla="*/ 3758878 h 5071335"/>
              <a:gd name="connsiteX1744" fmla="*/ 4969138 w 13768337"/>
              <a:gd name="connsiteY1744" fmla="*/ 3760395 h 5071335"/>
              <a:gd name="connsiteX1745" fmla="*/ 4969119 w 13768337"/>
              <a:gd name="connsiteY1745" fmla="*/ 3761020 h 5071335"/>
              <a:gd name="connsiteX1746" fmla="*/ 4954977 w 13768337"/>
              <a:gd name="connsiteY1746" fmla="*/ 3768584 h 5071335"/>
              <a:gd name="connsiteX1747" fmla="*/ 4992050 w 13768337"/>
              <a:gd name="connsiteY1747" fmla="*/ 3784612 h 5071335"/>
              <a:gd name="connsiteX1748" fmla="*/ 4996682 w 13768337"/>
              <a:gd name="connsiteY1748" fmla="*/ 3753813 h 5071335"/>
              <a:gd name="connsiteX1749" fmla="*/ 5015682 w 13768337"/>
              <a:gd name="connsiteY1749" fmla="*/ 3759247 h 5071335"/>
              <a:gd name="connsiteX1750" fmla="*/ 5001317 w 13768337"/>
              <a:gd name="connsiteY1750" fmla="*/ 3770117 h 5071335"/>
              <a:gd name="connsiteX1751" fmla="*/ 5015509 w 13768337"/>
              <a:gd name="connsiteY1751" fmla="*/ 3779786 h 5071335"/>
              <a:gd name="connsiteX1752" fmla="*/ 5028930 w 13768337"/>
              <a:gd name="connsiteY1752" fmla="*/ 3779509 h 5071335"/>
              <a:gd name="connsiteX1753" fmla="*/ 5024824 w 13768337"/>
              <a:gd name="connsiteY1753" fmla="*/ 3769755 h 5071335"/>
              <a:gd name="connsiteX1754" fmla="*/ 5037798 w 13768337"/>
              <a:gd name="connsiteY1754" fmla="*/ 3769755 h 5071335"/>
              <a:gd name="connsiteX1755" fmla="*/ 5045214 w 13768337"/>
              <a:gd name="connsiteY1755" fmla="*/ 3736449 h 5071335"/>
              <a:gd name="connsiteX1756" fmla="*/ 5029458 w 13768337"/>
              <a:gd name="connsiteY1756" fmla="*/ 3737423 h 5071335"/>
              <a:gd name="connsiteX1757" fmla="*/ 5029458 w 13768337"/>
              <a:gd name="connsiteY1757" fmla="*/ 3714410 h 5071335"/>
              <a:gd name="connsiteX1758" fmla="*/ 5023462 w 13768337"/>
              <a:gd name="connsiteY1758" fmla="*/ 3714877 h 5071335"/>
              <a:gd name="connsiteX1759" fmla="*/ 5003478 w 13768337"/>
              <a:gd name="connsiteY1759" fmla="*/ 3702369 h 5071335"/>
              <a:gd name="connsiteX1760" fmla="*/ 3876069 w 13768337"/>
              <a:gd name="connsiteY1760" fmla="*/ 3697705 h 5071335"/>
              <a:gd name="connsiteX1761" fmla="*/ 3665225 w 13768337"/>
              <a:gd name="connsiteY1761" fmla="*/ 3748712 h 5071335"/>
              <a:gd name="connsiteX1762" fmla="*/ 3662396 w 13768337"/>
              <a:gd name="connsiteY1762" fmla="*/ 3746590 h 5071335"/>
              <a:gd name="connsiteX1763" fmla="*/ 3658865 w 13768337"/>
              <a:gd name="connsiteY1763" fmla="*/ 3754440 h 5071335"/>
              <a:gd name="connsiteX1764" fmla="*/ 3653304 w 13768337"/>
              <a:gd name="connsiteY1764" fmla="*/ 3761617 h 5071335"/>
              <a:gd name="connsiteX1765" fmla="*/ 3732080 w 13768337"/>
              <a:gd name="connsiteY1765" fmla="*/ 3761617 h 5071335"/>
              <a:gd name="connsiteX1766" fmla="*/ 3695009 w 13768337"/>
              <a:gd name="connsiteY1766" fmla="*/ 3770954 h 5071335"/>
              <a:gd name="connsiteX1767" fmla="*/ 3745056 w 13768337"/>
              <a:gd name="connsiteY1767" fmla="*/ 3766773 h 5071335"/>
              <a:gd name="connsiteX1768" fmla="*/ 3777957 w 13768337"/>
              <a:gd name="connsiteY1768" fmla="*/ 3774857 h 5071335"/>
              <a:gd name="connsiteX1769" fmla="*/ 3821052 w 13768337"/>
              <a:gd name="connsiteY1769" fmla="*/ 3793808 h 5071335"/>
              <a:gd name="connsiteX1770" fmla="*/ 3967485 w 13768337"/>
              <a:gd name="connsiteY1770" fmla="*/ 3730678 h 5071335"/>
              <a:gd name="connsiteX1771" fmla="*/ 3967485 w 13768337"/>
              <a:gd name="connsiteY1771" fmla="*/ 3747123 h 5071335"/>
              <a:gd name="connsiteX1772" fmla="*/ 4055530 w 13768337"/>
              <a:gd name="connsiteY1772" fmla="*/ 3747123 h 5071335"/>
              <a:gd name="connsiteX1773" fmla="*/ 3945242 w 13768337"/>
              <a:gd name="connsiteY1773" fmla="*/ 3772487 h 5071335"/>
              <a:gd name="connsiteX1774" fmla="*/ 3982314 w 13768337"/>
              <a:gd name="connsiteY1774" fmla="*/ 3810394 h 5071335"/>
              <a:gd name="connsiteX1775" fmla="*/ 3967485 w 13768337"/>
              <a:gd name="connsiteY1775" fmla="*/ 3841191 h 5071335"/>
              <a:gd name="connsiteX1776" fmla="*/ 3972583 w 13768337"/>
              <a:gd name="connsiteY1776" fmla="*/ 3857078 h 5071335"/>
              <a:gd name="connsiteX1777" fmla="*/ 3990191 w 13768337"/>
              <a:gd name="connsiteY1777" fmla="*/ 3846348 h 5071335"/>
              <a:gd name="connsiteX1778" fmla="*/ 3982314 w 13768337"/>
              <a:gd name="connsiteY1778" fmla="*/ 3835617 h 5071335"/>
              <a:gd name="connsiteX1779" fmla="*/ 4031896 w 13768337"/>
              <a:gd name="connsiteY1779" fmla="*/ 3824747 h 5071335"/>
              <a:gd name="connsiteX1780" fmla="*/ 4018921 w 13768337"/>
              <a:gd name="connsiteY1780" fmla="*/ 3804819 h 5071335"/>
              <a:gd name="connsiteX1781" fmla="*/ 4004556 w 13768337"/>
              <a:gd name="connsiteY1781" fmla="*/ 3819591 h 5071335"/>
              <a:gd name="connsiteX1782" fmla="*/ 3963313 w 13768337"/>
              <a:gd name="connsiteY1782" fmla="*/ 3783218 h 5071335"/>
              <a:gd name="connsiteX1783" fmla="*/ 4063872 w 13768337"/>
              <a:gd name="connsiteY1783" fmla="*/ 3783218 h 5071335"/>
              <a:gd name="connsiteX1784" fmla="*/ 4060628 w 13768337"/>
              <a:gd name="connsiteY1784" fmla="*/ 3767191 h 5071335"/>
              <a:gd name="connsiteX1785" fmla="*/ 4031896 w 13768337"/>
              <a:gd name="connsiteY1785" fmla="*/ 3772487 h 5071335"/>
              <a:gd name="connsiteX1786" fmla="*/ 4073140 w 13768337"/>
              <a:gd name="connsiteY1786" fmla="*/ 3761617 h 5071335"/>
              <a:gd name="connsiteX1787" fmla="*/ 4068505 w 13768337"/>
              <a:gd name="connsiteY1787" fmla="*/ 3730678 h 5071335"/>
              <a:gd name="connsiteX1788" fmla="*/ 3986947 w 13768337"/>
              <a:gd name="connsiteY1788" fmla="*/ 3714931 h 5071335"/>
              <a:gd name="connsiteX1789" fmla="*/ 3958218 w 13768337"/>
              <a:gd name="connsiteY1789" fmla="*/ 3720087 h 5071335"/>
              <a:gd name="connsiteX1790" fmla="*/ 3894269 w 13768337"/>
              <a:gd name="connsiteY1790" fmla="*/ 3736392 h 5071335"/>
              <a:gd name="connsiteX1791" fmla="*/ 3902146 w 13768337"/>
              <a:gd name="connsiteY1791" fmla="*/ 3717718 h 5071335"/>
              <a:gd name="connsiteX1792" fmla="*/ 3875270 w 13768337"/>
              <a:gd name="connsiteY1792" fmla="*/ 3717718 h 5071335"/>
              <a:gd name="connsiteX1793" fmla="*/ 3879172 w 13768337"/>
              <a:gd name="connsiteY1793" fmla="*/ 3707496 h 5071335"/>
              <a:gd name="connsiteX1794" fmla="*/ 3880263 w 13768337"/>
              <a:gd name="connsiteY1794" fmla="*/ 3707330 h 5071335"/>
              <a:gd name="connsiteX1795" fmla="*/ 3891824 w 13768337"/>
              <a:gd name="connsiteY1795" fmla="*/ 3696173 h 5071335"/>
              <a:gd name="connsiteX1796" fmla="*/ 3891317 w 13768337"/>
              <a:gd name="connsiteY1796" fmla="*/ 3704859 h 5071335"/>
              <a:gd name="connsiteX1797" fmla="*/ 3890644 w 13768337"/>
              <a:gd name="connsiteY1797" fmla="*/ 3705783 h 5071335"/>
              <a:gd name="connsiteX1798" fmla="*/ 3904529 w 13768337"/>
              <a:gd name="connsiteY1798" fmla="*/ 3707332 h 5071335"/>
              <a:gd name="connsiteX1799" fmla="*/ 3911388 w 13768337"/>
              <a:gd name="connsiteY1799" fmla="*/ 3707135 h 5071335"/>
              <a:gd name="connsiteX1800" fmla="*/ 4877128 w 13768337"/>
              <a:gd name="connsiteY1800" fmla="*/ 3690402 h 5071335"/>
              <a:gd name="connsiteX1801" fmla="*/ 4817812 w 13768337"/>
              <a:gd name="connsiteY1801" fmla="*/ 3721481 h 5071335"/>
              <a:gd name="connsiteX1802" fmla="*/ 4830324 w 13768337"/>
              <a:gd name="connsiteY1802" fmla="*/ 3742942 h 5071335"/>
              <a:gd name="connsiteX1803" fmla="*/ 4849787 w 13768337"/>
              <a:gd name="connsiteY1803" fmla="*/ 3710610 h 5071335"/>
              <a:gd name="connsiteX1804" fmla="*/ 4891493 w 13768337"/>
              <a:gd name="connsiteY1804" fmla="*/ 3710610 h 5071335"/>
              <a:gd name="connsiteX1805" fmla="*/ 4859519 w 13768337"/>
              <a:gd name="connsiteY1805" fmla="*/ 3732212 h 5071335"/>
              <a:gd name="connsiteX1806" fmla="*/ 4882225 w 13768337"/>
              <a:gd name="connsiteY1806" fmla="*/ 3742942 h 5071335"/>
              <a:gd name="connsiteX1807" fmla="*/ 4909102 w 13768337"/>
              <a:gd name="connsiteY1807" fmla="*/ 3756460 h 5071335"/>
              <a:gd name="connsiteX1808" fmla="*/ 4904005 w 13768337"/>
              <a:gd name="connsiteY1808" fmla="*/ 3756460 h 5071335"/>
              <a:gd name="connsiteX1809" fmla="*/ 4894737 w 13768337"/>
              <a:gd name="connsiteY1809" fmla="*/ 3759247 h 5071335"/>
              <a:gd name="connsiteX1810" fmla="*/ 4896127 w 13768337"/>
              <a:gd name="connsiteY1810" fmla="*/ 3768584 h 5071335"/>
              <a:gd name="connsiteX1811" fmla="*/ 4905857 w 13768337"/>
              <a:gd name="connsiteY1811" fmla="*/ 3770117 h 5071335"/>
              <a:gd name="connsiteX1812" fmla="*/ 4909102 w 13768337"/>
              <a:gd name="connsiteY1812" fmla="*/ 3756460 h 5071335"/>
              <a:gd name="connsiteX1813" fmla="*/ 4928101 w 13768337"/>
              <a:gd name="connsiteY1813" fmla="*/ 3763010 h 5071335"/>
              <a:gd name="connsiteX1814" fmla="*/ 4923467 w 13768337"/>
              <a:gd name="connsiteY1814" fmla="*/ 3742942 h 5071335"/>
              <a:gd name="connsiteX1815" fmla="*/ 4942234 w 13768337"/>
              <a:gd name="connsiteY1815" fmla="*/ 3755380 h 5071335"/>
              <a:gd name="connsiteX1816" fmla="*/ 4955053 w 13768337"/>
              <a:gd name="connsiteY1816" fmla="*/ 3754639 h 5071335"/>
              <a:gd name="connsiteX1817" fmla="*/ 4946742 w 13768337"/>
              <a:gd name="connsiteY1817" fmla="*/ 3743712 h 5071335"/>
              <a:gd name="connsiteX1818" fmla="*/ 4946274 w 13768337"/>
              <a:gd name="connsiteY1818" fmla="*/ 3739889 h 5071335"/>
              <a:gd name="connsiteX1819" fmla="*/ 4942177 w 13768337"/>
              <a:gd name="connsiteY1819" fmla="*/ 3733344 h 5071335"/>
              <a:gd name="connsiteX1820" fmla="*/ 4923467 w 13768337"/>
              <a:gd name="connsiteY1820" fmla="*/ 3716184 h 5071335"/>
              <a:gd name="connsiteX1821" fmla="*/ 4930947 w 13768337"/>
              <a:gd name="connsiteY1821" fmla="*/ 3707649 h 5071335"/>
              <a:gd name="connsiteX1822" fmla="*/ 4933138 w 13768337"/>
              <a:gd name="connsiteY1822" fmla="*/ 3707047 h 5071335"/>
              <a:gd name="connsiteX1823" fmla="*/ 4891336 w 13768337"/>
              <a:gd name="connsiteY1823" fmla="*/ 3703345 h 5071335"/>
              <a:gd name="connsiteX1824" fmla="*/ 4891458 w 13768337"/>
              <a:gd name="connsiteY1824" fmla="*/ 3702937 h 5071335"/>
              <a:gd name="connsiteX1825" fmla="*/ 4889509 w 13768337"/>
              <a:gd name="connsiteY1825" fmla="*/ 3702715 h 5071335"/>
              <a:gd name="connsiteX1826" fmla="*/ 4877128 w 13768337"/>
              <a:gd name="connsiteY1826" fmla="*/ 3690402 h 5071335"/>
              <a:gd name="connsiteX1827" fmla="*/ 4276569 w 13768337"/>
              <a:gd name="connsiteY1827" fmla="*/ 3674655 h 5071335"/>
              <a:gd name="connsiteX1828" fmla="*/ 4300665 w 13768337"/>
              <a:gd name="connsiteY1828" fmla="*/ 3674655 h 5071335"/>
              <a:gd name="connsiteX1829" fmla="*/ 4276569 w 13768337"/>
              <a:gd name="connsiteY1829" fmla="*/ 3674655 h 5071335"/>
              <a:gd name="connsiteX1830" fmla="*/ 4389638 w 13768337"/>
              <a:gd name="connsiteY1830" fmla="*/ 3670474 h 5071335"/>
              <a:gd name="connsiteX1831" fmla="*/ 4412343 w 13768337"/>
              <a:gd name="connsiteY1831" fmla="*/ 3670474 h 5071335"/>
              <a:gd name="connsiteX1832" fmla="*/ 4389638 w 13768337"/>
              <a:gd name="connsiteY1832" fmla="*/ 3670474 h 5071335"/>
              <a:gd name="connsiteX1833" fmla="*/ 4661649 w 13768337"/>
              <a:gd name="connsiteY1833" fmla="*/ 3669080 h 5071335"/>
              <a:gd name="connsiteX1834" fmla="*/ 4598164 w 13768337"/>
              <a:gd name="connsiteY1834" fmla="*/ 3694863 h 5071335"/>
              <a:gd name="connsiteX1835" fmla="*/ 4661649 w 13768337"/>
              <a:gd name="connsiteY1835" fmla="*/ 3669080 h 5071335"/>
              <a:gd name="connsiteX1836" fmla="*/ 4050769 w 13768337"/>
              <a:gd name="connsiteY1836" fmla="*/ 3666210 h 5071335"/>
              <a:gd name="connsiteX1837" fmla="*/ 4031769 w 13768337"/>
              <a:gd name="connsiteY1837" fmla="*/ 3673317 h 5071335"/>
              <a:gd name="connsiteX1838" fmla="*/ 4072085 w 13768337"/>
              <a:gd name="connsiteY1838" fmla="*/ 3668580 h 5071335"/>
              <a:gd name="connsiteX1839" fmla="*/ 4050769 w 13768337"/>
              <a:gd name="connsiteY1839" fmla="*/ 3666210 h 5071335"/>
              <a:gd name="connsiteX1840" fmla="*/ 12986827 w 13768337"/>
              <a:gd name="connsiteY1840" fmla="*/ 3651502 h 5071335"/>
              <a:gd name="connsiteX1841" fmla="*/ 12988680 w 13768337"/>
              <a:gd name="connsiteY1841" fmla="*/ 3676169 h 5071335"/>
              <a:gd name="connsiteX1842" fmla="*/ 12939098 w 13768337"/>
              <a:gd name="connsiteY1842" fmla="*/ 3677563 h 5071335"/>
              <a:gd name="connsiteX1843" fmla="*/ 12962732 w 13768337"/>
              <a:gd name="connsiteY1843" fmla="*/ 3658331 h 5071335"/>
              <a:gd name="connsiteX1844" fmla="*/ 12970146 w 13768337"/>
              <a:gd name="connsiteY1844" fmla="*/ 3674636 h 5071335"/>
              <a:gd name="connsiteX1845" fmla="*/ 12971536 w 13768337"/>
              <a:gd name="connsiteY1845" fmla="*/ 3654150 h 5071335"/>
              <a:gd name="connsiteX1846" fmla="*/ 3083328 w 13768337"/>
              <a:gd name="connsiteY1846" fmla="*/ 3651242 h 5071335"/>
              <a:gd name="connsiteX1847" fmla="*/ 3114839 w 13768337"/>
              <a:gd name="connsiteY1847" fmla="*/ 3658349 h 5071335"/>
              <a:gd name="connsiteX1848" fmla="*/ 3074989 w 13768337"/>
              <a:gd name="connsiteY1848" fmla="*/ 3658349 h 5071335"/>
              <a:gd name="connsiteX1849" fmla="*/ 3083328 w 13768337"/>
              <a:gd name="connsiteY1849" fmla="*/ 3651242 h 5071335"/>
              <a:gd name="connsiteX1850" fmla="*/ 4948333 w 13768337"/>
              <a:gd name="connsiteY1850" fmla="*/ 3648297 h 5071335"/>
              <a:gd name="connsiteX1851" fmla="*/ 4940456 w 13768337"/>
              <a:gd name="connsiteY1851" fmla="*/ 3649132 h 5071335"/>
              <a:gd name="connsiteX1852" fmla="*/ 4933504 w 13768337"/>
              <a:gd name="connsiteY1852" fmla="*/ 3670455 h 5071335"/>
              <a:gd name="connsiteX1853" fmla="*/ 4961774 w 13768337"/>
              <a:gd name="connsiteY1853" fmla="*/ 3666832 h 5071335"/>
              <a:gd name="connsiteX1854" fmla="*/ 4957138 w 13768337"/>
              <a:gd name="connsiteY1854" fmla="*/ 3656519 h 5071335"/>
              <a:gd name="connsiteX1855" fmla="*/ 4969187 w 13768337"/>
              <a:gd name="connsiteY1855" fmla="*/ 3650945 h 5071335"/>
              <a:gd name="connsiteX1856" fmla="*/ 4948333 w 13768337"/>
              <a:gd name="connsiteY1856" fmla="*/ 3648297 h 5071335"/>
              <a:gd name="connsiteX1857" fmla="*/ 4244930 w 13768337"/>
              <a:gd name="connsiteY1857" fmla="*/ 3647536 h 5071335"/>
              <a:gd name="connsiteX1858" fmla="*/ 4208787 w 13768337"/>
              <a:gd name="connsiteY1858" fmla="*/ 3665374 h 5071335"/>
              <a:gd name="connsiteX1859" fmla="*/ 4249565 w 13768337"/>
              <a:gd name="connsiteY1859" fmla="*/ 3666210 h 5071335"/>
              <a:gd name="connsiteX1860" fmla="*/ 4244930 w 13768337"/>
              <a:gd name="connsiteY1860" fmla="*/ 3647536 h 5071335"/>
              <a:gd name="connsiteX1861" fmla="*/ 4671381 w 13768337"/>
              <a:gd name="connsiteY1861" fmla="*/ 3642323 h 5071335"/>
              <a:gd name="connsiteX1862" fmla="*/ 4634772 w 13768337"/>
              <a:gd name="connsiteY1862" fmla="*/ 3658349 h 5071335"/>
              <a:gd name="connsiteX1863" fmla="*/ 4671381 w 13768337"/>
              <a:gd name="connsiteY1863" fmla="*/ 3669080 h 5071335"/>
              <a:gd name="connsiteX1864" fmla="*/ 4679259 w 13768337"/>
              <a:gd name="connsiteY1864" fmla="*/ 3663784 h 5071335"/>
              <a:gd name="connsiteX1865" fmla="*/ 4693624 w 13768337"/>
              <a:gd name="connsiteY1865" fmla="*/ 3679671 h 5071335"/>
              <a:gd name="connsiteX1866" fmla="*/ 4671381 w 13768337"/>
              <a:gd name="connsiteY1866" fmla="*/ 3694863 h 5071335"/>
              <a:gd name="connsiteX1867" fmla="*/ 4707989 w 13768337"/>
              <a:gd name="connsiteY1867" fmla="*/ 3669080 h 5071335"/>
              <a:gd name="connsiteX1868" fmla="*/ 4671381 w 13768337"/>
              <a:gd name="connsiteY1868" fmla="*/ 3642323 h 5071335"/>
              <a:gd name="connsiteX1869" fmla="*/ 4103196 w 13768337"/>
              <a:gd name="connsiteY1869" fmla="*/ 3640564 h 5071335"/>
              <a:gd name="connsiteX1870" fmla="*/ 4105319 w 13768337"/>
              <a:gd name="connsiteY1870" fmla="*/ 3641173 h 5071335"/>
              <a:gd name="connsiteX1871" fmla="*/ 4106887 w 13768337"/>
              <a:gd name="connsiteY1871" fmla="*/ 3641087 h 5071335"/>
              <a:gd name="connsiteX1872" fmla="*/ 4532826 w 13768337"/>
              <a:gd name="connsiteY1872" fmla="*/ 3633822 h 5071335"/>
              <a:gd name="connsiteX1873" fmla="*/ 4505486 w 13768337"/>
              <a:gd name="connsiteY1873" fmla="*/ 3653054 h 5071335"/>
              <a:gd name="connsiteX1874" fmla="*/ 4541630 w 13768337"/>
              <a:gd name="connsiteY1874" fmla="*/ 3637028 h 5071335"/>
              <a:gd name="connsiteX1875" fmla="*/ 4532826 w 13768337"/>
              <a:gd name="connsiteY1875" fmla="*/ 3633822 h 5071335"/>
              <a:gd name="connsiteX1876" fmla="*/ 2979065 w 13768337"/>
              <a:gd name="connsiteY1876" fmla="*/ 3624624 h 5071335"/>
              <a:gd name="connsiteX1877" fmla="*/ 3000845 w 13768337"/>
              <a:gd name="connsiteY1877" fmla="*/ 3645110 h 5071335"/>
              <a:gd name="connsiteX1878" fmla="*/ 2992968 w 13768337"/>
              <a:gd name="connsiteY1878" fmla="*/ 3639954 h 5071335"/>
              <a:gd name="connsiteX1879" fmla="*/ 2974431 w 13768337"/>
              <a:gd name="connsiteY1879" fmla="*/ 3645110 h 5071335"/>
              <a:gd name="connsiteX1880" fmla="*/ 2979065 w 13768337"/>
              <a:gd name="connsiteY1880" fmla="*/ 3624624 h 5071335"/>
              <a:gd name="connsiteX1881" fmla="*/ 3868782 w 13768337"/>
              <a:gd name="connsiteY1881" fmla="*/ 3622534 h 5071335"/>
              <a:gd name="connsiteX1882" fmla="*/ 3875732 w 13768337"/>
              <a:gd name="connsiteY1882" fmla="*/ 3625460 h 5071335"/>
              <a:gd name="connsiteX1883" fmla="*/ 3875732 w 13768337"/>
              <a:gd name="connsiteY1883" fmla="*/ 3641487 h 5071335"/>
              <a:gd name="connsiteX1884" fmla="*/ 3864611 w 13768337"/>
              <a:gd name="connsiteY1884" fmla="*/ 3622812 h 5071335"/>
              <a:gd name="connsiteX1885" fmla="*/ 3868782 w 13768337"/>
              <a:gd name="connsiteY1885" fmla="*/ 3622534 h 5071335"/>
              <a:gd name="connsiteX1886" fmla="*/ 4217591 w 13768337"/>
              <a:gd name="connsiteY1886" fmla="*/ 3621474 h 5071335"/>
              <a:gd name="connsiteX1887" fmla="*/ 4189786 w 13768337"/>
              <a:gd name="connsiteY1887" fmla="*/ 3623287 h 5071335"/>
              <a:gd name="connsiteX1888" fmla="*/ 4217591 w 13768337"/>
              <a:gd name="connsiteY1888" fmla="*/ 3621474 h 5071335"/>
              <a:gd name="connsiteX1889" fmla="*/ 4615311 w 13768337"/>
              <a:gd name="connsiteY1889" fmla="*/ 3620722 h 5071335"/>
              <a:gd name="connsiteX1890" fmla="*/ 4625042 w 13768337"/>
              <a:gd name="connsiteY1890" fmla="*/ 3642323 h 5071335"/>
              <a:gd name="connsiteX1891" fmla="*/ 4639406 w 13768337"/>
              <a:gd name="connsiteY1891" fmla="*/ 3626436 h 5071335"/>
              <a:gd name="connsiteX1892" fmla="*/ 4615311 w 13768337"/>
              <a:gd name="connsiteY1892" fmla="*/ 3620722 h 5071335"/>
              <a:gd name="connsiteX1893" fmla="*/ 3720033 w 13768337"/>
              <a:gd name="connsiteY1893" fmla="*/ 3620722 h 5071335"/>
              <a:gd name="connsiteX1894" fmla="*/ 3760348 w 13768337"/>
              <a:gd name="connsiteY1894" fmla="*/ 3635773 h 5071335"/>
              <a:gd name="connsiteX1895" fmla="*/ 3746446 w 13768337"/>
              <a:gd name="connsiteY1895" fmla="*/ 3651242 h 5071335"/>
              <a:gd name="connsiteX1896" fmla="*/ 3697789 w 13768337"/>
              <a:gd name="connsiteY1896" fmla="*/ 3640930 h 5071335"/>
              <a:gd name="connsiteX1897" fmla="*/ 3720033 w 13768337"/>
              <a:gd name="connsiteY1897" fmla="*/ 3620722 h 5071335"/>
              <a:gd name="connsiteX1898" fmla="*/ 4032361 w 13768337"/>
              <a:gd name="connsiteY1898" fmla="*/ 3618910 h 5071335"/>
              <a:gd name="connsiteX1899" fmla="*/ 4043481 w 13768337"/>
              <a:gd name="connsiteY1899" fmla="*/ 3624066 h 5071335"/>
              <a:gd name="connsiteX1900" fmla="*/ 4030506 w 13768337"/>
              <a:gd name="connsiteY1900" fmla="*/ 3645668 h 5071335"/>
              <a:gd name="connsiteX1901" fmla="*/ 4032361 w 13768337"/>
              <a:gd name="connsiteY1901" fmla="*/ 3618910 h 5071335"/>
              <a:gd name="connsiteX1902" fmla="*/ 2882217 w 13768337"/>
              <a:gd name="connsiteY1902" fmla="*/ 3611525 h 5071335"/>
              <a:gd name="connsiteX1903" fmla="*/ 2902143 w 13768337"/>
              <a:gd name="connsiteY1903" fmla="*/ 3614729 h 5071335"/>
              <a:gd name="connsiteX1904" fmla="*/ 2867850 w 13768337"/>
              <a:gd name="connsiteY1904" fmla="*/ 3625460 h 5071335"/>
              <a:gd name="connsiteX1905" fmla="*/ 2882217 w 13768337"/>
              <a:gd name="connsiteY1905" fmla="*/ 3611525 h 5071335"/>
              <a:gd name="connsiteX1906" fmla="*/ 2958676 w 13768337"/>
              <a:gd name="connsiteY1906" fmla="*/ 3598285 h 5071335"/>
              <a:gd name="connsiteX1907" fmla="*/ 2976285 w 13768337"/>
              <a:gd name="connsiteY1907" fmla="*/ 3603860 h 5071335"/>
              <a:gd name="connsiteX1908" fmla="*/ 2954042 w 13768337"/>
              <a:gd name="connsiteY1908" fmla="*/ 3629642 h 5071335"/>
              <a:gd name="connsiteX1909" fmla="*/ 2963773 w 13768337"/>
              <a:gd name="connsiteY1909" fmla="*/ 3651660 h 5071335"/>
              <a:gd name="connsiteX1910" fmla="*/ 2948945 w 13768337"/>
              <a:gd name="connsiteY1910" fmla="*/ 3651660 h 5071335"/>
              <a:gd name="connsiteX1911" fmla="*/ 2967017 w 13768337"/>
              <a:gd name="connsiteY1911" fmla="*/ 3662531 h 5071335"/>
              <a:gd name="connsiteX1912" fmla="*/ 2926238 w 13768337"/>
              <a:gd name="connsiteY1912" fmla="*/ 3656817 h 5071335"/>
              <a:gd name="connsiteX1913" fmla="*/ 2897044 w 13768337"/>
              <a:gd name="connsiteY1913" fmla="*/ 3640930 h 5071335"/>
              <a:gd name="connsiteX1914" fmla="*/ 2911873 w 13768337"/>
              <a:gd name="connsiteY1914" fmla="*/ 3614729 h 5071335"/>
              <a:gd name="connsiteX1915" fmla="*/ 2954042 w 13768337"/>
              <a:gd name="connsiteY1915" fmla="*/ 3618910 h 5071335"/>
              <a:gd name="connsiteX1916" fmla="*/ 2958676 w 13768337"/>
              <a:gd name="connsiteY1916" fmla="*/ 3598285 h 5071335"/>
              <a:gd name="connsiteX1917" fmla="*/ 3833120 w 13768337"/>
              <a:gd name="connsiteY1917" fmla="*/ 3587240 h 5071335"/>
              <a:gd name="connsiteX1918" fmla="*/ 3833031 w 13768337"/>
              <a:gd name="connsiteY1918" fmla="*/ 3587385 h 5071335"/>
              <a:gd name="connsiteX1919" fmla="*/ 3833438 w 13768337"/>
              <a:gd name="connsiteY1919" fmla="*/ 3587331 h 5071335"/>
              <a:gd name="connsiteX1920" fmla="*/ 4432144 w 13768337"/>
              <a:gd name="connsiteY1920" fmla="*/ 3585937 h 5071335"/>
              <a:gd name="connsiteX1921" fmla="*/ 4402021 w 13768337"/>
              <a:gd name="connsiteY1921" fmla="*/ 3593324 h 5071335"/>
              <a:gd name="connsiteX1922" fmla="*/ 4466897 w 13768337"/>
              <a:gd name="connsiteY1922" fmla="*/ 3586775 h 5071335"/>
              <a:gd name="connsiteX1923" fmla="*/ 4463181 w 13768337"/>
              <a:gd name="connsiteY1923" fmla="*/ 3586685 h 5071335"/>
              <a:gd name="connsiteX1924" fmla="*/ 4454432 w 13768337"/>
              <a:gd name="connsiteY1924" fmla="*/ 3588736 h 5071335"/>
              <a:gd name="connsiteX1925" fmla="*/ 4442000 w 13768337"/>
              <a:gd name="connsiteY1925" fmla="*/ 3589923 h 5071335"/>
              <a:gd name="connsiteX1926" fmla="*/ 4446378 w 13768337"/>
              <a:gd name="connsiteY1926" fmla="*/ 3586280 h 5071335"/>
              <a:gd name="connsiteX1927" fmla="*/ 4382719 w 13768337"/>
              <a:gd name="connsiteY1927" fmla="*/ 3584701 h 5071335"/>
              <a:gd name="connsiteX1928" fmla="*/ 4346877 w 13768337"/>
              <a:gd name="connsiteY1928" fmla="*/ 3593324 h 5071335"/>
              <a:gd name="connsiteX1929" fmla="*/ 4365878 w 13768337"/>
              <a:gd name="connsiteY1929" fmla="*/ 3606424 h 5071335"/>
              <a:gd name="connsiteX1930" fmla="*/ 4269491 w 13768337"/>
              <a:gd name="connsiteY1930" fmla="*/ 3600710 h 5071335"/>
              <a:gd name="connsiteX1931" fmla="*/ 4264857 w 13768337"/>
              <a:gd name="connsiteY1931" fmla="*/ 3635411 h 5071335"/>
              <a:gd name="connsiteX1932" fmla="*/ 4352901 w 13768337"/>
              <a:gd name="connsiteY1932" fmla="*/ 3648093 h 5071335"/>
              <a:gd name="connsiteX1933" fmla="*/ 4326488 w 13768337"/>
              <a:gd name="connsiteY1933" fmla="*/ 3669555 h 5071335"/>
              <a:gd name="connsiteX1934" fmla="*/ 4274589 w 13768337"/>
              <a:gd name="connsiteY1934" fmla="*/ 3664399 h 5071335"/>
              <a:gd name="connsiteX1935" fmla="*/ 4252809 w 13768337"/>
              <a:gd name="connsiteY1935" fmla="*/ 3681401 h 5071335"/>
              <a:gd name="connsiteX1936" fmla="*/ 4131400 w 13768337"/>
              <a:gd name="connsiteY1936" fmla="*/ 3672760 h 5071335"/>
              <a:gd name="connsiteX1937" fmla="*/ 4151325 w 13768337"/>
              <a:gd name="connsiteY1937" fmla="*/ 3675686 h 5071335"/>
              <a:gd name="connsiteX1938" fmla="*/ 4118889 w 13768337"/>
              <a:gd name="connsiteY1938" fmla="*/ 3673874 h 5071335"/>
              <a:gd name="connsiteX1939" fmla="*/ 4123059 w 13768337"/>
              <a:gd name="connsiteY1939" fmla="*/ 3684048 h 5071335"/>
              <a:gd name="connsiteX1940" fmla="*/ 4012307 w 13768337"/>
              <a:gd name="connsiteY1940" fmla="*/ 3694361 h 5071335"/>
              <a:gd name="connsiteX1941" fmla="*/ 3991642 w 13768337"/>
              <a:gd name="connsiteY1941" fmla="*/ 3704752 h 5071335"/>
              <a:gd name="connsiteX1942" fmla="*/ 3973076 w 13768337"/>
              <a:gd name="connsiteY1942" fmla="*/ 3705117 h 5071335"/>
              <a:gd name="connsiteX1943" fmla="*/ 3989671 w 13768337"/>
              <a:gd name="connsiteY1943" fmla="*/ 3708380 h 5071335"/>
              <a:gd name="connsiteX1944" fmla="*/ 4055530 w 13768337"/>
              <a:gd name="connsiteY1944" fmla="*/ 3725661 h 5071335"/>
              <a:gd name="connsiteX1945" fmla="*/ 4133843 w 13768337"/>
              <a:gd name="connsiteY1945" fmla="*/ 3730678 h 5071335"/>
              <a:gd name="connsiteX1946" fmla="*/ 4087504 w 13768337"/>
              <a:gd name="connsiteY1946" fmla="*/ 3730678 h 5071335"/>
              <a:gd name="connsiteX1947" fmla="*/ 4124112 w 13768337"/>
              <a:gd name="connsiteY1947" fmla="*/ 3741410 h 5071335"/>
              <a:gd name="connsiteX1948" fmla="*/ 4077773 w 13768337"/>
              <a:gd name="connsiteY1948" fmla="*/ 3752279 h 5071335"/>
              <a:gd name="connsiteX1949" fmla="*/ 4087504 w 13768337"/>
              <a:gd name="connsiteY1949" fmla="*/ 3772487 h 5071335"/>
              <a:gd name="connsiteX1950" fmla="*/ 4119480 w 13768337"/>
              <a:gd name="connsiteY1950" fmla="*/ 3757993 h 5071335"/>
              <a:gd name="connsiteX1951" fmla="*/ 4104649 w 13768337"/>
              <a:gd name="connsiteY1951" fmla="*/ 3778062 h 5071335"/>
              <a:gd name="connsiteX1952" fmla="*/ 4137086 w 13768337"/>
              <a:gd name="connsiteY1952" fmla="*/ 3799523 h 5071335"/>
              <a:gd name="connsiteX1953" fmla="*/ 4150989 w 13768337"/>
              <a:gd name="connsiteY1953" fmla="*/ 3772487 h 5071335"/>
              <a:gd name="connsiteX1954" fmla="*/ 4170451 w 13768337"/>
              <a:gd name="connsiteY1954" fmla="*/ 3778062 h 5071335"/>
              <a:gd name="connsiteX1955" fmla="*/ 4197792 w 13768337"/>
              <a:gd name="connsiteY1955" fmla="*/ 3788792 h 5071335"/>
              <a:gd name="connsiteX1956" fmla="*/ 4197792 w 13768337"/>
              <a:gd name="connsiteY1956" fmla="*/ 3810394 h 5071335"/>
              <a:gd name="connsiteX1957" fmla="*/ 4165817 w 13768337"/>
              <a:gd name="connsiteY1957" fmla="*/ 3793808 h 5071335"/>
              <a:gd name="connsiteX1958" fmla="*/ 4165817 w 13768337"/>
              <a:gd name="connsiteY1958" fmla="*/ 3824747 h 5071335"/>
              <a:gd name="connsiteX1959" fmla="*/ 4146355 w 13768337"/>
              <a:gd name="connsiteY1959" fmla="*/ 3824747 h 5071335"/>
              <a:gd name="connsiteX1960" fmla="*/ 4156086 w 13768337"/>
              <a:gd name="connsiteY1960" fmla="*/ 3810394 h 5071335"/>
              <a:gd name="connsiteX1961" fmla="*/ 4045799 w 13768337"/>
              <a:gd name="connsiteY1961" fmla="*/ 3835617 h 5071335"/>
              <a:gd name="connsiteX1962" fmla="*/ 4055530 w 13768337"/>
              <a:gd name="connsiteY1962" fmla="*/ 3824747 h 5071335"/>
              <a:gd name="connsiteX1963" fmla="*/ 4041164 w 13768337"/>
              <a:gd name="connsiteY1963" fmla="*/ 3835617 h 5071335"/>
              <a:gd name="connsiteX1964" fmla="*/ 4055530 w 13768337"/>
              <a:gd name="connsiteY1964" fmla="*/ 3851922 h 5071335"/>
              <a:gd name="connsiteX1965" fmla="*/ 4031896 w 13768337"/>
              <a:gd name="connsiteY1965" fmla="*/ 3857078 h 5071335"/>
              <a:gd name="connsiteX1966" fmla="*/ 4060628 w 13768337"/>
              <a:gd name="connsiteY1966" fmla="*/ 3857078 h 5071335"/>
              <a:gd name="connsiteX1967" fmla="*/ 4092138 w 13768337"/>
              <a:gd name="connsiteY1967" fmla="*/ 3846348 h 5071335"/>
              <a:gd name="connsiteX1968" fmla="*/ 4087904 w 13768337"/>
              <a:gd name="connsiteY1968" fmla="*/ 3851459 h 5071335"/>
              <a:gd name="connsiteX1969" fmla="*/ 4095777 w 13768337"/>
              <a:gd name="connsiteY1969" fmla="*/ 3856665 h 5071335"/>
              <a:gd name="connsiteX1970" fmla="*/ 4098515 w 13768337"/>
              <a:gd name="connsiteY1970" fmla="*/ 3859219 h 5071335"/>
              <a:gd name="connsiteX1971" fmla="*/ 4099980 w 13768337"/>
              <a:gd name="connsiteY1971" fmla="*/ 3858431 h 5071335"/>
              <a:gd name="connsiteX1972" fmla="*/ 4104649 w 13768337"/>
              <a:gd name="connsiteY1972" fmla="*/ 3862235 h 5071335"/>
              <a:gd name="connsiteX1973" fmla="*/ 4104649 w 13768337"/>
              <a:gd name="connsiteY1973" fmla="*/ 3830321 h 5071335"/>
              <a:gd name="connsiteX1974" fmla="*/ 4087504 w 13768337"/>
              <a:gd name="connsiteY1974" fmla="*/ 3835617 h 5071335"/>
              <a:gd name="connsiteX1975" fmla="*/ 4109747 w 13768337"/>
              <a:gd name="connsiteY1975" fmla="*/ 3819591 h 5071335"/>
              <a:gd name="connsiteX1976" fmla="*/ 4109747 w 13768337"/>
              <a:gd name="connsiteY1976" fmla="*/ 3846348 h 5071335"/>
              <a:gd name="connsiteX1977" fmla="*/ 4212158 w 13768337"/>
              <a:gd name="connsiteY1977" fmla="*/ 3824747 h 5071335"/>
              <a:gd name="connsiteX1978" fmla="*/ 4285373 w 13768337"/>
              <a:gd name="connsiteY1978" fmla="*/ 3867949 h 5071335"/>
              <a:gd name="connsiteX1979" fmla="*/ 4285373 w 13768337"/>
              <a:gd name="connsiteY1979" fmla="*/ 3846348 h 5071335"/>
              <a:gd name="connsiteX1980" fmla="*/ 4317348 w 13768337"/>
              <a:gd name="connsiteY1980" fmla="*/ 3878680 h 5071335"/>
              <a:gd name="connsiteX1981" fmla="*/ 4293251 w 13768337"/>
              <a:gd name="connsiteY1981" fmla="*/ 3878680 h 5071335"/>
              <a:gd name="connsiteX1982" fmla="*/ 4334493 w 13768337"/>
              <a:gd name="connsiteY1982" fmla="*/ 3909478 h 5071335"/>
              <a:gd name="connsiteX1983" fmla="*/ 4344224 w 13768337"/>
              <a:gd name="connsiteY1983" fmla="*/ 3878680 h 5071335"/>
              <a:gd name="connsiteX1984" fmla="*/ 4325225 w 13768337"/>
              <a:gd name="connsiteY1984" fmla="*/ 3862235 h 5071335"/>
              <a:gd name="connsiteX1985" fmla="*/ 4361834 w 13768337"/>
              <a:gd name="connsiteY1985" fmla="*/ 3867949 h 5071335"/>
              <a:gd name="connsiteX1986" fmla="*/ 4361834 w 13768337"/>
              <a:gd name="connsiteY1986" fmla="*/ 3882443 h 5071335"/>
              <a:gd name="connsiteX1987" fmla="*/ 4361834 w 13768337"/>
              <a:gd name="connsiteY1987" fmla="*/ 3893173 h 5071335"/>
              <a:gd name="connsiteX1988" fmla="*/ 4344224 w 13768337"/>
              <a:gd name="connsiteY1988" fmla="*/ 3898748 h 5071335"/>
              <a:gd name="connsiteX1989" fmla="*/ 4390564 w 13768337"/>
              <a:gd name="connsiteY1989" fmla="*/ 3898748 h 5071335"/>
              <a:gd name="connsiteX1990" fmla="*/ 4361834 w 13768337"/>
              <a:gd name="connsiteY1990" fmla="*/ 3882443 h 5071335"/>
              <a:gd name="connsiteX1991" fmla="*/ 4471659 w 13768337"/>
              <a:gd name="connsiteY1991" fmla="*/ 3881328 h 5071335"/>
              <a:gd name="connsiteX1992" fmla="*/ 4468877 w 13768337"/>
              <a:gd name="connsiteY1992" fmla="*/ 3872966 h 5071335"/>
              <a:gd name="connsiteX1993" fmla="*/ 4564336 w 13768337"/>
              <a:gd name="connsiteY1993" fmla="*/ 3872966 h 5071335"/>
              <a:gd name="connsiteX1994" fmla="*/ 4537461 w 13768337"/>
              <a:gd name="connsiteY1994" fmla="*/ 3851922 h 5071335"/>
              <a:gd name="connsiteX1995" fmla="*/ 4541630 w 13768337"/>
              <a:gd name="connsiteY1995" fmla="*/ 3843561 h 5071335"/>
              <a:gd name="connsiteX1996" fmla="*/ 4578702 w 13768337"/>
              <a:gd name="connsiteY1996" fmla="*/ 3846348 h 5071335"/>
              <a:gd name="connsiteX1997" fmla="*/ 4564336 w 13768337"/>
              <a:gd name="connsiteY1997" fmla="*/ 3851922 h 5071335"/>
              <a:gd name="connsiteX1998" fmla="*/ 4559703 w 13768337"/>
              <a:gd name="connsiteY1998" fmla="*/ 3857078 h 5071335"/>
              <a:gd name="connsiteX1999" fmla="*/ 4578702 w 13768337"/>
              <a:gd name="connsiteY1999" fmla="*/ 3872966 h 5071335"/>
              <a:gd name="connsiteX2000" fmla="*/ 4606042 w 13768337"/>
              <a:gd name="connsiteY2000" fmla="*/ 3857078 h 5071335"/>
              <a:gd name="connsiteX2001" fmla="*/ 4664893 w 13768337"/>
              <a:gd name="connsiteY2001" fmla="*/ 3867949 h 5071335"/>
              <a:gd name="connsiteX2002" fmla="*/ 4674161 w 13768337"/>
              <a:gd name="connsiteY2002" fmla="*/ 3883697 h 5071335"/>
              <a:gd name="connsiteX2003" fmla="*/ 4652383 w 13768337"/>
              <a:gd name="connsiteY2003" fmla="*/ 3889272 h 5071335"/>
              <a:gd name="connsiteX2004" fmla="*/ 4693624 w 13768337"/>
              <a:gd name="connsiteY2004" fmla="*/ 3894567 h 5071335"/>
              <a:gd name="connsiteX2005" fmla="*/ 4835885 w 13768337"/>
              <a:gd name="connsiteY2005" fmla="*/ 3916029 h 5071335"/>
              <a:gd name="connsiteX2006" fmla="*/ 4816423 w 13768337"/>
              <a:gd name="connsiteY2006" fmla="*/ 3889272 h 5071335"/>
              <a:gd name="connsiteX2007" fmla="*/ 4862763 w 13768337"/>
              <a:gd name="connsiteY2007" fmla="*/ 3910872 h 5071335"/>
              <a:gd name="connsiteX2008" fmla="*/ 4847934 w 13768337"/>
              <a:gd name="connsiteY2008" fmla="*/ 3923972 h 5071335"/>
              <a:gd name="connsiteX2009" fmla="*/ 4848860 w 13768337"/>
              <a:gd name="connsiteY2009" fmla="*/ 3923972 h 5071335"/>
              <a:gd name="connsiteX2010" fmla="*/ 4847007 w 13768337"/>
              <a:gd name="connsiteY2010" fmla="*/ 3931359 h 5071335"/>
              <a:gd name="connsiteX2011" fmla="*/ 4848397 w 13768337"/>
              <a:gd name="connsiteY2011" fmla="*/ 3936097 h 5071335"/>
              <a:gd name="connsiteX2012" fmla="*/ 4846543 w 13768337"/>
              <a:gd name="connsiteY2012" fmla="*/ 3934703 h 5071335"/>
              <a:gd name="connsiteX2013" fmla="*/ 4848860 w 13768337"/>
              <a:gd name="connsiteY2013" fmla="*/ 3942646 h 5071335"/>
              <a:gd name="connsiteX2014" fmla="*/ 4843299 w 13768337"/>
              <a:gd name="connsiteY2014" fmla="*/ 3948780 h 5071335"/>
              <a:gd name="connsiteX2015" fmla="*/ 4834496 w 13768337"/>
              <a:gd name="connsiteY2015" fmla="*/ 3948780 h 5071335"/>
              <a:gd name="connsiteX2016" fmla="*/ 4835885 w 13768337"/>
              <a:gd name="connsiteY2016" fmla="*/ 3930522 h 5071335"/>
              <a:gd name="connsiteX2017" fmla="*/ 4825692 w 13768337"/>
              <a:gd name="connsiteY2017" fmla="*/ 3941811 h 5071335"/>
              <a:gd name="connsiteX2018" fmla="*/ 4798814 w 13768337"/>
              <a:gd name="connsiteY2018" fmla="*/ 3946828 h 5071335"/>
              <a:gd name="connsiteX2019" fmla="*/ 4808544 w 13768337"/>
              <a:gd name="connsiteY2019" fmla="*/ 3925366 h 5071335"/>
              <a:gd name="connsiteX2020" fmla="*/ 4784913 w 13768337"/>
              <a:gd name="connsiteY2020" fmla="*/ 3916029 h 5071335"/>
              <a:gd name="connsiteX2021" fmla="*/ 4798814 w 13768337"/>
              <a:gd name="connsiteY2021" fmla="*/ 3931080 h 5071335"/>
              <a:gd name="connsiteX2022" fmla="*/ 4762206 w 13768337"/>
              <a:gd name="connsiteY2022" fmla="*/ 3941811 h 5071335"/>
              <a:gd name="connsiteX2023" fmla="*/ 4632918 w 13768337"/>
              <a:gd name="connsiteY2023" fmla="*/ 3909478 h 5071335"/>
              <a:gd name="connsiteX2024" fmla="*/ 4657015 w 13768337"/>
              <a:gd name="connsiteY2024" fmla="*/ 3925366 h 5071335"/>
              <a:gd name="connsiteX2025" fmla="*/ 4606042 w 13768337"/>
              <a:gd name="connsiteY2025" fmla="*/ 3952403 h 5071335"/>
              <a:gd name="connsiteX2026" fmla="*/ 4621797 w 13768337"/>
              <a:gd name="connsiteY2026" fmla="*/ 3962854 h 5071335"/>
              <a:gd name="connsiteX2027" fmla="*/ 4628284 w 13768337"/>
              <a:gd name="connsiteY2027" fmla="*/ 3961879 h 5071335"/>
              <a:gd name="connsiteX2028" fmla="*/ 4701501 w 13768337"/>
              <a:gd name="connsiteY2028" fmla="*/ 3931080 h 5071335"/>
              <a:gd name="connsiteX2029" fmla="*/ 4711233 w 13768337"/>
              <a:gd name="connsiteY2029" fmla="*/ 3952403 h 5071335"/>
              <a:gd name="connsiteX2030" fmla="*/ 4709378 w 13768337"/>
              <a:gd name="connsiteY2030" fmla="*/ 3955330 h 5071335"/>
              <a:gd name="connsiteX2031" fmla="*/ 4903078 w 13768337"/>
              <a:gd name="connsiteY2031" fmla="*/ 3949754 h 5071335"/>
              <a:gd name="connsiteX2032" fmla="*/ 4903078 w 13768337"/>
              <a:gd name="connsiteY2032" fmla="*/ 3935818 h 5071335"/>
              <a:gd name="connsiteX2033" fmla="*/ 4890102 w 13768337"/>
              <a:gd name="connsiteY2033" fmla="*/ 3916029 h 5071335"/>
              <a:gd name="connsiteX2034" fmla="*/ 4902615 w 13768337"/>
              <a:gd name="connsiteY2034" fmla="*/ 3931080 h 5071335"/>
              <a:gd name="connsiteX2035" fmla="*/ 4907711 w 13768337"/>
              <a:gd name="connsiteY2035" fmla="*/ 3920210 h 5071335"/>
              <a:gd name="connsiteX2036" fmla="*/ 4913736 w 13768337"/>
              <a:gd name="connsiteY2036" fmla="*/ 3905298 h 5071335"/>
              <a:gd name="connsiteX2037" fmla="*/ 4872031 w 13768337"/>
              <a:gd name="connsiteY2037" fmla="*/ 3894567 h 5071335"/>
              <a:gd name="connsiteX2038" fmla="*/ 4918370 w 13768337"/>
              <a:gd name="connsiteY2038" fmla="*/ 3878680 h 5071335"/>
              <a:gd name="connsiteX2039" fmla="*/ 4909102 w 13768337"/>
              <a:gd name="connsiteY2039" fmla="*/ 3863490 h 5071335"/>
              <a:gd name="connsiteX2040" fmla="*/ 4882225 w 13768337"/>
              <a:gd name="connsiteY2040" fmla="*/ 3872966 h 5071335"/>
              <a:gd name="connsiteX2041" fmla="*/ 4857665 w 13768337"/>
              <a:gd name="connsiteY2041" fmla="*/ 3831436 h 5071335"/>
              <a:gd name="connsiteX2042" fmla="*/ 4891493 w 13768337"/>
              <a:gd name="connsiteY2042" fmla="*/ 3842167 h 5071335"/>
              <a:gd name="connsiteX2043" fmla="*/ 4830324 w 13768337"/>
              <a:gd name="connsiteY2043" fmla="*/ 3826141 h 5071335"/>
              <a:gd name="connsiteX2044" fmla="*/ 4835885 w 13768337"/>
              <a:gd name="connsiteY2044" fmla="*/ 3806073 h 5071335"/>
              <a:gd name="connsiteX2045" fmla="*/ 4821058 w 13768337"/>
              <a:gd name="connsiteY2045" fmla="*/ 3831436 h 5071335"/>
              <a:gd name="connsiteX2046" fmla="*/ 4789546 w 13768337"/>
              <a:gd name="connsiteY2046" fmla="*/ 3815410 h 5071335"/>
              <a:gd name="connsiteX2047" fmla="*/ 4777035 w 13768337"/>
              <a:gd name="connsiteY2047" fmla="*/ 3831436 h 5071335"/>
              <a:gd name="connsiteX2048" fmla="*/ 4789546 w 13768337"/>
              <a:gd name="connsiteY2048" fmla="*/ 3836872 h 5071335"/>
              <a:gd name="connsiteX2049" fmla="*/ 4762206 w 13768337"/>
              <a:gd name="connsiteY2049" fmla="*/ 3867949 h 5071335"/>
              <a:gd name="connsiteX2050" fmla="*/ 4766841 w 13768337"/>
              <a:gd name="connsiteY2050" fmla="*/ 3842167 h 5071335"/>
              <a:gd name="connsiteX2051" fmla="*/ 4739964 w 13768337"/>
              <a:gd name="connsiteY2051" fmla="*/ 3858472 h 5071335"/>
              <a:gd name="connsiteX2052" fmla="*/ 4739964 w 13768337"/>
              <a:gd name="connsiteY2052" fmla="*/ 3826141 h 5071335"/>
              <a:gd name="connsiteX2053" fmla="*/ 4698721 w 13768337"/>
              <a:gd name="connsiteY2053" fmla="*/ 3842167 h 5071335"/>
              <a:gd name="connsiteX2054" fmla="*/ 4695340 w 13768337"/>
              <a:gd name="connsiteY2054" fmla="*/ 3832519 h 5071335"/>
              <a:gd name="connsiteX2055" fmla="*/ 4692770 w 13768337"/>
              <a:gd name="connsiteY2055" fmla="*/ 3831956 h 5071335"/>
              <a:gd name="connsiteX2056" fmla="*/ 4682666 w 13768337"/>
              <a:gd name="connsiteY2056" fmla="*/ 3844332 h 5071335"/>
              <a:gd name="connsiteX2057" fmla="*/ 4668473 w 13768337"/>
              <a:gd name="connsiteY2057" fmla="*/ 3843757 h 5071335"/>
              <a:gd name="connsiteX2058" fmla="*/ 4684895 w 13768337"/>
              <a:gd name="connsiteY2058" fmla="*/ 3835153 h 5071335"/>
              <a:gd name="connsiteX2059" fmla="*/ 4692447 w 13768337"/>
              <a:gd name="connsiteY2059" fmla="*/ 3831885 h 5071335"/>
              <a:gd name="connsiteX2060" fmla="*/ 4685226 w 13768337"/>
              <a:gd name="connsiteY2060" fmla="*/ 3830304 h 5071335"/>
              <a:gd name="connsiteX2061" fmla="*/ 4674161 w 13768337"/>
              <a:gd name="connsiteY2061" fmla="*/ 3815410 h 5071335"/>
              <a:gd name="connsiteX2062" fmla="*/ 4711233 w 13768337"/>
              <a:gd name="connsiteY2062" fmla="*/ 3821124 h 5071335"/>
              <a:gd name="connsiteX2063" fmla="*/ 4703354 w 13768337"/>
              <a:gd name="connsiteY2063" fmla="*/ 3810394 h 5071335"/>
              <a:gd name="connsiteX2064" fmla="*/ 4711233 w 13768337"/>
              <a:gd name="connsiteY2064" fmla="*/ 3804819 h 5071335"/>
              <a:gd name="connsiteX2065" fmla="*/ 4679259 w 13768337"/>
              <a:gd name="connsiteY2065" fmla="*/ 3779315 h 5071335"/>
              <a:gd name="connsiteX2066" fmla="*/ 4647284 w 13768337"/>
              <a:gd name="connsiteY2066" fmla="*/ 3784612 h 5071335"/>
              <a:gd name="connsiteX2067" fmla="*/ 4652383 w 13768337"/>
              <a:gd name="connsiteY2067" fmla="*/ 3757993 h 5071335"/>
              <a:gd name="connsiteX2068" fmla="*/ 4629676 w 13768337"/>
              <a:gd name="connsiteY2068" fmla="*/ 3763010 h 5071335"/>
              <a:gd name="connsiteX2069" fmla="*/ 4679259 w 13768337"/>
              <a:gd name="connsiteY2069" fmla="*/ 3741410 h 5071335"/>
              <a:gd name="connsiteX2070" fmla="*/ 4683892 w 13768337"/>
              <a:gd name="connsiteY2070" fmla="*/ 3763010 h 5071335"/>
              <a:gd name="connsiteX2071" fmla="*/ 4703354 w 13768337"/>
              <a:gd name="connsiteY2071" fmla="*/ 3757993 h 5071335"/>
              <a:gd name="connsiteX2072" fmla="*/ 4688990 w 13768337"/>
              <a:gd name="connsiteY2072" fmla="*/ 3727055 h 5071335"/>
              <a:gd name="connsiteX2073" fmla="*/ 4638017 w 13768337"/>
              <a:gd name="connsiteY2073" fmla="*/ 3716184 h 5071335"/>
              <a:gd name="connsiteX2074" fmla="*/ 4642650 w 13768337"/>
              <a:gd name="connsiteY2074" fmla="*/ 3737786 h 5071335"/>
              <a:gd name="connsiteX2075" fmla="*/ 4595848 w 13768337"/>
              <a:gd name="connsiteY2075" fmla="*/ 3741410 h 5071335"/>
              <a:gd name="connsiteX2076" fmla="*/ 4615311 w 13768337"/>
              <a:gd name="connsiteY2076" fmla="*/ 3747123 h 5071335"/>
              <a:gd name="connsiteX2077" fmla="*/ 4613920 w 13768337"/>
              <a:gd name="connsiteY2077" fmla="*/ 3768584 h 5071335"/>
              <a:gd name="connsiteX2078" fmla="*/ 4632918 w 13768337"/>
              <a:gd name="connsiteY2078" fmla="*/ 3772487 h 5071335"/>
              <a:gd name="connsiteX2079" fmla="*/ 4601408 w 13768337"/>
              <a:gd name="connsiteY2079" fmla="*/ 3799523 h 5071335"/>
              <a:gd name="connsiteX2080" fmla="*/ 4574068 w 13768337"/>
              <a:gd name="connsiteY2080" fmla="*/ 3778062 h 5071335"/>
              <a:gd name="connsiteX2081" fmla="*/ 4587043 w 13768337"/>
              <a:gd name="connsiteY2081" fmla="*/ 3770117 h 5071335"/>
              <a:gd name="connsiteX2082" fmla="*/ 4523095 w 13768337"/>
              <a:gd name="connsiteY2082" fmla="*/ 3747123 h 5071335"/>
              <a:gd name="connsiteX2083" fmla="*/ 4489151 w 13768337"/>
              <a:gd name="connsiteY2083" fmla="*/ 3737386 h 5071335"/>
              <a:gd name="connsiteX2084" fmla="*/ 4484257 w 13768337"/>
              <a:gd name="connsiteY2084" fmla="*/ 3737100 h 5071335"/>
              <a:gd name="connsiteX2085" fmla="*/ 4482849 w 13768337"/>
              <a:gd name="connsiteY2085" fmla="*/ 3741718 h 5071335"/>
              <a:gd name="connsiteX2086" fmla="*/ 4465969 w 13768337"/>
              <a:gd name="connsiteY2086" fmla="*/ 3755123 h 5071335"/>
              <a:gd name="connsiteX2087" fmla="*/ 4452532 w 13768337"/>
              <a:gd name="connsiteY2087" fmla="*/ 3739792 h 5071335"/>
              <a:gd name="connsiteX2088" fmla="*/ 4451985 w 13768337"/>
              <a:gd name="connsiteY2088" fmla="*/ 3732439 h 5071335"/>
              <a:gd name="connsiteX2089" fmla="*/ 4444782 w 13768337"/>
              <a:gd name="connsiteY2089" fmla="*/ 3730678 h 5071335"/>
              <a:gd name="connsiteX2090" fmla="*/ 4380833 w 13768337"/>
              <a:gd name="connsiteY2090" fmla="*/ 3741410 h 5071335"/>
              <a:gd name="connsiteX2091" fmla="*/ 4422537 w 13768337"/>
              <a:gd name="connsiteY2091" fmla="*/ 3710610 h 5071335"/>
              <a:gd name="connsiteX2092" fmla="*/ 4417904 w 13768337"/>
              <a:gd name="connsiteY2092" fmla="*/ 3720087 h 5071335"/>
              <a:gd name="connsiteX2093" fmla="*/ 4463779 w 13768337"/>
              <a:gd name="connsiteY2093" fmla="*/ 3710610 h 5071335"/>
              <a:gd name="connsiteX2094" fmla="*/ 4459426 w 13768337"/>
              <a:gd name="connsiteY2094" fmla="*/ 3724751 h 5071335"/>
              <a:gd name="connsiteX2095" fmla="*/ 4459772 w 13768337"/>
              <a:gd name="connsiteY2095" fmla="*/ 3725143 h 5071335"/>
              <a:gd name="connsiteX2096" fmla="*/ 4463654 w 13768337"/>
              <a:gd name="connsiteY2096" fmla="*/ 3713592 h 5071335"/>
              <a:gd name="connsiteX2097" fmla="*/ 4468877 w 13768337"/>
              <a:gd name="connsiteY2097" fmla="*/ 3718652 h 5071335"/>
              <a:gd name="connsiteX2098" fmla="*/ 4468877 w 13768337"/>
              <a:gd name="connsiteY2098" fmla="*/ 3705454 h 5071335"/>
              <a:gd name="connsiteX2099" fmla="*/ 4490657 w 13768337"/>
              <a:gd name="connsiteY2099" fmla="*/ 3710610 h 5071335"/>
              <a:gd name="connsiteX2100" fmla="*/ 4490657 w 13768337"/>
              <a:gd name="connsiteY2100" fmla="*/ 3689149 h 5071335"/>
              <a:gd name="connsiteX2101" fmla="*/ 4505486 w 13768337"/>
              <a:gd name="connsiteY2101" fmla="*/ 3705454 h 5071335"/>
              <a:gd name="connsiteX2102" fmla="*/ 4523095 w 13768337"/>
              <a:gd name="connsiteY2102" fmla="*/ 3689149 h 5071335"/>
              <a:gd name="connsiteX2103" fmla="*/ 4519850 w 13768337"/>
              <a:gd name="connsiteY2103" fmla="*/ 3710610 h 5071335"/>
              <a:gd name="connsiteX2104" fmla="*/ 4537461 w 13768337"/>
              <a:gd name="connsiteY2104" fmla="*/ 3705454 h 5071335"/>
              <a:gd name="connsiteX2105" fmla="*/ 4510119 w 13768337"/>
              <a:gd name="connsiteY2105" fmla="*/ 3716184 h 5071335"/>
              <a:gd name="connsiteX2106" fmla="*/ 4561094 w 13768337"/>
              <a:gd name="connsiteY2106" fmla="*/ 3694863 h 5071335"/>
              <a:gd name="connsiteX2107" fmla="*/ 4564336 w 13768337"/>
              <a:gd name="connsiteY2107" fmla="*/ 3716184 h 5071335"/>
              <a:gd name="connsiteX2108" fmla="*/ 4598164 w 13768337"/>
              <a:gd name="connsiteY2108" fmla="*/ 3663784 h 5071335"/>
              <a:gd name="connsiteX2109" fmla="*/ 4568971 w 13768337"/>
              <a:gd name="connsiteY2109" fmla="*/ 3689149 h 5071335"/>
              <a:gd name="connsiteX2110" fmla="*/ 4532363 w 13768337"/>
              <a:gd name="connsiteY2110" fmla="*/ 3683853 h 5071335"/>
              <a:gd name="connsiteX2111" fmla="*/ 4564336 w 13768337"/>
              <a:gd name="connsiteY2111" fmla="*/ 3678278 h 5071335"/>
              <a:gd name="connsiteX2112" fmla="*/ 4578702 w 13768337"/>
              <a:gd name="connsiteY2112" fmla="*/ 3658349 h 5071335"/>
              <a:gd name="connsiteX2113" fmla="*/ 4524484 w 13768337"/>
              <a:gd name="connsiteY2113" fmla="*/ 3678278 h 5071335"/>
              <a:gd name="connsiteX2114" fmla="*/ 4496218 w 13768337"/>
              <a:gd name="connsiteY2114" fmla="*/ 3678278 h 5071335"/>
              <a:gd name="connsiteX2115" fmla="*/ 4490657 w 13768337"/>
              <a:gd name="connsiteY2115" fmla="*/ 3642323 h 5071335"/>
              <a:gd name="connsiteX2116" fmla="*/ 4490657 w 13768337"/>
              <a:gd name="connsiteY2116" fmla="*/ 3663784 h 5071335"/>
              <a:gd name="connsiteX2117" fmla="*/ 4468877 w 13768337"/>
              <a:gd name="connsiteY2117" fmla="*/ 3658349 h 5071335"/>
              <a:gd name="connsiteX2118" fmla="*/ 4473513 w 13768337"/>
              <a:gd name="connsiteY2118" fmla="*/ 3668105 h 5071335"/>
              <a:gd name="connsiteX2119" fmla="*/ 4478145 w 13768337"/>
              <a:gd name="connsiteY2119" fmla="*/ 3647480 h 5071335"/>
              <a:gd name="connsiteX2120" fmla="*/ 4478145 w 13768337"/>
              <a:gd name="connsiteY2120" fmla="*/ 3620722 h 5071335"/>
              <a:gd name="connsiteX2121" fmla="*/ 4463779 w 13768337"/>
              <a:gd name="connsiteY2121" fmla="*/ 3615705 h 5071335"/>
              <a:gd name="connsiteX2122" fmla="*/ 4466193 w 13768337"/>
              <a:gd name="connsiteY2122" fmla="*/ 3608856 h 5071335"/>
              <a:gd name="connsiteX2123" fmla="*/ 4456463 w 13768337"/>
              <a:gd name="connsiteY2123" fmla="*/ 3608915 h 5071335"/>
              <a:gd name="connsiteX2124" fmla="*/ 4432144 w 13768337"/>
              <a:gd name="connsiteY2124" fmla="*/ 3614925 h 5071335"/>
              <a:gd name="connsiteX2125" fmla="*/ 4398315 w 13768337"/>
              <a:gd name="connsiteY2125" fmla="*/ 3593324 h 5071335"/>
              <a:gd name="connsiteX2126" fmla="*/ 4389972 w 13768337"/>
              <a:gd name="connsiteY2126" fmla="*/ 3598898 h 5071335"/>
              <a:gd name="connsiteX2127" fmla="*/ 4400632 w 13768337"/>
              <a:gd name="connsiteY2127" fmla="*/ 3623287 h 5071335"/>
              <a:gd name="connsiteX2128" fmla="*/ 4364951 w 13768337"/>
              <a:gd name="connsiteY2128" fmla="*/ 3591931 h 5071335"/>
              <a:gd name="connsiteX2129" fmla="*/ 4392754 w 13768337"/>
              <a:gd name="connsiteY2129" fmla="*/ 3589561 h 5071335"/>
              <a:gd name="connsiteX2130" fmla="*/ 4382719 w 13768337"/>
              <a:gd name="connsiteY2130" fmla="*/ 3584701 h 5071335"/>
              <a:gd name="connsiteX2131" fmla="*/ 3769334 w 13768337"/>
              <a:gd name="connsiteY2131" fmla="*/ 3584137 h 5071335"/>
              <a:gd name="connsiteX2132" fmla="*/ 3762538 w 13768337"/>
              <a:gd name="connsiteY2132" fmla="*/ 3585380 h 5071335"/>
              <a:gd name="connsiteX2133" fmla="*/ 3765359 w 13768337"/>
              <a:gd name="connsiteY2133" fmla="*/ 3588186 h 5071335"/>
              <a:gd name="connsiteX2134" fmla="*/ 4845096 w 13768337"/>
              <a:gd name="connsiteY2134" fmla="*/ 3582120 h 5071335"/>
              <a:gd name="connsiteX2135" fmla="*/ 4826932 w 13768337"/>
              <a:gd name="connsiteY2135" fmla="*/ 3582380 h 5071335"/>
              <a:gd name="connsiteX2136" fmla="*/ 4808882 w 13768337"/>
              <a:gd name="connsiteY2136" fmla="*/ 3598340 h 5071335"/>
              <a:gd name="connsiteX2137" fmla="*/ 4814906 w 13768337"/>
              <a:gd name="connsiteY2137" fmla="*/ 3583011 h 5071335"/>
              <a:gd name="connsiteX2138" fmla="*/ 4788492 w 13768337"/>
              <a:gd name="connsiteY2138" fmla="*/ 3610605 h 5071335"/>
              <a:gd name="connsiteX2139" fmla="*/ 4790347 w 13768337"/>
              <a:gd name="connsiteY2139" fmla="*/ 3590955 h 5071335"/>
              <a:gd name="connsiteX2140" fmla="*/ 4721300 w 13768337"/>
              <a:gd name="connsiteY2140" fmla="*/ 3591931 h 5071335"/>
              <a:gd name="connsiteX2141" fmla="*/ 4701375 w 13768337"/>
              <a:gd name="connsiteY2141" fmla="*/ 3604055 h 5071335"/>
              <a:gd name="connsiteX2142" fmla="*/ 4712032 w 13768337"/>
              <a:gd name="connsiteY2142" fmla="*/ 3628304 h 5071335"/>
              <a:gd name="connsiteX2143" fmla="*/ 4690252 w 13768337"/>
              <a:gd name="connsiteY2143" fmla="*/ 3625655 h 5071335"/>
              <a:gd name="connsiteX2144" fmla="*/ 4698131 w 13768337"/>
              <a:gd name="connsiteY2144" fmla="*/ 3610187 h 5071335"/>
              <a:gd name="connsiteX2145" fmla="*/ 4684693 w 13768337"/>
              <a:gd name="connsiteY2145" fmla="*/ 3600710 h 5071335"/>
              <a:gd name="connsiteX2146" fmla="*/ 4665229 w 13768337"/>
              <a:gd name="connsiteY2146" fmla="*/ 3621754 h 5071335"/>
              <a:gd name="connsiteX2147" fmla="*/ 4660132 w 13768337"/>
              <a:gd name="connsiteY2147" fmla="*/ 3602801 h 5071335"/>
              <a:gd name="connsiteX2148" fmla="*/ 4623482 w 13768337"/>
              <a:gd name="connsiteY2148" fmla="*/ 3603016 h 5071335"/>
              <a:gd name="connsiteX2149" fmla="*/ 4621428 w 13768337"/>
              <a:gd name="connsiteY2149" fmla="*/ 3603406 h 5071335"/>
              <a:gd name="connsiteX2150" fmla="*/ 4622152 w 13768337"/>
              <a:gd name="connsiteY2150" fmla="*/ 3607272 h 5071335"/>
              <a:gd name="connsiteX2151" fmla="*/ 4657015 w 13768337"/>
              <a:gd name="connsiteY2151" fmla="*/ 3611525 h 5071335"/>
              <a:gd name="connsiteX2152" fmla="*/ 4647284 w 13768337"/>
              <a:gd name="connsiteY2152" fmla="*/ 3626436 h 5071335"/>
              <a:gd name="connsiteX2153" fmla="*/ 4676015 w 13768337"/>
              <a:gd name="connsiteY2153" fmla="*/ 3642323 h 5071335"/>
              <a:gd name="connsiteX2154" fmla="*/ 4739964 w 13768337"/>
              <a:gd name="connsiteY2154" fmla="*/ 3627273 h 5071335"/>
              <a:gd name="connsiteX2155" fmla="*/ 4771474 w 13768337"/>
              <a:gd name="connsiteY2155" fmla="*/ 3653054 h 5071335"/>
              <a:gd name="connsiteX2156" fmla="*/ 4781669 w 13768337"/>
              <a:gd name="connsiteY2156" fmla="*/ 3642323 h 5071335"/>
              <a:gd name="connsiteX2157" fmla="*/ 4757571 w 13768337"/>
              <a:gd name="connsiteY2157" fmla="*/ 3627273 h 5071335"/>
              <a:gd name="connsiteX2158" fmla="*/ 4808544 w 13768337"/>
              <a:gd name="connsiteY2158" fmla="*/ 3622255 h 5071335"/>
              <a:gd name="connsiteX2159" fmla="*/ 4785839 w 13768337"/>
              <a:gd name="connsiteY2159" fmla="*/ 3627273 h 5071335"/>
              <a:gd name="connsiteX2160" fmla="*/ 4790935 w 13768337"/>
              <a:gd name="connsiteY2160" fmla="*/ 3642323 h 5071335"/>
              <a:gd name="connsiteX2161" fmla="*/ 4822447 w 13768337"/>
              <a:gd name="connsiteY2161" fmla="*/ 3637028 h 5071335"/>
              <a:gd name="connsiteX2162" fmla="*/ 4808544 w 13768337"/>
              <a:gd name="connsiteY2162" fmla="*/ 3669080 h 5071335"/>
              <a:gd name="connsiteX2163" fmla="*/ 4734865 w 13768337"/>
              <a:gd name="connsiteY2163" fmla="*/ 3674655 h 5071335"/>
              <a:gd name="connsiteX2164" fmla="*/ 4703354 w 13768337"/>
              <a:gd name="connsiteY2164" fmla="*/ 3689149 h 5071335"/>
              <a:gd name="connsiteX2165" fmla="*/ 4730231 w 13768337"/>
              <a:gd name="connsiteY2165" fmla="*/ 3694863 h 5071335"/>
              <a:gd name="connsiteX2166" fmla="*/ 4693624 w 13768337"/>
              <a:gd name="connsiteY2166" fmla="*/ 3689149 h 5071335"/>
              <a:gd name="connsiteX2167" fmla="*/ 4679259 w 13768337"/>
              <a:gd name="connsiteY2167" fmla="*/ 3705454 h 5071335"/>
              <a:gd name="connsiteX2168" fmla="*/ 4712623 w 13768337"/>
              <a:gd name="connsiteY2168" fmla="*/ 3727055 h 5071335"/>
              <a:gd name="connsiteX2169" fmla="*/ 4698721 w 13768337"/>
              <a:gd name="connsiteY2169" fmla="*/ 3737786 h 5071335"/>
              <a:gd name="connsiteX2170" fmla="*/ 4707989 w 13768337"/>
              <a:gd name="connsiteY2170" fmla="*/ 3752279 h 5071335"/>
              <a:gd name="connsiteX2171" fmla="*/ 4734865 w 13768337"/>
              <a:gd name="connsiteY2171" fmla="*/ 3747123 h 5071335"/>
              <a:gd name="connsiteX2172" fmla="*/ 4734865 w 13768337"/>
              <a:gd name="connsiteY2172" fmla="*/ 3710610 h 5071335"/>
              <a:gd name="connsiteX2173" fmla="*/ 4752474 w 13768337"/>
              <a:gd name="connsiteY2173" fmla="*/ 3727055 h 5071335"/>
              <a:gd name="connsiteX2174" fmla="*/ 4744597 w 13768337"/>
              <a:gd name="connsiteY2174" fmla="*/ 3747123 h 5071335"/>
              <a:gd name="connsiteX2175" fmla="*/ 4785839 w 13768337"/>
              <a:gd name="connsiteY2175" fmla="*/ 3748516 h 5071335"/>
              <a:gd name="connsiteX2176" fmla="*/ 4757571 w 13768337"/>
              <a:gd name="connsiteY2176" fmla="*/ 3705454 h 5071335"/>
              <a:gd name="connsiteX2177" fmla="*/ 4768694 w 13768337"/>
              <a:gd name="connsiteY2177" fmla="*/ 3692773 h 5071335"/>
              <a:gd name="connsiteX2178" fmla="*/ 4759889 w 13768337"/>
              <a:gd name="connsiteY2178" fmla="*/ 3688313 h 5071335"/>
              <a:gd name="connsiteX2179" fmla="*/ 4776108 w 13768337"/>
              <a:gd name="connsiteY2179" fmla="*/ 3685944 h 5071335"/>
              <a:gd name="connsiteX2180" fmla="*/ 4778424 w 13768337"/>
              <a:gd name="connsiteY2180" fmla="*/ 3685944 h 5071335"/>
              <a:gd name="connsiteX2181" fmla="*/ 4784913 w 13768337"/>
              <a:gd name="connsiteY2181" fmla="*/ 3683574 h 5071335"/>
              <a:gd name="connsiteX2182" fmla="*/ 4783522 w 13768337"/>
              <a:gd name="connsiteY2182" fmla="*/ 3685944 h 5071335"/>
              <a:gd name="connsiteX2183" fmla="*/ 4794181 w 13768337"/>
              <a:gd name="connsiteY2183" fmla="*/ 3705454 h 5071335"/>
              <a:gd name="connsiteX2184" fmla="*/ 4822447 w 13768337"/>
              <a:gd name="connsiteY2184" fmla="*/ 3699880 h 5071335"/>
              <a:gd name="connsiteX2185" fmla="*/ 4813179 w 13768337"/>
              <a:gd name="connsiteY2185" fmla="*/ 3705454 h 5071335"/>
              <a:gd name="connsiteX2186" fmla="*/ 4840520 w 13768337"/>
              <a:gd name="connsiteY2186" fmla="*/ 3705454 h 5071335"/>
              <a:gd name="connsiteX2187" fmla="*/ 4822447 w 13768337"/>
              <a:gd name="connsiteY2187" fmla="*/ 3690402 h 5071335"/>
              <a:gd name="connsiteX2188" fmla="*/ 4872320 w 13768337"/>
              <a:gd name="connsiteY2188" fmla="*/ 3679150 h 5071335"/>
              <a:gd name="connsiteX2189" fmla="*/ 4892643 w 13768337"/>
              <a:gd name="connsiteY2189" fmla="*/ 3686065 h 5071335"/>
              <a:gd name="connsiteX2190" fmla="*/ 4881142 w 13768337"/>
              <a:gd name="connsiteY2190" fmla="*/ 3680350 h 5071335"/>
              <a:gd name="connsiteX2191" fmla="*/ 4930262 w 13768337"/>
              <a:gd name="connsiteY2191" fmla="*/ 3675194 h 5071335"/>
              <a:gd name="connsiteX2192" fmla="*/ 4903849 w 13768337"/>
              <a:gd name="connsiteY2192" fmla="*/ 3657912 h 5071335"/>
              <a:gd name="connsiteX2193" fmla="*/ 4889019 w 13768337"/>
              <a:gd name="connsiteY2193" fmla="*/ 3669201 h 5071335"/>
              <a:gd name="connsiteX2194" fmla="*/ 4897361 w 13768337"/>
              <a:gd name="connsiteY2194" fmla="*/ 3643419 h 5071335"/>
              <a:gd name="connsiteX2195" fmla="*/ 4964669 w 13768337"/>
              <a:gd name="connsiteY2195" fmla="*/ 3636886 h 5071335"/>
              <a:gd name="connsiteX2196" fmla="*/ 4990248 w 13768337"/>
              <a:gd name="connsiteY2196" fmla="*/ 3628297 h 5071335"/>
              <a:gd name="connsiteX2197" fmla="*/ 4991806 w 13768337"/>
              <a:gd name="connsiteY2197" fmla="*/ 3623374 h 5071335"/>
              <a:gd name="connsiteX2198" fmla="*/ 4990069 w 13768337"/>
              <a:gd name="connsiteY2198" fmla="*/ 3620918 h 5071335"/>
              <a:gd name="connsiteX2199" fmla="*/ 5000669 w 13768337"/>
              <a:gd name="connsiteY2199" fmla="*/ 3609716 h 5071335"/>
              <a:gd name="connsiteX2200" fmla="*/ 5002385 w 13768337"/>
              <a:gd name="connsiteY2200" fmla="*/ 3604381 h 5071335"/>
              <a:gd name="connsiteX2201" fmla="*/ 4998844 w 13768337"/>
              <a:gd name="connsiteY2201" fmla="*/ 3604293 h 5071335"/>
              <a:gd name="connsiteX2202" fmla="*/ 4991923 w 13768337"/>
              <a:gd name="connsiteY2202" fmla="*/ 3604665 h 5071335"/>
              <a:gd name="connsiteX2203" fmla="*/ 4991632 w 13768337"/>
              <a:gd name="connsiteY2203" fmla="*/ 3604908 h 5071335"/>
              <a:gd name="connsiteX2204" fmla="*/ 4991165 w 13768337"/>
              <a:gd name="connsiteY2204" fmla="*/ 3604705 h 5071335"/>
              <a:gd name="connsiteX2205" fmla="*/ 4976137 w 13768337"/>
              <a:gd name="connsiteY2205" fmla="*/ 3605512 h 5071335"/>
              <a:gd name="connsiteX2206" fmla="*/ 4989576 w 13768337"/>
              <a:gd name="connsiteY2206" fmla="*/ 3619448 h 5071335"/>
              <a:gd name="connsiteX2207" fmla="*/ 4970577 w 13768337"/>
              <a:gd name="connsiteY2207" fmla="*/ 3625721 h 5071335"/>
              <a:gd name="connsiteX2208" fmla="*/ 4959920 w 13768337"/>
              <a:gd name="connsiteY2208" fmla="*/ 3598127 h 5071335"/>
              <a:gd name="connsiteX2209" fmla="*/ 4984015 w 13768337"/>
              <a:gd name="connsiteY2209" fmla="*/ 3594782 h 5071335"/>
              <a:gd name="connsiteX2210" fmla="*/ 4976445 w 13768337"/>
              <a:gd name="connsiteY2210" fmla="*/ 3584426 h 5071335"/>
              <a:gd name="connsiteX2211" fmla="*/ 4964709 w 13768337"/>
              <a:gd name="connsiteY2211" fmla="*/ 3585186 h 5071335"/>
              <a:gd name="connsiteX2212" fmla="*/ 4937833 w 13768337"/>
              <a:gd name="connsiteY2212" fmla="*/ 3584767 h 5071335"/>
              <a:gd name="connsiteX2213" fmla="*/ 4938126 w 13768337"/>
              <a:gd name="connsiteY2213" fmla="*/ 3584290 h 5071335"/>
              <a:gd name="connsiteX2214" fmla="*/ 4925078 w 13768337"/>
              <a:gd name="connsiteY2214" fmla="*/ 3585659 h 5071335"/>
              <a:gd name="connsiteX2215" fmla="*/ 4885805 w 13768337"/>
              <a:gd name="connsiteY2215" fmla="*/ 3586217 h 5071335"/>
              <a:gd name="connsiteX2216" fmla="*/ 4892292 w 13768337"/>
              <a:gd name="connsiteY2216" fmla="*/ 3596529 h 5071335"/>
              <a:gd name="connsiteX2217" fmla="*/ 4845096 w 13768337"/>
              <a:gd name="connsiteY2217" fmla="*/ 3582120 h 5071335"/>
              <a:gd name="connsiteX2218" fmla="*/ 3783982 w 13768337"/>
              <a:gd name="connsiteY2218" fmla="*/ 3581979 h 5071335"/>
              <a:gd name="connsiteX2219" fmla="*/ 3778956 w 13768337"/>
              <a:gd name="connsiteY2219" fmla="*/ 3586971 h 5071335"/>
              <a:gd name="connsiteX2220" fmla="*/ 3778805 w 13768337"/>
              <a:gd name="connsiteY2220" fmla="*/ 3589025 h 5071335"/>
              <a:gd name="connsiteX2221" fmla="*/ 3789552 w 13768337"/>
              <a:gd name="connsiteY2221" fmla="*/ 3587883 h 5071335"/>
              <a:gd name="connsiteX2222" fmla="*/ 3787826 w 13768337"/>
              <a:gd name="connsiteY2222" fmla="*/ 3587315 h 5071335"/>
              <a:gd name="connsiteX2223" fmla="*/ 3783982 w 13768337"/>
              <a:gd name="connsiteY2223" fmla="*/ 3581979 h 5071335"/>
              <a:gd name="connsiteX2224" fmla="*/ 3653049 w 13768337"/>
              <a:gd name="connsiteY2224" fmla="*/ 3579825 h 5071335"/>
              <a:gd name="connsiteX2225" fmla="*/ 3649959 w 13768337"/>
              <a:gd name="connsiteY2225" fmla="*/ 3582089 h 5071335"/>
              <a:gd name="connsiteX2226" fmla="*/ 3653608 w 13768337"/>
              <a:gd name="connsiteY2226" fmla="*/ 3580815 h 5071335"/>
              <a:gd name="connsiteX2227" fmla="*/ 3653292 w 13768337"/>
              <a:gd name="connsiteY2227" fmla="*/ 3580015 h 5071335"/>
              <a:gd name="connsiteX2228" fmla="*/ 3709711 w 13768337"/>
              <a:gd name="connsiteY2228" fmla="*/ 3578308 h 5071335"/>
              <a:gd name="connsiteX2229" fmla="*/ 3695327 w 13768337"/>
              <a:gd name="connsiteY2229" fmla="*/ 3578408 h 5071335"/>
              <a:gd name="connsiteX2230" fmla="*/ 3706305 w 13768337"/>
              <a:gd name="connsiteY2230" fmla="*/ 3579819 h 5071335"/>
              <a:gd name="connsiteX2231" fmla="*/ 3717523 w 13768337"/>
              <a:gd name="connsiteY2231" fmla="*/ 3580456 h 5071335"/>
              <a:gd name="connsiteX2232" fmla="*/ 2047517 w 13768337"/>
              <a:gd name="connsiteY2232" fmla="*/ 3575486 h 5071335"/>
              <a:gd name="connsiteX2233" fmla="*/ 2041029 w 13768337"/>
              <a:gd name="connsiteY2233" fmla="*/ 3577855 h 5071335"/>
              <a:gd name="connsiteX2234" fmla="*/ 2041956 w 13768337"/>
              <a:gd name="connsiteY2234" fmla="*/ 3580642 h 5071335"/>
              <a:gd name="connsiteX2235" fmla="*/ 2049370 w 13768337"/>
              <a:gd name="connsiteY2235" fmla="*/ 3578831 h 5071335"/>
              <a:gd name="connsiteX2236" fmla="*/ 2047517 w 13768337"/>
              <a:gd name="connsiteY2236" fmla="*/ 3575486 h 5071335"/>
              <a:gd name="connsiteX2237" fmla="*/ 2068833 w 13768337"/>
              <a:gd name="connsiteY2237" fmla="*/ 3574650 h 5071335"/>
              <a:gd name="connsiteX2238" fmla="*/ 2069297 w 13768337"/>
              <a:gd name="connsiteY2238" fmla="*/ 3577018 h 5071335"/>
              <a:gd name="connsiteX2239" fmla="*/ 2070223 w 13768337"/>
              <a:gd name="connsiteY2239" fmla="*/ 3577018 h 5071335"/>
              <a:gd name="connsiteX2240" fmla="*/ 2068833 w 13768337"/>
              <a:gd name="connsiteY2240" fmla="*/ 3574650 h 5071335"/>
              <a:gd name="connsiteX2241" fmla="*/ 4725461 w 13768337"/>
              <a:gd name="connsiteY2241" fmla="*/ 3571933 h 5071335"/>
              <a:gd name="connsiteX2242" fmla="*/ 4720953 w 13768337"/>
              <a:gd name="connsiteY2242" fmla="*/ 3572211 h 5071335"/>
              <a:gd name="connsiteX2243" fmla="*/ 4715276 w 13768337"/>
              <a:gd name="connsiteY2243" fmla="*/ 3583568 h 5071335"/>
              <a:gd name="connsiteX2244" fmla="*/ 4729988 w 13768337"/>
              <a:gd name="connsiteY2244" fmla="*/ 3586059 h 5071335"/>
              <a:gd name="connsiteX2245" fmla="*/ 4734752 w 13768337"/>
              <a:gd name="connsiteY2245" fmla="*/ 3573679 h 5071335"/>
              <a:gd name="connsiteX2246" fmla="*/ 4734179 w 13768337"/>
              <a:gd name="connsiteY2246" fmla="*/ 3573592 h 5071335"/>
              <a:gd name="connsiteX2247" fmla="*/ 4720501 w 13768337"/>
              <a:gd name="connsiteY2247" fmla="*/ 3575988 h 5071335"/>
              <a:gd name="connsiteX2248" fmla="*/ 4070232 w 13768337"/>
              <a:gd name="connsiteY2248" fmla="*/ 3570468 h 5071335"/>
              <a:gd name="connsiteX2249" fmla="*/ 4056793 w 13768337"/>
              <a:gd name="connsiteY2249" fmla="*/ 3581757 h 5071335"/>
              <a:gd name="connsiteX2250" fmla="*/ 4081817 w 13768337"/>
              <a:gd name="connsiteY2250" fmla="*/ 3583847 h 5071335"/>
              <a:gd name="connsiteX2251" fmla="*/ 4070232 w 13768337"/>
              <a:gd name="connsiteY2251" fmla="*/ 3570468 h 5071335"/>
              <a:gd name="connsiteX2252" fmla="*/ 2178195 w 13768337"/>
              <a:gd name="connsiteY2252" fmla="*/ 3570468 h 5071335"/>
              <a:gd name="connsiteX2253" fmla="*/ 2157804 w 13768337"/>
              <a:gd name="connsiteY2253" fmla="*/ 3579387 h 5071335"/>
              <a:gd name="connsiteX2254" fmla="*/ 2151317 w 13768337"/>
              <a:gd name="connsiteY2254" fmla="*/ 3594718 h 5071335"/>
              <a:gd name="connsiteX2255" fmla="*/ 2194877 w 13768337"/>
              <a:gd name="connsiteY2255" fmla="*/ 3580642 h 5071335"/>
              <a:gd name="connsiteX2256" fmla="*/ 2178195 w 13768337"/>
              <a:gd name="connsiteY2256" fmla="*/ 3570468 h 5071335"/>
              <a:gd name="connsiteX2257" fmla="*/ 3591546 w 13768337"/>
              <a:gd name="connsiteY2257" fmla="*/ 3537579 h 5071335"/>
              <a:gd name="connsiteX2258" fmla="*/ 3540109 w 13768337"/>
              <a:gd name="connsiteY2258" fmla="*/ 3556811 h 5071335"/>
              <a:gd name="connsiteX2259" fmla="*/ 3554663 w 13768337"/>
              <a:gd name="connsiteY2259" fmla="*/ 3560058 h 5071335"/>
              <a:gd name="connsiteX2260" fmla="*/ 3568460 w 13768337"/>
              <a:gd name="connsiteY2260" fmla="*/ 3556161 h 5071335"/>
              <a:gd name="connsiteX2261" fmla="*/ 3573600 w 13768337"/>
              <a:gd name="connsiteY2261" fmla="*/ 3544491 h 5071335"/>
              <a:gd name="connsiteX2262" fmla="*/ 3578204 w 13768337"/>
              <a:gd name="connsiteY2262" fmla="*/ 3548582 h 5071335"/>
              <a:gd name="connsiteX2263" fmla="*/ 1182359 w 13768337"/>
              <a:gd name="connsiteY2263" fmla="*/ 3470965 h 5071335"/>
              <a:gd name="connsiteX2264" fmla="*/ 1174482 w 13768337"/>
              <a:gd name="connsiteY2264" fmla="*/ 3471800 h 5071335"/>
              <a:gd name="connsiteX2265" fmla="*/ 1167531 w 13768337"/>
              <a:gd name="connsiteY2265" fmla="*/ 3493123 h 5071335"/>
              <a:gd name="connsiteX2266" fmla="*/ 1195799 w 13768337"/>
              <a:gd name="connsiteY2266" fmla="*/ 3489500 h 5071335"/>
              <a:gd name="connsiteX2267" fmla="*/ 1191165 w 13768337"/>
              <a:gd name="connsiteY2267" fmla="*/ 3479187 h 5071335"/>
              <a:gd name="connsiteX2268" fmla="*/ 1203213 w 13768337"/>
              <a:gd name="connsiteY2268" fmla="*/ 3473613 h 5071335"/>
              <a:gd name="connsiteX2269" fmla="*/ 1182359 w 13768337"/>
              <a:gd name="connsiteY2269" fmla="*/ 3470965 h 5071335"/>
              <a:gd name="connsiteX2270" fmla="*/ 887178 w 13768337"/>
              <a:gd name="connsiteY2270" fmla="*/ 3342055 h 5071335"/>
              <a:gd name="connsiteX2271" fmla="*/ 901080 w 13768337"/>
              <a:gd name="connsiteY2271" fmla="*/ 3342055 h 5071335"/>
              <a:gd name="connsiteX2272" fmla="*/ 895983 w 13768337"/>
              <a:gd name="connsiteY2272" fmla="*/ 3357942 h 5071335"/>
              <a:gd name="connsiteX2273" fmla="*/ 877910 w 13768337"/>
              <a:gd name="connsiteY2273" fmla="*/ 3347212 h 5071335"/>
              <a:gd name="connsiteX2274" fmla="*/ 887178 w 13768337"/>
              <a:gd name="connsiteY2274" fmla="*/ 3342055 h 5071335"/>
              <a:gd name="connsiteX2275" fmla="*/ 792182 w 13768337"/>
              <a:gd name="connsiteY2275" fmla="*/ 3334530 h 5071335"/>
              <a:gd name="connsiteX2276" fmla="*/ 843620 w 13768337"/>
              <a:gd name="connsiteY2276" fmla="*/ 3337874 h 5071335"/>
              <a:gd name="connsiteX2277" fmla="*/ 843620 w 13768337"/>
              <a:gd name="connsiteY2277" fmla="*/ 3357942 h 5071335"/>
              <a:gd name="connsiteX2278" fmla="*/ 779208 w 13768337"/>
              <a:gd name="connsiteY2278" fmla="*/ 3343031 h 5071335"/>
              <a:gd name="connsiteX2279" fmla="*/ 792182 w 13768337"/>
              <a:gd name="connsiteY2279" fmla="*/ 3334530 h 5071335"/>
              <a:gd name="connsiteX2280" fmla="*/ 914056 w 13768337"/>
              <a:gd name="connsiteY2280" fmla="*/ 3316413 h 5071335"/>
              <a:gd name="connsiteX2281" fmla="*/ 933980 w 13768337"/>
              <a:gd name="connsiteY2281" fmla="*/ 3316413 h 5071335"/>
              <a:gd name="connsiteX2282" fmla="*/ 919152 w 13768337"/>
              <a:gd name="connsiteY2282" fmla="*/ 3336899 h 5071335"/>
              <a:gd name="connsiteX2283" fmla="*/ 914056 w 13768337"/>
              <a:gd name="connsiteY2283" fmla="*/ 3316413 h 5071335"/>
              <a:gd name="connsiteX2284" fmla="*/ 13303789 w 13768337"/>
              <a:gd name="connsiteY2284" fmla="*/ 3312156 h 5071335"/>
              <a:gd name="connsiteX2285" fmla="*/ 13316300 w 13768337"/>
              <a:gd name="connsiteY2285" fmla="*/ 3316337 h 5071335"/>
              <a:gd name="connsiteX2286" fmla="*/ 13307034 w 13768337"/>
              <a:gd name="connsiteY2286" fmla="*/ 3342537 h 5071335"/>
              <a:gd name="connsiteX2287" fmla="*/ 13279693 w 13768337"/>
              <a:gd name="connsiteY2287" fmla="*/ 3361630 h 5071335"/>
              <a:gd name="connsiteX2288" fmla="*/ 13291278 w 13768337"/>
              <a:gd name="connsiteY2288" fmla="*/ 3362744 h 5071335"/>
              <a:gd name="connsiteX2289" fmla="*/ 13257913 w 13768337"/>
              <a:gd name="connsiteY2289" fmla="*/ 3360375 h 5071335"/>
              <a:gd name="connsiteX2290" fmla="*/ 13266718 w 13768337"/>
              <a:gd name="connsiteY2290" fmla="*/ 3360793 h 5071335"/>
              <a:gd name="connsiteX2291" fmla="*/ 13292668 w 13768337"/>
              <a:gd name="connsiteY2291" fmla="*/ 3312714 h 5071335"/>
              <a:gd name="connsiteX2292" fmla="*/ 13303789 w 13768337"/>
              <a:gd name="connsiteY2292" fmla="*/ 3312156 h 5071335"/>
              <a:gd name="connsiteX2293" fmla="*/ 808402 w 13768337"/>
              <a:gd name="connsiteY2293" fmla="*/ 3308748 h 5071335"/>
              <a:gd name="connsiteX2294" fmla="*/ 828328 w 13768337"/>
              <a:gd name="connsiteY2294" fmla="*/ 3312093 h 5071335"/>
              <a:gd name="connsiteX2295" fmla="*/ 788938 w 13768337"/>
              <a:gd name="connsiteY2295" fmla="*/ 3320036 h 5071335"/>
              <a:gd name="connsiteX2296" fmla="*/ 808402 w 13768337"/>
              <a:gd name="connsiteY2296" fmla="*/ 3308748 h 5071335"/>
              <a:gd name="connsiteX2297" fmla="*/ 350568 w 13768337"/>
              <a:gd name="connsiteY2297" fmla="*/ 3306937 h 5071335"/>
              <a:gd name="connsiteX2298" fmla="*/ 374201 w 13768337"/>
              <a:gd name="connsiteY2298" fmla="*/ 3311118 h 5071335"/>
              <a:gd name="connsiteX2299" fmla="*/ 334349 w 13768337"/>
              <a:gd name="connsiteY2299" fmla="*/ 3318643 h 5071335"/>
              <a:gd name="connsiteX2300" fmla="*/ 350568 w 13768337"/>
              <a:gd name="connsiteY2300" fmla="*/ 3306937 h 5071335"/>
              <a:gd name="connsiteX2301" fmla="*/ 1354280 w 13768337"/>
              <a:gd name="connsiteY2301" fmla="*/ 3294812 h 5071335"/>
              <a:gd name="connsiteX2302" fmla="*/ 1326476 w 13768337"/>
              <a:gd name="connsiteY2302" fmla="*/ 3306937 h 5071335"/>
              <a:gd name="connsiteX2303" fmla="*/ 1332963 w 13768337"/>
              <a:gd name="connsiteY2303" fmla="*/ 3317388 h 5071335"/>
              <a:gd name="connsiteX2304" fmla="*/ 1354280 w 13768337"/>
              <a:gd name="connsiteY2304" fmla="*/ 3294812 h 5071335"/>
              <a:gd name="connsiteX2305" fmla="*/ 13177283 w 13768337"/>
              <a:gd name="connsiteY2305" fmla="*/ 3291113 h 5071335"/>
              <a:gd name="connsiteX2306" fmla="*/ 13215280 w 13768337"/>
              <a:gd name="connsiteY2306" fmla="*/ 3298080 h 5071335"/>
              <a:gd name="connsiteX2307" fmla="*/ 13177283 w 13768337"/>
              <a:gd name="connsiteY2307" fmla="*/ 3291113 h 5071335"/>
              <a:gd name="connsiteX2308" fmla="*/ 804694 w 13768337"/>
              <a:gd name="connsiteY2308" fmla="*/ 3232099 h 5071335"/>
              <a:gd name="connsiteX2309" fmla="*/ 819986 w 13768337"/>
              <a:gd name="connsiteY2309" fmla="*/ 3234050 h 5071335"/>
              <a:gd name="connsiteX2310" fmla="*/ 812108 w 13768337"/>
              <a:gd name="connsiteY2310" fmla="*/ 3266382 h 5071335"/>
              <a:gd name="connsiteX2311" fmla="*/ 1026197 w 13768337"/>
              <a:gd name="connsiteY2311" fmla="*/ 3291885 h 5071335"/>
              <a:gd name="connsiteX2312" fmla="*/ 904787 w 13768337"/>
              <a:gd name="connsiteY2312" fmla="*/ 3298574 h 5071335"/>
              <a:gd name="connsiteX2313" fmla="*/ 891812 w 13768337"/>
              <a:gd name="connsiteY2313" fmla="*/ 3297181 h 5071335"/>
              <a:gd name="connsiteX2314" fmla="*/ 759281 w 13768337"/>
              <a:gd name="connsiteY2314" fmla="*/ 3269030 h 5071335"/>
              <a:gd name="connsiteX2315" fmla="*/ 794963 w 13768337"/>
              <a:gd name="connsiteY2315" fmla="*/ 3266382 h 5071335"/>
              <a:gd name="connsiteX2316" fmla="*/ 802377 w 13768337"/>
              <a:gd name="connsiteY2316" fmla="*/ 3249519 h 5071335"/>
              <a:gd name="connsiteX2317" fmla="*/ 769012 w 13768337"/>
              <a:gd name="connsiteY2317" fmla="*/ 3244224 h 5071335"/>
              <a:gd name="connsiteX2318" fmla="*/ 792646 w 13768337"/>
              <a:gd name="connsiteY2318" fmla="*/ 3233493 h 5071335"/>
              <a:gd name="connsiteX2319" fmla="*/ 804694 w 13768337"/>
              <a:gd name="connsiteY2319" fmla="*/ 3232099 h 5071335"/>
              <a:gd name="connsiteX2320" fmla="*/ 13332982 w 13768337"/>
              <a:gd name="connsiteY2320" fmla="*/ 3223801 h 5071335"/>
              <a:gd name="connsiteX2321" fmla="*/ 13352908 w 13768337"/>
              <a:gd name="connsiteY2321" fmla="*/ 3223801 h 5071335"/>
              <a:gd name="connsiteX2322" fmla="*/ 13338080 w 13768337"/>
              <a:gd name="connsiteY2322" fmla="*/ 3290137 h 5071335"/>
              <a:gd name="connsiteX2323" fmla="*/ 13313058 w 13768337"/>
              <a:gd name="connsiteY2323" fmla="*/ 3305607 h 5071335"/>
              <a:gd name="connsiteX2324" fmla="*/ 13300082 w 13768337"/>
              <a:gd name="connsiteY2324" fmla="*/ 3305607 h 5071335"/>
              <a:gd name="connsiteX2325" fmla="*/ 13332982 w 13768337"/>
              <a:gd name="connsiteY2325" fmla="*/ 3223801 h 5071335"/>
              <a:gd name="connsiteX2326" fmla="*/ 1409887 w 13768337"/>
              <a:gd name="connsiteY2326" fmla="*/ 3209662 h 5071335"/>
              <a:gd name="connsiteX2327" fmla="*/ 1405252 w 13768337"/>
              <a:gd name="connsiteY2327" fmla="*/ 3211056 h 5071335"/>
              <a:gd name="connsiteX2328" fmla="*/ 1405716 w 13768337"/>
              <a:gd name="connsiteY2328" fmla="*/ 3212449 h 5071335"/>
              <a:gd name="connsiteX2329" fmla="*/ 1411277 w 13768337"/>
              <a:gd name="connsiteY2329" fmla="*/ 3211474 h 5071335"/>
              <a:gd name="connsiteX2330" fmla="*/ 1409887 w 13768337"/>
              <a:gd name="connsiteY2330" fmla="*/ 3209662 h 5071335"/>
              <a:gd name="connsiteX2331" fmla="*/ 1437227 w 13768337"/>
              <a:gd name="connsiteY2331" fmla="*/ 3204087 h 5071335"/>
              <a:gd name="connsiteX2332" fmla="*/ 1423325 w 13768337"/>
              <a:gd name="connsiteY2332" fmla="*/ 3206875 h 5071335"/>
              <a:gd name="connsiteX2333" fmla="*/ 1421935 w 13768337"/>
              <a:gd name="connsiteY2333" fmla="*/ 3209243 h 5071335"/>
              <a:gd name="connsiteX2334" fmla="*/ 1436764 w 13768337"/>
              <a:gd name="connsiteY2334" fmla="*/ 3205063 h 5071335"/>
              <a:gd name="connsiteX2335" fmla="*/ 1437227 w 13768337"/>
              <a:gd name="connsiteY2335" fmla="*/ 3204087 h 5071335"/>
              <a:gd name="connsiteX2336" fmla="*/ 1360766 w 13768337"/>
              <a:gd name="connsiteY2336" fmla="*/ 3204087 h 5071335"/>
              <a:gd name="connsiteX2337" fmla="*/ 1347792 w 13768337"/>
              <a:gd name="connsiteY2337" fmla="*/ 3229869 h 5071335"/>
              <a:gd name="connsiteX2338" fmla="*/ 1365864 w 13768337"/>
              <a:gd name="connsiteY2338" fmla="*/ 3238788 h 5071335"/>
              <a:gd name="connsiteX2339" fmla="*/ 1374205 w 13768337"/>
              <a:gd name="connsiteY2339" fmla="*/ 3234887 h 5071335"/>
              <a:gd name="connsiteX2340" fmla="*/ 1374669 w 13768337"/>
              <a:gd name="connsiteY2340" fmla="*/ 3229869 h 5071335"/>
              <a:gd name="connsiteX2341" fmla="*/ 1378839 w 13768337"/>
              <a:gd name="connsiteY2341" fmla="*/ 3231123 h 5071335"/>
              <a:gd name="connsiteX2342" fmla="*/ 1379766 w 13768337"/>
              <a:gd name="connsiteY2342" fmla="*/ 3219835 h 5071335"/>
              <a:gd name="connsiteX2343" fmla="*/ 1374669 w 13768337"/>
              <a:gd name="connsiteY2343" fmla="*/ 3219000 h 5071335"/>
              <a:gd name="connsiteX2344" fmla="*/ 1360766 w 13768337"/>
              <a:gd name="connsiteY2344" fmla="*/ 3204087 h 5071335"/>
              <a:gd name="connsiteX2345" fmla="*/ 1448348 w 13768337"/>
              <a:gd name="connsiteY2345" fmla="*/ 3197537 h 5071335"/>
              <a:gd name="connsiteX2346" fmla="*/ 1445105 w 13768337"/>
              <a:gd name="connsiteY2346" fmla="*/ 3200325 h 5071335"/>
              <a:gd name="connsiteX2347" fmla="*/ 1448348 w 13768337"/>
              <a:gd name="connsiteY2347" fmla="*/ 3198791 h 5071335"/>
              <a:gd name="connsiteX2348" fmla="*/ 1448348 w 13768337"/>
              <a:gd name="connsiteY2348" fmla="*/ 3197537 h 5071335"/>
              <a:gd name="connsiteX2349" fmla="*/ 1439544 w 13768337"/>
              <a:gd name="connsiteY2349" fmla="*/ 3195029 h 5071335"/>
              <a:gd name="connsiteX2350" fmla="*/ 1432593 w 13768337"/>
              <a:gd name="connsiteY2350" fmla="*/ 3198791 h 5071335"/>
              <a:gd name="connsiteX2351" fmla="*/ 1446958 w 13768337"/>
              <a:gd name="connsiteY2351" fmla="*/ 3196143 h 5071335"/>
              <a:gd name="connsiteX2352" fmla="*/ 1439544 w 13768337"/>
              <a:gd name="connsiteY2352" fmla="*/ 3195029 h 5071335"/>
              <a:gd name="connsiteX2353" fmla="*/ 1368644 w 13768337"/>
              <a:gd name="connsiteY2353" fmla="*/ 3170362 h 5071335"/>
              <a:gd name="connsiteX2354" fmla="*/ 1357523 w 13768337"/>
              <a:gd name="connsiteY2354" fmla="*/ 3171755 h 5071335"/>
              <a:gd name="connsiteX2355" fmla="*/ 1355670 w 13768337"/>
              <a:gd name="connsiteY2355" fmla="*/ 3171755 h 5071335"/>
              <a:gd name="connsiteX2356" fmla="*/ 1352889 w 13768337"/>
              <a:gd name="connsiteY2356" fmla="*/ 3171755 h 5071335"/>
              <a:gd name="connsiteX2357" fmla="*/ 1322305 w 13768337"/>
              <a:gd name="connsiteY2357" fmla="*/ 3171755 h 5071335"/>
              <a:gd name="connsiteX2358" fmla="*/ 1301915 w 13768337"/>
              <a:gd name="connsiteY2358" fmla="*/ 3193216 h 5071335"/>
              <a:gd name="connsiteX2359" fmla="*/ 1384864 w 13768337"/>
              <a:gd name="connsiteY2359" fmla="*/ 3177469 h 5071335"/>
              <a:gd name="connsiteX2360" fmla="*/ 1368644 w 13768337"/>
              <a:gd name="connsiteY2360" fmla="*/ 3170362 h 5071335"/>
              <a:gd name="connsiteX2361" fmla="*/ 457612 w 13768337"/>
              <a:gd name="connsiteY2361" fmla="*/ 3153498 h 5071335"/>
              <a:gd name="connsiteX2362" fmla="*/ 482635 w 13768337"/>
              <a:gd name="connsiteY2362" fmla="*/ 3170919 h 5071335"/>
              <a:gd name="connsiteX2363" fmla="*/ 447880 w 13768337"/>
              <a:gd name="connsiteY2363" fmla="*/ 3159631 h 5071335"/>
              <a:gd name="connsiteX2364" fmla="*/ 457612 w 13768337"/>
              <a:gd name="connsiteY2364" fmla="*/ 3153498 h 5071335"/>
              <a:gd name="connsiteX2365" fmla="*/ 502561 w 13768337"/>
              <a:gd name="connsiteY2365" fmla="*/ 3150155 h 5071335"/>
              <a:gd name="connsiteX2366" fmla="*/ 524805 w 13768337"/>
              <a:gd name="connsiteY2366" fmla="*/ 3150155 h 5071335"/>
              <a:gd name="connsiteX2367" fmla="*/ 515536 w 13768337"/>
              <a:gd name="connsiteY2367" fmla="*/ 3154892 h 5071335"/>
              <a:gd name="connsiteX2368" fmla="*/ 520170 w 13768337"/>
              <a:gd name="connsiteY2368" fmla="*/ 3163811 h 5071335"/>
              <a:gd name="connsiteX2369" fmla="*/ 524805 w 13768337"/>
              <a:gd name="connsiteY2369" fmla="*/ 3160049 h 5071335"/>
              <a:gd name="connsiteX2370" fmla="*/ 520170 w 13768337"/>
              <a:gd name="connsiteY2370" fmla="*/ 3174124 h 5071335"/>
              <a:gd name="connsiteX2371" fmla="*/ 497927 w 13768337"/>
              <a:gd name="connsiteY2371" fmla="*/ 3179280 h 5071335"/>
              <a:gd name="connsiteX2372" fmla="*/ 488659 w 13768337"/>
              <a:gd name="connsiteY2372" fmla="*/ 3179280 h 5071335"/>
              <a:gd name="connsiteX2373" fmla="*/ 502561 w 13768337"/>
              <a:gd name="connsiteY2373" fmla="*/ 3150155 h 5071335"/>
              <a:gd name="connsiteX2374" fmla="*/ 1072072 w 13768337"/>
              <a:gd name="connsiteY2374" fmla="*/ 3149318 h 5071335"/>
              <a:gd name="connsiteX2375" fmla="*/ 1080413 w 13768337"/>
              <a:gd name="connsiteY2375" fmla="*/ 3155868 h 5071335"/>
              <a:gd name="connsiteX2376" fmla="*/ 1111925 w 13768337"/>
              <a:gd name="connsiteY2376" fmla="*/ 3153080 h 5071335"/>
              <a:gd name="connsiteX2377" fmla="*/ 1072072 w 13768337"/>
              <a:gd name="connsiteY2377" fmla="*/ 3149318 h 5071335"/>
              <a:gd name="connsiteX2378" fmla="*/ 1343157 w 13768337"/>
              <a:gd name="connsiteY2378" fmla="*/ 3144162 h 5071335"/>
              <a:gd name="connsiteX2379" fmla="*/ 1320452 w 13768337"/>
              <a:gd name="connsiteY2379" fmla="*/ 3145137 h 5071335"/>
              <a:gd name="connsiteX2380" fmla="*/ 1363547 w 13768337"/>
              <a:gd name="connsiteY2380" fmla="*/ 3150155 h 5071335"/>
              <a:gd name="connsiteX2381" fmla="*/ 1343157 w 13768337"/>
              <a:gd name="connsiteY2381" fmla="*/ 3144162 h 5071335"/>
              <a:gd name="connsiteX2382" fmla="*/ 914056 w 13768337"/>
              <a:gd name="connsiteY2382" fmla="*/ 3143604 h 5071335"/>
              <a:gd name="connsiteX2383" fmla="*/ 907568 w 13768337"/>
              <a:gd name="connsiteY2383" fmla="*/ 3146531 h 5071335"/>
              <a:gd name="connsiteX2384" fmla="*/ 915445 w 13768337"/>
              <a:gd name="connsiteY2384" fmla="*/ 3146531 h 5071335"/>
              <a:gd name="connsiteX2385" fmla="*/ 914056 w 13768337"/>
              <a:gd name="connsiteY2385" fmla="*/ 3143604 h 5071335"/>
              <a:gd name="connsiteX2386" fmla="*/ 1374669 w 13768337"/>
              <a:gd name="connsiteY2386" fmla="*/ 3140956 h 5071335"/>
              <a:gd name="connsiteX2387" fmla="*/ 1373279 w 13768337"/>
              <a:gd name="connsiteY2387" fmla="*/ 3151687 h 5071335"/>
              <a:gd name="connsiteX2388" fmla="*/ 1398765 w 13768337"/>
              <a:gd name="connsiteY2388" fmla="*/ 3154335 h 5071335"/>
              <a:gd name="connsiteX2389" fmla="*/ 1402009 w 13768337"/>
              <a:gd name="connsiteY2389" fmla="*/ 3151687 h 5071335"/>
              <a:gd name="connsiteX2390" fmla="*/ 1374669 w 13768337"/>
              <a:gd name="connsiteY2390" fmla="*/ 3140956 h 5071335"/>
              <a:gd name="connsiteX2391" fmla="*/ 976150 w 13768337"/>
              <a:gd name="connsiteY2391" fmla="*/ 3139842 h 5071335"/>
              <a:gd name="connsiteX2392" fmla="*/ 979394 w 13768337"/>
              <a:gd name="connsiteY2392" fmla="*/ 3143604 h 5071335"/>
              <a:gd name="connsiteX2393" fmla="*/ 980783 w 13768337"/>
              <a:gd name="connsiteY2393" fmla="*/ 3139842 h 5071335"/>
              <a:gd name="connsiteX2394" fmla="*/ 976150 w 13768337"/>
              <a:gd name="connsiteY2394" fmla="*/ 3139842 h 5071335"/>
              <a:gd name="connsiteX2395" fmla="*/ 1443251 w 13768337"/>
              <a:gd name="connsiteY2395" fmla="*/ 3139563 h 5071335"/>
              <a:gd name="connsiteX2396" fmla="*/ 1426105 w 13768337"/>
              <a:gd name="connsiteY2396" fmla="*/ 3151687 h 5071335"/>
              <a:gd name="connsiteX2397" fmla="*/ 1467811 w 13768337"/>
              <a:gd name="connsiteY2397" fmla="*/ 3146531 h 5071335"/>
              <a:gd name="connsiteX2398" fmla="*/ 1443251 w 13768337"/>
              <a:gd name="connsiteY2398" fmla="*/ 3139563 h 5071335"/>
              <a:gd name="connsiteX2399" fmla="*/ 1239821 w 13768337"/>
              <a:gd name="connsiteY2399" fmla="*/ 3134406 h 5071335"/>
              <a:gd name="connsiteX2400" fmla="*/ 1244455 w 13768337"/>
              <a:gd name="connsiteY2400" fmla="*/ 3142211 h 5071335"/>
              <a:gd name="connsiteX2401" fmla="*/ 1249088 w 13768337"/>
              <a:gd name="connsiteY2401" fmla="*/ 3135661 h 5071335"/>
              <a:gd name="connsiteX2402" fmla="*/ 1239821 w 13768337"/>
              <a:gd name="connsiteY2402" fmla="*/ 3134406 h 5071335"/>
              <a:gd name="connsiteX2403" fmla="*/ 1488663 w 13768337"/>
              <a:gd name="connsiteY2403" fmla="*/ 3122142 h 5071335"/>
              <a:gd name="connsiteX2404" fmla="*/ 1474299 w 13768337"/>
              <a:gd name="connsiteY2404" fmla="*/ 3126463 h 5071335"/>
              <a:gd name="connsiteX2405" fmla="*/ 1512297 w 13768337"/>
              <a:gd name="connsiteY2405" fmla="*/ 3135661 h 5071335"/>
              <a:gd name="connsiteX2406" fmla="*/ 1488663 w 13768337"/>
              <a:gd name="connsiteY2406" fmla="*/ 3122142 h 5071335"/>
              <a:gd name="connsiteX2407" fmla="*/ 1113314 w 13768337"/>
              <a:gd name="connsiteY2407" fmla="*/ 3114338 h 5071335"/>
              <a:gd name="connsiteX2408" fmla="*/ 1114242 w 13768337"/>
              <a:gd name="connsiteY2408" fmla="*/ 3114617 h 5071335"/>
              <a:gd name="connsiteX2409" fmla="*/ 1112851 w 13768337"/>
              <a:gd name="connsiteY2409" fmla="*/ 3115174 h 5071335"/>
              <a:gd name="connsiteX2410" fmla="*/ 1113314 w 13768337"/>
              <a:gd name="connsiteY2410" fmla="*/ 3114338 h 5071335"/>
              <a:gd name="connsiteX2411" fmla="*/ 1480322 w 13768337"/>
              <a:gd name="connsiteY2411" fmla="*/ 3083261 h 5071335"/>
              <a:gd name="connsiteX2412" fmla="*/ 1483566 w 13768337"/>
              <a:gd name="connsiteY2412" fmla="*/ 3095524 h 5071335"/>
              <a:gd name="connsiteX2413" fmla="*/ 1498395 w 13768337"/>
              <a:gd name="connsiteY2413" fmla="*/ 3100680 h 5071335"/>
              <a:gd name="connsiteX2414" fmla="*/ 1503493 w 13768337"/>
              <a:gd name="connsiteY2414" fmla="*/ 3099148 h 5071335"/>
              <a:gd name="connsiteX2415" fmla="*/ 1480322 w 13768337"/>
              <a:gd name="connsiteY2415" fmla="*/ 3083261 h 5071335"/>
              <a:gd name="connsiteX2416" fmla="*/ 1443715 w 13768337"/>
              <a:gd name="connsiteY2416" fmla="*/ 3078104 h 5071335"/>
              <a:gd name="connsiteX2417" fmla="*/ 1416374 w 13768337"/>
              <a:gd name="connsiteY2417" fmla="*/ 3088835 h 5071335"/>
              <a:gd name="connsiteX2418" fmla="*/ 1413130 w 13768337"/>
              <a:gd name="connsiteY2418" fmla="*/ 3099148 h 5071335"/>
              <a:gd name="connsiteX2419" fmla="*/ 1460860 w 13768337"/>
              <a:gd name="connsiteY2419" fmla="*/ 3102074 h 5071335"/>
              <a:gd name="connsiteX2420" fmla="*/ 1454836 w 13768337"/>
              <a:gd name="connsiteY2420" fmla="*/ 3094131 h 5071335"/>
              <a:gd name="connsiteX2421" fmla="*/ 1471054 w 13768337"/>
              <a:gd name="connsiteY2421" fmla="*/ 3092737 h 5071335"/>
              <a:gd name="connsiteX2422" fmla="*/ 1458079 w 13768337"/>
              <a:gd name="connsiteY2422" fmla="*/ 3078104 h 5071335"/>
              <a:gd name="connsiteX2423" fmla="*/ 1443715 w 13768337"/>
              <a:gd name="connsiteY2423" fmla="*/ 3078104 h 5071335"/>
              <a:gd name="connsiteX2424" fmla="*/ 1641584 w 13768337"/>
              <a:gd name="connsiteY2424" fmla="*/ 3051068 h 5071335"/>
              <a:gd name="connsiteX2425" fmla="*/ 1650388 w 13768337"/>
              <a:gd name="connsiteY2425" fmla="*/ 3068906 h 5071335"/>
              <a:gd name="connsiteX2426" fmla="*/ 1654095 w 13768337"/>
              <a:gd name="connsiteY2426" fmla="*/ 3051487 h 5071335"/>
              <a:gd name="connsiteX2427" fmla="*/ 1656412 w 13768337"/>
              <a:gd name="connsiteY2427" fmla="*/ 3051068 h 5071335"/>
              <a:gd name="connsiteX2428" fmla="*/ 1516931 w 13768337"/>
              <a:gd name="connsiteY2428" fmla="*/ 3051068 h 5071335"/>
              <a:gd name="connsiteX2429" fmla="*/ 1507199 w 13768337"/>
              <a:gd name="connsiteY2429" fmla="*/ 3083261 h 5071335"/>
              <a:gd name="connsiteX2430" fmla="*/ 1535930 w 13768337"/>
              <a:gd name="connsiteY2430" fmla="*/ 3090367 h 5071335"/>
              <a:gd name="connsiteX2431" fmla="*/ 1548904 w 13768337"/>
              <a:gd name="connsiteY2431" fmla="*/ 3086745 h 5071335"/>
              <a:gd name="connsiteX2432" fmla="*/ 1597562 w 13768337"/>
              <a:gd name="connsiteY2432" fmla="*/ 3076711 h 5071335"/>
              <a:gd name="connsiteX2433" fmla="*/ 1609145 w 13768337"/>
              <a:gd name="connsiteY2433" fmla="*/ 3074341 h 5071335"/>
              <a:gd name="connsiteX2434" fmla="*/ 1604512 w 13768337"/>
              <a:gd name="connsiteY2434" fmla="*/ 3051068 h 5071335"/>
              <a:gd name="connsiteX2435" fmla="*/ 1563270 w 13768337"/>
              <a:gd name="connsiteY2435" fmla="*/ 3078104 h 5071335"/>
              <a:gd name="connsiteX2436" fmla="*/ 1553539 w 13768337"/>
              <a:gd name="connsiteY2436" fmla="*/ 3078104 h 5071335"/>
              <a:gd name="connsiteX2437" fmla="*/ 1558174 w 13768337"/>
              <a:gd name="connsiteY2437" fmla="*/ 3056643 h 5071335"/>
              <a:gd name="connsiteX2438" fmla="*/ 1516931 w 13768337"/>
              <a:gd name="connsiteY2438" fmla="*/ 3051068 h 5071335"/>
              <a:gd name="connsiteX2439" fmla="*/ 1705069 w 13768337"/>
              <a:gd name="connsiteY2439" fmla="*/ 3031000 h 5071335"/>
              <a:gd name="connsiteX2440" fmla="*/ 1655484 w 13768337"/>
              <a:gd name="connsiteY2440" fmla="*/ 3047306 h 5071335"/>
              <a:gd name="connsiteX2441" fmla="*/ 1662900 w 13768337"/>
              <a:gd name="connsiteY2441" fmla="*/ 3049674 h 5071335"/>
              <a:gd name="connsiteX2442" fmla="*/ 1700899 w 13768337"/>
              <a:gd name="connsiteY2442" fmla="*/ 3041174 h 5071335"/>
              <a:gd name="connsiteX2443" fmla="*/ 1705069 w 13768337"/>
              <a:gd name="connsiteY2443" fmla="*/ 3031000 h 5071335"/>
              <a:gd name="connsiteX2444" fmla="*/ 1335280 w 13768337"/>
              <a:gd name="connsiteY2444" fmla="*/ 3021245 h 5071335"/>
              <a:gd name="connsiteX2445" fmla="*/ 1320452 w 13768337"/>
              <a:gd name="connsiteY2445" fmla="*/ 3036574 h 5071335"/>
              <a:gd name="connsiteX2446" fmla="*/ 1347792 w 13768337"/>
              <a:gd name="connsiteY2446" fmla="*/ 3036574 h 5071335"/>
              <a:gd name="connsiteX2447" fmla="*/ 1335280 w 13768337"/>
              <a:gd name="connsiteY2447" fmla="*/ 3021245 h 5071335"/>
              <a:gd name="connsiteX2448" fmla="*/ 1604512 w 13768337"/>
              <a:gd name="connsiteY2448" fmla="*/ 3020130 h 5071335"/>
              <a:gd name="connsiteX2449" fmla="*/ 1631852 w 13768337"/>
              <a:gd name="connsiteY2449" fmla="*/ 3056643 h 5071335"/>
              <a:gd name="connsiteX2450" fmla="*/ 1646217 w 13768337"/>
              <a:gd name="connsiteY2450" fmla="*/ 3025704 h 5071335"/>
              <a:gd name="connsiteX2451" fmla="*/ 1604512 w 13768337"/>
              <a:gd name="connsiteY2451" fmla="*/ 3020130 h 5071335"/>
              <a:gd name="connsiteX2452" fmla="*/ 1522955 w 13768337"/>
              <a:gd name="connsiteY2452" fmla="*/ 3009399 h 5071335"/>
              <a:gd name="connsiteX2453" fmla="*/ 1509053 w 13768337"/>
              <a:gd name="connsiteY2453" fmla="*/ 3025704 h 5071335"/>
              <a:gd name="connsiteX2454" fmla="*/ 1590610 w 13768337"/>
              <a:gd name="connsiteY2454" fmla="*/ 3047306 h 5071335"/>
              <a:gd name="connsiteX2455" fmla="*/ 1604512 w 13768337"/>
              <a:gd name="connsiteY2455" fmla="*/ 3036574 h 5071335"/>
              <a:gd name="connsiteX2456" fmla="*/ 1585513 w 13768337"/>
              <a:gd name="connsiteY2456" fmla="*/ 3020130 h 5071335"/>
              <a:gd name="connsiteX2457" fmla="*/ 1544271 w 13768337"/>
              <a:gd name="connsiteY2457" fmla="*/ 3012325 h 5071335"/>
              <a:gd name="connsiteX2458" fmla="*/ 1522955 w 13768337"/>
              <a:gd name="connsiteY2458" fmla="*/ 3016506 h 5071335"/>
              <a:gd name="connsiteX2459" fmla="*/ 1522955 w 13768337"/>
              <a:gd name="connsiteY2459" fmla="*/ 3009399 h 5071335"/>
              <a:gd name="connsiteX2460" fmla="*/ 1744457 w 13768337"/>
              <a:gd name="connsiteY2460" fmla="*/ 3003825 h 5071335"/>
              <a:gd name="connsiteX2461" fmla="*/ 1737042 w 13768337"/>
              <a:gd name="connsiteY2461" fmla="*/ 3004382 h 5071335"/>
              <a:gd name="connsiteX2462" fmla="*/ 1737042 w 13768337"/>
              <a:gd name="connsiteY2462" fmla="*/ 3014974 h 5071335"/>
              <a:gd name="connsiteX2463" fmla="*/ 1760676 w 13768337"/>
              <a:gd name="connsiteY2463" fmla="*/ 3009399 h 5071335"/>
              <a:gd name="connsiteX2464" fmla="*/ 1744457 w 13768337"/>
              <a:gd name="connsiteY2464" fmla="*/ 3003825 h 5071335"/>
              <a:gd name="connsiteX2465" fmla="*/ 1721288 w 13768337"/>
              <a:gd name="connsiteY2465" fmla="*/ 3001734 h 5071335"/>
              <a:gd name="connsiteX2466" fmla="*/ 1712019 w 13768337"/>
              <a:gd name="connsiteY2466" fmla="*/ 3003825 h 5071335"/>
              <a:gd name="connsiteX2467" fmla="*/ 1695801 w 13768337"/>
              <a:gd name="connsiteY2467" fmla="*/ 3014974 h 5071335"/>
              <a:gd name="connsiteX2468" fmla="*/ 1729165 w 13768337"/>
              <a:gd name="connsiteY2468" fmla="*/ 3004382 h 5071335"/>
              <a:gd name="connsiteX2469" fmla="*/ 1721288 w 13768337"/>
              <a:gd name="connsiteY2469" fmla="*/ 3001734 h 5071335"/>
              <a:gd name="connsiteX2470" fmla="*/ 1949277 w 13768337"/>
              <a:gd name="connsiteY2470" fmla="*/ 2984175 h 5071335"/>
              <a:gd name="connsiteX2471" fmla="*/ 1950667 w 13768337"/>
              <a:gd name="connsiteY2471" fmla="*/ 2987798 h 5071335"/>
              <a:gd name="connsiteX2472" fmla="*/ 1955764 w 13768337"/>
              <a:gd name="connsiteY2472" fmla="*/ 2987380 h 5071335"/>
              <a:gd name="connsiteX2473" fmla="*/ 1949277 w 13768337"/>
              <a:gd name="connsiteY2473" fmla="*/ 2984175 h 5071335"/>
              <a:gd name="connsiteX2474" fmla="*/ 1582791 w 13768337"/>
              <a:gd name="connsiteY2474" fmla="*/ 2983652 h 5071335"/>
              <a:gd name="connsiteX2475" fmla="*/ 1570684 w 13768337"/>
              <a:gd name="connsiteY2475" fmla="*/ 2984175 h 5071335"/>
              <a:gd name="connsiteX2476" fmla="*/ 1558174 w 13768337"/>
              <a:gd name="connsiteY2476" fmla="*/ 2998668 h 5071335"/>
              <a:gd name="connsiteX2477" fmla="*/ 1595244 w 13768337"/>
              <a:gd name="connsiteY2477" fmla="*/ 2984175 h 5071335"/>
              <a:gd name="connsiteX2478" fmla="*/ 1582791 w 13768337"/>
              <a:gd name="connsiteY2478" fmla="*/ 2983652 h 5071335"/>
              <a:gd name="connsiteX2479" fmla="*/ 1452983 w 13768337"/>
              <a:gd name="connsiteY2479" fmla="*/ 2973444 h 5071335"/>
              <a:gd name="connsiteX2480" fmla="*/ 1407106 w 13768337"/>
              <a:gd name="connsiteY2480" fmla="*/ 2987798 h 5071335"/>
              <a:gd name="connsiteX2481" fmla="*/ 1389498 w 13768337"/>
              <a:gd name="connsiteY2481" fmla="*/ 3014974 h 5071335"/>
              <a:gd name="connsiteX2482" fmla="*/ 1462714 w 13768337"/>
              <a:gd name="connsiteY2482" fmla="*/ 2993372 h 5071335"/>
              <a:gd name="connsiteX2483" fmla="*/ 1452983 w 13768337"/>
              <a:gd name="connsiteY2483" fmla="*/ 2993372 h 5071335"/>
              <a:gd name="connsiteX2484" fmla="*/ 1452983 w 13768337"/>
              <a:gd name="connsiteY2484" fmla="*/ 2973444 h 5071335"/>
              <a:gd name="connsiteX2485" fmla="*/ 1623048 w 13768337"/>
              <a:gd name="connsiteY2485" fmla="*/ 2966893 h 5071335"/>
              <a:gd name="connsiteX2486" fmla="*/ 1614244 w 13768337"/>
              <a:gd name="connsiteY2486" fmla="*/ 2967869 h 5071335"/>
              <a:gd name="connsiteX2487" fmla="*/ 1641584 w 13768337"/>
              <a:gd name="connsiteY2487" fmla="*/ 2973444 h 5071335"/>
              <a:gd name="connsiteX2488" fmla="*/ 1623048 w 13768337"/>
              <a:gd name="connsiteY2488" fmla="*/ 2966893 h 5071335"/>
              <a:gd name="connsiteX2489" fmla="*/ 1515540 w 13768337"/>
              <a:gd name="connsiteY2489" fmla="*/ 2964385 h 5071335"/>
              <a:gd name="connsiteX2490" fmla="*/ 1508589 w 13768337"/>
              <a:gd name="connsiteY2490" fmla="*/ 2964943 h 5071335"/>
              <a:gd name="connsiteX2491" fmla="*/ 1503955 w 13768337"/>
              <a:gd name="connsiteY2491" fmla="*/ 2973444 h 5071335"/>
              <a:gd name="connsiteX2492" fmla="*/ 1509053 w 13768337"/>
              <a:gd name="connsiteY2492" fmla="*/ 2984175 h 5071335"/>
              <a:gd name="connsiteX2493" fmla="*/ 1531296 w 13768337"/>
              <a:gd name="connsiteY2493" fmla="*/ 2984175 h 5071335"/>
              <a:gd name="connsiteX2494" fmla="*/ 1515540 w 13768337"/>
              <a:gd name="connsiteY2494" fmla="*/ 2964385 h 5071335"/>
              <a:gd name="connsiteX2495" fmla="*/ 1724531 w 13768337"/>
              <a:gd name="connsiteY2495" fmla="*/ 2962574 h 5071335"/>
              <a:gd name="connsiteX2496" fmla="*/ 1709703 w 13768337"/>
              <a:gd name="connsiteY2496" fmla="*/ 2984175 h 5071335"/>
              <a:gd name="connsiteX2497" fmla="*/ 1700434 w 13768337"/>
              <a:gd name="connsiteY2497" fmla="*/ 2989192 h 5071335"/>
              <a:gd name="connsiteX2498" fmla="*/ 1729165 w 13768337"/>
              <a:gd name="connsiteY2498" fmla="*/ 2984175 h 5071335"/>
              <a:gd name="connsiteX2499" fmla="*/ 1724531 w 13768337"/>
              <a:gd name="connsiteY2499" fmla="*/ 2962574 h 5071335"/>
              <a:gd name="connsiteX2500" fmla="*/ 13629091 w 13768337"/>
              <a:gd name="connsiteY2500" fmla="*/ 2955252 h 5071335"/>
              <a:gd name="connsiteX2501" fmla="*/ 13624459 w 13768337"/>
              <a:gd name="connsiteY2501" fmla="*/ 2972950 h 5071335"/>
              <a:gd name="connsiteX2502" fmla="*/ 13589240 w 13768337"/>
              <a:gd name="connsiteY2502" fmla="*/ 2967376 h 5071335"/>
              <a:gd name="connsiteX2503" fmla="*/ 13629091 w 13768337"/>
              <a:gd name="connsiteY2503" fmla="*/ 2955252 h 5071335"/>
              <a:gd name="connsiteX2504" fmla="*/ 13640154 w 13768337"/>
              <a:gd name="connsiteY2504" fmla="*/ 2954795 h 5071335"/>
              <a:gd name="connsiteX2505" fmla="*/ 13661528 w 13768337"/>
              <a:gd name="connsiteY2505" fmla="*/ 2956088 h 5071335"/>
              <a:gd name="connsiteX2506" fmla="*/ 13643457 w 13768337"/>
              <a:gd name="connsiteY2506" fmla="*/ 2970025 h 5071335"/>
              <a:gd name="connsiteX2507" fmla="*/ 13631873 w 13768337"/>
              <a:gd name="connsiteY2507" fmla="*/ 2955252 h 5071335"/>
              <a:gd name="connsiteX2508" fmla="*/ 13640154 w 13768337"/>
              <a:gd name="connsiteY2508" fmla="*/ 2954795 h 5071335"/>
              <a:gd name="connsiteX2509" fmla="*/ 1800991 w 13768337"/>
              <a:gd name="connsiteY2509" fmla="*/ 2953376 h 5071335"/>
              <a:gd name="connsiteX2510" fmla="*/ 1778750 w 13768337"/>
              <a:gd name="connsiteY2510" fmla="*/ 2956999 h 5071335"/>
              <a:gd name="connsiteX2511" fmla="*/ 1844087 w 13768337"/>
              <a:gd name="connsiteY2511" fmla="*/ 2994906 h 5071335"/>
              <a:gd name="connsiteX2512" fmla="*/ 1860306 w 13768337"/>
              <a:gd name="connsiteY2512" fmla="*/ 3006612 h 5071335"/>
              <a:gd name="connsiteX2513" fmla="*/ 1881159 w 13768337"/>
              <a:gd name="connsiteY2513" fmla="*/ 3002013 h 5071335"/>
              <a:gd name="connsiteX2514" fmla="*/ 1856135 w 13768337"/>
              <a:gd name="connsiteY2514" fmla="*/ 2999644 h 5071335"/>
              <a:gd name="connsiteX2515" fmla="*/ 1851038 w 13768337"/>
              <a:gd name="connsiteY2515" fmla="*/ 2980412 h 5071335"/>
              <a:gd name="connsiteX2516" fmla="*/ 1865867 w 13768337"/>
              <a:gd name="connsiteY2516" fmla="*/ 2985986 h 5071335"/>
              <a:gd name="connsiteX2517" fmla="*/ 1871427 w 13768337"/>
              <a:gd name="connsiteY2517" fmla="*/ 2956999 h 5071335"/>
              <a:gd name="connsiteX2518" fmla="*/ 1800991 w 13768337"/>
              <a:gd name="connsiteY2518" fmla="*/ 2953376 h 5071335"/>
              <a:gd name="connsiteX2519" fmla="*/ 1512297 w 13768337"/>
              <a:gd name="connsiteY2519" fmla="*/ 2951843 h 5071335"/>
              <a:gd name="connsiteX2520" fmla="*/ 1471982 w 13768337"/>
              <a:gd name="connsiteY2520" fmla="*/ 2967869 h 5071335"/>
              <a:gd name="connsiteX2521" fmla="*/ 1494688 w 13768337"/>
              <a:gd name="connsiteY2521" fmla="*/ 2984175 h 5071335"/>
              <a:gd name="connsiteX2522" fmla="*/ 1512297 w 13768337"/>
              <a:gd name="connsiteY2522" fmla="*/ 2951843 h 5071335"/>
              <a:gd name="connsiteX2523" fmla="*/ 1995153 w 13768337"/>
              <a:gd name="connsiteY2523" fmla="*/ 2936792 h 5071335"/>
              <a:gd name="connsiteX2524" fmla="*/ 1998396 w 13768337"/>
              <a:gd name="connsiteY2524" fmla="*/ 2963967 h 5071335"/>
              <a:gd name="connsiteX2525" fmla="*/ 2014615 w 13768337"/>
              <a:gd name="connsiteY2525" fmla="*/ 2966754 h 5071335"/>
              <a:gd name="connsiteX2526" fmla="*/ 2026664 w 13768337"/>
              <a:gd name="connsiteY2526" fmla="*/ 2953376 h 5071335"/>
              <a:gd name="connsiteX2527" fmla="*/ 2073003 w 13768337"/>
              <a:gd name="connsiteY2527" fmla="*/ 2944735 h 5071335"/>
              <a:gd name="connsiteX2528" fmla="*/ 2049370 w 13768337"/>
              <a:gd name="connsiteY2528" fmla="*/ 2953376 h 5071335"/>
              <a:gd name="connsiteX2529" fmla="*/ 2044738 w 13768337"/>
              <a:gd name="connsiteY2529" fmla="*/ 2936792 h 5071335"/>
              <a:gd name="connsiteX2530" fmla="*/ 2027590 w 13768337"/>
              <a:gd name="connsiteY2530" fmla="*/ 2936792 h 5071335"/>
              <a:gd name="connsiteX2531" fmla="*/ 1789869 w 13768337"/>
              <a:gd name="connsiteY2531" fmla="*/ 2921044 h 5071335"/>
              <a:gd name="connsiteX2532" fmla="*/ 1797748 w 13768337"/>
              <a:gd name="connsiteY2532" fmla="*/ 2926061 h 5071335"/>
              <a:gd name="connsiteX2533" fmla="*/ 1795894 w 13768337"/>
              <a:gd name="connsiteY2533" fmla="*/ 2921044 h 5071335"/>
              <a:gd name="connsiteX2534" fmla="*/ 1789869 w 13768337"/>
              <a:gd name="connsiteY2534" fmla="*/ 2921044 h 5071335"/>
              <a:gd name="connsiteX2535" fmla="*/ 2064662 w 13768337"/>
              <a:gd name="connsiteY2535" fmla="*/ 2916863 h 5071335"/>
              <a:gd name="connsiteX2536" fmla="*/ 2040567 w 13768337"/>
              <a:gd name="connsiteY2536" fmla="*/ 2921044 h 5071335"/>
              <a:gd name="connsiteX2537" fmla="*/ 2076711 w 13768337"/>
              <a:gd name="connsiteY2537" fmla="*/ 2931775 h 5071335"/>
              <a:gd name="connsiteX2538" fmla="*/ 2073003 w 13768337"/>
              <a:gd name="connsiteY2538" fmla="*/ 2917699 h 5071335"/>
              <a:gd name="connsiteX2539" fmla="*/ 2064662 w 13768337"/>
              <a:gd name="connsiteY2539" fmla="*/ 2916863 h 5071335"/>
              <a:gd name="connsiteX2540" fmla="*/ 2041029 w 13768337"/>
              <a:gd name="connsiteY2540" fmla="*/ 2895262 h 5071335"/>
              <a:gd name="connsiteX2541" fmla="*/ 2036859 w 13768337"/>
              <a:gd name="connsiteY2541" fmla="*/ 2900837 h 5071335"/>
              <a:gd name="connsiteX2542" fmla="*/ 2038714 w 13768337"/>
              <a:gd name="connsiteY2542" fmla="*/ 2911288 h 5071335"/>
              <a:gd name="connsiteX2543" fmla="*/ 2052614 w 13768337"/>
              <a:gd name="connsiteY2543" fmla="*/ 2907944 h 5071335"/>
              <a:gd name="connsiteX2544" fmla="*/ 2041029 w 13768337"/>
              <a:gd name="connsiteY2544" fmla="*/ 2895262 h 5071335"/>
              <a:gd name="connsiteX2545" fmla="*/ 1732408 w 13768337"/>
              <a:gd name="connsiteY2545" fmla="*/ 2887319 h 5071335"/>
              <a:gd name="connsiteX2546" fmla="*/ 1724531 w 13768337"/>
              <a:gd name="connsiteY2546" fmla="*/ 2899443 h 5071335"/>
              <a:gd name="connsiteX2547" fmla="*/ 1733799 w 13768337"/>
              <a:gd name="connsiteY2547" fmla="*/ 2942506 h 5071335"/>
              <a:gd name="connsiteX2548" fmla="*/ 1751408 w 13768337"/>
              <a:gd name="connsiteY2548" fmla="*/ 2921044 h 5071335"/>
              <a:gd name="connsiteX2549" fmla="*/ 1733799 w 13768337"/>
              <a:gd name="connsiteY2549" fmla="*/ 2905018 h 5071335"/>
              <a:gd name="connsiteX2550" fmla="*/ 1783383 w 13768337"/>
              <a:gd name="connsiteY2550" fmla="*/ 2926061 h 5071335"/>
              <a:gd name="connsiteX2551" fmla="*/ 1780139 w 13768337"/>
              <a:gd name="connsiteY2551" fmla="*/ 2922298 h 5071335"/>
              <a:gd name="connsiteX2552" fmla="*/ 1774115 w 13768337"/>
              <a:gd name="connsiteY2552" fmla="*/ 2915330 h 5071335"/>
              <a:gd name="connsiteX2553" fmla="*/ 1767163 w 13768337"/>
              <a:gd name="connsiteY2553" fmla="*/ 2914494 h 5071335"/>
              <a:gd name="connsiteX2554" fmla="*/ 1757895 w 13768337"/>
              <a:gd name="connsiteY2554" fmla="*/ 2910174 h 5071335"/>
              <a:gd name="connsiteX2555" fmla="*/ 1774115 w 13768337"/>
              <a:gd name="connsiteY2555" fmla="*/ 2890244 h 5071335"/>
              <a:gd name="connsiteX2556" fmla="*/ 1759749 w 13768337"/>
              <a:gd name="connsiteY2556" fmla="*/ 2890244 h 5071335"/>
              <a:gd name="connsiteX2557" fmla="*/ 1729165 w 13768337"/>
              <a:gd name="connsiteY2557" fmla="*/ 2894286 h 5071335"/>
              <a:gd name="connsiteX2558" fmla="*/ 1732408 w 13768337"/>
              <a:gd name="connsiteY2558" fmla="*/ 2887319 h 5071335"/>
              <a:gd name="connsiteX2559" fmla="*/ 2017859 w 13768337"/>
              <a:gd name="connsiteY2559" fmla="*/ 2884950 h 5071335"/>
              <a:gd name="connsiteX2560" fmla="*/ 1949277 w 13768337"/>
              <a:gd name="connsiteY2560" fmla="*/ 2890244 h 5071335"/>
              <a:gd name="connsiteX2561" fmla="*/ 2017859 w 13768337"/>
              <a:gd name="connsiteY2561" fmla="*/ 2884950 h 5071335"/>
              <a:gd name="connsiteX2562" fmla="*/ 1838989 w 13768337"/>
              <a:gd name="connsiteY2562" fmla="*/ 2884950 h 5071335"/>
              <a:gd name="connsiteX2563" fmla="*/ 1825087 w 13768337"/>
              <a:gd name="connsiteY2563" fmla="*/ 2905018 h 5071335"/>
              <a:gd name="connsiteX2564" fmla="*/ 1837599 w 13768337"/>
              <a:gd name="connsiteY2564" fmla="*/ 2903623 h 5071335"/>
              <a:gd name="connsiteX2565" fmla="*/ 1838989 w 13768337"/>
              <a:gd name="connsiteY2565" fmla="*/ 2894286 h 5071335"/>
              <a:gd name="connsiteX2566" fmla="*/ 1844087 w 13768337"/>
              <a:gd name="connsiteY2566" fmla="*/ 2894286 h 5071335"/>
              <a:gd name="connsiteX2567" fmla="*/ 1838989 w 13768337"/>
              <a:gd name="connsiteY2567" fmla="*/ 2884950 h 5071335"/>
              <a:gd name="connsiteX2568" fmla="*/ 1778750 w 13768337"/>
              <a:gd name="connsiteY2568" fmla="*/ 2884950 h 5071335"/>
              <a:gd name="connsiteX2569" fmla="*/ 1776895 w 13768337"/>
              <a:gd name="connsiteY2569" fmla="*/ 2887319 h 5071335"/>
              <a:gd name="connsiteX2570" fmla="*/ 1781991 w 13768337"/>
              <a:gd name="connsiteY2570" fmla="*/ 2888712 h 5071335"/>
              <a:gd name="connsiteX2571" fmla="*/ 1778750 w 13768337"/>
              <a:gd name="connsiteY2571" fmla="*/ 2884950 h 5071335"/>
              <a:gd name="connsiteX2572" fmla="*/ 2044273 w 13768337"/>
              <a:gd name="connsiteY2572" fmla="*/ 2878399 h 5071335"/>
              <a:gd name="connsiteX2573" fmla="*/ 2022493 w 13768337"/>
              <a:gd name="connsiteY2573" fmla="*/ 2890244 h 5071335"/>
              <a:gd name="connsiteX2574" fmla="*/ 2044738 w 13768337"/>
              <a:gd name="connsiteY2574" fmla="*/ 2884950 h 5071335"/>
              <a:gd name="connsiteX2575" fmla="*/ 2064199 w 13768337"/>
              <a:gd name="connsiteY2575" fmla="*/ 2900837 h 5071335"/>
              <a:gd name="connsiteX2576" fmla="*/ 2059102 w 13768337"/>
              <a:gd name="connsiteY2576" fmla="*/ 2906828 h 5071335"/>
              <a:gd name="connsiteX2577" fmla="*/ 2074393 w 13768337"/>
              <a:gd name="connsiteY2577" fmla="*/ 2904460 h 5071335"/>
              <a:gd name="connsiteX2578" fmla="*/ 2076711 w 13768337"/>
              <a:gd name="connsiteY2578" fmla="*/ 2895262 h 5071335"/>
              <a:gd name="connsiteX2579" fmla="*/ 2082734 w 13768337"/>
              <a:gd name="connsiteY2579" fmla="*/ 2903623 h 5071335"/>
              <a:gd name="connsiteX2580" fmla="*/ 2088759 w 13768337"/>
              <a:gd name="connsiteY2580" fmla="*/ 2902648 h 5071335"/>
              <a:gd name="connsiteX2581" fmla="*/ 2076711 w 13768337"/>
              <a:gd name="connsiteY2581" fmla="*/ 2879235 h 5071335"/>
              <a:gd name="connsiteX2582" fmla="*/ 2044273 w 13768337"/>
              <a:gd name="connsiteY2582" fmla="*/ 2878399 h 5071335"/>
              <a:gd name="connsiteX2583" fmla="*/ 1870037 w 13768337"/>
              <a:gd name="connsiteY2583" fmla="*/ 2877284 h 5071335"/>
              <a:gd name="connsiteX2584" fmla="*/ 1865867 w 13768337"/>
              <a:gd name="connsiteY2584" fmla="*/ 2879235 h 5071335"/>
              <a:gd name="connsiteX2585" fmla="*/ 1880696 w 13768337"/>
              <a:gd name="connsiteY2585" fmla="*/ 2899443 h 5071335"/>
              <a:gd name="connsiteX2586" fmla="*/ 1876061 w 13768337"/>
              <a:gd name="connsiteY2586" fmla="*/ 2926061 h 5071335"/>
              <a:gd name="connsiteX2587" fmla="*/ 1861696 w 13768337"/>
              <a:gd name="connsiteY2587" fmla="*/ 2926061 h 5071335"/>
              <a:gd name="connsiteX2588" fmla="*/ 1920548 w 13768337"/>
              <a:gd name="connsiteY2588" fmla="*/ 2958393 h 5071335"/>
              <a:gd name="connsiteX2589" fmla="*/ 1902937 w 13768337"/>
              <a:gd name="connsiteY2589" fmla="*/ 2958393 h 5071335"/>
              <a:gd name="connsiteX2590" fmla="*/ 1912668 w 13768337"/>
              <a:gd name="connsiteY2590" fmla="*/ 2984175 h 5071335"/>
              <a:gd name="connsiteX2591" fmla="*/ 1944179 w 13768337"/>
              <a:gd name="connsiteY2591" fmla="*/ 2984175 h 5071335"/>
              <a:gd name="connsiteX2592" fmla="*/ 1925181 w 13768337"/>
              <a:gd name="connsiteY2592" fmla="*/ 2963967 h 5071335"/>
              <a:gd name="connsiteX2593" fmla="*/ 1985886 w 13768337"/>
              <a:gd name="connsiteY2593" fmla="*/ 2936792 h 5071335"/>
              <a:gd name="connsiteX2594" fmla="*/ 1922401 w 13768337"/>
              <a:gd name="connsiteY2594" fmla="*/ 2931775 h 5071335"/>
              <a:gd name="connsiteX2595" fmla="*/ 1880696 w 13768337"/>
              <a:gd name="connsiteY2595" fmla="*/ 2931775 h 5071335"/>
              <a:gd name="connsiteX2596" fmla="*/ 1876061 w 13768337"/>
              <a:gd name="connsiteY2596" fmla="*/ 2905018 h 5071335"/>
              <a:gd name="connsiteX2597" fmla="*/ 1898305 w 13768337"/>
              <a:gd name="connsiteY2597" fmla="*/ 2910174 h 5071335"/>
              <a:gd name="connsiteX2598" fmla="*/ 1875135 w 13768337"/>
              <a:gd name="connsiteY2598" fmla="*/ 2877981 h 5071335"/>
              <a:gd name="connsiteX2599" fmla="*/ 1870037 w 13768337"/>
              <a:gd name="connsiteY2599" fmla="*/ 2877284 h 5071335"/>
              <a:gd name="connsiteX2600" fmla="*/ 1934912 w 13768337"/>
              <a:gd name="connsiteY2600" fmla="*/ 2874218 h 5071335"/>
              <a:gd name="connsiteX2601" fmla="*/ 1902937 w 13768337"/>
              <a:gd name="connsiteY2601" fmla="*/ 2890244 h 5071335"/>
              <a:gd name="connsiteX2602" fmla="*/ 1930279 w 13768337"/>
              <a:gd name="connsiteY2602" fmla="*/ 2879235 h 5071335"/>
              <a:gd name="connsiteX2603" fmla="*/ 1934912 w 13768337"/>
              <a:gd name="connsiteY2603" fmla="*/ 2874218 h 5071335"/>
              <a:gd name="connsiteX2604" fmla="*/ 1724067 w 13768337"/>
              <a:gd name="connsiteY2604" fmla="*/ 2874218 h 5071335"/>
              <a:gd name="connsiteX2605" fmla="*/ 1701362 w 13768337"/>
              <a:gd name="connsiteY2605" fmla="*/ 2875612 h 5071335"/>
              <a:gd name="connsiteX2606" fmla="*/ 1705069 w 13768337"/>
              <a:gd name="connsiteY2606" fmla="*/ 2879235 h 5071335"/>
              <a:gd name="connsiteX2607" fmla="*/ 1678191 w 13768337"/>
              <a:gd name="connsiteY2607" fmla="*/ 2888712 h 5071335"/>
              <a:gd name="connsiteX2608" fmla="*/ 1724067 w 13768337"/>
              <a:gd name="connsiteY2608" fmla="*/ 2874218 h 5071335"/>
              <a:gd name="connsiteX2609" fmla="*/ 1844087 w 13768337"/>
              <a:gd name="connsiteY2609" fmla="*/ 2866832 h 5071335"/>
              <a:gd name="connsiteX2610" fmla="*/ 1817674 w 13768337"/>
              <a:gd name="connsiteY2610" fmla="*/ 2868644 h 5071335"/>
              <a:gd name="connsiteX2611" fmla="*/ 1832967 w 13768337"/>
              <a:gd name="connsiteY2611" fmla="*/ 2872825 h 5071335"/>
              <a:gd name="connsiteX2612" fmla="*/ 1848721 w 13768337"/>
              <a:gd name="connsiteY2612" fmla="*/ 2868644 h 5071335"/>
              <a:gd name="connsiteX2613" fmla="*/ 1844087 w 13768337"/>
              <a:gd name="connsiteY2613" fmla="*/ 2866832 h 5071335"/>
              <a:gd name="connsiteX2614" fmla="*/ 2205997 w 13768337"/>
              <a:gd name="connsiteY2614" fmla="*/ 2864463 h 5071335"/>
              <a:gd name="connsiteX2615" fmla="*/ 2191633 w 13768337"/>
              <a:gd name="connsiteY2615" fmla="*/ 2889688 h 5071335"/>
              <a:gd name="connsiteX2616" fmla="*/ 2217582 w 13768337"/>
              <a:gd name="connsiteY2616" fmla="*/ 2889130 h 5071335"/>
              <a:gd name="connsiteX2617" fmla="*/ 2205997 w 13768337"/>
              <a:gd name="connsiteY2617" fmla="*/ 2864463 h 5071335"/>
              <a:gd name="connsiteX2618" fmla="*/ 2123050 w 13768337"/>
              <a:gd name="connsiteY2618" fmla="*/ 2859168 h 5071335"/>
              <a:gd name="connsiteX2619" fmla="*/ 2094784 w 13768337"/>
              <a:gd name="connsiteY2619" fmla="*/ 2901812 h 5071335"/>
              <a:gd name="connsiteX2620" fmla="*/ 2111002 w 13768337"/>
              <a:gd name="connsiteY2620" fmla="*/ 2899443 h 5071335"/>
              <a:gd name="connsiteX2621" fmla="*/ 2123050 w 13768337"/>
              <a:gd name="connsiteY2621" fmla="*/ 2895262 h 5071335"/>
              <a:gd name="connsiteX2622" fmla="*/ 2145757 w 13768337"/>
              <a:gd name="connsiteY2622" fmla="*/ 2887319 h 5071335"/>
              <a:gd name="connsiteX2623" fmla="*/ 2182828 w 13768337"/>
              <a:gd name="connsiteY2623" fmla="*/ 2889130 h 5071335"/>
              <a:gd name="connsiteX2624" fmla="*/ 2183756 w 13768337"/>
              <a:gd name="connsiteY2624" fmla="*/ 2874218 h 5071335"/>
              <a:gd name="connsiteX2625" fmla="*/ 2123050 w 13768337"/>
              <a:gd name="connsiteY2625" fmla="*/ 2859168 h 5071335"/>
              <a:gd name="connsiteX2626" fmla="*/ 453905 w 13768337"/>
              <a:gd name="connsiteY2626" fmla="*/ 2857913 h 5071335"/>
              <a:gd name="connsiteX2627" fmla="*/ 478928 w 13768337"/>
              <a:gd name="connsiteY2627" fmla="*/ 2891082 h 5071335"/>
              <a:gd name="connsiteX2628" fmla="*/ 453905 w 13768337"/>
              <a:gd name="connsiteY2628" fmla="*/ 2857913 h 5071335"/>
              <a:gd name="connsiteX2629" fmla="*/ 1727774 w 13768337"/>
              <a:gd name="connsiteY2629" fmla="*/ 2856938 h 5071335"/>
              <a:gd name="connsiteX2630" fmla="*/ 1720360 w 13768337"/>
              <a:gd name="connsiteY2630" fmla="*/ 2867110 h 5071335"/>
              <a:gd name="connsiteX2631" fmla="*/ 1731946 w 13768337"/>
              <a:gd name="connsiteY2631" fmla="*/ 2865717 h 5071335"/>
              <a:gd name="connsiteX2632" fmla="*/ 1738897 w 13768337"/>
              <a:gd name="connsiteY2632" fmla="*/ 2857913 h 5071335"/>
              <a:gd name="connsiteX2633" fmla="*/ 1727774 w 13768337"/>
              <a:gd name="connsiteY2633" fmla="*/ 2856938 h 5071335"/>
              <a:gd name="connsiteX2634" fmla="*/ 2641124 w 13768337"/>
              <a:gd name="connsiteY2634" fmla="*/ 2856799 h 5071335"/>
              <a:gd name="connsiteX2635" fmla="*/ 2639735 w 13768337"/>
              <a:gd name="connsiteY2635" fmla="*/ 2859725 h 5071335"/>
              <a:gd name="connsiteX2636" fmla="*/ 2653173 w 13768337"/>
              <a:gd name="connsiteY2636" fmla="*/ 2859725 h 5071335"/>
              <a:gd name="connsiteX2637" fmla="*/ 2649003 w 13768337"/>
              <a:gd name="connsiteY2637" fmla="*/ 2856799 h 5071335"/>
              <a:gd name="connsiteX2638" fmla="*/ 2641124 w 13768337"/>
              <a:gd name="connsiteY2638" fmla="*/ 2856799 h 5071335"/>
              <a:gd name="connsiteX2639" fmla="*/ 2282920 w 13768337"/>
              <a:gd name="connsiteY2639" fmla="*/ 2854569 h 5071335"/>
              <a:gd name="connsiteX2640" fmla="*/ 2266703 w 13768337"/>
              <a:gd name="connsiteY2640" fmla="*/ 2864463 h 5071335"/>
              <a:gd name="connsiteX2641" fmla="*/ 2293579 w 13768337"/>
              <a:gd name="connsiteY2641" fmla="*/ 2870038 h 5071335"/>
              <a:gd name="connsiteX2642" fmla="*/ 2282920 w 13768337"/>
              <a:gd name="connsiteY2642" fmla="*/ 2854569 h 5071335"/>
              <a:gd name="connsiteX2643" fmla="*/ 2677732 w 13768337"/>
              <a:gd name="connsiteY2643" fmla="*/ 2853454 h 5071335"/>
              <a:gd name="connsiteX2644" fmla="*/ 2674489 w 13768337"/>
              <a:gd name="connsiteY2644" fmla="*/ 2858749 h 5071335"/>
              <a:gd name="connsiteX2645" fmla="*/ 2676343 w 13768337"/>
              <a:gd name="connsiteY2645" fmla="*/ 2858749 h 5071335"/>
              <a:gd name="connsiteX2646" fmla="*/ 2690244 w 13768337"/>
              <a:gd name="connsiteY2646" fmla="*/ 2857355 h 5071335"/>
              <a:gd name="connsiteX2647" fmla="*/ 2677732 w 13768337"/>
              <a:gd name="connsiteY2647" fmla="*/ 2853454 h 5071335"/>
              <a:gd name="connsiteX2648" fmla="*/ 715722 w 13768337"/>
              <a:gd name="connsiteY2648" fmla="*/ 2853175 h 5071335"/>
              <a:gd name="connsiteX2649" fmla="*/ 740283 w 13768337"/>
              <a:gd name="connsiteY2649" fmla="*/ 2863488 h 5071335"/>
              <a:gd name="connsiteX2650" fmla="*/ 691162 w 13768337"/>
              <a:gd name="connsiteY2650" fmla="*/ 2863488 h 5071335"/>
              <a:gd name="connsiteX2651" fmla="*/ 715722 w 13768337"/>
              <a:gd name="connsiteY2651" fmla="*/ 2853175 h 5071335"/>
              <a:gd name="connsiteX2652" fmla="*/ 1971520 w 13768337"/>
              <a:gd name="connsiteY2652" fmla="*/ 2852618 h 5071335"/>
              <a:gd name="connsiteX2653" fmla="*/ 1944179 w 13768337"/>
              <a:gd name="connsiteY2653" fmla="*/ 2857913 h 5071335"/>
              <a:gd name="connsiteX2654" fmla="*/ 1971520 w 13768337"/>
              <a:gd name="connsiteY2654" fmla="*/ 2852618 h 5071335"/>
              <a:gd name="connsiteX2655" fmla="*/ 998856 w 13768337"/>
              <a:gd name="connsiteY2655" fmla="*/ 2846068 h 5071335"/>
              <a:gd name="connsiteX2656" fmla="*/ 1016929 w 13768337"/>
              <a:gd name="connsiteY2656" fmla="*/ 2850806 h 5071335"/>
              <a:gd name="connsiteX2657" fmla="*/ 1003490 w 13768337"/>
              <a:gd name="connsiteY2657" fmla="*/ 2850806 h 5071335"/>
              <a:gd name="connsiteX2658" fmla="*/ 998392 w 13768337"/>
              <a:gd name="connsiteY2658" fmla="*/ 2862094 h 5071335"/>
              <a:gd name="connsiteX2659" fmla="*/ 982637 w 13768337"/>
              <a:gd name="connsiteY2659" fmla="*/ 2856381 h 5071335"/>
              <a:gd name="connsiteX2660" fmla="*/ 998856 w 13768337"/>
              <a:gd name="connsiteY2660" fmla="*/ 2846068 h 5071335"/>
              <a:gd name="connsiteX2661" fmla="*/ 2338065 w 13768337"/>
              <a:gd name="connsiteY2661" fmla="*/ 2844256 h 5071335"/>
              <a:gd name="connsiteX2662" fmla="*/ 2335748 w 13768337"/>
              <a:gd name="connsiteY2662" fmla="*/ 2859168 h 5071335"/>
              <a:gd name="connsiteX2663" fmla="*/ 2358455 w 13768337"/>
              <a:gd name="connsiteY2663" fmla="*/ 2862373 h 5071335"/>
              <a:gd name="connsiteX2664" fmla="*/ 2365405 w 13768337"/>
              <a:gd name="connsiteY2664" fmla="*/ 2859725 h 5071335"/>
              <a:gd name="connsiteX2665" fmla="*/ 2348260 w 13768337"/>
              <a:gd name="connsiteY2665" fmla="*/ 2854012 h 5071335"/>
              <a:gd name="connsiteX2666" fmla="*/ 2348260 w 13768337"/>
              <a:gd name="connsiteY2666" fmla="*/ 2844256 h 5071335"/>
              <a:gd name="connsiteX2667" fmla="*/ 2338065 w 13768337"/>
              <a:gd name="connsiteY2667" fmla="*/ 2844256 h 5071335"/>
              <a:gd name="connsiteX2668" fmla="*/ 2211559 w 13768337"/>
              <a:gd name="connsiteY2668" fmla="*/ 2843699 h 5071335"/>
              <a:gd name="connsiteX2669" fmla="*/ 2201363 w 13768337"/>
              <a:gd name="connsiteY2669" fmla="*/ 2854012 h 5071335"/>
              <a:gd name="connsiteX2670" fmla="*/ 2220364 w 13768337"/>
              <a:gd name="connsiteY2670" fmla="*/ 2864463 h 5071335"/>
              <a:gd name="connsiteX2671" fmla="*/ 2224997 w 13768337"/>
              <a:gd name="connsiteY2671" fmla="*/ 2848437 h 5071335"/>
              <a:gd name="connsiteX2672" fmla="*/ 2211559 w 13768337"/>
              <a:gd name="connsiteY2672" fmla="*/ 2843699 h 5071335"/>
              <a:gd name="connsiteX2673" fmla="*/ 826011 w 13768337"/>
              <a:gd name="connsiteY2673" fmla="*/ 2842862 h 5071335"/>
              <a:gd name="connsiteX2674" fmla="*/ 843620 w 13768337"/>
              <a:gd name="connsiteY2674" fmla="*/ 2843699 h 5071335"/>
              <a:gd name="connsiteX2675" fmla="*/ 849180 w 13768337"/>
              <a:gd name="connsiteY2675" fmla="*/ 2854569 h 5071335"/>
              <a:gd name="connsiteX2676" fmla="*/ 814889 w 13768337"/>
              <a:gd name="connsiteY2676" fmla="*/ 2849412 h 5071335"/>
              <a:gd name="connsiteX2677" fmla="*/ 826011 w 13768337"/>
              <a:gd name="connsiteY2677" fmla="*/ 2842862 h 5071335"/>
              <a:gd name="connsiteX2678" fmla="*/ 1678191 w 13768337"/>
              <a:gd name="connsiteY2678" fmla="*/ 2841887 h 5071335"/>
              <a:gd name="connsiteX2679" fmla="*/ 1646217 w 13768337"/>
              <a:gd name="connsiteY2679" fmla="*/ 2863488 h 5071335"/>
              <a:gd name="connsiteX2680" fmla="*/ 1678191 w 13768337"/>
              <a:gd name="connsiteY2680" fmla="*/ 2841887 h 5071335"/>
              <a:gd name="connsiteX2681" fmla="*/ 2904796 w 13768337"/>
              <a:gd name="connsiteY2681" fmla="*/ 2841329 h 5071335"/>
              <a:gd name="connsiteX2682" fmla="*/ 2897381 w 13768337"/>
              <a:gd name="connsiteY2682" fmla="*/ 2845789 h 5071335"/>
              <a:gd name="connsiteX2683" fmla="*/ 2903406 w 13768337"/>
              <a:gd name="connsiteY2683" fmla="*/ 2843699 h 5071335"/>
              <a:gd name="connsiteX2684" fmla="*/ 2904796 w 13768337"/>
              <a:gd name="connsiteY2684" fmla="*/ 2841329 h 5071335"/>
              <a:gd name="connsiteX2685" fmla="*/ 2753266 w 13768337"/>
              <a:gd name="connsiteY2685" fmla="*/ 2841051 h 5071335"/>
              <a:gd name="connsiteX2686" fmla="*/ 2750023 w 13768337"/>
              <a:gd name="connsiteY2686" fmla="*/ 2849831 h 5071335"/>
              <a:gd name="connsiteX2687" fmla="*/ 2762534 w 13768337"/>
              <a:gd name="connsiteY2687" fmla="*/ 2847880 h 5071335"/>
              <a:gd name="connsiteX2688" fmla="*/ 2753266 w 13768337"/>
              <a:gd name="connsiteY2688" fmla="*/ 2841051 h 5071335"/>
              <a:gd name="connsiteX2689" fmla="*/ 2194877 w 13768337"/>
              <a:gd name="connsiteY2689" fmla="*/ 2838124 h 5071335"/>
              <a:gd name="connsiteX2690" fmla="*/ 2078564 w 13768337"/>
              <a:gd name="connsiteY2690" fmla="*/ 2849412 h 5071335"/>
              <a:gd name="connsiteX2691" fmla="*/ 2067906 w 13768337"/>
              <a:gd name="connsiteY2691" fmla="*/ 2840494 h 5071335"/>
              <a:gd name="connsiteX2692" fmla="*/ 2054931 w 13768337"/>
              <a:gd name="connsiteY2692" fmla="*/ 2848437 h 5071335"/>
              <a:gd name="connsiteX2693" fmla="*/ 2196730 w 13768337"/>
              <a:gd name="connsiteY2693" fmla="*/ 2843420 h 5071335"/>
              <a:gd name="connsiteX2694" fmla="*/ 2194877 w 13768337"/>
              <a:gd name="connsiteY2694" fmla="*/ 2838124 h 5071335"/>
              <a:gd name="connsiteX2695" fmla="*/ 2050297 w 13768337"/>
              <a:gd name="connsiteY2695" fmla="*/ 2837148 h 5071335"/>
              <a:gd name="connsiteX2696" fmla="*/ 2033151 w 13768337"/>
              <a:gd name="connsiteY2696" fmla="*/ 2840494 h 5071335"/>
              <a:gd name="connsiteX2697" fmla="*/ 2027590 w 13768337"/>
              <a:gd name="connsiteY2697" fmla="*/ 2848437 h 5071335"/>
              <a:gd name="connsiteX2698" fmla="*/ 2050297 w 13768337"/>
              <a:gd name="connsiteY2698" fmla="*/ 2837148 h 5071335"/>
              <a:gd name="connsiteX2699" fmla="*/ 1953911 w 13768337"/>
              <a:gd name="connsiteY2699" fmla="*/ 2836870 h 5071335"/>
              <a:gd name="connsiteX2700" fmla="*/ 1952984 w 13768337"/>
              <a:gd name="connsiteY2700" fmla="*/ 2837148 h 5071335"/>
              <a:gd name="connsiteX2701" fmla="*/ 1955764 w 13768337"/>
              <a:gd name="connsiteY2701" fmla="*/ 2837148 h 5071335"/>
              <a:gd name="connsiteX2702" fmla="*/ 1953911 w 13768337"/>
              <a:gd name="connsiteY2702" fmla="*/ 2836870 h 5071335"/>
              <a:gd name="connsiteX2703" fmla="*/ 1778750 w 13768337"/>
              <a:gd name="connsiteY2703" fmla="*/ 2832411 h 5071335"/>
              <a:gd name="connsiteX2704" fmla="*/ 1760676 w 13768337"/>
              <a:gd name="connsiteY2704" fmla="*/ 2847044 h 5071335"/>
              <a:gd name="connsiteX2705" fmla="*/ 1793113 w 13768337"/>
              <a:gd name="connsiteY2705" fmla="*/ 2852618 h 5071335"/>
              <a:gd name="connsiteX2706" fmla="*/ 1788943 w 13768337"/>
              <a:gd name="connsiteY2706" fmla="*/ 2857355 h 5071335"/>
              <a:gd name="connsiteX2707" fmla="*/ 1809795 w 13768337"/>
              <a:gd name="connsiteY2707" fmla="*/ 2854569 h 5071335"/>
              <a:gd name="connsiteX2708" fmla="*/ 1778750 w 13768337"/>
              <a:gd name="connsiteY2708" fmla="*/ 2832411 h 5071335"/>
              <a:gd name="connsiteX2709" fmla="*/ 1495151 w 13768337"/>
              <a:gd name="connsiteY2709" fmla="*/ 2830181 h 5071335"/>
              <a:gd name="connsiteX2710" fmla="*/ 1490053 w 13768337"/>
              <a:gd name="connsiteY2710" fmla="*/ 2836312 h 5071335"/>
              <a:gd name="connsiteX2711" fmla="*/ 1452983 w 13768337"/>
              <a:gd name="connsiteY2711" fmla="*/ 2852618 h 5071335"/>
              <a:gd name="connsiteX2712" fmla="*/ 1494688 w 13768337"/>
              <a:gd name="connsiteY2712" fmla="*/ 2852618 h 5071335"/>
              <a:gd name="connsiteX2713" fmla="*/ 1495151 w 13768337"/>
              <a:gd name="connsiteY2713" fmla="*/ 2830181 h 5071335"/>
              <a:gd name="connsiteX2714" fmla="*/ 2669854 w 13768337"/>
              <a:gd name="connsiteY2714" fmla="*/ 2828369 h 5071335"/>
              <a:gd name="connsiteX2715" fmla="*/ 2655027 w 13768337"/>
              <a:gd name="connsiteY2715" fmla="*/ 2847044 h 5071335"/>
              <a:gd name="connsiteX2716" fmla="*/ 2669392 w 13768337"/>
              <a:gd name="connsiteY2716" fmla="*/ 2847044 h 5071335"/>
              <a:gd name="connsiteX2717" fmla="*/ 2669854 w 13768337"/>
              <a:gd name="connsiteY2717" fmla="*/ 2828369 h 5071335"/>
              <a:gd name="connsiteX2718" fmla="*/ 2724072 w 13768337"/>
              <a:gd name="connsiteY2718" fmla="*/ 2825581 h 5071335"/>
              <a:gd name="connsiteX2719" fmla="*/ 2683756 w 13768337"/>
              <a:gd name="connsiteY2719" fmla="*/ 2843699 h 5071335"/>
              <a:gd name="connsiteX2720" fmla="*/ 2692561 w 13768337"/>
              <a:gd name="connsiteY2720" fmla="*/ 2841887 h 5071335"/>
              <a:gd name="connsiteX2721" fmla="*/ 2697659 w 13768337"/>
              <a:gd name="connsiteY2721" fmla="*/ 2852618 h 5071335"/>
              <a:gd name="connsiteX2722" fmla="*/ 2695341 w 13768337"/>
              <a:gd name="connsiteY2722" fmla="*/ 2856381 h 5071335"/>
              <a:gd name="connsiteX2723" fmla="*/ 2714341 w 13768337"/>
              <a:gd name="connsiteY2723" fmla="*/ 2854012 h 5071335"/>
              <a:gd name="connsiteX2724" fmla="*/ 2724072 w 13768337"/>
              <a:gd name="connsiteY2724" fmla="*/ 2825581 h 5071335"/>
              <a:gd name="connsiteX2725" fmla="*/ 2653636 w 13768337"/>
              <a:gd name="connsiteY2725" fmla="*/ 2825025 h 5071335"/>
              <a:gd name="connsiteX2726" fmla="*/ 2611468 w 13768337"/>
              <a:gd name="connsiteY2726" fmla="*/ 2852199 h 5071335"/>
              <a:gd name="connsiteX2727" fmla="*/ 2591542 w 13768337"/>
              <a:gd name="connsiteY2727" fmla="*/ 2854569 h 5071335"/>
              <a:gd name="connsiteX2728" fmla="*/ 2597103 w 13768337"/>
              <a:gd name="connsiteY2728" fmla="*/ 2857913 h 5071335"/>
              <a:gd name="connsiteX2729" fmla="*/ 2597103 w 13768337"/>
              <a:gd name="connsiteY2729" fmla="*/ 2860561 h 5071335"/>
              <a:gd name="connsiteX2730" fmla="*/ 2621662 w 13768337"/>
              <a:gd name="connsiteY2730" fmla="*/ 2860282 h 5071335"/>
              <a:gd name="connsiteX2731" fmla="*/ 2624906 w 13768337"/>
              <a:gd name="connsiteY2731" fmla="*/ 2856381 h 5071335"/>
              <a:gd name="connsiteX2732" fmla="*/ 2618881 w 13768337"/>
              <a:gd name="connsiteY2732" fmla="*/ 2856381 h 5071335"/>
              <a:gd name="connsiteX2733" fmla="*/ 2628613 w 13768337"/>
              <a:gd name="connsiteY2733" fmla="*/ 2850249 h 5071335"/>
              <a:gd name="connsiteX2734" fmla="*/ 2633710 w 13768337"/>
              <a:gd name="connsiteY2734" fmla="*/ 2841887 h 5071335"/>
              <a:gd name="connsiteX2735" fmla="*/ 2645759 w 13768337"/>
              <a:gd name="connsiteY2735" fmla="*/ 2844675 h 5071335"/>
              <a:gd name="connsiteX2736" fmla="*/ 2653636 w 13768337"/>
              <a:gd name="connsiteY2736" fmla="*/ 2825025 h 5071335"/>
              <a:gd name="connsiteX2737" fmla="*/ 2338992 w 13768337"/>
              <a:gd name="connsiteY2737" fmla="*/ 2822654 h 5071335"/>
              <a:gd name="connsiteX2738" fmla="*/ 2327407 w 13768337"/>
              <a:gd name="connsiteY2738" fmla="*/ 2825581 h 5071335"/>
              <a:gd name="connsiteX2739" fmla="*/ 2335748 w 13768337"/>
              <a:gd name="connsiteY2739" fmla="*/ 2833944 h 5071335"/>
              <a:gd name="connsiteX2740" fmla="*/ 2340382 w 13768337"/>
              <a:gd name="connsiteY2740" fmla="*/ 2833525 h 5071335"/>
              <a:gd name="connsiteX2741" fmla="*/ 2338992 w 13768337"/>
              <a:gd name="connsiteY2741" fmla="*/ 2822654 h 5071335"/>
              <a:gd name="connsiteX2742" fmla="*/ 1836209 w 13768337"/>
              <a:gd name="connsiteY2742" fmla="*/ 2821818 h 5071335"/>
              <a:gd name="connsiteX2743" fmla="*/ 1829721 w 13768337"/>
              <a:gd name="connsiteY2743" fmla="*/ 2841887 h 5071335"/>
              <a:gd name="connsiteX2744" fmla="*/ 1819991 w 13768337"/>
              <a:gd name="connsiteY2744" fmla="*/ 2826836 h 5071335"/>
              <a:gd name="connsiteX2745" fmla="*/ 1825087 w 13768337"/>
              <a:gd name="connsiteY2745" fmla="*/ 2847044 h 5071335"/>
              <a:gd name="connsiteX2746" fmla="*/ 1842697 w 13768337"/>
              <a:gd name="connsiteY2746" fmla="*/ 2849831 h 5071335"/>
              <a:gd name="connsiteX2747" fmla="*/ 1847330 w 13768337"/>
              <a:gd name="connsiteY2747" fmla="*/ 2849412 h 5071335"/>
              <a:gd name="connsiteX2748" fmla="*/ 1848721 w 13768337"/>
              <a:gd name="connsiteY2748" fmla="*/ 2847044 h 5071335"/>
              <a:gd name="connsiteX2749" fmla="*/ 1844087 w 13768337"/>
              <a:gd name="connsiteY2749" fmla="*/ 2841887 h 5071335"/>
              <a:gd name="connsiteX2750" fmla="*/ 1848721 w 13768337"/>
              <a:gd name="connsiteY2750" fmla="*/ 2821818 h 5071335"/>
              <a:gd name="connsiteX2751" fmla="*/ 1836209 w 13768337"/>
              <a:gd name="connsiteY2751" fmla="*/ 2821818 h 5071335"/>
              <a:gd name="connsiteX2752" fmla="*/ 2578104 w 13768337"/>
              <a:gd name="connsiteY2752" fmla="*/ 2820285 h 5071335"/>
              <a:gd name="connsiteX2753" fmla="*/ 2581810 w 13768337"/>
              <a:gd name="connsiteY2753" fmla="*/ 2841887 h 5071335"/>
              <a:gd name="connsiteX2754" fmla="*/ 2562348 w 13768337"/>
              <a:gd name="connsiteY2754" fmla="*/ 2838960 h 5071335"/>
              <a:gd name="connsiteX2755" fmla="*/ 2567445 w 13768337"/>
              <a:gd name="connsiteY2755" fmla="*/ 2847880 h 5071335"/>
              <a:gd name="connsiteX2756" fmla="*/ 2566517 w 13768337"/>
              <a:gd name="connsiteY2756" fmla="*/ 2848994 h 5071335"/>
              <a:gd name="connsiteX2757" fmla="*/ 2587372 w 13768337"/>
              <a:gd name="connsiteY2757" fmla="*/ 2852199 h 5071335"/>
              <a:gd name="connsiteX2758" fmla="*/ 2578104 w 13768337"/>
              <a:gd name="connsiteY2758" fmla="*/ 2820285 h 5071335"/>
              <a:gd name="connsiteX2759" fmla="*/ 1718507 w 13768337"/>
              <a:gd name="connsiteY2759" fmla="*/ 2820285 h 5071335"/>
              <a:gd name="connsiteX2760" fmla="*/ 1682826 w 13768337"/>
              <a:gd name="connsiteY2760" fmla="*/ 2847044 h 5071335"/>
              <a:gd name="connsiteX2761" fmla="*/ 1697190 w 13768337"/>
              <a:gd name="connsiteY2761" fmla="*/ 2847044 h 5071335"/>
              <a:gd name="connsiteX2762" fmla="*/ 1668461 w 13768337"/>
              <a:gd name="connsiteY2762" fmla="*/ 2863488 h 5071335"/>
              <a:gd name="connsiteX2763" fmla="*/ 1674948 w 13768337"/>
              <a:gd name="connsiteY2763" fmla="*/ 2873661 h 5071335"/>
              <a:gd name="connsiteX2764" fmla="*/ 1719433 w 13768337"/>
              <a:gd name="connsiteY2764" fmla="*/ 2867668 h 5071335"/>
              <a:gd name="connsiteX2765" fmla="*/ 1705069 w 13768337"/>
              <a:gd name="connsiteY2765" fmla="*/ 2836312 h 5071335"/>
              <a:gd name="connsiteX2766" fmla="*/ 1701825 w 13768337"/>
              <a:gd name="connsiteY2766" fmla="*/ 2836312 h 5071335"/>
              <a:gd name="connsiteX2767" fmla="*/ 1729165 w 13768337"/>
              <a:gd name="connsiteY2767" fmla="*/ 2831157 h 5071335"/>
              <a:gd name="connsiteX2768" fmla="*/ 1718507 w 13768337"/>
              <a:gd name="connsiteY2768" fmla="*/ 2820285 h 5071335"/>
              <a:gd name="connsiteX2769" fmla="*/ 933980 w 13768337"/>
              <a:gd name="connsiteY2769" fmla="*/ 2820285 h 5071335"/>
              <a:gd name="connsiteX2770" fmla="*/ 936761 w 13768337"/>
              <a:gd name="connsiteY2770" fmla="*/ 2820285 h 5071335"/>
              <a:gd name="connsiteX2771" fmla="*/ 958078 w 13768337"/>
              <a:gd name="connsiteY2771" fmla="*/ 2840075 h 5071335"/>
              <a:gd name="connsiteX2772" fmla="*/ 952980 w 13768337"/>
              <a:gd name="connsiteY2772" fmla="*/ 2855823 h 5071335"/>
              <a:gd name="connsiteX2773" fmla="*/ 893666 w 13768337"/>
              <a:gd name="connsiteY2773" fmla="*/ 2840075 h 5071335"/>
              <a:gd name="connsiteX2774" fmla="*/ 925640 w 13768337"/>
              <a:gd name="connsiteY2774" fmla="*/ 2845232 h 5071335"/>
              <a:gd name="connsiteX2775" fmla="*/ 930273 w 13768337"/>
              <a:gd name="connsiteY2775" fmla="*/ 2824188 h 5071335"/>
              <a:gd name="connsiteX2776" fmla="*/ 933980 w 13768337"/>
              <a:gd name="connsiteY2776" fmla="*/ 2820285 h 5071335"/>
              <a:gd name="connsiteX2777" fmla="*/ 2778752 w 13768337"/>
              <a:gd name="connsiteY2777" fmla="*/ 2817917 h 5071335"/>
              <a:gd name="connsiteX2778" fmla="*/ 2761144 w 13768337"/>
              <a:gd name="connsiteY2778" fmla="*/ 2840075 h 5071335"/>
              <a:gd name="connsiteX2779" fmla="*/ 2784776 w 13768337"/>
              <a:gd name="connsiteY2779" fmla="*/ 2841887 h 5071335"/>
              <a:gd name="connsiteX2780" fmla="*/ 2779216 w 13768337"/>
              <a:gd name="connsiteY2780" fmla="*/ 2846068 h 5071335"/>
              <a:gd name="connsiteX2781" fmla="*/ 2788484 w 13768337"/>
              <a:gd name="connsiteY2781" fmla="*/ 2844675 h 5071335"/>
              <a:gd name="connsiteX2782" fmla="*/ 2785240 w 13768337"/>
              <a:gd name="connsiteY2782" fmla="*/ 2825581 h 5071335"/>
              <a:gd name="connsiteX2783" fmla="*/ 2788947 w 13768337"/>
              <a:gd name="connsiteY2783" fmla="*/ 2825025 h 5071335"/>
              <a:gd name="connsiteX2784" fmla="*/ 2785704 w 13768337"/>
              <a:gd name="connsiteY2784" fmla="*/ 2821401 h 5071335"/>
              <a:gd name="connsiteX2785" fmla="*/ 2778752 w 13768337"/>
              <a:gd name="connsiteY2785" fmla="*/ 2817917 h 5071335"/>
              <a:gd name="connsiteX2786" fmla="*/ 2349650 w 13768337"/>
              <a:gd name="connsiteY2786" fmla="*/ 2817638 h 5071335"/>
              <a:gd name="connsiteX2787" fmla="*/ 2344552 w 13768337"/>
              <a:gd name="connsiteY2787" fmla="*/ 2832968 h 5071335"/>
              <a:gd name="connsiteX2788" fmla="*/ 2351504 w 13768337"/>
              <a:gd name="connsiteY2788" fmla="*/ 2832411 h 5071335"/>
              <a:gd name="connsiteX2789" fmla="*/ 2370502 w 13768337"/>
              <a:gd name="connsiteY2789" fmla="*/ 2837148 h 5071335"/>
              <a:gd name="connsiteX2790" fmla="*/ 2364478 w 13768337"/>
              <a:gd name="connsiteY2790" fmla="*/ 2822654 h 5071335"/>
              <a:gd name="connsiteX2791" fmla="*/ 2352893 w 13768337"/>
              <a:gd name="connsiteY2791" fmla="*/ 2828369 h 5071335"/>
              <a:gd name="connsiteX2792" fmla="*/ 2349650 w 13768337"/>
              <a:gd name="connsiteY2792" fmla="*/ 2817638 h 5071335"/>
              <a:gd name="connsiteX2793" fmla="*/ 2956696 w 13768337"/>
              <a:gd name="connsiteY2793" fmla="*/ 2816105 h 5071335"/>
              <a:gd name="connsiteX2794" fmla="*/ 2940940 w 13768337"/>
              <a:gd name="connsiteY2794" fmla="*/ 2823212 h 5071335"/>
              <a:gd name="connsiteX2795" fmla="*/ 2958086 w 13768337"/>
              <a:gd name="connsiteY2795" fmla="*/ 2826418 h 5071335"/>
              <a:gd name="connsiteX2796" fmla="*/ 2967355 w 13768337"/>
              <a:gd name="connsiteY2796" fmla="*/ 2821818 h 5071335"/>
              <a:gd name="connsiteX2797" fmla="*/ 2966428 w 13768337"/>
              <a:gd name="connsiteY2797" fmla="*/ 2816662 h 5071335"/>
              <a:gd name="connsiteX2798" fmla="*/ 2956696 w 13768337"/>
              <a:gd name="connsiteY2798" fmla="*/ 2816105 h 5071335"/>
              <a:gd name="connsiteX2799" fmla="*/ 2752340 w 13768337"/>
              <a:gd name="connsiteY2799" fmla="*/ 2813457 h 5071335"/>
              <a:gd name="connsiteX2800" fmla="*/ 2748632 w 13768337"/>
              <a:gd name="connsiteY2800" fmla="*/ 2814710 h 5071335"/>
              <a:gd name="connsiteX2801" fmla="*/ 2757901 w 13768337"/>
              <a:gd name="connsiteY2801" fmla="*/ 2820285 h 5071335"/>
              <a:gd name="connsiteX2802" fmla="*/ 2750949 w 13768337"/>
              <a:gd name="connsiteY2802" fmla="*/ 2828787 h 5071335"/>
              <a:gd name="connsiteX2803" fmla="*/ 2751875 w 13768337"/>
              <a:gd name="connsiteY2803" fmla="*/ 2832131 h 5071335"/>
              <a:gd name="connsiteX2804" fmla="*/ 2735656 w 13768337"/>
              <a:gd name="connsiteY2804" fmla="*/ 2849412 h 5071335"/>
              <a:gd name="connsiteX2805" fmla="*/ 2762071 w 13768337"/>
              <a:gd name="connsiteY2805" fmla="*/ 2819449 h 5071335"/>
              <a:gd name="connsiteX2806" fmla="*/ 2752340 w 13768337"/>
              <a:gd name="connsiteY2806" fmla="*/ 2813457 h 5071335"/>
              <a:gd name="connsiteX2807" fmla="*/ 2617492 w 13768337"/>
              <a:gd name="connsiteY2807" fmla="*/ 2811367 h 5071335"/>
              <a:gd name="connsiteX2808" fmla="*/ 2604980 w 13768337"/>
              <a:gd name="connsiteY2808" fmla="*/ 2814293 h 5071335"/>
              <a:gd name="connsiteX2809" fmla="*/ 2592004 w 13768337"/>
              <a:gd name="connsiteY2809" fmla="*/ 2829205 h 5071335"/>
              <a:gd name="connsiteX2810" fmla="*/ 2617492 w 13768337"/>
              <a:gd name="connsiteY2810" fmla="*/ 2811367 h 5071335"/>
              <a:gd name="connsiteX2811" fmla="*/ 1802382 w 13768337"/>
              <a:gd name="connsiteY2811" fmla="*/ 2811088 h 5071335"/>
              <a:gd name="connsiteX2812" fmla="*/ 1788015 w 13768337"/>
              <a:gd name="connsiteY2812" fmla="*/ 2832411 h 5071335"/>
              <a:gd name="connsiteX2813" fmla="*/ 1807479 w 13768337"/>
              <a:gd name="connsiteY2813" fmla="*/ 2826836 h 5071335"/>
              <a:gd name="connsiteX2814" fmla="*/ 1807479 w 13768337"/>
              <a:gd name="connsiteY2814" fmla="*/ 2821818 h 5071335"/>
              <a:gd name="connsiteX2815" fmla="*/ 1802382 w 13768337"/>
              <a:gd name="connsiteY2815" fmla="*/ 2811088 h 5071335"/>
              <a:gd name="connsiteX2816" fmla="*/ 2899698 w 13768337"/>
              <a:gd name="connsiteY2816" fmla="*/ 2808161 h 5071335"/>
              <a:gd name="connsiteX2817" fmla="*/ 2897845 w 13768337"/>
              <a:gd name="connsiteY2817" fmla="*/ 2808719 h 5071335"/>
              <a:gd name="connsiteX2818" fmla="*/ 2901090 w 13768337"/>
              <a:gd name="connsiteY2818" fmla="*/ 2808997 h 5071335"/>
              <a:gd name="connsiteX2819" fmla="*/ 2899698 w 13768337"/>
              <a:gd name="connsiteY2819" fmla="*/ 2808161 h 5071335"/>
              <a:gd name="connsiteX2820" fmla="*/ 1540100 w 13768337"/>
              <a:gd name="connsiteY2820" fmla="*/ 2808161 h 5071335"/>
              <a:gd name="connsiteX2821" fmla="*/ 1532223 w 13768337"/>
              <a:gd name="connsiteY2821" fmla="*/ 2817638 h 5071335"/>
              <a:gd name="connsiteX2822" fmla="*/ 1536394 w 13768337"/>
              <a:gd name="connsiteY2822" fmla="*/ 2820285 h 5071335"/>
              <a:gd name="connsiteX2823" fmla="*/ 1503955 w 13768337"/>
              <a:gd name="connsiteY2823" fmla="*/ 2847044 h 5071335"/>
              <a:gd name="connsiteX2824" fmla="*/ 1516931 w 13768337"/>
              <a:gd name="connsiteY2824" fmla="*/ 2857913 h 5071335"/>
              <a:gd name="connsiteX2825" fmla="*/ 1545661 w 13768337"/>
              <a:gd name="connsiteY2825" fmla="*/ 2847044 h 5071335"/>
              <a:gd name="connsiteX2826" fmla="*/ 1531296 w 13768337"/>
              <a:gd name="connsiteY2826" fmla="*/ 2836312 h 5071335"/>
              <a:gd name="connsiteX2827" fmla="*/ 1573001 w 13768337"/>
              <a:gd name="connsiteY2827" fmla="*/ 2831157 h 5071335"/>
              <a:gd name="connsiteX2828" fmla="*/ 1550295 w 13768337"/>
              <a:gd name="connsiteY2828" fmla="*/ 2847044 h 5071335"/>
              <a:gd name="connsiteX2829" fmla="*/ 1631852 w 13768337"/>
              <a:gd name="connsiteY2829" fmla="*/ 2847044 h 5071335"/>
              <a:gd name="connsiteX2830" fmla="*/ 1627682 w 13768337"/>
              <a:gd name="connsiteY2830" fmla="*/ 2826836 h 5071335"/>
              <a:gd name="connsiteX2831" fmla="*/ 1624901 w 13768337"/>
              <a:gd name="connsiteY2831" fmla="*/ 2826418 h 5071335"/>
              <a:gd name="connsiteX2832" fmla="*/ 1628608 w 13768337"/>
              <a:gd name="connsiteY2832" fmla="*/ 2821401 h 5071335"/>
              <a:gd name="connsiteX2833" fmla="*/ 1628608 w 13768337"/>
              <a:gd name="connsiteY2833" fmla="*/ 2820285 h 5071335"/>
              <a:gd name="connsiteX2834" fmla="*/ 1609145 w 13768337"/>
              <a:gd name="connsiteY2834" fmla="*/ 2811088 h 5071335"/>
              <a:gd name="connsiteX2835" fmla="*/ 1568831 w 13768337"/>
              <a:gd name="connsiteY2835" fmla="*/ 2816662 h 5071335"/>
              <a:gd name="connsiteX2836" fmla="*/ 1571612 w 13768337"/>
              <a:gd name="connsiteY2836" fmla="*/ 2819032 h 5071335"/>
              <a:gd name="connsiteX2837" fmla="*/ 1561880 w 13768337"/>
              <a:gd name="connsiteY2837" fmla="*/ 2808719 h 5071335"/>
              <a:gd name="connsiteX2838" fmla="*/ 1561416 w 13768337"/>
              <a:gd name="connsiteY2838" fmla="*/ 2808161 h 5071335"/>
              <a:gd name="connsiteX2839" fmla="*/ 2563739 w 13768337"/>
              <a:gd name="connsiteY2839" fmla="*/ 2801193 h 5071335"/>
              <a:gd name="connsiteX2840" fmla="*/ 2525740 w 13768337"/>
              <a:gd name="connsiteY2840" fmla="*/ 2820007 h 5071335"/>
              <a:gd name="connsiteX2841" fmla="*/ 2496082 w 13768337"/>
              <a:gd name="connsiteY2841" fmla="*/ 2807186 h 5071335"/>
              <a:gd name="connsiteX2842" fmla="*/ 2485424 w 13768337"/>
              <a:gd name="connsiteY2842" fmla="*/ 2827394 h 5071335"/>
              <a:gd name="connsiteX2843" fmla="*/ 2417769 w 13768337"/>
              <a:gd name="connsiteY2843" fmla="*/ 2829762 h 5071335"/>
              <a:gd name="connsiteX2844" fmla="*/ 2370966 w 13768337"/>
              <a:gd name="connsiteY2844" fmla="*/ 2820007 h 5071335"/>
              <a:gd name="connsiteX2845" fmla="*/ 2373283 w 13768337"/>
              <a:gd name="connsiteY2845" fmla="*/ 2838124 h 5071335"/>
              <a:gd name="connsiteX2846" fmla="*/ 2399233 w 13768337"/>
              <a:gd name="connsiteY2846" fmla="*/ 2848437 h 5071335"/>
              <a:gd name="connsiteX2847" fmla="*/ 2384404 w 13768337"/>
              <a:gd name="connsiteY2847" fmla="*/ 2848437 h 5071335"/>
              <a:gd name="connsiteX2848" fmla="*/ 2393208 w 13768337"/>
              <a:gd name="connsiteY2848" fmla="*/ 2863906 h 5071335"/>
              <a:gd name="connsiteX2849" fmla="*/ 2459011 w 13768337"/>
              <a:gd name="connsiteY2849" fmla="*/ 2862930 h 5071335"/>
              <a:gd name="connsiteX2850" fmla="*/ 2458085 w 13768337"/>
              <a:gd name="connsiteY2850" fmla="*/ 2859168 h 5071335"/>
              <a:gd name="connsiteX2851" fmla="*/ 2491911 w 13768337"/>
              <a:gd name="connsiteY2851" fmla="*/ 2862373 h 5071335"/>
              <a:gd name="connsiteX2852" fmla="*/ 2517862 w 13768337"/>
              <a:gd name="connsiteY2852" fmla="*/ 2862094 h 5071335"/>
              <a:gd name="connsiteX2853" fmla="*/ 2509057 w 13768337"/>
              <a:gd name="connsiteY2853" fmla="*/ 2852618 h 5071335"/>
              <a:gd name="connsiteX2854" fmla="*/ 2541032 w 13768337"/>
              <a:gd name="connsiteY2854" fmla="*/ 2836312 h 5071335"/>
              <a:gd name="connsiteX2855" fmla="*/ 2558640 w 13768337"/>
              <a:gd name="connsiteY2855" fmla="*/ 2847880 h 5071335"/>
              <a:gd name="connsiteX2856" fmla="*/ 2568371 w 13768337"/>
              <a:gd name="connsiteY2856" fmla="*/ 2827394 h 5071335"/>
              <a:gd name="connsiteX2857" fmla="*/ 2563739 w 13768337"/>
              <a:gd name="connsiteY2857" fmla="*/ 2801193 h 5071335"/>
              <a:gd name="connsiteX2858" fmla="*/ 1760676 w 13768337"/>
              <a:gd name="connsiteY2858" fmla="*/ 2800217 h 5071335"/>
              <a:gd name="connsiteX2859" fmla="*/ 1733799 w 13768337"/>
              <a:gd name="connsiteY2859" fmla="*/ 2831157 h 5071335"/>
              <a:gd name="connsiteX2860" fmla="*/ 1775504 w 13768337"/>
              <a:gd name="connsiteY2860" fmla="*/ 2816105 h 5071335"/>
              <a:gd name="connsiteX2861" fmla="*/ 1760676 w 13768337"/>
              <a:gd name="connsiteY2861" fmla="*/ 2800217 h 5071335"/>
              <a:gd name="connsiteX2862" fmla="*/ 470587 w 13768337"/>
              <a:gd name="connsiteY2862" fmla="*/ 2799799 h 5071335"/>
              <a:gd name="connsiteX2863" fmla="*/ 488659 w 13768337"/>
              <a:gd name="connsiteY2863" fmla="*/ 2799799 h 5071335"/>
              <a:gd name="connsiteX2864" fmla="*/ 484025 w 13768337"/>
              <a:gd name="connsiteY2864" fmla="*/ 2815268 h 5071335"/>
              <a:gd name="connsiteX2865" fmla="*/ 453441 w 13768337"/>
              <a:gd name="connsiteY2865" fmla="*/ 2824188 h 5071335"/>
              <a:gd name="connsiteX2866" fmla="*/ 470587 w 13768337"/>
              <a:gd name="connsiteY2866" fmla="*/ 2799799 h 5071335"/>
              <a:gd name="connsiteX2867" fmla="*/ 2727316 w 13768337"/>
              <a:gd name="connsiteY2867" fmla="*/ 2797430 h 5071335"/>
              <a:gd name="connsiteX2868" fmla="*/ 2699512 w 13768337"/>
              <a:gd name="connsiteY2868" fmla="*/ 2817917 h 5071335"/>
              <a:gd name="connsiteX2869" fmla="*/ 2731949 w 13768337"/>
              <a:gd name="connsiteY2869" fmla="*/ 2824188 h 5071335"/>
              <a:gd name="connsiteX2870" fmla="*/ 2737511 w 13768337"/>
              <a:gd name="connsiteY2870" fmla="*/ 2817638 h 5071335"/>
              <a:gd name="connsiteX2871" fmla="*/ 2739364 w 13768337"/>
              <a:gd name="connsiteY2871" fmla="*/ 2817917 h 5071335"/>
              <a:gd name="connsiteX2872" fmla="*/ 2732877 w 13768337"/>
              <a:gd name="connsiteY2872" fmla="*/ 2810112 h 5071335"/>
              <a:gd name="connsiteX2873" fmla="*/ 2727316 w 13768337"/>
              <a:gd name="connsiteY2873" fmla="*/ 2797430 h 5071335"/>
              <a:gd name="connsiteX2874" fmla="*/ 1017855 w 13768337"/>
              <a:gd name="connsiteY2874" fmla="*/ 2793110 h 5071335"/>
              <a:gd name="connsiteX2875" fmla="*/ 1025269 w 13768337"/>
              <a:gd name="connsiteY2875" fmla="*/ 2797988 h 5071335"/>
              <a:gd name="connsiteX2876" fmla="*/ 1010441 w 13768337"/>
              <a:gd name="connsiteY2876" fmla="*/ 2816105 h 5071335"/>
              <a:gd name="connsiteX2877" fmla="*/ 992368 w 13768337"/>
              <a:gd name="connsiteY2877" fmla="*/ 2803980 h 5071335"/>
              <a:gd name="connsiteX2878" fmla="*/ 1008588 w 13768337"/>
              <a:gd name="connsiteY2878" fmla="*/ 2793667 h 5071335"/>
              <a:gd name="connsiteX2879" fmla="*/ 1017855 w 13768337"/>
              <a:gd name="connsiteY2879" fmla="*/ 2793110 h 5071335"/>
              <a:gd name="connsiteX2880" fmla="*/ 2698123 w 13768337"/>
              <a:gd name="connsiteY2880" fmla="*/ 2790323 h 5071335"/>
              <a:gd name="connsiteX2881" fmla="*/ 2679586 w 13768337"/>
              <a:gd name="connsiteY2881" fmla="*/ 2791298 h 5071335"/>
              <a:gd name="connsiteX2882" fmla="*/ 2689317 w 13768337"/>
              <a:gd name="connsiteY2882" fmla="*/ 2803562 h 5071335"/>
              <a:gd name="connsiteX2883" fmla="*/ 2698123 w 13768337"/>
              <a:gd name="connsiteY2883" fmla="*/ 2790323 h 5071335"/>
              <a:gd name="connsiteX2884" fmla="*/ 954834 w 13768337"/>
              <a:gd name="connsiteY2884" fmla="*/ 2790044 h 5071335"/>
              <a:gd name="connsiteX2885" fmla="*/ 962248 w 13768337"/>
              <a:gd name="connsiteY2885" fmla="*/ 2794225 h 5071335"/>
              <a:gd name="connsiteX2886" fmla="*/ 957150 w 13768337"/>
              <a:gd name="connsiteY2886" fmla="*/ 2799242 h 5071335"/>
              <a:gd name="connsiteX2887" fmla="*/ 977540 w 13768337"/>
              <a:gd name="connsiteY2887" fmla="*/ 2804538 h 5071335"/>
              <a:gd name="connsiteX2888" fmla="*/ 980783 w 13768337"/>
              <a:gd name="connsiteY2888" fmla="*/ 2824607 h 5071335"/>
              <a:gd name="connsiteX2889" fmla="*/ 946957 w 13768337"/>
              <a:gd name="connsiteY2889" fmla="*/ 2820843 h 5071335"/>
              <a:gd name="connsiteX2890" fmla="*/ 933054 w 13768337"/>
              <a:gd name="connsiteY2890" fmla="*/ 2799242 h 5071335"/>
              <a:gd name="connsiteX2891" fmla="*/ 946957 w 13768337"/>
              <a:gd name="connsiteY2891" fmla="*/ 2794225 h 5071335"/>
              <a:gd name="connsiteX2892" fmla="*/ 954834 w 13768337"/>
              <a:gd name="connsiteY2892" fmla="*/ 2790044 h 5071335"/>
              <a:gd name="connsiteX2893" fmla="*/ 1878363 w 13768337"/>
              <a:gd name="connsiteY2893" fmla="*/ 2789343 h 5071335"/>
              <a:gd name="connsiteX2894" fmla="*/ 1844087 w 13768337"/>
              <a:gd name="connsiteY2894" fmla="*/ 2805373 h 5071335"/>
              <a:gd name="connsiteX2895" fmla="*/ 1895061 w 13768337"/>
              <a:gd name="connsiteY2895" fmla="*/ 2789486 h 5071335"/>
              <a:gd name="connsiteX2896" fmla="*/ 1878363 w 13768337"/>
              <a:gd name="connsiteY2896" fmla="*/ 2789343 h 5071335"/>
              <a:gd name="connsiteX2897" fmla="*/ 1554466 w 13768337"/>
              <a:gd name="connsiteY2897" fmla="*/ 2787675 h 5071335"/>
              <a:gd name="connsiteX2898" fmla="*/ 1560490 w 13768337"/>
              <a:gd name="connsiteY2898" fmla="*/ 2799799 h 5071335"/>
              <a:gd name="connsiteX2899" fmla="*/ 1563270 w 13768337"/>
              <a:gd name="connsiteY2899" fmla="*/ 2789486 h 5071335"/>
              <a:gd name="connsiteX2900" fmla="*/ 1554466 w 13768337"/>
              <a:gd name="connsiteY2900" fmla="*/ 2787675 h 5071335"/>
              <a:gd name="connsiteX2901" fmla="*/ 2756046 w 13768337"/>
              <a:gd name="connsiteY2901" fmla="*/ 2787117 h 5071335"/>
              <a:gd name="connsiteX2902" fmla="*/ 2727316 w 13768337"/>
              <a:gd name="connsiteY2902" fmla="*/ 2789068 h 5071335"/>
              <a:gd name="connsiteX2903" fmla="*/ 2731949 w 13768337"/>
              <a:gd name="connsiteY2903" fmla="*/ 2796873 h 5071335"/>
              <a:gd name="connsiteX2904" fmla="*/ 2756046 w 13768337"/>
              <a:gd name="connsiteY2904" fmla="*/ 2787117 h 5071335"/>
              <a:gd name="connsiteX2905" fmla="*/ 2940014 w 13768337"/>
              <a:gd name="connsiteY2905" fmla="*/ 2785305 h 5071335"/>
              <a:gd name="connsiteX2906" fmla="*/ 2932135 w 13768337"/>
              <a:gd name="connsiteY2906" fmla="*/ 2792413 h 5071335"/>
              <a:gd name="connsiteX2907" fmla="*/ 2928892 w 13768337"/>
              <a:gd name="connsiteY2907" fmla="*/ 2793249 h 5071335"/>
              <a:gd name="connsiteX2908" fmla="*/ 2913137 w 13768337"/>
              <a:gd name="connsiteY2908" fmla="*/ 2794783 h 5071335"/>
              <a:gd name="connsiteX2909" fmla="*/ 2909893 w 13768337"/>
              <a:gd name="connsiteY2909" fmla="*/ 2811088 h 5071335"/>
              <a:gd name="connsiteX2910" fmla="*/ 2910356 w 13768337"/>
              <a:gd name="connsiteY2910" fmla="*/ 2811367 h 5071335"/>
              <a:gd name="connsiteX2911" fmla="*/ 2928892 w 13768337"/>
              <a:gd name="connsiteY2911" fmla="*/ 2816105 h 5071335"/>
              <a:gd name="connsiteX2912" fmla="*/ 2943258 w 13768337"/>
              <a:gd name="connsiteY2912" fmla="*/ 2813457 h 5071335"/>
              <a:gd name="connsiteX2913" fmla="*/ 2935844 w 13768337"/>
              <a:gd name="connsiteY2913" fmla="*/ 2813457 h 5071335"/>
              <a:gd name="connsiteX2914" fmla="*/ 2943258 w 13768337"/>
              <a:gd name="connsiteY2914" fmla="*/ 2805792 h 5071335"/>
              <a:gd name="connsiteX2915" fmla="*/ 2953915 w 13768337"/>
              <a:gd name="connsiteY2915" fmla="*/ 2790880 h 5071335"/>
              <a:gd name="connsiteX2916" fmla="*/ 2955768 w 13768337"/>
              <a:gd name="connsiteY2916" fmla="*/ 2789486 h 5071335"/>
              <a:gd name="connsiteX2917" fmla="*/ 2940014 w 13768337"/>
              <a:gd name="connsiteY2917" fmla="*/ 2785305 h 5071335"/>
              <a:gd name="connsiteX2918" fmla="*/ 2381623 w 13768337"/>
              <a:gd name="connsiteY2918" fmla="*/ 2785305 h 5071335"/>
              <a:gd name="connsiteX2919" fmla="*/ 2384404 w 13768337"/>
              <a:gd name="connsiteY2919" fmla="*/ 2787117 h 5071335"/>
              <a:gd name="connsiteX2920" fmla="*/ 2388111 w 13768337"/>
              <a:gd name="connsiteY2920" fmla="*/ 2786143 h 5071335"/>
              <a:gd name="connsiteX2921" fmla="*/ 2381623 w 13768337"/>
              <a:gd name="connsiteY2921" fmla="*/ 2785305 h 5071335"/>
              <a:gd name="connsiteX2922" fmla="*/ 2932135 w 13768337"/>
              <a:gd name="connsiteY2922" fmla="*/ 2783773 h 5071335"/>
              <a:gd name="connsiteX2923" fmla="*/ 2932135 w 13768337"/>
              <a:gd name="connsiteY2923" fmla="*/ 2785305 h 5071335"/>
              <a:gd name="connsiteX2924" fmla="*/ 2934916 w 13768337"/>
              <a:gd name="connsiteY2924" fmla="*/ 2783773 h 5071335"/>
              <a:gd name="connsiteX2925" fmla="*/ 2932135 w 13768337"/>
              <a:gd name="connsiteY2925" fmla="*/ 2783773 h 5071335"/>
              <a:gd name="connsiteX2926" fmla="*/ 2917308 w 13768337"/>
              <a:gd name="connsiteY2926" fmla="*/ 2783773 h 5071335"/>
              <a:gd name="connsiteX2927" fmla="*/ 2917308 w 13768337"/>
              <a:gd name="connsiteY2927" fmla="*/ 2785305 h 5071335"/>
              <a:gd name="connsiteX2928" fmla="*/ 2922404 w 13768337"/>
              <a:gd name="connsiteY2928" fmla="*/ 2785305 h 5071335"/>
              <a:gd name="connsiteX2929" fmla="*/ 2917308 w 13768337"/>
              <a:gd name="connsiteY2929" fmla="*/ 2783773 h 5071335"/>
              <a:gd name="connsiteX2930" fmla="*/ 1526198 w 13768337"/>
              <a:gd name="connsiteY2930" fmla="*/ 2783773 h 5071335"/>
              <a:gd name="connsiteX2931" fmla="*/ 1522028 w 13768337"/>
              <a:gd name="connsiteY2931" fmla="*/ 2797988 h 5071335"/>
              <a:gd name="connsiteX2932" fmla="*/ 1553539 w 13768337"/>
              <a:gd name="connsiteY2932" fmla="*/ 2787675 h 5071335"/>
              <a:gd name="connsiteX2933" fmla="*/ 1541028 w 13768337"/>
              <a:gd name="connsiteY2933" fmla="*/ 2783773 h 5071335"/>
              <a:gd name="connsiteX2934" fmla="*/ 1526198 w 13768337"/>
              <a:gd name="connsiteY2934" fmla="*/ 2783773 h 5071335"/>
              <a:gd name="connsiteX2935" fmla="*/ 2438621 w 13768337"/>
              <a:gd name="connsiteY2935" fmla="*/ 2783494 h 5071335"/>
              <a:gd name="connsiteX2936" fmla="*/ 2417769 w 13768337"/>
              <a:gd name="connsiteY2936" fmla="*/ 2789068 h 5071335"/>
              <a:gd name="connsiteX2937" fmla="*/ 2443718 w 13768337"/>
              <a:gd name="connsiteY2937" fmla="*/ 2797988 h 5071335"/>
              <a:gd name="connsiteX2938" fmla="*/ 2438621 w 13768337"/>
              <a:gd name="connsiteY2938" fmla="*/ 2783494 h 5071335"/>
              <a:gd name="connsiteX2939" fmla="*/ 2887188 w 13768337"/>
              <a:gd name="connsiteY2939" fmla="*/ 2780567 h 5071335"/>
              <a:gd name="connsiteX2940" fmla="*/ 2882553 w 13768337"/>
              <a:gd name="connsiteY2940" fmla="*/ 2790880 h 5071335"/>
              <a:gd name="connsiteX2941" fmla="*/ 2845018 w 13768337"/>
              <a:gd name="connsiteY2941" fmla="*/ 2803562 h 5071335"/>
              <a:gd name="connsiteX2942" fmla="*/ 2845481 w 13768337"/>
              <a:gd name="connsiteY2942" fmla="*/ 2806907 h 5071335"/>
              <a:gd name="connsiteX2943" fmla="*/ 2796825 w 13768337"/>
              <a:gd name="connsiteY2943" fmla="*/ 2824607 h 5071335"/>
              <a:gd name="connsiteX2944" fmla="*/ 2870504 w 13768337"/>
              <a:gd name="connsiteY2944" fmla="*/ 2816105 h 5071335"/>
              <a:gd name="connsiteX2945" fmla="*/ 2891358 w 13768337"/>
              <a:gd name="connsiteY2945" fmla="*/ 2808997 h 5071335"/>
              <a:gd name="connsiteX2946" fmla="*/ 2906186 w 13768337"/>
              <a:gd name="connsiteY2946" fmla="*/ 2793249 h 5071335"/>
              <a:gd name="connsiteX2947" fmla="*/ 2881162 w 13768337"/>
              <a:gd name="connsiteY2947" fmla="*/ 2797430 h 5071335"/>
              <a:gd name="connsiteX2948" fmla="*/ 2882553 w 13768337"/>
              <a:gd name="connsiteY2948" fmla="*/ 2790880 h 5071335"/>
              <a:gd name="connsiteX2949" fmla="*/ 2910820 w 13768337"/>
              <a:gd name="connsiteY2949" fmla="*/ 2786700 h 5071335"/>
              <a:gd name="connsiteX2950" fmla="*/ 2909893 w 13768337"/>
              <a:gd name="connsiteY2950" fmla="*/ 2781125 h 5071335"/>
              <a:gd name="connsiteX2951" fmla="*/ 2887188 w 13768337"/>
              <a:gd name="connsiteY2951" fmla="*/ 2780567 h 5071335"/>
              <a:gd name="connsiteX2952" fmla="*/ 2188389 w 13768337"/>
              <a:gd name="connsiteY2952" fmla="*/ 2780149 h 5071335"/>
              <a:gd name="connsiteX2953" fmla="*/ 2230094 w 13768337"/>
              <a:gd name="connsiteY2953" fmla="*/ 2796037 h 5071335"/>
              <a:gd name="connsiteX2954" fmla="*/ 2224997 w 13768337"/>
              <a:gd name="connsiteY2954" fmla="*/ 2817638 h 5071335"/>
              <a:gd name="connsiteX2955" fmla="*/ 2247703 w 13768337"/>
              <a:gd name="connsiteY2955" fmla="*/ 2812481 h 5071335"/>
              <a:gd name="connsiteX2956" fmla="*/ 2250020 w 13768337"/>
              <a:gd name="connsiteY2956" fmla="*/ 2804538 h 5071335"/>
              <a:gd name="connsiteX2957" fmla="*/ 2249094 w 13768337"/>
              <a:gd name="connsiteY2957" fmla="*/ 2803145 h 5071335"/>
              <a:gd name="connsiteX2958" fmla="*/ 2250020 w 13768337"/>
              <a:gd name="connsiteY2958" fmla="*/ 2803562 h 5071335"/>
              <a:gd name="connsiteX2959" fmla="*/ 2252337 w 13768337"/>
              <a:gd name="connsiteY2959" fmla="*/ 2796037 h 5071335"/>
              <a:gd name="connsiteX2960" fmla="*/ 2188389 w 13768337"/>
              <a:gd name="connsiteY2960" fmla="*/ 2780149 h 5071335"/>
              <a:gd name="connsiteX2961" fmla="*/ 2965963 w 13768337"/>
              <a:gd name="connsiteY2961" fmla="*/ 2776387 h 5071335"/>
              <a:gd name="connsiteX2962" fmla="*/ 2962720 w 13768337"/>
              <a:gd name="connsiteY2962" fmla="*/ 2777920 h 5071335"/>
              <a:gd name="connsiteX2963" fmla="*/ 2968281 w 13768337"/>
              <a:gd name="connsiteY2963" fmla="*/ 2786700 h 5071335"/>
              <a:gd name="connsiteX2964" fmla="*/ 2969670 w 13768337"/>
              <a:gd name="connsiteY2964" fmla="*/ 2786700 h 5071335"/>
              <a:gd name="connsiteX2965" fmla="*/ 2965963 w 13768337"/>
              <a:gd name="connsiteY2965" fmla="*/ 2776387 h 5071335"/>
              <a:gd name="connsiteX2966" fmla="*/ 2352893 w 13768337"/>
              <a:gd name="connsiteY2966" fmla="*/ 2774575 h 5071335"/>
              <a:gd name="connsiteX2967" fmla="*/ 2339919 w 13768337"/>
              <a:gd name="connsiteY2967" fmla="*/ 2778756 h 5071335"/>
              <a:gd name="connsiteX2968" fmla="*/ 2339919 w 13768337"/>
              <a:gd name="connsiteY2968" fmla="*/ 2783773 h 5071335"/>
              <a:gd name="connsiteX2969" fmla="*/ 2332041 w 13768337"/>
              <a:gd name="connsiteY2969" fmla="*/ 2780149 h 5071335"/>
              <a:gd name="connsiteX2970" fmla="*/ 2318138 w 13768337"/>
              <a:gd name="connsiteY2970" fmla="*/ 2791298 h 5071335"/>
              <a:gd name="connsiteX2971" fmla="*/ 2330651 w 13768337"/>
              <a:gd name="connsiteY2971" fmla="*/ 2784330 h 5071335"/>
              <a:gd name="connsiteX2972" fmla="*/ 2331578 w 13768337"/>
              <a:gd name="connsiteY2972" fmla="*/ 2794225 h 5071335"/>
              <a:gd name="connsiteX2973" fmla="*/ 2338065 w 13768337"/>
              <a:gd name="connsiteY2973" fmla="*/ 2793667 h 5071335"/>
              <a:gd name="connsiteX2974" fmla="*/ 2352431 w 13768337"/>
              <a:gd name="connsiteY2974" fmla="*/ 2793667 h 5071335"/>
              <a:gd name="connsiteX2975" fmla="*/ 2353232 w 13768337"/>
              <a:gd name="connsiteY2975" fmla="*/ 2794692 h 5071335"/>
              <a:gd name="connsiteX2976" fmla="*/ 2352893 w 13768337"/>
              <a:gd name="connsiteY2976" fmla="*/ 2794783 h 5071335"/>
              <a:gd name="connsiteX2977" fmla="*/ 2353357 w 13768337"/>
              <a:gd name="connsiteY2977" fmla="*/ 2794852 h 5071335"/>
              <a:gd name="connsiteX2978" fmla="*/ 2353232 w 13768337"/>
              <a:gd name="connsiteY2978" fmla="*/ 2794692 h 5071335"/>
              <a:gd name="connsiteX2979" fmla="*/ 2357064 w 13768337"/>
              <a:gd name="connsiteY2979" fmla="*/ 2793667 h 5071335"/>
              <a:gd name="connsiteX2980" fmla="*/ 2352893 w 13768337"/>
              <a:gd name="connsiteY2980" fmla="*/ 2774575 h 5071335"/>
              <a:gd name="connsiteX2981" fmla="*/ 3032692 w 13768337"/>
              <a:gd name="connsiteY2981" fmla="*/ 2771649 h 5071335"/>
              <a:gd name="connsiteX2982" fmla="*/ 3024351 w 13768337"/>
              <a:gd name="connsiteY2982" fmla="*/ 2774575 h 5071335"/>
              <a:gd name="connsiteX2983" fmla="*/ 3032229 w 13768337"/>
              <a:gd name="connsiteY2983" fmla="*/ 2783773 h 5071335"/>
              <a:gd name="connsiteX2984" fmla="*/ 3038717 w 13768337"/>
              <a:gd name="connsiteY2984" fmla="*/ 2783773 h 5071335"/>
              <a:gd name="connsiteX2985" fmla="*/ 3039180 w 13768337"/>
              <a:gd name="connsiteY2985" fmla="*/ 2779173 h 5071335"/>
              <a:gd name="connsiteX2986" fmla="*/ 3037326 w 13768337"/>
              <a:gd name="connsiteY2986" fmla="*/ 2777362 h 5071335"/>
              <a:gd name="connsiteX2987" fmla="*/ 3041034 w 13768337"/>
              <a:gd name="connsiteY2987" fmla="*/ 2774993 h 5071335"/>
              <a:gd name="connsiteX2988" fmla="*/ 3041960 w 13768337"/>
              <a:gd name="connsiteY2988" fmla="*/ 2773181 h 5071335"/>
              <a:gd name="connsiteX2989" fmla="*/ 3032692 w 13768337"/>
              <a:gd name="connsiteY2989" fmla="*/ 2771649 h 5071335"/>
              <a:gd name="connsiteX2990" fmla="*/ 851496 w 13768337"/>
              <a:gd name="connsiteY2990" fmla="*/ 2766632 h 5071335"/>
              <a:gd name="connsiteX2991" fmla="*/ 860765 w 13768337"/>
              <a:gd name="connsiteY2991" fmla="*/ 2793249 h 5071335"/>
              <a:gd name="connsiteX2992" fmla="*/ 846863 w 13768337"/>
              <a:gd name="connsiteY2992" fmla="*/ 2803980 h 5071335"/>
              <a:gd name="connsiteX2993" fmla="*/ 829254 w 13768337"/>
              <a:gd name="connsiteY2993" fmla="*/ 2782380 h 5071335"/>
              <a:gd name="connsiteX2994" fmla="*/ 851496 w 13768337"/>
              <a:gd name="connsiteY2994" fmla="*/ 2766632 h 5071335"/>
              <a:gd name="connsiteX2995" fmla="*/ 3142517 w 13768337"/>
              <a:gd name="connsiteY2995" fmla="*/ 2765099 h 5071335"/>
              <a:gd name="connsiteX2996" fmla="*/ 3135566 w 13768337"/>
              <a:gd name="connsiteY2996" fmla="*/ 2769001 h 5071335"/>
              <a:gd name="connsiteX2997" fmla="*/ 3135102 w 13768337"/>
              <a:gd name="connsiteY2997" fmla="*/ 2765656 h 5071335"/>
              <a:gd name="connsiteX2998" fmla="*/ 3129541 w 13768337"/>
              <a:gd name="connsiteY2998" fmla="*/ 2770812 h 5071335"/>
              <a:gd name="connsiteX2999" fmla="*/ 3146687 w 13768337"/>
              <a:gd name="connsiteY2999" fmla="*/ 2774993 h 5071335"/>
              <a:gd name="connsiteX3000" fmla="*/ 3163369 w 13768337"/>
              <a:gd name="connsiteY3000" fmla="*/ 2770812 h 5071335"/>
              <a:gd name="connsiteX3001" fmla="*/ 3142517 w 13768337"/>
              <a:gd name="connsiteY3001" fmla="*/ 2765099 h 5071335"/>
              <a:gd name="connsiteX3002" fmla="*/ 3087373 w 13768337"/>
              <a:gd name="connsiteY3002" fmla="*/ 2763704 h 5071335"/>
              <a:gd name="connsiteX3003" fmla="*/ 3079495 w 13768337"/>
              <a:gd name="connsiteY3003" fmla="*/ 2773181 h 5071335"/>
              <a:gd name="connsiteX3004" fmla="*/ 3099885 w 13768337"/>
              <a:gd name="connsiteY3004" fmla="*/ 2770812 h 5071335"/>
              <a:gd name="connsiteX3005" fmla="*/ 3101275 w 13768337"/>
              <a:gd name="connsiteY3005" fmla="*/ 2769279 h 5071335"/>
              <a:gd name="connsiteX3006" fmla="*/ 3083666 w 13768337"/>
              <a:gd name="connsiteY3006" fmla="*/ 2768025 h 5071335"/>
              <a:gd name="connsiteX3007" fmla="*/ 3090154 w 13768337"/>
              <a:gd name="connsiteY3007" fmla="*/ 2764262 h 5071335"/>
              <a:gd name="connsiteX3008" fmla="*/ 3087373 w 13768337"/>
              <a:gd name="connsiteY3008" fmla="*/ 2763704 h 5071335"/>
              <a:gd name="connsiteX3009" fmla="*/ 2746779 w 13768337"/>
              <a:gd name="connsiteY3009" fmla="*/ 2762451 h 5071335"/>
              <a:gd name="connsiteX3010" fmla="*/ 2734267 w 13768337"/>
              <a:gd name="connsiteY3010" fmla="*/ 2768025 h 5071335"/>
              <a:gd name="connsiteX3011" fmla="*/ 2745388 w 13768337"/>
              <a:gd name="connsiteY3011" fmla="*/ 2769279 h 5071335"/>
              <a:gd name="connsiteX3012" fmla="*/ 2755119 w 13768337"/>
              <a:gd name="connsiteY3012" fmla="*/ 2768443 h 5071335"/>
              <a:gd name="connsiteX3013" fmla="*/ 2746779 w 13768337"/>
              <a:gd name="connsiteY3013" fmla="*/ 2762451 h 5071335"/>
              <a:gd name="connsiteX3014" fmla="*/ 3638811 w 13768337"/>
              <a:gd name="connsiteY3014" fmla="*/ 2760081 h 5071335"/>
              <a:gd name="connsiteX3015" fmla="*/ 3632788 w 13768337"/>
              <a:gd name="connsiteY3015" fmla="*/ 2760500 h 5071335"/>
              <a:gd name="connsiteX3016" fmla="*/ 3638811 w 13768337"/>
              <a:gd name="connsiteY3016" fmla="*/ 2761336 h 5071335"/>
              <a:gd name="connsiteX3017" fmla="*/ 3638811 w 13768337"/>
              <a:gd name="connsiteY3017" fmla="*/ 2760081 h 5071335"/>
              <a:gd name="connsiteX3018" fmla="*/ 2247703 w 13768337"/>
              <a:gd name="connsiteY3018" fmla="*/ 2760081 h 5071335"/>
              <a:gd name="connsiteX3019" fmla="*/ 2220364 w 13768337"/>
              <a:gd name="connsiteY3019" fmla="*/ 2774575 h 5071335"/>
              <a:gd name="connsiteX3020" fmla="*/ 2252337 w 13768337"/>
              <a:gd name="connsiteY3020" fmla="*/ 2769279 h 5071335"/>
              <a:gd name="connsiteX3021" fmla="*/ 2247703 w 13768337"/>
              <a:gd name="connsiteY3021" fmla="*/ 2760081 h 5071335"/>
              <a:gd name="connsiteX3022" fmla="*/ 2418232 w 13768337"/>
              <a:gd name="connsiteY3022" fmla="*/ 2757155 h 5071335"/>
              <a:gd name="connsiteX3023" fmla="*/ 2421475 w 13768337"/>
              <a:gd name="connsiteY3023" fmla="*/ 2772206 h 5071335"/>
              <a:gd name="connsiteX3024" fmla="*/ 2430744 w 13768337"/>
              <a:gd name="connsiteY3024" fmla="*/ 2770812 h 5071335"/>
              <a:gd name="connsiteX3025" fmla="*/ 2422866 w 13768337"/>
              <a:gd name="connsiteY3025" fmla="*/ 2758688 h 5071335"/>
              <a:gd name="connsiteX3026" fmla="*/ 2418232 w 13768337"/>
              <a:gd name="connsiteY3026" fmla="*/ 2757155 h 5071335"/>
              <a:gd name="connsiteX3027" fmla="*/ 2290335 w 13768337"/>
              <a:gd name="connsiteY3027" fmla="*/ 2757155 h 5071335"/>
              <a:gd name="connsiteX3028" fmla="*/ 2284312 w 13768337"/>
              <a:gd name="connsiteY3028" fmla="*/ 2760081 h 5071335"/>
              <a:gd name="connsiteX3029" fmla="*/ 2284312 w 13768337"/>
              <a:gd name="connsiteY3029" fmla="*/ 2774575 h 5071335"/>
              <a:gd name="connsiteX3030" fmla="*/ 2266703 w 13768337"/>
              <a:gd name="connsiteY3030" fmla="*/ 2774575 h 5071335"/>
              <a:gd name="connsiteX3031" fmla="*/ 2262068 w 13768337"/>
              <a:gd name="connsiteY3031" fmla="*/ 2763704 h 5071335"/>
              <a:gd name="connsiteX3032" fmla="*/ 2271337 w 13768337"/>
              <a:gd name="connsiteY3032" fmla="*/ 2796037 h 5071335"/>
              <a:gd name="connsiteX3033" fmla="*/ 2257435 w 13768337"/>
              <a:gd name="connsiteY3033" fmla="*/ 2796037 h 5071335"/>
              <a:gd name="connsiteX3034" fmla="*/ 2284312 w 13768337"/>
              <a:gd name="connsiteY3034" fmla="*/ 2801611 h 5071335"/>
              <a:gd name="connsiteX3035" fmla="*/ 2303310 w 13768337"/>
              <a:gd name="connsiteY3035" fmla="*/ 2780149 h 5071335"/>
              <a:gd name="connsiteX3036" fmla="*/ 2301920 w 13768337"/>
              <a:gd name="connsiteY3036" fmla="*/ 2774575 h 5071335"/>
              <a:gd name="connsiteX3037" fmla="*/ 2293579 w 13768337"/>
              <a:gd name="connsiteY3037" fmla="*/ 2773181 h 5071335"/>
              <a:gd name="connsiteX3038" fmla="*/ 2303310 w 13768337"/>
              <a:gd name="connsiteY3038" fmla="*/ 2768025 h 5071335"/>
              <a:gd name="connsiteX3039" fmla="*/ 2305164 w 13768337"/>
              <a:gd name="connsiteY3039" fmla="*/ 2762451 h 5071335"/>
              <a:gd name="connsiteX3040" fmla="*/ 2290335 w 13768337"/>
              <a:gd name="connsiteY3040" fmla="*/ 2757155 h 5071335"/>
              <a:gd name="connsiteX3041" fmla="*/ 3131858 w 13768337"/>
              <a:gd name="connsiteY3041" fmla="*/ 2756736 h 5071335"/>
              <a:gd name="connsiteX3042" fmla="*/ 3129541 w 13768337"/>
              <a:gd name="connsiteY3042" fmla="*/ 2759524 h 5071335"/>
              <a:gd name="connsiteX3043" fmla="*/ 3134638 w 13768337"/>
              <a:gd name="connsiteY3043" fmla="*/ 2761336 h 5071335"/>
              <a:gd name="connsiteX3044" fmla="*/ 3131858 w 13768337"/>
              <a:gd name="connsiteY3044" fmla="*/ 2756736 h 5071335"/>
              <a:gd name="connsiteX3045" fmla="*/ 2680976 w 13768337"/>
              <a:gd name="connsiteY3045" fmla="*/ 2755901 h 5071335"/>
              <a:gd name="connsiteX3046" fmla="*/ 2678659 w 13768337"/>
              <a:gd name="connsiteY3046" fmla="*/ 2757712 h 5071335"/>
              <a:gd name="connsiteX3047" fmla="*/ 2707390 w 13768337"/>
              <a:gd name="connsiteY3047" fmla="*/ 2769279 h 5071335"/>
              <a:gd name="connsiteX3048" fmla="*/ 2721292 w 13768337"/>
              <a:gd name="connsiteY3048" fmla="*/ 2757155 h 5071335"/>
              <a:gd name="connsiteX3049" fmla="*/ 2680976 w 13768337"/>
              <a:gd name="connsiteY3049" fmla="*/ 2755901 h 5071335"/>
              <a:gd name="connsiteX3050" fmla="*/ 1695337 w 13768337"/>
              <a:gd name="connsiteY3050" fmla="*/ 2754786 h 5071335"/>
              <a:gd name="connsiteX3051" fmla="*/ 1665217 w 13768337"/>
              <a:gd name="connsiteY3051" fmla="*/ 2778756 h 5071335"/>
              <a:gd name="connsiteX3052" fmla="*/ 1793113 w 13768337"/>
              <a:gd name="connsiteY3052" fmla="*/ 2778756 h 5071335"/>
              <a:gd name="connsiteX3053" fmla="*/ 1746774 w 13768337"/>
              <a:gd name="connsiteY3053" fmla="*/ 2763704 h 5071335"/>
              <a:gd name="connsiteX3054" fmla="*/ 1733799 w 13768337"/>
              <a:gd name="connsiteY3054" fmla="*/ 2778756 h 5071335"/>
              <a:gd name="connsiteX3055" fmla="*/ 1692556 w 13768337"/>
              <a:gd name="connsiteY3055" fmla="*/ 2768025 h 5071335"/>
              <a:gd name="connsiteX3056" fmla="*/ 1706460 w 13768337"/>
              <a:gd name="connsiteY3056" fmla="*/ 2758688 h 5071335"/>
              <a:gd name="connsiteX3057" fmla="*/ 1695337 w 13768337"/>
              <a:gd name="connsiteY3057" fmla="*/ 2754786 h 5071335"/>
              <a:gd name="connsiteX3058" fmla="*/ 2477083 w 13768337"/>
              <a:gd name="connsiteY3058" fmla="*/ 2752973 h 5071335"/>
              <a:gd name="connsiteX3059" fmla="*/ 2472450 w 13768337"/>
              <a:gd name="connsiteY3059" fmla="*/ 2770812 h 5071335"/>
              <a:gd name="connsiteX3060" fmla="*/ 2445573 w 13768337"/>
              <a:gd name="connsiteY3060" fmla="*/ 2765099 h 5071335"/>
              <a:gd name="connsiteX3061" fmla="*/ 2445109 w 13768337"/>
              <a:gd name="connsiteY3061" fmla="*/ 2778756 h 5071335"/>
              <a:gd name="connsiteX3062" fmla="*/ 2455767 w 13768337"/>
              <a:gd name="connsiteY3062" fmla="*/ 2790880 h 5071335"/>
              <a:gd name="connsiteX3063" fmla="*/ 2560957 w 13768337"/>
              <a:gd name="connsiteY3063" fmla="*/ 2777362 h 5071335"/>
              <a:gd name="connsiteX3064" fmla="*/ 2564664 w 13768337"/>
              <a:gd name="connsiteY3064" fmla="*/ 2774993 h 5071335"/>
              <a:gd name="connsiteX3065" fmla="*/ 2528984 w 13768337"/>
              <a:gd name="connsiteY3065" fmla="*/ 2774993 h 5071335"/>
              <a:gd name="connsiteX3066" fmla="*/ 2619809 w 13768337"/>
              <a:gd name="connsiteY3066" fmla="*/ 2755901 h 5071335"/>
              <a:gd name="connsiteX3067" fmla="*/ 2619345 w 13768337"/>
              <a:gd name="connsiteY3067" fmla="*/ 2754507 h 5071335"/>
              <a:gd name="connsiteX3068" fmla="*/ 2477083 w 13768337"/>
              <a:gd name="connsiteY3068" fmla="*/ 2752973 h 5071335"/>
              <a:gd name="connsiteX3069" fmla="*/ 2765778 w 13768337"/>
              <a:gd name="connsiteY3069" fmla="*/ 2752138 h 5071335"/>
              <a:gd name="connsiteX3070" fmla="*/ 2753266 w 13768337"/>
              <a:gd name="connsiteY3070" fmla="*/ 2758688 h 5071335"/>
              <a:gd name="connsiteX3071" fmla="*/ 2780606 w 13768337"/>
              <a:gd name="connsiteY3071" fmla="*/ 2761336 h 5071335"/>
              <a:gd name="connsiteX3072" fmla="*/ 2765778 w 13768337"/>
              <a:gd name="connsiteY3072" fmla="*/ 2752138 h 5071335"/>
              <a:gd name="connsiteX3073" fmla="*/ 3693492 w 13768337"/>
              <a:gd name="connsiteY3073" fmla="*/ 2751162 h 5071335"/>
              <a:gd name="connsiteX3074" fmla="*/ 3685614 w 13768337"/>
              <a:gd name="connsiteY3074" fmla="*/ 2752416 h 5071335"/>
              <a:gd name="connsiteX3075" fmla="*/ 3675883 w 13768337"/>
              <a:gd name="connsiteY3075" fmla="*/ 2759524 h 5071335"/>
              <a:gd name="connsiteX3076" fmla="*/ 3679127 w 13768337"/>
              <a:gd name="connsiteY3076" fmla="*/ 2762451 h 5071335"/>
              <a:gd name="connsiteX3077" fmla="*/ 3687931 w 13768337"/>
              <a:gd name="connsiteY3077" fmla="*/ 2760081 h 5071335"/>
              <a:gd name="connsiteX3078" fmla="*/ 3685614 w 13768337"/>
              <a:gd name="connsiteY3078" fmla="*/ 2764820 h 5071335"/>
              <a:gd name="connsiteX3079" fmla="*/ 3696273 w 13768337"/>
              <a:gd name="connsiteY3079" fmla="*/ 2758688 h 5071335"/>
              <a:gd name="connsiteX3080" fmla="*/ 3693492 w 13768337"/>
              <a:gd name="connsiteY3080" fmla="*/ 2751162 h 5071335"/>
              <a:gd name="connsiteX3081" fmla="*/ 2298676 w 13768337"/>
              <a:gd name="connsiteY3081" fmla="*/ 2749211 h 5071335"/>
              <a:gd name="connsiteX3082" fmla="*/ 2295434 w 13768337"/>
              <a:gd name="connsiteY3082" fmla="*/ 2752973 h 5071335"/>
              <a:gd name="connsiteX3083" fmla="*/ 2305164 w 13768337"/>
              <a:gd name="connsiteY3083" fmla="*/ 2752973 h 5071335"/>
              <a:gd name="connsiteX3084" fmla="*/ 2298676 w 13768337"/>
              <a:gd name="connsiteY3084" fmla="*/ 2749211 h 5071335"/>
              <a:gd name="connsiteX3085" fmla="*/ 3366337 w 13768337"/>
              <a:gd name="connsiteY3085" fmla="*/ 2745867 h 5071335"/>
              <a:gd name="connsiteX3086" fmla="*/ 3328801 w 13768337"/>
              <a:gd name="connsiteY3086" fmla="*/ 2751162 h 5071335"/>
              <a:gd name="connsiteX3087" fmla="*/ 3335288 w 13768337"/>
              <a:gd name="connsiteY3087" fmla="*/ 2763704 h 5071335"/>
              <a:gd name="connsiteX3088" fmla="*/ 3332972 w 13768337"/>
              <a:gd name="connsiteY3088" fmla="*/ 2765656 h 5071335"/>
              <a:gd name="connsiteX3089" fmla="*/ 3366337 w 13768337"/>
              <a:gd name="connsiteY3089" fmla="*/ 2745867 h 5071335"/>
              <a:gd name="connsiteX3090" fmla="*/ 3569765 w 13768337"/>
              <a:gd name="connsiteY3090" fmla="*/ 2743498 h 5071335"/>
              <a:gd name="connsiteX3091" fmla="*/ 3545669 w 13768337"/>
              <a:gd name="connsiteY3091" fmla="*/ 2751580 h 5071335"/>
              <a:gd name="connsiteX3092" fmla="*/ 3572546 w 13768337"/>
              <a:gd name="connsiteY3092" fmla="*/ 2751162 h 5071335"/>
              <a:gd name="connsiteX3093" fmla="*/ 3569765 w 13768337"/>
              <a:gd name="connsiteY3093" fmla="*/ 2743498 h 5071335"/>
              <a:gd name="connsiteX3094" fmla="*/ 3940017 w 13768337"/>
              <a:gd name="connsiteY3094" fmla="*/ 2742661 h 5071335"/>
              <a:gd name="connsiteX3095" fmla="*/ 3930750 w 13768337"/>
              <a:gd name="connsiteY3095" fmla="*/ 2744055 h 5071335"/>
              <a:gd name="connsiteX3096" fmla="*/ 3930750 w 13768337"/>
              <a:gd name="connsiteY3096" fmla="*/ 2745867 h 5071335"/>
              <a:gd name="connsiteX3097" fmla="*/ 3940481 w 13768337"/>
              <a:gd name="connsiteY3097" fmla="*/ 2743218 h 5071335"/>
              <a:gd name="connsiteX3098" fmla="*/ 3940017 w 13768337"/>
              <a:gd name="connsiteY3098" fmla="*/ 2742661 h 5071335"/>
              <a:gd name="connsiteX3099" fmla="*/ 3539646 w 13768337"/>
              <a:gd name="connsiteY3099" fmla="*/ 2742243 h 5071335"/>
              <a:gd name="connsiteX3100" fmla="*/ 3527134 w 13768337"/>
              <a:gd name="connsiteY3100" fmla="*/ 2752416 h 5071335"/>
              <a:gd name="connsiteX3101" fmla="*/ 3542426 w 13768337"/>
              <a:gd name="connsiteY3101" fmla="*/ 2752138 h 5071335"/>
              <a:gd name="connsiteX3102" fmla="*/ 3539646 w 13768337"/>
              <a:gd name="connsiteY3102" fmla="*/ 2742243 h 5071335"/>
              <a:gd name="connsiteX3103" fmla="*/ 2832507 w 13768337"/>
              <a:gd name="connsiteY3103" fmla="*/ 2741407 h 5071335"/>
              <a:gd name="connsiteX3104" fmla="*/ 2797752 w 13768337"/>
              <a:gd name="connsiteY3104" fmla="*/ 2743498 h 5071335"/>
              <a:gd name="connsiteX3105" fmla="*/ 2804239 w 13768337"/>
              <a:gd name="connsiteY3105" fmla="*/ 2761336 h 5071335"/>
              <a:gd name="connsiteX3106" fmla="*/ 2840848 w 13768337"/>
              <a:gd name="connsiteY3106" fmla="*/ 2745030 h 5071335"/>
              <a:gd name="connsiteX3107" fmla="*/ 2845481 w 13768337"/>
              <a:gd name="connsiteY3107" fmla="*/ 2755901 h 5071335"/>
              <a:gd name="connsiteX3108" fmla="*/ 2876066 w 13768337"/>
              <a:gd name="connsiteY3108" fmla="*/ 2750606 h 5071335"/>
              <a:gd name="connsiteX3109" fmla="*/ 2872821 w 13768337"/>
              <a:gd name="connsiteY3109" fmla="*/ 2742243 h 5071335"/>
              <a:gd name="connsiteX3110" fmla="*/ 2832507 w 13768337"/>
              <a:gd name="connsiteY3110" fmla="*/ 2741407 h 5071335"/>
              <a:gd name="connsiteX3111" fmla="*/ 3721295 w 13768337"/>
              <a:gd name="connsiteY3111" fmla="*/ 2737086 h 5071335"/>
              <a:gd name="connsiteX3112" fmla="*/ 3721295 w 13768337"/>
              <a:gd name="connsiteY3112" fmla="*/ 2740293 h 5071335"/>
              <a:gd name="connsiteX3113" fmla="*/ 3723612 w 13768337"/>
              <a:gd name="connsiteY3113" fmla="*/ 2742243 h 5071335"/>
              <a:gd name="connsiteX3114" fmla="*/ 3729173 w 13768337"/>
              <a:gd name="connsiteY3114" fmla="*/ 2739317 h 5071335"/>
              <a:gd name="connsiteX3115" fmla="*/ 3726393 w 13768337"/>
              <a:gd name="connsiteY3115" fmla="*/ 2737086 h 5071335"/>
              <a:gd name="connsiteX3116" fmla="*/ 3725930 w 13768337"/>
              <a:gd name="connsiteY3116" fmla="*/ 2737086 h 5071335"/>
              <a:gd name="connsiteX3117" fmla="*/ 3721295 w 13768337"/>
              <a:gd name="connsiteY3117" fmla="*/ 2737086 h 5071335"/>
              <a:gd name="connsiteX3118" fmla="*/ 3458087 w 13768337"/>
              <a:gd name="connsiteY3118" fmla="*/ 2735693 h 5071335"/>
              <a:gd name="connsiteX3119" fmla="*/ 3440479 w 13768337"/>
              <a:gd name="connsiteY3119" fmla="*/ 2736112 h 5071335"/>
              <a:gd name="connsiteX3120" fmla="*/ 3423334 w 13768337"/>
              <a:gd name="connsiteY3120" fmla="*/ 2747957 h 5071335"/>
              <a:gd name="connsiteX3121" fmla="*/ 3425187 w 13768337"/>
              <a:gd name="connsiteY3121" fmla="*/ 2736669 h 5071335"/>
              <a:gd name="connsiteX3122" fmla="*/ 3367262 w 13768337"/>
              <a:gd name="connsiteY3122" fmla="*/ 2760917 h 5071335"/>
              <a:gd name="connsiteX3123" fmla="*/ 3459015 w 13768337"/>
              <a:gd name="connsiteY3123" fmla="*/ 2749769 h 5071335"/>
              <a:gd name="connsiteX3124" fmla="*/ 3446966 w 13768337"/>
              <a:gd name="connsiteY3124" fmla="*/ 2743498 h 5071335"/>
              <a:gd name="connsiteX3125" fmla="*/ 3458087 w 13768337"/>
              <a:gd name="connsiteY3125" fmla="*/ 2735693 h 5071335"/>
              <a:gd name="connsiteX3126" fmla="*/ 1976154 w 13768337"/>
              <a:gd name="connsiteY3126" fmla="*/ 2730536 h 5071335"/>
              <a:gd name="connsiteX3127" fmla="*/ 1994226 w 13768337"/>
              <a:gd name="connsiteY3127" fmla="*/ 2730536 h 5071335"/>
              <a:gd name="connsiteX3128" fmla="*/ 1994226 w 13768337"/>
              <a:gd name="connsiteY3128" fmla="*/ 2746981 h 5071335"/>
              <a:gd name="connsiteX3129" fmla="*/ 1976154 w 13768337"/>
              <a:gd name="connsiteY3129" fmla="*/ 2730536 h 5071335"/>
              <a:gd name="connsiteX3130" fmla="*/ 3682370 w 13768337"/>
              <a:gd name="connsiteY3130" fmla="*/ 2727192 h 5071335"/>
              <a:gd name="connsiteX3131" fmla="*/ 3681444 w 13768337"/>
              <a:gd name="connsiteY3131" fmla="*/ 2730119 h 5071335"/>
              <a:gd name="connsiteX3132" fmla="*/ 3685614 w 13768337"/>
              <a:gd name="connsiteY3132" fmla="*/ 2728167 h 5071335"/>
              <a:gd name="connsiteX3133" fmla="*/ 3682370 w 13768337"/>
              <a:gd name="connsiteY3133" fmla="*/ 2727192 h 5071335"/>
              <a:gd name="connsiteX3134" fmla="*/ 13555875 w 13768337"/>
              <a:gd name="connsiteY3134" fmla="*/ 2723494 h 5071335"/>
              <a:gd name="connsiteX3135" fmla="*/ 13572558 w 13768337"/>
              <a:gd name="connsiteY3135" fmla="*/ 2730602 h 5071335"/>
              <a:gd name="connsiteX3136" fmla="*/ 13552633 w 13768337"/>
              <a:gd name="connsiteY3136" fmla="*/ 2740357 h 5071335"/>
              <a:gd name="connsiteX3137" fmla="*/ 13555875 w 13768337"/>
              <a:gd name="connsiteY3137" fmla="*/ 2723494 h 5071335"/>
              <a:gd name="connsiteX3138" fmla="*/ 3517866 w 13768337"/>
              <a:gd name="connsiteY3138" fmla="*/ 2723011 h 5071335"/>
              <a:gd name="connsiteX3139" fmla="*/ 3491452 w 13768337"/>
              <a:gd name="connsiteY3139" fmla="*/ 2734717 h 5071335"/>
              <a:gd name="connsiteX3140" fmla="*/ 3483111 w 13768337"/>
              <a:gd name="connsiteY3140" fmla="*/ 2734717 h 5071335"/>
              <a:gd name="connsiteX3141" fmla="*/ 3483575 w 13768337"/>
              <a:gd name="connsiteY3141" fmla="*/ 2749211 h 5071335"/>
              <a:gd name="connsiteX3142" fmla="*/ 3484038 w 13768337"/>
              <a:gd name="connsiteY3142" fmla="*/ 2754786 h 5071335"/>
              <a:gd name="connsiteX3143" fmla="*/ 3515085 w 13768337"/>
              <a:gd name="connsiteY3143" fmla="*/ 2753531 h 5071335"/>
              <a:gd name="connsiteX3144" fmla="*/ 3507208 w 13768337"/>
              <a:gd name="connsiteY3144" fmla="*/ 2752416 h 5071335"/>
              <a:gd name="connsiteX3145" fmla="*/ 3539182 w 13768337"/>
              <a:gd name="connsiteY3145" fmla="*/ 2739317 h 5071335"/>
              <a:gd name="connsiteX3146" fmla="*/ 3517866 w 13768337"/>
              <a:gd name="connsiteY3146" fmla="*/ 2723011 h 5071335"/>
              <a:gd name="connsiteX3147" fmla="*/ 3670785 w 13768337"/>
              <a:gd name="connsiteY3147" fmla="*/ 2717436 h 5071335"/>
              <a:gd name="connsiteX3148" fmla="*/ 3667079 w 13768337"/>
              <a:gd name="connsiteY3148" fmla="*/ 2721199 h 5071335"/>
              <a:gd name="connsiteX3149" fmla="*/ 3662444 w 13768337"/>
              <a:gd name="connsiteY3149" fmla="*/ 2732905 h 5071335"/>
              <a:gd name="connsiteX3150" fmla="*/ 3663834 w 13768337"/>
              <a:gd name="connsiteY3150" fmla="*/ 2732905 h 5071335"/>
              <a:gd name="connsiteX3151" fmla="*/ 3667079 w 13768337"/>
              <a:gd name="connsiteY3151" fmla="*/ 2729562 h 5071335"/>
              <a:gd name="connsiteX3152" fmla="*/ 3670785 w 13768337"/>
              <a:gd name="connsiteY3152" fmla="*/ 2717436 h 5071335"/>
              <a:gd name="connsiteX3153" fmla="*/ 3547986 w 13768337"/>
              <a:gd name="connsiteY3153" fmla="*/ 2716879 h 5071335"/>
              <a:gd name="connsiteX3154" fmla="*/ 3543353 w 13768337"/>
              <a:gd name="connsiteY3154" fmla="*/ 2726914 h 5071335"/>
              <a:gd name="connsiteX3155" fmla="*/ 3545669 w 13768337"/>
              <a:gd name="connsiteY3155" fmla="*/ 2725799 h 5071335"/>
              <a:gd name="connsiteX3156" fmla="*/ 3552620 w 13768337"/>
              <a:gd name="connsiteY3156" fmla="*/ 2722175 h 5071335"/>
              <a:gd name="connsiteX3157" fmla="*/ 3547986 w 13768337"/>
              <a:gd name="connsiteY3157" fmla="*/ 2716879 h 5071335"/>
              <a:gd name="connsiteX3158" fmla="*/ 797280 w 13768337"/>
              <a:gd name="connsiteY3158" fmla="*/ 2716043 h 5071335"/>
              <a:gd name="connsiteX3159" fmla="*/ 830181 w 13768337"/>
              <a:gd name="connsiteY3159" fmla="*/ 2722454 h 5071335"/>
              <a:gd name="connsiteX3160" fmla="*/ 788938 w 13768337"/>
              <a:gd name="connsiteY3160" fmla="*/ 2722454 h 5071335"/>
              <a:gd name="connsiteX3161" fmla="*/ 797280 w 13768337"/>
              <a:gd name="connsiteY3161" fmla="*/ 2716043 h 5071335"/>
              <a:gd name="connsiteX3162" fmla="*/ 13494708 w 13768337"/>
              <a:gd name="connsiteY3162" fmla="*/ 2715689 h 5071335"/>
              <a:gd name="connsiteX3163" fmla="*/ 13502122 w 13768337"/>
              <a:gd name="connsiteY3163" fmla="*/ 2742726 h 5071335"/>
              <a:gd name="connsiteX3164" fmla="*/ 13482658 w 13768337"/>
              <a:gd name="connsiteY3164" fmla="*/ 2728232 h 5071335"/>
              <a:gd name="connsiteX3165" fmla="*/ 13494708 w 13768337"/>
              <a:gd name="connsiteY3165" fmla="*/ 2715689 h 5071335"/>
              <a:gd name="connsiteX3166" fmla="*/ 3722686 w 13768337"/>
              <a:gd name="connsiteY3166" fmla="*/ 2715625 h 5071335"/>
              <a:gd name="connsiteX3167" fmla="*/ 3720369 w 13768337"/>
              <a:gd name="connsiteY3167" fmla="*/ 2718273 h 5071335"/>
              <a:gd name="connsiteX3168" fmla="*/ 3717588 w 13768337"/>
              <a:gd name="connsiteY3168" fmla="*/ 2717436 h 5071335"/>
              <a:gd name="connsiteX3169" fmla="*/ 3717588 w 13768337"/>
              <a:gd name="connsiteY3169" fmla="*/ 2723568 h 5071335"/>
              <a:gd name="connsiteX3170" fmla="*/ 3721295 w 13768337"/>
              <a:gd name="connsiteY3170" fmla="*/ 2722175 h 5071335"/>
              <a:gd name="connsiteX3171" fmla="*/ 3721295 w 13768337"/>
              <a:gd name="connsiteY3171" fmla="*/ 2728725 h 5071335"/>
              <a:gd name="connsiteX3172" fmla="*/ 3722686 w 13768337"/>
              <a:gd name="connsiteY3172" fmla="*/ 2715625 h 5071335"/>
              <a:gd name="connsiteX3173" fmla="*/ 2684220 w 13768337"/>
              <a:gd name="connsiteY3173" fmla="*/ 2714649 h 5071335"/>
              <a:gd name="connsiteX3174" fmla="*/ 2675417 w 13768337"/>
              <a:gd name="connsiteY3174" fmla="*/ 2721199 h 5071335"/>
              <a:gd name="connsiteX3175" fmla="*/ 2677732 w 13768337"/>
              <a:gd name="connsiteY3175" fmla="*/ 2731930 h 5071335"/>
              <a:gd name="connsiteX3176" fmla="*/ 2693024 w 13768337"/>
              <a:gd name="connsiteY3176" fmla="*/ 2727192 h 5071335"/>
              <a:gd name="connsiteX3177" fmla="*/ 2692561 w 13768337"/>
              <a:gd name="connsiteY3177" fmla="*/ 2721199 h 5071335"/>
              <a:gd name="connsiteX3178" fmla="*/ 2689317 w 13768337"/>
              <a:gd name="connsiteY3178" fmla="*/ 2726356 h 5071335"/>
              <a:gd name="connsiteX3179" fmla="*/ 2684220 w 13768337"/>
              <a:gd name="connsiteY3179" fmla="*/ 2714649 h 5071335"/>
              <a:gd name="connsiteX3180" fmla="*/ 1293111 w 13768337"/>
              <a:gd name="connsiteY3180" fmla="*/ 2714649 h 5071335"/>
              <a:gd name="connsiteX3181" fmla="*/ 1284306 w 13768337"/>
              <a:gd name="connsiteY3181" fmla="*/ 2721199 h 5071335"/>
              <a:gd name="connsiteX3182" fmla="*/ 1288941 w 13768337"/>
              <a:gd name="connsiteY3182" fmla="*/ 2742243 h 5071335"/>
              <a:gd name="connsiteX3183" fmla="*/ 1301915 w 13768337"/>
              <a:gd name="connsiteY3183" fmla="*/ 2721199 h 5071335"/>
              <a:gd name="connsiteX3184" fmla="*/ 1296819 w 13768337"/>
              <a:gd name="connsiteY3184" fmla="*/ 2726356 h 5071335"/>
              <a:gd name="connsiteX3185" fmla="*/ 1293111 w 13768337"/>
              <a:gd name="connsiteY3185" fmla="*/ 2714649 h 5071335"/>
              <a:gd name="connsiteX3186" fmla="*/ 13453928 w 13768337"/>
              <a:gd name="connsiteY3186" fmla="*/ 2706771 h 5071335"/>
              <a:gd name="connsiteX3187" fmla="*/ 13488683 w 13768337"/>
              <a:gd name="connsiteY3187" fmla="*/ 2708025 h 5071335"/>
              <a:gd name="connsiteX3188" fmla="*/ 13449295 w 13768337"/>
              <a:gd name="connsiteY3188" fmla="*/ 2721682 h 5071335"/>
              <a:gd name="connsiteX3189" fmla="*/ 13453928 w 13768337"/>
              <a:gd name="connsiteY3189" fmla="*/ 2706771 h 5071335"/>
              <a:gd name="connsiteX3190" fmla="*/ 691162 w 13768337"/>
              <a:gd name="connsiteY3190" fmla="*/ 2700157 h 5071335"/>
              <a:gd name="connsiteX3191" fmla="*/ 711089 w 13768337"/>
              <a:gd name="connsiteY3191" fmla="*/ 2700157 h 5071335"/>
              <a:gd name="connsiteX3192" fmla="*/ 720820 w 13768337"/>
              <a:gd name="connsiteY3192" fmla="*/ 2709075 h 5071335"/>
              <a:gd name="connsiteX3193" fmla="*/ 691162 w 13768337"/>
              <a:gd name="connsiteY3193" fmla="*/ 2700157 h 5071335"/>
              <a:gd name="connsiteX3194" fmla="*/ 3764855 w 13768337"/>
              <a:gd name="connsiteY3194" fmla="*/ 2699599 h 5071335"/>
              <a:gd name="connsiteX3195" fmla="*/ 3763928 w 13768337"/>
              <a:gd name="connsiteY3195" fmla="*/ 2701132 h 5071335"/>
              <a:gd name="connsiteX3196" fmla="*/ 3763928 w 13768337"/>
              <a:gd name="connsiteY3196" fmla="*/ 2702525 h 5071335"/>
              <a:gd name="connsiteX3197" fmla="*/ 3766709 w 13768337"/>
              <a:gd name="connsiteY3197" fmla="*/ 2701410 h 5071335"/>
              <a:gd name="connsiteX3198" fmla="*/ 3766709 w 13768337"/>
              <a:gd name="connsiteY3198" fmla="*/ 2700157 h 5071335"/>
              <a:gd name="connsiteX3199" fmla="*/ 3764855 w 13768337"/>
              <a:gd name="connsiteY3199" fmla="*/ 2699599 h 5071335"/>
              <a:gd name="connsiteX3200" fmla="*/ 13652493 w 13768337"/>
              <a:gd name="connsiteY3200" fmla="*/ 2698652 h 5071335"/>
              <a:gd name="connsiteX3201" fmla="*/ 13655043 w 13768337"/>
              <a:gd name="connsiteY3201" fmla="*/ 2698827 h 5071335"/>
              <a:gd name="connsiteX3202" fmla="*/ 13664773 w 13768337"/>
              <a:gd name="connsiteY3202" fmla="*/ 2727814 h 5071335"/>
              <a:gd name="connsiteX3203" fmla="*/ 13649946 w 13768337"/>
              <a:gd name="connsiteY3203" fmla="*/ 2701196 h 5071335"/>
              <a:gd name="connsiteX3204" fmla="*/ 13652493 w 13768337"/>
              <a:gd name="connsiteY3204" fmla="*/ 2698652 h 5071335"/>
              <a:gd name="connsiteX3205" fmla="*/ 3752806 w 13768337"/>
              <a:gd name="connsiteY3205" fmla="*/ 2698206 h 5071335"/>
              <a:gd name="connsiteX3206" fmla="*/ 3754196 w 13768337"/>
              <a:gd name="connsiteY3206" fmla="*/ 2702525 h 5071335"/>
              <a:gd name="connsiteX3207" fmla="*/ 3756050 w 13768337"/>
              <a:gd name="connsiteY3207" fmla="*/ 2701968 h 5071335"/>
              <a:gd name="connsiteX3208" fmla="*/ 3756977 w 13768337"/>
              <a:gd name="connsiteY3208" fmla="*/ 2698763 h 5071335"/>
              <a:gd name="connsiteX3209" fmla="*/ 3752806 w 13768337"/>
              <a:gd name="connsiteY3209" fmla="*/ 2698206 h 5071335"/>
              <a:gd name="connsiteX3210" fmla="*/ 3218513 w 13768337"/>
              <a:gd name="connsiteY3210" fmla="*/ 2697787 h 5071335"/>
              <a:gd name="connsiteX3211" fmla="*/ 3212490 w 13768337"/>
              <a:gd name="connsiteY3211" fmla="*/ 2699599 h 5071335"/>
              <a:gd name="connsiteX3212" fmla="*/ 3211562 w 13768337"/>
              <a:gd name="connsiteY3212" fmla="*/ 2701968 h 5071335"/>
              <a:gd name="connsiteX3213" fmla="*/ 3218513 w 13768337"/>
              <a:gd name="connsiteY3213" fmla="*/ 2697787 h 5071335"/>
              <a:gd name="connsiteX3214" fmla="*/ 1104973 w 13768337"/>
              <a:gd name="connsiteY3214" fmla="*/ 2697787 h 5071335"/>
              <a:gd name="connsiteX3215" fmla="*/ 1098022 w 13768337"/>
              <a:gd name="connsiteY3215" fmla="*/ 2698206 h 5071335"/>
              <a:gd name="connsiteX3216" fmla="*/ 1096633 w 13768337"/>
              <a:gd name="connsiteY3216" fmla="*/ 2707124 h 5071335"/>
              <a:gd name="connsiteX3217" fmla="*/ 1104046 w 13768337"/>
              <a:gd name="connsiteY3217" fmla="*/ 2721199 h 5071335"/>
              <a:gd name="connsiteX3218" fmla="*/ 1104973 w 13768337"/>
              <a:gd name="connsiteY3218" fmla="*/ 2697787 h 5071335"/>
              <a:gd name="connsiteX3219" fmla="*/ 3683760 w 13768337"/>
              <a:gd name="connsiteY3219" fmla="*/ 2697230 h 5071335"/>
              <a:gd name="connsiteX3220" fmla="*/ 3655957 w 13768337"/>
              <a:gd name="connsiteY3220" fmla="*/ 2697787 h 5071335"/>
              <a:gd name="connsiteX3221" fmla="*/ 3655957 w 13768337"/>
              <a:gd name="connsiteY3221" fmla="*/ 2699599 h 5071335"/>
              <a:gd name="connsiteX3222" fmla="*/ 3676810 w 13768337"/>
              <a:gd name="connsiteY3222" fmla="*/ 2701132 h 5071335"/>
              <a:gd name="connsiteX3223" fmla="*/ 3675420 w 13768337"/>
              <a:gd name="connsiteY3223" fmla="*/ 2710051 h 5071335"/>
              <a:gd name="connsiteX3224" fmla="*/ 3683760 w 13768337"/>
              <a:gd name="connsiteY3224" fmla="*/ 2697230 h 5071335"/>
              <a:gd name="connsiteX3225" fmla="*/ 3712028 w 13768337"/>
              <a:gd name="connsiteY3225" fmla="*/ 2696394 h 5071335"/>
              <a:gd name="connsiteX3226" fmla="*/ 3699980 w 13768337"/>
              <a:gd name="connsiteY3226" fmla="*/ 2696952 h 5071335"/>
              <a:gd name="connsiteX3227" fmla="*/ 3694419 w 13768337"/>
              <a:gd name="connsiteY3227" fmla="*/ 2704755 h 5071335"/>
              <a:gd name="connsiteX3228" fmla="*/ 3700907 w 13768337"/>
              <a:gd name="connsiteY3228" fmla="*/ 2720364 h 5071335"/>
              <a:gd name="connsiteX3229" fmla="*/ 3716199 w 13768337"/>
              <a:gd name="connsiteY3229" fmla="*/ 2715068 h 5071335"/>
              <a:gd name="connsiteX3230" fmla="*/ 3706467 w 13768337"/>
              <a:gd name="connsiteY3230" fmla="*/ 2704336 h 5071335"/>
              <a:gd name="connsiteX3231" fmla="*/ 3712028 w 13768337"/>
              <a:gd name="connsiteY3231" fmla="*/ 2696394 h 5071335"/>
              <a:gd name="connsiteX3232" fmla="*/ 1122119 w 13768337"/>
              <a:gd name="connsiteY3232" fmla="*/ 2696394 h 5071335"/>
              <a:gd name="connsiteX3233" fmla="*/ 1118412 w 13768337"/>
              <a:gd name="connsiteY3233" fmla="*/ 2696952 h 5071335"/>
              <a:gd name="connsiteX3234" fmla="*/ 1123046 w 13768337"/>
              <a:gd name="connsiteY3234" fmla="*/ 2721199 h 5071335"/>
              <a:gd name="connsiteX3235" fmla="*/ 1155020 w 13768337"/>
              <a:gd name="connsiteY3235" fmla="*/ 2704755 h 5071335"/>
              <a:gd name="connsiteX3236" fmla="*/ 1145751 w 13768337"/>
              <a:gd name="connsiteY3236" fmla="*/ 2699599 h 5071335"/>
              <a:gd name="connsiteX3237" fmla="*/ 1145288 w 13768337"/>
              <a:gd name="connsiteY3237" fmla="*/ 2699599 h 5071335"/>
              <a:gd name="connsiteX3238" fmla="*/ 1122119 w 13768337"/>
              <a:gd name="connsiteY3238" fmla="*/ 2696394 h 5071335"/>
              <a:gd name="connsiteX3239" fmla="*/ 4095717 w 13768337"/>
              <a:gd name="connsiteY3239" fmla="*/ 2696254 h 5071335"/>
              <a:gd name="connsiteX3240" fmla="*/ 4088304 w 13768337"/>
              <a:gd name="connsiteY3240" fmla="*/ 2697787 h 5071335"/>
              <a:gd name="connsiteX3241" fmla="*/ 4089694 w 13768337"/>
              <a:gd name="connsiteY3241" fmla="*/ 2698763 h 5071335"/>
              <a:gd name="connsiteX3242" fmla="*/ 4095717 w 13768337"/>
              <a:gd name="connsiteY3242" fmla="*/ 2696254 h 5071335"/>
              <a:gd name="connsiteX3243" fmla="*/ 4102205 w 13768337"/>
              <a:gd name="connsiteY3243" fmla="*/ 2692630 h 5071335"/>
              <a:gd name="connsiteX3244" fmla="*/ 4096182 w 13768337"/>
              <a:gd name="connsiteY3244" fmla="*/ 2695976 h 5071335"/>
              <a:gd name="connsiteX3245" fmla="*/ 4102669 w 13768337"/>
              <a:gd name="connsiteY3245" fmla="*/ 2693049 h 5071335"/>
              <a:gd name="connsiteX3246" fmla="*/ 4102205 w 13768337"/>
              <a:gd name="connsiteY3246" fmla="*/ 2692630 h 5071335"/>
              <a:gd name="connsiteX3247" fmla="*/ 3191636 w 13768337"/>
              <a:gd name="connsiteY3247" fmla="*/ 2690402 h 5071335"/>
              <a:gd name="connsiteX3248" fmla="*/ 3185612 w 13768337"/>
              <a:gd name="connsiteY3248" fmla="*/ 2694025 h 5071335"/>
              <a:gd name="connsiteX3249" fmla="*/ 3206002 w 13768337"/>
              <a:gd name="connsiteY3249" fmla="*/ 2699599 h 5071335"/>
              <a:gd name="connsiteX3250" fmla="*/ 3212490 w 13768337"/>
              <a:gd name="connsiteY3250" fmla="*/ 2695418 h 5071335"/>
              <a:gd name="connsiteX3251" fmla="*/ 3191636 w 13768337"/>
              <a:gd name="connsiteY3251" fmla="*/ 2690402 h 5071335"/>
              <a:gd name="connsiteX3252" fmla="*/ 3140664 w 13768337"/>
              <a:gd name="connsiteY3252" fmla="*/ 2689007 h 5071335"/>
              <a:gd name="connsiteX3253" fmla="*/ 3126762 w 13768337"/>
              <a:gd name="connsiteY3253" fmla="*/ 2694025 h 5071335"/>
              <a:gd name="connsiteX3254" fmla="*/ 3148541 w 13768337"/>
              <a:gd name="connsiteY3254" fmla="*/ 2694025 h 5071335"/>
              <a:gd name="connsiteX3255" fmla="*/ 3140664 w 13768337"/>
              <a:gd name="connsiteY3255" fmla="*/ 2689007 h 5071335"/>
              <a:gd name="connsiteX3256" fmla="*/ 3230750 w 13768337"/>
              <a:gd name="connsiteY3256" fmla="*/ 2688222 h 5071335"/>
              <a:gd name="connsiteX3257" fmla="*/ 3230562 w 13768337"/>
              <a:gd name="connsiteY3257" fmla="*/ 2688450 h 5071335"/>
              <a:gd name="connsiteX3258" fmla="*/ 3231694 w 13768337"/>
              <a:gd name="connsiteY3258" fmla="*/ 2688483 h 5071335"/>
              <a:gd name="connsiteX3259" fmla="*/ 1041952 w 13768337"/>
              <a:gd name="connsiteY3259" fmla="*/ 2688032 h 5071335"/>
              <a:gd name="connsiteX3260" fmla="*/ 1051219 w 13768337"/>
              <a:gd name="connsiteY3260" fmla="*/ 2708518 h 5071335"/>
              <a:gd name="connsiteX3261" fmla="*/ 1027123 w 13768337"/>
              <a:gd name="connsiteY3261" fmla="*/ 2692630 h 5071335"/>
              <a:gd name="connsiteX3262" fmla="*/ 1041952 w 13768337"/>
              <a:gd name="connsiteY3262" fmla="*/ 2688032 h 5071335"/>
              <a:gd name="connsiteX3263" fmla="*/ 13483586 w 13768337"/>
              <a:gd name="connsiteY3263" fmla="*/ 2686145 h 5071335"/>
              <a:gd name="connsiteX3264" fmla="*/ 13498415 w 13768337"/>
              <a:gd name="connsiteY3264" fmla="*/ 2707189 h 5071335"/>
              <a:gd name="connsiteX3265" fmla="*/ 13483586 w 13768337"/>
              <a:gd name="connsiteY3265" fmla="*/ 2686145 h 5071335"/>
              <a:gd name="connsiteX3266" fmla="*/ 2124903 w 13768337"/>
              <a:gd name="connsiteY3266" fmla="*/ 2680924 h 5071335"/>
              <a:gd name="connsiteX3267" fmla="*/ 2167999 w 13768337"/>
              <a:gd name="connsiteY3267" fmla="*/ 2696952 h 5071335"/>
              <a:gd name="connsiteX3268" fmla="*/ 2165681 w 13768337"/>
              <a:gd name="connsiteY3268" fmla="*/ 2683990 h 5071335"/>
              <a:gd name="connsiteX3269" fmla="*/ 2166145 w 13768337"/>
              <a:gd name="connsiteY3269" fmla="*/ 2691237 h 5071335"/>
              <a:gd name="connsiteX3270" fmla="*/ 2124903 w 13768337"/>
              <a:gd name="connsiteY3270" fmla="*/ 2680924 h 5071335"/>
              <a:gd name="connsiteX3271" fmla="*/ 1884866 w 13768337"/>
              <a:gd name="connsiteY3271" fmla="*/ 2679531 h 5071335"/>
              <a:gd name="connsiteX3272" fmla="*/ 1905255 w 13768337"/>
              <a:gd name="connsiteY3272" fmla="*/ 2680366 h 5071335"/>
              <a:gd name="connsiteX3273" fmla="*/ 1875597 w 13768337"/>
              <a:gd name="connsiteY3273" fmla="*/ 2694581 h 5071335"/>
              <a:gd name="connsiteX3274" fmla="*/ 1884866 w 13768337"/>
              <a:gd name="connsiteY3274" fmla="*/ 2679531 h 5071335"/>
              <a:gd name="connsiteX3275" fmla="*/ 3194440 w 13768337"/>
              <a:gd name="connsiteY3275" fmla="*/ 2678207 h 5071335"/>
              <a:gd name="connsiteX3276" fmla="*/ 3191636 w 13768337"/>
              <a:gd name="connsiteY3276" fmla="*/ 2679531 h 5071335"/>
              <a:gd name="connsiteX3277" fmla="*/ 3199241 w 13768337"/>
              <a:gd name="connsiteY3277" fmla="*/ 2679531 h 5071335"/>
              <a:gd name="connsiteX3278" fmla="*/ 2797752 w 13768337"/>
              <a:gd name="connsiteY3278" fmla="*/ 2677999 h 5071335"/>
              <a:gd name="connsiteX3279" fmla="*/ 2799606 w 13768337"/>
              <a:gd name="connsiteY3279" fmla="*/ 2679531 h 5071335"/>
              <a:gd name="connsiteX3280" fmla="*/ 2799606 w 13768337"/>
              <a:gd name="connsiteY3280" fmla="*/ 2677999 h 5071335"/>
              <a:gd name="connsiteX3281" fmla="*/ 2797752 w 13768337"/>
              <a:gd name="connsiteY3281" fmla="*/ 2677999 h 5071335"/>
              <a:gd name="connsiteX3282" fmla="*/ 3063739 w 13768337"/>
              <a:gd name="connsiteY3282" fmla="*/ 2675350 h 5071335"/>
              <a:gd name="connsiteX3283" fmla="*/ 3063739 w 13768337"/>
              <a:gd name="connsiteY3283" fmla="*/ 2675908 h 5071335"/>
              <a:gd name="connsiteX3284" fmla="*/ 3066983 w 13768337"/>
              <a:gd name="connsiteY3284" fmla="*/ 2675350 h 5071335"/>
              <a:gd name="connsiteX3285" fmla="*/ 3063739 w 13768337"/>
              <a:gd name="connsiteY3285" fmla="*/ 2675350 h 5071335"/>
              <a:gd name="connsiteX3286" fmla="*/ 3171069 w 13768337"/>
              <a:gd name="connsiteY3286" fmla="*/ 2674889 h 5071335"/>
              <a:gd name="connsiteX3287" fmla="*/ 3166253 w 13768337"/>
              <a:gd name="connsiteY3287" fmla="*/ 2676036 h 5071335"/>
              <a:gd name="connsiteX3288" fmla="*/ 3165513 w 13768337"/>
              <a:gd name="connsiteY3288" fmla="*/ 2679130 h 5071335"/>
              <a:gd name="connsiteX3289" fmla="*/ 3150395 w 13768337"/>
              <a:gd name="connsiteY3289" fmla="*/ 2694025 h 5071335"/>
              <a:gd name="connsiteX3290" fmla="*/ 3171248 w 13768337"/>
              <a:gd name="connsiteY3290" fmla="*/ 2694025 h 5071335"/>
              <a:gd name="connsiteX3291" fmla="*/ 3175880 w 13768337"/>
              <a:gd name="connsiteY3291" fmla="*/ 2689007 h 5071335"/>
              <a:gd name="connsiteX3292" fmla="*/ 3166613 w 13768337"/>
              <a:gd name="connsiteY3292" fmla="*/ 2690402 h 5071335"/>
              <a:gd name="connsiteX3293" fmla="*/ 3179125 w 13768337"/>
              <a:gd name="connsiteY3293" fmla="*/ 2681899 h 5071335"/>
              <a:gd name="connsiteX3294" fmla="*/ 3179562 w 13768337"/>
              <a:gd name="connsiteY3294" fmla="*/ 2676022 h 5071335"/>
              <a:gd name="connsiteX3295" fmla="*/ 4231493 w 13768337"/>
              <a:gd name="connsiteY3295" fmla="*/ 2674792 h 5071335"/>
              <a:gd name="connsiteX3296" fmla="*/ 4220835 w 13768337"/>
              <a:gd name="connsiteY3296" fmla="*/ 2675908 h 5071335"/>
              <a:gd name="connsiteX3297" fmla="*/ 4225004 w 13768337"/>
              <a:gd name="connsiteY3297" fmla="*/ 2680366 h 5071335"/>
              <a:gd name="connsiteX3298" fmla="*/ 4231493 w 13768337"/>
              <a:gd name="connsiteY3298" fmla="*/ 2674792 h 5071335"/>
              <a:gd name="connsiteX3299" fmla="*/ 4252809 w 13768337"/>
              <a:gd name="connsiteY3299" fmla="*/ 2672981 h 5071335"/>
              <a:gd name="connsiteX3300" fmla="*/ 4243541 w 13768337"/>
              <a:gd name="connsiteY3300" fmla="*/ 2673816 h 5071335"/>
              <a:gd name="connsiteX3301" fmla="*/ 4253273 w 13768337"/>
              <a:gd name="connsiteY3301" fmla="*/ 2674375 h 5071335"/>
              <a:gd name="connsiteX3302" fmla="*/ 4252809 w 13768337"/>
              <a:gd name="connsiteY3302" fmla="*/ 2672981 h 5071335"/>
              <a:gd name="connsiteX3303" fmla="*/ 3263307 w 13768337"/>
              <a:gd name="connsiteY3303" fmla="*/ 2668501 h 5071335"/>
              <a:gd name="connsiteX3304" fmla="*/ 3259291 w 13768337"/>
              <a:gd name="connsiteY3304" fmla="*/ 2669036 h 5071335"/>
              <a:gd name="connsiteX3305" fmla="*/ 3259291 w 13768337"/>
              <a:gd name="connsiteY3305" fmla="*/ 2673816 h 5071335"/>
              <a:gd name="connsiteX3306" fmla="*/ 3237483 w 13768337"/>
              <a:gd name="connsiteY3306" fmla="*/ 2677658 h 5071335"/>
              <a:gd name="connsiteX3307" fmla="*/ 3240079 w 13768337"/>
              <a:gd name="connsiteY3307" fmla="*/ 2688719 h 5071335"/>
              <a:gd name="connsiteX3308" fmla="*/ 3295553 w 13768337"/>
              <a:gd name="connsiteY3308" fmla="*/ 2690280 h 5071335"/>
              <a:gd name="connsiteX3309" fmla="*/ 3361238 w 13768337"/>
              <a:gd name="connsiteY3309" fmla="*/ 2677999 h 5071335"/>
              <a:gd name="connsiteX3310" fmla="*/ 3354460 w 13768337"/>
              <a:gd name="connsiteY3310" fmla="*/ 2674222 h 5071335"/>
              <a:gd name="connsiteX3311" fmla="*/ 3353249 w 13768337"/>
              <a:gd name="connsiteY3311" fmla="*/ 2674819 h 5071335"/>
              <a:gd name="connsiteX3312" fmla="*/ 3268403 w 13768337"/>
              <a:gd name="connsiteY3312" fmla="*/ 2688988 h 5071335"/>
              <a:gd name="connsiteX3313" fmla="*/ 3263307 w 13768337"/>
              <a:gd name="connsiteY3313" fmla="*/ 2668501 h 5071335"/>
              <a:gd name="connsiteX3314" fmla="*/ 3391705 w 13768337"/>
              <a:gd name="connsiteY3314" fmla="*/ 2667897 h 5071335"/>
              <a:gd name="connsiteX3315" fmla="*/ 3386726 w 13768337"/>
              <a:gd name="connsiteY3315" fmla="*/ 2669636 h 5071335"/>
              <a:gd name="connsiteX3316" fmla="*/ 3391757 w 13768337"/>
              <a:gd name="connsiteY3316" fmla="*/ 2668123 h 5071335"/>
              <a:gd name="connsiteX3317" fmla="*/ 833424 w 13768337"/>
              <a:gd name="connsiteY3317" fmla="*/ 2666988 h 5071335"/>
              <a:gd name="connsiteX3318" fmla="*/ 838522 w 13768337"/>
              <a:gd name="connsiteY3318" fmla="*/ 2688032 h 5071335"/>
              <a:gd name="connsiteX3319" fmla="*/ 809791 w 13768337"/>
              <a:gd name="connsiteY3319" fmla="*/ 2682457 h 5071335"/>
              <a:gd name="connsiteX3320" fmla="*/ 830181 w 13768337"/>
              <a:gd name="connsiteY3320" fmla="*/ 2677162 h 5071335"/>
              <a:gd name="connsiteX3321" fmla="*/ 833424 w 13768337"/>
              <a:gd name="connsiteY3321" fmla="*/ 2666988 h 5071335"/>
              <a:gd name="connsiteX3322" fmla="*/ 3076715 w 13768337"/>
              <a:gd name="connsiteY3322" fmla="*/ 2666431 h 5071335"/>
              <a:gd name="connsiteX3323" fmla="*/ 3075324 w 13768337"/>
              <a:gd name="connsiteY3323" fmla="*/ 2668800 h 5071335"/>
              <a:gd name="connsiteX3324" fmla="*/ 3074398 w 13768337"/>
              <a:gd name="connsiteY3324" fmla="*/ 2666988 h 5071335"/>
              <a:gd name="connsiteX3325" fmla="*/ 3073007 w 13768337"/>
              <a:gd name="connsiteY3325" fmla="*/ 2673816 h 5071335"/>
              <a:gd name="connsiteX3326" fmla="*/ 3084592 w 13768337"/>
              <a:gd name="connsiteY3326" fmla="*/ 2667825 h 5071335"/>
              <a:gd name="connsiteX3327" fmla="*/ 3076715 w 13768337"/>
              <a:gd name="connsiteY3327" fmla="*/ 2666431 h 5071335"/>
              <a:gd name="connsiteX3328" fmla="*/ 3861704 w 13768337"/>
              <a:gd name="connsiteY3328" fmla="*/ 2663783 h 5071335"/>
              <a:gd name="connsiteX3329" fmla="*/ 3853362 w 13768337"/>
              <a:gd name="connsiteY3329" fmla="*/ 2665595 h 5071335"/>
              <a:gd name="connsiteX3330" fmla="*/ 3853362 w 13768337"/>
              <a:gd name="connsiteY3330" fmla="*/ 2672005 h 5071335"/>
              <a:gd name="connsiteX3331" fmla="*/ 3866802 w 13768337"/>
              <a:gd name="connsiteY3331" fmla="*/ 2675908 h 5071335"/>
              <a:gd name="connsiteX3332" fmla="*/ 3868657 w 13768337"/>
              <a:gd name="connsiteY3332" fmla="*/ 2670192 h 5071335"/>
              <a:gd name="connsiteX3333" fmla="*/ 3861704 w 13768337"/>
              <a:gd name="connsiteY3333" fmla="*/ 2663783 h 5071335"/>
              <a:gd name="connsiteX3334" fmla="*/ 4400632 w 13768337"/>
              <a:gd name="connsiteY3334" fmla="*/ 2662250 h 5071335"/>
              <a:gd name="connsiteX3335" fmla="*/ 4358462 w 13768337"/>
              <a:gd name="connsiteY3335" fmla="*/ 2670611 h 5071335"/>
              <a:gd name="connsiteX3336" fmla="*/ 4331122 w 13768337"/>
              <a:gd name="connsiteY3336" fmla="*/ 2678555 h 5071335"/>
              <a:gd name="connsiteX3337" fmla="*/ 4330196 w 13768337"/>
              <a:gd name="connsiteY3337" fmla="*/ 2685663 h 5071335"/>
              <a:gd name="connsiteX3338" fmla="*/ 4335293 w 13768337"/>
              <a:gd name="connsiteY3338" fmla="*/ 2685105 h 5071335"/>
              <a:gd name="connsiteX3339" fmla="*/ 4335756 w 13768337"/>
              <a:gd name="connsiteY3339" fmla="*/ 2678555 h 5071335"/>
              <a:gd name="connsiteX3340" fmla="*/ 4360780 w 13768337"/>
              <a:gd name="connsiteY3340" fmla="*/ 2683293 h 5071335"/>
              <a:gd name="connsiteX3341" fmla="*/ 4369121 w 13768337"/>
              <a:gd name="connsiteY3341" fmla="*/ 2681481 h 5071335"/>
              <a:gd name="connsiteX3342" fmla="*/ 4370974 w 13768337"/>
              <a:gd name="connsiteY3342" fmla="*/ 2675908 h 5071335"/>
              <a:gd name="connsiteX3343" fmla="*/ 4391364 w 13768337"/>
              <a:gd name="connsiteY3343" fmla="*/ 2680366 h 5071335"/>
              <a:gd name="connsiteX3344" fmla="*/ 4397851 w 13768337"/>
              <a:gd name="connsiteY3344" fmla="*/ 2671587 h 5071335"/>
              <a:gd name="connsiteX3345" fmla="*/ 4413607 w 13768337"/>
              <a:gd name="connsiteY3345" fmla="*/ 2676743 h 5071335"/>
              <a:gd name="connsiteX3346" fmla="*/ 4418703 w 13768337"/>
              <a:gd name="connsiteY3346" fmla="*/ 2672563 h 5071335"/>
              <a:gd name="connsiteX3347" fmla="*/ 4400632 w 13768337"/>
              <a:gd name="connsiteY3347" fmla="*/ 2662250 h 5071335"/>
              <a:gd name="connsiteX3348" fmla="*/ 681431 w 13768337"/>
              <a:gd name="connsiteY3348" fmla="*/ 2661414 h 5071335"/>
              <a:gd name="connsiteX3349" fmla="*/ 775037 w 13768337"/>
              <a:gd name="connsiteY3349" fmla="*/ 2682736 h 5071335"/>
              <a:gd name="connsiteX3350" fmla="*/ 656871 w 13768337"/>
              <a:gd name="connsiteY3350" fmla="*/ 2672563 h 5071335"/>
              <a:gd name="connsiteX3351" fmla="*/ 681431 w 13768337"/>
              <a:gd name="connsiteY3351" fmla="*/ 2661414 h 5071335"/>
              <a:gd name="connsiteX3352" fmla="*/ 3142361 w 13768337"/>
              <a:gd name="connsiteY3352" fmla="*/ 2661395 h 5071335"/>
              <a:gd name="connsiteX3353" fmla="*/ 3112645 w 13768337"/>
              <a:gd name="connsiteY3353" fmla="*/ 2666708 h 5071335"/>
              <a:gd name="connsiteX3354" fmla="*/ 3093621 w 13768337"/>
              <a:gd name="connsiteY3354" fmla="*/ 2667251 h 5071335"/>
              <a:gd name="connsiteX3355" fmla="*/ 3088299 w 13768337"/>
              <a:gd name="connsiteY3355" fmla="*/ 2673816 h 5071335"/>
              <a:gd name="connsiteX3356" fmla="*/ 3130816 w 13768337"/>
              <a:gd name="connsiteY3356" fmla="*/ 2679305 h 5071335"/>
              <a:gd name="connsiteX3357" fmla="*/ 3147932 w 13768337"/>
              <a:gd name="connsiteY3357" fmla="*/ 2673738 h 5071335"/>
              <a:gd name="connsiteX3358" fmla="*/ 3146879 w 13768337"/>
              <a:gd name="connsiteY3358" fmla="*/ 2668903 h 5071335"/>
              <a:gd name="connsiteX3359" fmla="*/ 3142361 w 13768337"/>
              <a:gd name="connsiteY3359" fmla="*/ 2661395 h 5071335"/>
              <a:gd name="connsiteX3360" fmla="*/ 2050297 w 13768337"/>
              <a:gd name="connsiteY3360" fmla="*/ 2656676 h 5071335"/>
              <a:gd name="connsiteX3361" fmla="*/ 2054468 w 13768337"/>
              <a:gd name="connsiteY3361" fmla="*/ 2662250 h 5071335"/>
              <a:gd name="connsiteX3362" fmla="*/ 2054931 w 13768337"/>
              <a:gd name="connsiteY3362" fmla="*/ 2656676 h 5071335"/>
              <a:gd name="connsiteX3363" fmla="*/ 2050297 w 13768337"/>
              <a:gd name="connsiteY3363" fmla="*/ 2656676 h 5071335"/>
              <a:gd name="connsiteX3364" fmla="*/ 756500 w 13768337"/>
              <a:gd name="connsiteY3364" fmla="*/ 2652495 h 5071335"/>
              <a:gd name="connsiteX3365" fmla="*/ 800060 w 13768337"/>
              <a:gd name="connsiteY3365" fmla="*/ 2677719 h 5071335"/>
              <a:gd name="connsiteX3366" fmla="*/ 740283 w 13768337"/>
              <a:gd name="connsiteY3366" fmla="*/ 2656118 h 5071335"/>
              <a:gd name="connsiteX3367" fmla="*/ 756500 w 13768337"/>
              <a:gd name="connsiteY3367" fmla="*/ 2652495 h 5071335"/>
              <a:gd name="connsiteX3368" fmla="*/ 4244468 w 13768337"/>
              <a:gd name="connsiteY3368" fmla="*/ 2651519 h 5071335"/>
              <a:gd name="connsiteX3369" fmla="*/ 4213420 w 13768337"/>
              <a:gd name="connsiteY3369" fmla="*/ 2660298 h 5071335"/>
              <a:gd name="connsiteX3370" fmla="*/ 4216201 w 13768337"/>
              <a:gd name="connsiteY3370" fmla="*/ 2666988 h 5071335"/>
              <a:gd name="connsiteX3371" fmla="*/ 4243077 w 13768337"/>
              <a:gd name="connsiteY3371" fmla="*/ 2665037 h 5071335"/>
              <a:gd name="connsiteX3372" fmla="*/ 4244468 w 13768337"/>
              <a:gd name="connsiteY3372" fmla="*/ 2651519 h 5071335"/>
              <a:gd name="connsiteX3373" fmla="*/ 3966431 w 13768337"/>
              <a:gd name="connsiteY3373" fmla="*/ 2651519 h 5071335"/>
              <a:gd name="connsiteX3374" fmla="*/ 3960871 w 13768337"/>
              <a:gd name="connsiteY3374" fmla="*/ 2654307 h 5071335"/>
              <a:gd name="connsiteX3375" fmla="*/ 3967357 w 13768337"/>
              <a:gd name="connsiteY3375" fmla="*/ 2654865 h 5071335"/>
              <a:gd name="connsiteX3376" fmla="*/ 3966431 w 13768337"/>
              <a:gd name="connsiteY3376" fmla="*/ 2651519 h 5071335"/>
              <a:gd name="connsiteX3377" fmla="*/ 4022965 w 13768337"/>
              <a:gd name="connsiteY3377" fmla="*/ 2650404 h 5071335"/>
              <a:gd name="connsiteX3378" fmla="*/ 4021111 w 13768337"/>
              <a:gd name="connsiteY3378" fmla="*/ 2665595 h 5071335"/>
              <a:gd name="connsiteX3379" fmla="*/ 4029453 w 13768337"/>
              <a:gd name="connsiteY3379" fmla="*/ 2661693 h 5071335"/>
              <a:gd name="connsiteX3380" fmla="*/ 4022965 w 13768337"/>
              <a:gd name="connsiteY3380" fmla="*/ 2650404 h 5071335"/>
              <a:gd name="connsiteX3381" fmla="*/ 13768109 w 13768337"/>
              <a:gd name="connsiteY3381" fmla="*/ 2648657 h 5071335"/>
              <a:gd name="connsiteX3382" fmla="*/ 13750501 w 13768337"/>
              <a:gd name="connsiteY3382" fmla="*/ 2665519 h 5071335"/>
              <a:gd name="connsiteX3383" fmla="*/ 13768109 w 13768337"/>
              <a:gd name="connsiteY3383" fmla="*/ 2648657 h 5071335"/>
              <a:gd name="connsiteX3384" fmla="*/ 3927971 w 13768337"/>
              <a:gd name="connsiteY3384" fmla="*/ 2648175 h 5071335"/>
              <a:gd name="connsiteX3385" fmla="*/ 3925189 w 13768337"/>
              <a:gd name="connsiteY3385" fmla="*/ 2648592 h 5071335"/>
              <a:gd name="connsiteX3386" fmla="*/ 3927971 w 13768337"/>
              <a:gd name="connsiteY3386" fmla="*/ 2650125 h 5071335"/>
              <a:gd name="connsiteX3387" fmla="*/ 2183756 w 13768337"/>
              <a:gd name="connsiteY3387" fmla="*/ 2647199 h 5071335"/>
              <a:gd name="connsiteX3388" fmla="*/ 2183756 w 13768337"/>
              <a:gd name="connsiteY3388" fmla="*/ 2648592 h 5071335"/>
              <a:gd name="connsiteX3389" fmla="*/ 2185145 w 13768337"/>
              <a:gd name="connsiteY3389" fmla="*/ 2647199 h 5071335"/>
              <a:gd name="connsiteX3390" fmla="*/ 2183756 w 13768337"/>
              <a:gd name="connsiteY3390" fmla="*/ 2647199 h 5071335"/>
              <a:gd name="connsiteX3391" fmla="*/ 4155496 w 13768337"/>
              <a:gd name="connsiteY3391" fmla="*/ 2645945 h 5071335"/>
              <a:gd name="connsiteX3392" fmla="*/ 4143448 w 13768337"/>
              <a:gd name="connsiteY3392" fmla="*/ 2664062 h 5071335"/>
              <a:gd name="connsiteX3393" fmla="*/ 4150400 w 13768337"/>
              <a:gd name="connsiteY3393" fmla="*/ 2659881 h 5071335"/>
              <a:gd name="connsiteX3394" fmla="*/ 4155496 w 13768337"/>
              <a:gd name="connsiteY3394" fmla="*/ 2645945 h 5071335"/>
              <a:gd name="connsiteX3395" fmla="*/ 3060959 w 13768337"/>
              <a:gd name="connsiteY3395" fmla="*/ 2645945 h 5071335"/>
              <a:gd name="connsiteX3396" fmla="*/ 3062582 w 13768337"/>
              <a:gd name="connsiteY3396" fmla="*/ 2646467 h 5071335"/>
              <a:gd name="connsiteX3397" fmla="*/ 3062644 w 13768337"/>
              <a:gd name="connsiteY3397" fmla="*/ 2646324 h 5071335"/>
              <a:gd name="connsiteX3398" fmla="*/ 3062813 w 13768337"/>
              <a:gd name="connsiteY3398" fmla="*/ 2646363 h 5071335"/>
              <a:gd name="connsiteX3399" fmla="*/ 3062813 w 13768337"/>
              <a:gd name="connsiteY3399" fmla="*/ 2645945 h 5071335"/>
              <a:gd name="connsiteX3400" fmla="*/ 3062644 w 13768337"/>
              <a:gd name="connsiteY3400" fmla="*/ 2646324 h 5071335"/>
              <a:gd name="connsiteX3401" fmla="*/ 4056793 w 13768337"/>
              <a:gd name="connsiteY3401" fmla="*/ 2643994 h 5071335"/>
              <a:gd name="connsiteX3402" fmla="*/ 4028526 w 13768337"/>
              <a:gd name="connsiteY3402" fmla="*/ 2672981 h 5071335"/>
              <a:gd name="connsiteX3403" fmla="*/ 4038720 w 13768337"/>
              <a:gd name="connsiteY3403" fmla="*/ 2672981 h 5071335"/>
              <a:gd name="connsiteX3404" fmla="*/ 4038720 w 13768337"/>
              <a:gd name="connsiteY3404" fmla="*/ 2665595 h 5071335"/>
              <a:gd name="connsiteX3405" fmla="*/ 4067451 w 13768337"/>
              <a:gd name="connsiteY3405" fmla="*/ 2662250 h 5071335"/>
              <a:gd name="connsiteX3406" fmla="*/ 4056793 w 13768337"/>
              <a:gd name="connsiteY3406" fmla="*/ 2643994 h 5071335"/>
              <a:gd name="connsiteX3407" fmla="*/ 4254199 w 13768337"/>
              <a:gd name="connsiteY3407" fmla="*/ 2643576 h 5071335"/>
              <a:gd name="connsiteX3408" fmla="*/ 4246321 w 13768337"/>
              <a:gd name="connsiteY3408" fmla="*/ 2650125 h 5071335"/>
              <a:gd name="connsiteX3409" fmla="*/ 4263004 w 13768337"/>
              <a:gd name="connsiteY3409" fmla="*/ 2653749 h 5071335"/>
              <a:gd name="connsiteX3410" fmla="*/ 4254199 w 13768337"/>
              <a:gd name="connsiteY3410" fmla="*/ 2643576 h 5071335"/>
              <a:gd name="connsiteX3411" fmla="*/ 13565144 w 13768337"/>
              <a:gd name="connsiteY3411" fmla="*/ 2643222 h 5071335"/>
              <a:gd name="connsiteX3412" fmla="*/ 13568388 w 13768337"/>
              <a:gd name="connsiteY3412" fmla="*/ 2644476 h 5071335"/>
              <a:gd name="connsiteX3413" fmla="*/ 13577192 w 13768337"/>
              <a:gd name="connsiteY3413" fmla="*/ 2646705 h 5071335"/>
              <a:gd name="connsiteX3414" fmla="*/ 13575803 w 13768337"/>
              <a:gd name="connsiteY3414" fmla="*/ 2669700 h 5071335"/>
              <a:gd name="connsiteX3415" fmla="*/ 13559582 w 13768337"/>
              <a:gd name="connsiteY3415" fmla="*/ 2659387 h 5071335"/>
              <a:gd name="connsiteX3416" fmla="*/ 13562826 w 13768337"/>
              <a:gd name="connsiteY3416" fmla="*/ 2647821 h 5071335"/>
              <a:gd name="connsiteX3417" fmla="*/ 13565144 w 13768337"/>
              <a:gd name="connsiteY3417" fmla="*/ 2643222 h 5071335"/>
              <a:gd name="connsiteX3418" fmla="*/ 2014152 w 13768337"/>
              <a:gd name="connsiteY3418" fmla="*/ 2642600 h 5071335"/>
              <a:gd name="connsiteX3419" fmla="*/ 2017859 w 13768337"/>
              <a:gd name="connsiteY3419" fmla="*/ 2647199 h 5071335"/>
              <a:gd name="connsiteX3420" fmla="*/ 2017859 w 13768337"/>
              <a:gd name="connsiteY3420" fmla="*/ 2643018 h 5071335"/>
              <a:gd name="connsiteX3421" fmla="*/ 2014152 w 13768337"/>
              <a:gd name="connsiteY3421" fmla="*/ 2642600 h 5071335"/>
              <a:gd name="connsiteX3422" fmla="*/ 3991917 w 13768337"/>
              <a:gd name="connsiteY3422" fmla="*/ 2642182 h 5071335"/>
              <a:gd name="connsiteX3423" fmla="*/ 3967823 w 13768337"/>
              <a:gd name="connsiteY3423" fmla="*/ 2650962 h 5071335"/>
              <a:gd name="connsiteX3424" fmla="*/ 3984041 w 13768337"/>
              <a:gd name="connsiteY3424" fmla="*/ 2655142 h 5071335"/>
              <a:gd name="connsiteX3425" fmla="*/ 3994235 w 13768337"/>
              <a:gd name="connsiteY3425" fmla="*/ 2655700 h 5071335"/>
              <a:gd name="connsiteX3426" fmla="*/ 3991917 w 13768337"/>
              <a:gd name="connsiteY3426" fmla="*/ 2642182 h 5071335"/>
              <a:gd name="connsiteX3427" fmla="*/ 2009056 w 13768337"/>
              <a:gd name="connsiteY3427" fmla="*/ 2642182 h 5071335"/>
              <a:gd name="connsiteX3428" fmla="*/ 2001641 w 13768337"/>
              <a:gd name="connsiteY3428" fmla="*/ 2645945 h 5071335"/>
              <a:gd name="connsiteX3429" fmla="*/ 2003957 w 13768337"/>
              <a:gd name="connsiteY3429" fmla="*/ 2650962 h 5071335"/>
              <a:gd name="connsiteX3430" fmla="*/ 2009983 w 13768337"/>
              <a:gd name="connsiteY3430" fmla="*/ 2661693 h 5071335"/>
              <a:gd name="connsiteX3431" fmla="*/ 2013226 w 13768337"/>
              <a:gd name="connsiteY3431" fmla="*/ 2663226 h 5071335"/>
              <a:gd name="connsiteX3432" fmla="*/ 2009983 w 13768337"/>
              <a:gd name="connsiteY3432" fmla="*/ 2673816 h 5071335"/>
              <a:gd name="connsiteX3433" fmla="*/ 2000250 w 13768337"/>
              <a:gd name="connsiteY3433" fmla="*/ 2673816 h 5071335"/>
              <a:gd name="connsiteX3434" fmla="*/ 1997006 w 13768337"/>
              <a:gd name="connsiteY3434" fmla="*/ 2667406 h 5071335"/>
              <a:gd name="connsiteX3435" fmla="*/ 1990519 w 13768337"/>
              <a:gd name="connsiteY3435" fmla="*/ 2675350 h 5071335"/>
              <a:gd name="connsiteX3436" fmla="*/ 2017859 w 13768337"/>
              <a:gd name="connsiteY3436" fmla="*/ 2706149 h 5071335"/>
              <a:gd name="connsiteX3437" fmla="*/ 2041492 w 13768337"/>
              <a:gd name="connsiteY3437" fmla="*/ 2701132 h 5071335"/>
              <a:gd name="connsiteX3438" fmla="*/ 2036859 w 13768337"/>
              <a:gd name="connsiteY3438" fmla="*/ 2680924 h 5071335"/>
              <a:gd name="connsiteX3439" fmla="*/ 2053541 w 13768337"/>
              <a:gd name="connsiteY3439" fmla="*/ 2664062 h 5071335"/>
              <a:gd name="connsiteX3440" fmla="*/ 2017859 w 13768337"/>
              <a:gd name="connsiteY3440" fmla="*/ 2668800 h 5071335"/>
              <a:gd name="connsiteX3441" fmla="*/ 2019714 w 13768337"/>
              <a:gd name="connsiteY3441" fmla="*/ 2660298 h 5071335"/>
              <a:gd name="connsiteX3442" fmla="*/ 2016469 w 13768337"/>
              <a:gd name="connsiteY3442" fmla="*/ 2652495 h 5071335"/>
              <a:gd name="connsiteX3443" fmla="*/ 2013689 w 13768337"/>
              <a:gd name="connsiteY3443" fmla="*/ 2642600 h 5071335"/>
              <a:gd name="connsiteX3444" fmla="*/ 2009056 w 13768337"/>
              <a:gd name="connsiteY3444" fmla="*/ 2642182 h 5071335"/>
              <a:gd name="connsiteX3445" fmla="*/ 13581362 w 13768337"/>
              <a:gd name="connsiteY3445" fmla="*/ 2640714 h 5071335"/>
              <a:gd name="connsiteX3446" fmla="*/ 13594337 w 13768337"/>
              <a:gd name="connsiteY3446" fmla="*/ 2647821 h 5071335"/>
              <a:gd name="connsiteX3447" fmla="*/ 13592482 w 13768337"/>
              <a:gd name="connsiteY3447" fmla="*/ 2669700 h 5071335"/>
              <a:gd name="connsiteX3448" fmla="*/ 13581362 w 13768337"/>
              <a:gd name="connsiteY3448" fmla="*/ 2640714 h 5071335"/>
              <a:gd name="connsiteX3449" fmla="*/ 2769079 w 13768337"/>
              <a:gd name="connsiteY3449" fmla="*/ 2638551 h 5071335"/>
              <a:gd name="connsiteX3450" fmla="*/ 2763775 w 13768337"/>
              <a:gd name="connsiteY3450" fmla="*/ 2639430 h 5071335"/>
              <a:gd name="connsiteX3451" fmla="*/ 2744498 w 13768337"/>
              <a:gd name="connsiteY3451" fmla="*/ 2646658 h 5071335"/>
              <a:gd name="connsiteX3452" fmla="*/ 2748632 w 13768337"/>
              <a:gd name="connsiteY3452" fmla="*/ 2652495 h 5071335"/>
              <a:gd name="connsiteX3453" fmla="*/ 2763925 w 13768337"/>
              <a:gd name="connsiteY3453" fmla="*/ 2643680 h 5071335"/>
              <a:gd name="connsiteX3454" fmla="*/ 4093401 w 13768337"/>
              <a:gd name="connsiteY3454" fmla="*/ 2638279 h 5071335"/>
              <a:gd name="connsiteX3455" fmla="*/ 4091548 w 13768337"/>
              <a:gd name="connsiteY3455" fmla="*/ 2642182 h 5071335"/>
              <a:gd name="connsiteX3456" fmla="*/ 4093401 w 13768337"/>
              <a:gd name="connsiteY3456" fmla="*/ 2642600 h 5071335"/>
              <a:gd name="connsiteX3457" fmla="*/ 4095717 w 13768337"/>
              <a:gd name="connsiteY3457" fmla="*/ 2639255 h 5071335"/>
              <a:gd name="connsiteX3458" fmla="*/ 4093401 w 13768337"/>
              <a:gd name="connsiteY3458" fmla="*/ 2638279 h 5071335"/>
              <a:gd name="connsiteX3459" fmla="*/ 1995153 w 13768337"/>
              <a:gd name="connsiteY3459" fmla="*/ 2638001 h 5071335"/>
              <a:gd name="connsiteX3460" fmla="*/ 1978008 w 13768337"/>
              <a:gd name="connsiteY3460" fmla="*/ 2653749 h 5071335"/>
              <a:gd name="connsiteX3461" fmla="*/ 1985886 w 13768337"/>
              <a:gd name="connsiteY3461" fmla="*/ 2653749 h 5071335"/>
              <a:gd name="connsiteX3462" fmla="*/ 1990519 w 13768337"/>
              <a:gd name="connsiteY3462" fmla="*/ 2641625 h 5071335"/>
              <a:gd name="connsiteX3463" fmla="*/ 1995153 w 13768337"/>
              <a:gd name="connsiteY3463" fmla="*/ 2641625 h 5071335"/>
              <a:gd name="connsiteX3464" fmla="*/ 1995153 w 13768337"/>
              <a:gd name="connsiteY3464" fmla="*/ 2638001 h 5071335"/>
              <a:gd name="connsiteX3465" fmla="*/ 3037633 w 13768337"/>
              <a:gd name="connsiteY3465" fmla="*/ 2637982 h 5071335"/>
              <a:gd name="connsiteX3466" fmla="*/ 3031119 w 13768337"/>
              <a:gd name="connsiteY3466" fmla="*/ 2641732 h 5071335"/>
              <a:gd name="connsiteX3467" fmla="*/ 3042424 w 13768337"/>
              <a:gd name="connsiteY3467" fmla="*/ 2644552 h 5071335"/>
              <a:gd name="connsiteX3468" fmla="*/ 3043944 w 13768337"/>
              <a:gd name="connsiteY3468" fmla="*/ 2639144 h 5071335"/>
              <a:gd name="connsiteX3469" fmla="*/ 4115180 w 13768337"/>
              <a:gd name="connsiteY3469" fmla="*/ 2637444 h 5071335"/>
              <a:gd name="connsiteX3470" fmla="*/ 4117497 w 13768337"/>
              <a:gd name="connsiteY3470" fmla="*/ 2646363 h 5071335"/>
              <a:gd name="connsiteX3471" fmla="*/ 4123985 w 13768337"/>
              <a:gd name="connsiteY3471" fmla="*/ 2643018 h 5071335"/>
              <a:gd name="connsiteX3472" fmla="*/ 4115180 w 13768337"/>
              <a:gd name="connsiteY3472" fmla="*/ 2637444 h 5071335"/>
              <a:gd name="connsiteX3473" fmla="*/ 3083509 w 13768337"/>
              <a:gd name="connsiteY3473" fmla="*/ 2632826 h 5071335"/>
              <a:gd name="connsiteX3474" fmla="*/ 3077449 w 13768337"/>
              <a:gd name="connsiteY3474" fmla="*/ 2635039 h 5071335"/>
              <a:gd name="connsiteX3475" fmla="*/ 3077121 w 13768337"/>
              <a:gd name="connsiteY3475" fmla="*/ 2635496 h 5071335"/>
              <a:gd name="connsiteX3476" fmla="*/ 3077949 w 13768337"/>
              <a:gd name="connsiteY3476" fmla="*/ 2637982 h 5071335"/>
              <a:gd name="connsiteX3477" fmla="*/ 3085362 w 13768337"/>
              <a:gd name="connsiteY3477" fmla="*/ 2636171 h 5071335"/>
              <a:gd name="connsiteX3478" fmla="*/ 3083509 w 13768337"/>
              <a:gd name="connsiteY3478" fmla="*/ 2632826 h 5071335"/>
              <a:gd name="connsiteX3479" fmla="*/ 2994074 w 13768337"/>
              <a:gd name="connsiteY3479" fmla="*/ 2632407 h 5071335"/>
              <a:gd name="connsiteX3480" fmla="*/ 2984859 w 13768337"/>
              <a:gd name="connsiteY3480" fmla="*/ 2633054 h 5071335"/>
              <a:gd name="connsiteX3481" fmla="*/ 2985600 w 13768337"/>
              <a:gd name="connsiteY3481" fmla="*/ 2635179 h 5071335"/>
              <a:gd name="connsiteX3482" fmla="*/ 2984739 w 13768337"/>
              <a:gd name="connsiteY3482" fmla="*/ 2637344 h 5071335"/>
              <a:gd name="connsiteX3483" fmla="*/ 2988166 w 13768337"/>
              <a:gd name="connsiteY3483" fmla="*/ 2640316 h 5071335"/>
              <a:gd name="connsiteX3484" fmla="*/ 2996540 w 13768337"/>
              <a:gd name="connsiteY3484" fmla="*/ 2640341 h 5071335"/>
              <a:gd name="connsiteX3485" fmla="*/ 2999792 w 13768337"/>
              <a:gd name="connsiteY3485" fmla="*/ 2639813 h 5071335"/>
              <a:gd name="connsiteX3486" fmla="*/ 3004609 w 13768337"/>
              <a:gd name="connsiteY3486" fmla="*/ 2637494 h 5071335"/>
              <a:gd name="connsiteX3487" fmla="*/ 3207896 w 13768337"/>
              <a:gd name="connsiteY3487" fmla="*/ 2630561 h 5071335"/>
              <a:gd name="connsiteX3488" fmla="*/ 3193797 w 13768337"/>
              <a:gd name="connsiteY3488" fmla="*/ 2636727 h 5071335"/>
              <a:gd name="connsiteX3489" fmla="*/ 3193681 w 13768337"/>
              <a:gd name="connsiteY3489" fmla="*/ 2641936 h 5071335"/>
              <a:gd name="connsiteX3490" fmla="*/ 3188362 w 13768337"/>
              <a:gd name="connsiteY3490" fmla="*/ 2650388 h 5071335"/>
              <a:gd name="connsiteX3491" fmla="*/ 3188857 w 13768337"/>
              <a:gd name="connsiteY3491" fmla="*/ 2650962 h 5071335"/>
              <a:gd name="connsiteX3492" fmla="*/ 3189824 w 13768337"/>
              <a:gd name="connsiteY3492" fmla="*/ 2650718 h 5071335"/>
              <a:gd name="connsiteX3493" fmla="*/ 3206310 w 13768337"/>
              <a:gd name="connsiteY3493" fmla="*/ 2641937 h 5071335"/>
              <a:gd name="connsiteX3494" fmla="*/ 3211647 w 13768337"/>
              <a:gd name="connsiteY3494" fmla="*/ 2641077 h 5071335"/>
              <a:gd name="connsiteX3495" fmla="*/ 3202758 w 13768337"/>
              <a:gd name="connsiteY3495" fmla="*/ 2636468 h 5071335"/>
              <a:gd name="connsiteX3496" fmla="*/ 700430 w 13768337"/>
              <a:gd name="connsiteY3496" fmla="*/ 2629361 h 5071335"/>
              <a:gd name="connsiteX3497" fmla="*/ 705991 w 13768337"/>
              <a:gd name="connsiteY3497" fmla="*/ 2650125 h 5071335"/>
              <a:gd name="connsiteX3498" fmla="*/ 661505 w 13768337"/>
              <a:gd name="connsiteY3498" fmla="*/ 2645945 h 5071335"/>
              <a:gd name="connsiteX3499" fmla="*/ 700430 w 13768337"/>
              <a:gd name="connsiteY3499" fmla="*/ 2629361 h 5071335"/>
              <a:gd name="connsiteX3500" fmla="*/ 740283 w 13768337"/>
              <a:gd name="connsiteY3500" fmla="*/ 2629082 h 5071335"/>
              <a:gd name="connsiteX3501" fmla="*/ 757428 w 13768337"/>
              <a:gd name="connsiteY3501" fmla="*/ 2634656 h 5071335"/>
              <a:gd name="connsiteX3502" fmla="*/ 725453 w 13768337"/>
              <a:gd name="connsiteY3502" fmla="*/ 2654307 h 5071335"/>
              <a:gd name="connsiteX3503" fmla="*/ 725453 w 13768337"/>
              <a:gd name="connsiteY3503" fmla="*/ 2639813 h 5071335"/>
              <a:gd name="connsiteX3504" fmla="*/ 740283 w 13768337"/>
              <a:gd name="connsiteY3504" fmla="*/ 2629082 h 5071335"/>
              <a:gd name="connsiteX3505" fmla="*/ 2923638 w 13768337"/>
              <a:gd name="connsiteY3505" fmla="*/ 2626414 h 5071335"/>
              <a:gd name="connsiteX3506" fmla="*/ 2848569 w 13768337"/>
              <a:gd name="connsiteY3506" fmla="*/ 2632407 h 5071335"/>
              <a:gd name="connsiteX3507" fmla="*/ 2839301 w 13768337"/>
              <a:gd name="connsiteY3507" fmla="*/ 2647877 h 5071335"/>
              <a:gd name="connsiteX3508" fmla="*/ 2788154 w 13768337"/>
              <a:gd name="connsiteY3508" fmla="*/ 2635387 h 5071335"/>
              <a:gd name="connsiteX3509" fmla="*/ 2773381 w 13768337"/>
              <a:gd name="connsiteY3509" fmla="*/ 2637837 h 5071335"/>
              <a:gd name="connsiteX3510" fmla="*/ 2780606 w 13768337"/>
              <a:gd name="connsiteY3510" fmla="*/ 2638001 h 5071335"/>
              <a:gd name="connsiteX3511" fmla="*/ 2767631 w 13768337"/>
              <a:gd name="connsiteY3511" fmla="*/ 2658070 h 5071335"/>
              <a:gd name="connsiteX3512" fmla="*/ 2783851 w 13768337"/>
              <a:gd name="connsiteY3512" fmla="*/ 2665873 h 5071335"/>
              <a:gd name="connsiteX3513" fmla="*/ 2802849 w 13768337"/>
              <a:gd name="connsiteY3513" fmla="*/ 2665873 h 5071335"/>
              <a:gd name="connsiteX3514" fmla="*/ 2804239 w 13768337"/>
              <a:gd name="connsiteY3514" fmla="*/ 2659323 h 5071335"/>
              <a:gd name="connsiteX3515" fmla="*/ 2789874 w 13768337"/>
              <a:gd name="connsiteY3515" fmla="*/ 2650962 h 5071335"/>
              <a:gd name="connsiteX3516" fmla="*/ 2813507 w 13768337"/>
              <a:gd name="connsiteY3516" fmla="*/ 2645945 h 5071335"/>
              <a:gd name="connsiteX3517" fmla="*/ 2813507 w 13768337"/>
              <a:gd name="connsiteY3517" fmla="*/ 2652495 h 5071335"/>
              <a:gd name="connsiteX3518" fmla="*/ 2831580 w 13768337"/>
              <a:gd name="connsiteY3518" fmla="*/ 2658070 h 5071335"/>
              <a:gd name="connsiteX3519" fmla="*/ 2831580 w 13768337"/>
              <a:gd name="connsiteY3519" fmla="*/ 2665873 h 5071335"/>
              <a:gd name="connsiteX3520" fmla="*/ 2858456 w 13768337"/>
              <a:gd name="connsiteY3520" fmla="*/ 2668800 h 5071335"/>
              <a:gd name="connsiteX3521" fmla="*/ 2904796 w 13768337"/>
              <a:gd name="connsiteY3521" fmla="*/ 2687474 h 5071335"/>
              <a:gd name="connsiteX3522" fmla="*/ 2799606 w 13768337"/>
              <a:gd name="connsiteY3522" fmla="*/ 2703500 h 5071335"/>
              <a:gd name="connsiteX3523" fmla="*/ 2808873 w 13768337"/>
              <a:gd name="connsiteY3523" fmla="*/ 2690402 h 5071335"/>
              <a:gd name="connsiteX3524" fmla="*/ 2706926 w 13768337"/>
              <a:gd name="connsiteY3524" fmla="*/ 2715625 h 5071335"/>
              <a:gd name="connsiteX3525" fmla="*/ 2716196 w 13768337"/>
              <a:gd name="connsiteY3525" fmla="*/ 2704755 h 5071335"/>
              <a:gd name="connsiteX3526" fmla="*/ 2702294 w 13768337"/>
              <a:gd name="connsiteY3526" fmla="*/ 2715625 h 5071335"/>
              <a:gd name="connsiteX3527" fmla="*/ 2710170 w 13768337"/>
              <a:gd name="connsiteY3527" fmla="*/ 2721618 h 5071335"/>
              <a:gd name="connsiteX3528" fmla="*/ 2711561 w 13768337"/>
              <a:gd name="connsiteY3528" fmla="*/ 2721199 h 5071335"/>
              <a:gd name="connsiteX3529" fmla="*/ 2711561 w 13768337"/>
              <a:gd name="connsiteY3529" fmla="*/ 2721618 h 5071335"/>
              <a:gd name="connsiteX3530" fmla="*/ 2716196 w 13768337"/>
              <a:gd name="connsiteY3530" fmla="*/ 2731930 h 5071335"/>
              <a:gd name="connsiteX3531" fmla="*/ 2709244 w 13768337"/>
              <a:gd name="connsiteY3531" fmla="*/ 2729562 h 5071335"/>
              <a:gd name="connsiteX3532" fmla="*/ 2706000 w 13768337"/>
              <a:gd name="connsiteY3532" fmla="*/ 2740849 h 5071335"/>
              <a:gd name="connsiteX3533" fmla="*/ 2721292 w 13768337"/>
              <a:gd name="connsiteY3533" fmla="*/ 2737086 h 5071335"/>
              <a:gd name="connsiteX3534" fmla="*/ 2753266 w 13768337"/>
              <a:gd name="connsiteY3534" fmla="*/ 2726356 h 5071335"/>
              <a:gd name="connsiteX3535" fmla="*/ 2731023 w 13768337"/>
              <a:gd name="connsiteY3535" fmla="*/ 2737086 h 5071335"/>
              <a:gd name="connsiteX3536" fmla="*/ 2765778 w 13768337"/>
              <a:gd name="connsiteY3536" fmla="*/ 2739874 h 5071335"/>
              <a:gd name="connsiteX3537" fmla="*/ 2770875 w 13768337"/>
              <a:gd name="connsiteY3537" fmla="*/ 2738480 h 5071335"/>
              <a:gd name="connsiteX3538" fmla="*/ 2767631 w 13768337"/>
              <a:gd name="connsiteY3538" fmla="*/ 2710329 h 5071335"/>
              <a:gd name="connsiteX3539" fmla="*/ 2748632 w 13768337"/>
              <a:gd name="connsiteY3539" fmla="*/ 2715625 h 5071335"/>
              <a:gd name="connsiteX3540" fmla="*/ 2770875 w 13768337"/>
              <a:gd name="connsiteY3540" fmla="*/ 2699599 h 5071335"/>
              <a:gd name="connsiteX3541" fmla="*/ 2770875 w 13768337"/>
              <a:gd name="connsiteY3541" fmla="*/ 2726356 h 5071335"/>
              <a:gd name="connsiteX3542" fmla="*/ 2872821 w 13768337"/>
              <a:gd name="connsiteY3542" fmla="*/ 2704755 h 5071335"/>
              <a:gd name="connsiteX3543" fmla="*/ 2886723 w 13768337"/>
              <a:gd name="connsiteY3543" fmla="*/ 2748793 h 5071335"/>
              <a:gd name="connsiteX3544" fmla="*/ 2890430 w 13768337"/>
              <a:gd name="connsiteY3544" fmla="*/ 2748236 h 5071335"/>
              <a:gd name="connsiteX3545" fmla="*/ 2899698 w 13768337"/>
              <a:gd name="connsiteY3545" fmla="*/ 2745030 h 5071335"/>
              <a:gd name="connsiteX3546" fmla="*/ 2895064 w 13768337"/>
              <a:gd name="connsiteY3546" fmla="*/ 2724823 h 5071335"/>
              <a:gd name="connsiteX3547" fmla="*/ 2902943 w 13768337"/>
              <a:gd name="connsiteY3547" fmla="*/ 2724823 h 5071335"/>
              <a:gd name="connsiteX3548" fmla="*/ 2885797 w 13768337"/>
              <a:gd name="connsiteY3548" fmla="*/ 2715625 h 5071335"/>
              <a:gd name="connsiteX3549" fmla="*/ 2918697 w 13768337"/>
              <a:gd name="connsiteY3549" fmla="*/ 2710329 h 5071335"/>
              <a:gd name="connsiteX3550" fmla="*/ 2918697 w 13768337"/>
              <a:gd name="connsiteY3550" fmla="*/ 2731930 h 5071335"/>
              <a:gd name="connsiteX3551" fmla="*/ 2909893 w 13768337"/>
              <a:gd name="connsiteY3551" fmla="*/ 2729282 h 5071335"/>
              <a:gd name="connsiteX3552" fmla="*/ 2903869 w 13768337"/>
              <a:gd name="connsiteY3552" fmla="*/ 2745867 h 5071335"/>
              <a:gd name="connsiteX3553" fmla="*/ 2927039 w 13768337"/>
              <a:gd name="connsiteY3553" fmla="*/ 2741686 h 5071335"/>
              <a:gd name="connsiteX3554" fmla="*/ 2940476 w 13768337"/>
              <a:gd name="connsiteY3554" fmla="*/ 2739317 h 5071335"/>
              <a:gd name="connsiteX3555" fmla="*/ 2947429 w 13768337"/>
              <a:gd name="connsiteY3555" fmla="*/ 2738062 h 5071335"/>
              <a:gd name="connsiteX3556" fmla="*/ 2946037 w 13768337"/>
              <a:gd name="connsiteY3556" fmla="*/ 2726356 h 5071335"/>
              <a:gd name="connsiteX3557" fmla="*/ 2961329 w 13768337"/>
              <a:gd name="connsiteY3557" fmla="*/ 2735693 h 5071335"/>
              <a:gd name="connsiteX3558" fmla="*/ 3054009 w 13768337"/>
              <a:gd name="connsiteY3558" fmla="*/ 2719249 h 5071335"/>
              <a:gd name="connsiteX3559" fmla="*/ 3034083 w 13768337"/>
              <a:gd name="connsiteY3559" fmla="*/ 2710329 h 5071335"/>
              <a:gd name="connsiteX3560" fmla="*/ 3075324 w 13768337"/>
              <a:gd name="connsiteY3560" fmla="*/ 2701968 h 5071335"/>
              <a:gd name="connsiteX3561" fmla="*/ 3092933 w 13768337"/>
              <a:gd name="connsiteY3561" fmla="*/ 2695418 h 5071335"/>
              <a:gd name="connsiteX3562" fmla="*/ 3046595 w 13768337"/>
              <a:gd name="connsiteY3562" fmla="*/ 2679531 h 5071335"/>
              <a:gd name="connsiteX3563" fmla="*/ 3058180 w 13768337"/>
              <a:gd name="connsiteY3563" fmla="*/ 2677162 h 5071335"/>
              <a:gd name="connsiteX3564" fmla="*/ 3065130 w 13768337"/>
              <a:gd name="connsiteY3564" fmla="*/ 2665873 h 5071335"/>
              <a:gd name="connsiteX3565" fmla="*/ 3034546 w 13768337"/>
              <a:gd name="connsiteY3565" fmla="*/ 2662250 h 5071335"/>
              <a:gd name="connsiteX3566" fmla="*/ 3029449 w 13768337"/>
              <a:gd name="connsiteY3566" fmla="*/ 2672563 h 5071335"/>
              <a:gd name="connsiteX3567" fmla="*/ 3009986 w 13768337"/>
              <a:gd name="connsiteY3567" fmla="*/ 2672563 h 5071335"/>
              <a:gd name="connsiteX3568" fmla="*/ 3008596 w 13768337"/>
              <a:gd name="connsiteY3568" fmla="*/ 2667406 h 5071335"/>
              <a:gd name="connsiteX3569" fmla="*/ 2955768 w 13768337"/>
              <a:gd name="connsiteY3569" fmla="*/ 2670192 h 5071335"/>
              <a:gd name="connsiteX3570" fmla="*/ 2946501 w 13768337"/>
              <a:gd name="connsiteY3570" fmla="*/ 2680366 h 5071335"/>
              <a:gd name="connsiteX3571" fmla="*/ 2908097 w 13768337"/>
              <a:gd name="connsiteY3571" fmla="*/ 2670368 h 5071335"/>
              <a:gd name="connsiteX3572" fmla="*/ 2904961 w 13768337"/>
              <a:gd name="connsiteY3572" fmla="*/ 2670721 h 5071335"/>
              <a:gd name="connsiteX3573" fmla="*/ 2903712 w 13768337"/>
              <a:gd name="connsiteY3573" fmla="*/ 2676445 h 5071335"/>
              <a:gd name="connsiteX3574" fmla="*/ 2896429 w 13768337"/>
              <a:gd name="connsiteY3574" fmla="*/ 2671940 h 5071335"/>
              <a:gd name="connsiteX3575" fmla="*/ 2896258 w 13768337"/>
              <a:gd name="connsiteY3575" fmla="*/ 2671701 h 5071335"/>
              <a:gd name="connsiteX3576" fmla="*/ 2885442 w 13768337"/>
              <a:gd name="connsiteY3576" fmla="*/ 2672920 h 5071335"/>
              <a:gd name="connsiteX3577" fmla="*/ 2868651 w 13768337"/>
              <a:gd name="connsiteY3577" fmla="*/ 2670192 h 5071335"/>
              <a:gd name="connsiteX3578" fmla="*/ 2890313 w 13768337"/>
              <a:gd name="connsiteY3578" fmla="*/ 2661806 h 5071335"/>
              <a:gd name="connsiteX3579" fmla="*/ 2887958 w 13768337"/>
              <a:gd name="connsiteY3579" fmla="*/ 2646483 h 5071335"/>
              <a:gd name="connsiteX3580" fmla="*/ 2947735 w 13768337"/>
              <a:gd name="connsiteY3580" fmla="*/ 2640908 h 5071335"/>
              <a:gd name="connsiteX3581" fmla="*/ 2945418 w 13768337"/>
              <a:gd name="connsiteY3581" fmla="*/ 2641187 h 5071335"/>
              <a:gd name="connsiteX3582" fmla="*/ 2944028 w 13768337"/>
              <a:gd name="connsiteY3582" fmla="*/ 2636171 h 5071335"/>
              <a:gd name="connsiteX3583" fmla="*/ 2923638 w 13768337"/>
              <a:gd name="connsiteY3583" fmla="*/ 2626414 h 5071335"/>
              <a:gd name="connsiteX3584" fmla="*/ 4350121 w 13768337"/>
              <a:gd name="connsiteY3584" fmla="*/ 2624901 h 5071335"/>
              <a:gd name="connsiteX3585" fmla="*/ 4335293 w 13768337"/>
              <a:gd name="connsiteY3585" fmla="*/ 2626712 h 5071335"/>
              <a:gd name="connsiteX3586" fmla="*/ 4343635 w 13768337"/>
              <a:gd name="connsiteY3586" fmla="*/ 2637025 h 5071335"/>
              <a:gd name="connsiteX3587" fmla="*/ 4352901 w 13768337"/>
              <a:gd name="connsiteY3587" fmla="*/ 2627549 h 5071335"/>
              <a:gd name="connsiteX3588" fmla="*/ 4350121 w 13768337"/>
              <a:gd name="connsiteY3588" fmla="*/ 2624901 h 5071335"/>
              <a:gd name="connsiteX3589" fmla="*/ 4093401 w 13768337"/>
              <a:gd name="connsiteY3589" fmla="*/ 2624901 h 5071335"/>
              <a:gd name="connsiteX3590" fmla="*/ 4087378 w 13768337"/>
              <a:gd name="connsiteY3590" fmla="*/ 2626712 h 5071335"/>
              <a:gd name="connsiteX3591" fmla="*/ 4096645 w 13768337"/>
              <a:gd name="connsiteY3591" fmla="*/ 2627549 h 5071335"/>
              <a:gd name="connsiteX3592" fmla="*/ 4093401 w 13768337"/>
              <a:gd name="connsiteY3592" fmla="*/ 2624901 h 5071335"/>
              <a:gd name="connsiteX3593" fmla="*/ 4105041 w 13768337"/>
              <a:gd name="connsiteY3593" fmla="*/ 2623739 h 5071335"/>
              <a:gd name="connsiteX3594" fmla="*/ 4103595 w 13768337"/>
              <a:gd name="connsiteY3594" fmla="*/ 2625737 h 5071335"/>
              <a:gd name="connsiteX3595" fmla="*/ 4104522 w 13768337"/>
              <a:gd name="connsiteY3595" fmla="*/ 2625737 h 5071335"/>
              <a:gd name="connsiteX3596" fmla="*/ 4105675 w 13768337"/>
              <a:gd name="connsiteY3596" fmla="*/ 2623744 h 5071335"/>
              <a:gd name="connsiteX3597" fmla="*/ 825547 w 13768337"/>
              <a:gd name="connsiteY3597" fmla="*/ 2620581 h 5071335"/>
              <a:gd name="connsiteX3598" fmla="*/ 846863 w 13768337"/>
              <a:gd name="connsiteY3598" fmla="*/ 2635911 h 5071335"/>
              <a:gd name="connsiteX3599" fmla="*/ 903860 w 13768337"/>
              <a:gd name="connsiteY3599" fmla="*/ 2630894 h 5071335"/>
              <a:gd name="connsiteX3600" fmla="*/ 882081 w 13768337"/>
              <a:gd name="connsiteY3600" fmla="*/ 2625737 h 5071335"/>
              <a:gd name="connsiteX3601" fmla="*/ 877910 w 13768337"/>
              <a:gd name="connsiteY3601" fmla="*/ 2646781 h 5071335"/>
              <a:gd name="connsiteX3602" fmla="*/ 794963 w 13768337"/>
              <a:gd name="connsiteY3602" fmla="*/ 2630894 h 5071335"/>
              <a:gd name="connsiteX3603" fmla="*/ 825547 w 13768337"/>
              <a:gd name="connsiteY3603" fmla="*/ 2620581 h 5071335"/>
              <a:gd name="connsiteX3604" fmla="*/ 13464586 w 13768337"/>
              <a:gd name="connsiteY3604" fmla="*/ 2618276 h 5071335"/>
              <a:gd name="connsiteX3605" fmla="*/ 13482197 w 13768337"/>
              <a:gd name="connsiteY3605" fmla="*/ 2637508 h 5071335"/>
              <a:gd name="connsiteX3606" fmla="*/ 13485439 w 13768337"/>
              <a:gd name="connsiteY3606" fmla="*/ 2633328 h 5071335"/>
              <a:gd name="connsiteX3607" fmla="*/ 13473854 w 13768337"/>
              <a:gd name="connsiteY3607" fmla="*/ 2618276 h 5071335"/>
              <a:gd name="connsiteX3608" fmla="*/ 13526218 w 13768337"/>
              <a:gd name="connsiteY3608" fmla="*/ 2637508 h 5071335"/>
              <a:gd name="connsiteX3609" fmla="*/ 13538729 w 13768337"/>
              <a:gd name="connsiteY3609" fmla="*/ 2619670 h 5071335"/>
              <a:gd name="connsiteX3610" fmla="*/ 13538729 w 13768337"/>
              <a:gd name="connsiteY3610" fmla="*/ 2623850 h 5071335"/>
              <a:gd name="connsiteX3611" fmla="*/ 13556340 w 13768337"/>
              <a:gd name="connsiteY3611" fmla="*/ 2638902 h 5071335"/>
              <a:gd name="connsiteX3612" fmla="*/ 13557730 w 13768337"/>
              <a:gd name="connsiteY3612" fmla="*/ 2663290 h 5071335"/>
              <a:gd name="connsiteX3613" fmla="*/ 13545219 w 13768337"/>
              <a:gd name="connsiteY3613" fmla="*/ 2685169 h 5071335"/>
              <a:gd name="connsiteX3614" fmla="*/ 13529463 w 13768337"/>
              <a:gd name="connsiteY3614" fmla="*/ 2674439 h 5071335"/>
              <a:gd name="connsiteX3615" fmla="*/ 13522974 w 13768337"/>
              <a:gd name="connsiteY3615" fmla="*/ 2686563 h 5071335"/>
              <a:gd name="connsiteX3616" fmla="*/ 13528071 w 13768337"/>
              <a:gd name="connsiteY3616" fmla="*/ 2696458 h 5071335"/>
              <a:gd name="connsiteX3617" fmla="*/ 13444197 w 13768337"/>
              <a:gd name="connsiteY3617" fmla="*/ 2657994 h 5071335"/>
              <a:gd name="connsiteX3618" fmla="*/ 13467831 w 13768337"/>
              <a:gd name="connsiteY3618" fmla="*/ 2655206 h 5071335"/>
              <a:gd name="connsiteX3619" fmla="*/ 13450684 w 13768337"/>
              <a:gd name="connsiteY3619" fmla="*/ 2648099 h 5071335"/>
              <a:gd name="connsiteX3620" fmla="*/ 13476172 w 13768337"/>
              <a:gd name="connsiteY3620" fmla="*/ 2643082 h 5071335"/>
              <a:gd name="connsiteX3621" fmla="*/ 13448831 w 13768337"/>
              <a:gd name="connsiteY3621" fmla="*/ 2628032 h 5071335"/>
              <a:gd name="connsiteX3622" fmla="*/ 13464586 w 13768337"/>
              <a:gd name="connsiteY3622" fmla="*/ 2618276 h 5071335"/>
              <a:gd name="connsiteX3623" fmla="*/ 982637 w 13768337"/>
              <a:gd name="connsiteY3623" fmla="*/ 2618211 h 5071335"/>
              <a:gd name="connsiteX3624" fmla="*/ 982637 w 13768337"/>
              <a:gd name="connsiteY3624" fmla="*/ 2635911 h 5071335"/>
              <a:gd name="connsiteX3625" fmla="*/ 962711 w 13768337"/>
              <a:gd name="connsiteY3625" fmla="*/ 2630336 h 5071335"/>
              <a:gd name="connsiteX3626" fmla="*/ 982637 w 13768337"/>
              <a:gd name="connsiteY3626" fmla="*/ 2618211 h 5071335"/>
              <a:gd name="connsiteX3627" fmla="*/ 2078564 w 13768337"/>
              <a:gd name="connsiteY3627" fmla="*/ 2617794 h 5071335"/>
              <a:gd name="connsiteX3628" fmla="*/ 2041492 w 13768337"/>
              <a:gd name="connsiteY3628" fmla="*/ 2643018 h 5071335"/>
              <a:gd name="connsiteX3629" fmla="*/ 2041492 w 13768337"/>
              <a:gd name="connsiteY3629" fmla="*/ 2652495 h 5071335"/>
              <a:gd name="connsiteX3630" fmla="*/ 2047980 w 13768337"/>
              <a:gd name="connsiteY3630" fmla="*/ 2650125 h 5071335"/>
              <a:gd name="connsiteX3631" fmla="*/ 2047055 w 13768337"/>
              <a:gd name="connsiteY3631" fmla="*/ 2648592 h 5071335"/>
              <a:gd name="connsiteX3632" fmla="*/ 2049370 w 13768337"/>
              <a:gd name="connsiteY3632" fmla="*/ 2648592 h 5071335"/>
              <a:gd name="connsiteX3633" fmla="*/ 2068833 w 13768337"/>
              <a:gd name="connsiteY3633" fmla="*/ 2647199 h 5071335"/>
              <a:gd name="connsiteX3634" fmla="*/ 2068833 w 13768337"/>
              <a:gd name="connsiteY3634" fmla="*/ 2648592 h 5071335"/>
              <a:gd name="connsiteX3635" fmla="*/ 2073931 w 13768337"/>
              <a:gd name="connsiteY3635" fmla="*/ 2653749 h 5071335"/>
              <a:gd name="connsiteX3636" fmla="*/ 2064199 w 13768337"/>
              <a:gd name="connsiteY3636" fmla="*/ 2675350 h 5071335"/>
              <a:gd name="connsiteX3637" fmla="*/ 2110539 w 13768337"/>
              <a:gd name="connsiteY3637" fmla="*/ 2659323 h 5071335"/>
              <a:gd name="connsiteX3638" fmla="*/ 2078564 w 13768337"/>
              <a:gd name="connsiteY3638" fmla="*/ 2617794 h 5071335"/>
              <a:gd name="connsiteX3639" fmla="*/ 1003490 w 13768337"/>
              <a:gd name="connsiteY3639" fmla="*/ 2616400 h 5071335"/>
              <a:gd name="connsiteX3640" fmla="*/ 1027123 w 13768337"/>
              <a:gd name="connsiteY3640" fmla="*/ 2617794 h 5071335"/>
              <a:gd name="connsiteX3641" fmla="*/ 990515 w 13768337"/>
              <a:gd name="connsiteY3641" fmla="*/ 2631451 h 5071335"/>
              <a:gd name="connsiteX3642" fmla="*/ 1003490 w 13768337"/>
              <a:gd name="connsiteY3642" fmla="*/ 2616400 h 5071335"/>
              <a:gd name="connsiteX3643" fmla="*/ 2629729 w 13768337"/>
              <a:gd name="connsiteY3643" fmla="*/ 2616274 h 5071335"/>
              <a:gd name="connsiteX3644" fmla="*/ 2628613 w 13768337"/>
              <a:gd name="connsiteY3644" fmla="*/ 2627131 h 5071335"/>
              <a:gd name="connsiteX3645" fmla="*/ 2653636 w 13768337"/>
              <a:gd name="connsiteY3645" fmla="*/ 2623229 h 5071335"/>
              <a:gd name="connsiteX3646" fmla="*/ 2641363 w 13768337"/>
              <a:gd name="connsiteY3646" fmla="*/ 2618236 h 5071335"/>
              <a:gd name="connsiteX3647" fmla="*/ 2704115 w 13768337"/>
              <a:gd name="connsiteY3647" fmla="*/ 2615723 h 5071335"/>
              <a:gd name="connsiteX3648" fmla="*/ 2685918 w 13768337"/>
              <a:gd name="connsiteY3648" fmla="*/ 2616381 h 5071335"/>
              <a:gd name="connsiteX3649" fmla="*/ 2665672 w 13768337"/>
              <a:gd name="connsiteY3649" fmla="*/ 2617801 h 5071335"/>
              <a:gd name="connsiteX3650" fmla="*/ 2666147 w 13768337"/>
              <a:gd name="connsiteY3650" fmla="*/ 2618211 h 5071335"/>
              <a:gd name="connsiteX3651" fmla="*/ 2661515 w 13768337"/>
              <a:gd name="connsiteY3651" fmla="*/ 2623786 h 5071335"/>
              <a:gd name="connsiteX3652" fmla="*/ 2716196 w 13768337"/>
              <a:gd name="connsiteY3652" fmla="*/ 2627131 h 5071335"/>
              <a:gd name="connsiteX3653" fmla="*/ 2606370 w 13768337"/>
              <a:gd name="connsiteY3653" fmla="*/ 2652495 h 5071335"/>
              <a:gd name="connsiteX3654" fmla="*/ 2643442 w 13768337"/>
              <a:gd name="connsiteY3654" fmla="*/ 2690402 h 5071335"/>
              <a:gd name="connsiteX3655" fmla="*/ 2628613 w 13768337"/>
              <a:gd name="connsiteY3655" fmla="*/ 2721199 h 5071335"/>
              <a:gd name="connsiteX3656" fmla="*/ 2628613 w 13768337"/>
              <a:gd name="connsiteY3656" fmla="*/ 2723568 h 5071335"/>
              <a:gd name="connsiteX3657" fmla="*/ 2651320 w 13768337"/>
              <a:gd name="connsiteY3657" fmla="*/ 2723568 h 5071335"/>
              <a:gd name="connsiteX3658" fmla="*/ 2643442 w 13768337"/>
              <a:gd name="connsiteY3658" fmla="*/ 2715625 h 5071335"/>
              <a:gd name="connsiteX3659" fmla="*/ 2694415 w 13768337"/>
              <a:gd name="connsiteY3659" fmla="*/ 2704755 h 5071335"/>
              <a:gd name="connsiteX3660" fmla="*/ 2679586 w 13768337"/>
              <a:gd name="connsiteY3660" fmla="*/ 2684827 h 5071335"/>
              <a:gd name="connsiteX3661" fmla="*/ 2665221 w 13768337"/>
              <a:gd name="connsiteY3661" fmla="*/ 2699599 h 5071335"/>
              <a:gd name="connsiteX3662" fmla="*/ 2624442 w 13768337"/>
              <a:gd name="connsiteY3662" fmla="*/ 2663226 h 5071335"/>
              <a:gd name="connsiteX3663" fmla="*/ 2716196 w 13768337"/>
              <a:gd name="connsiteY3663" fmla="*/ 2668800 h 5071335"/>
              <a:gd name="connsiteX3664" fmla="*/ 2716196 w 13768337"/>
              <a:gd name="connsiteY3664" fmla="*/ 2665873 h 5071335"/>
              <a:gd name="connsiteX3665" fmla="*/ 2726390 w 13768337"/>
              <a:gd name="connsiteY3665" fmla="*/ 2663226 h 5071335"/>
              <a:gd name="connsiteX3666" fmla="*/ 2721292 w 13768337"/>
              <a:gd name="connsiteY3666" fmla="*/ 2647199 h 5071335"/>
              <a:gd name="connsiteX3667" fmla="*/ 2694415 w 13768337"/>
              <a:gd name="connsiteY3667" fmla="*/ 2652495 h 5071335"/>
              <a:gd name="connsiteX3668" fmla="*/ 2734267 w 13768337"/>
              <a:gd name="connsiteY3668" fmla="*/ 2641625 h 5071335"/>
              <a:gd name="connsiteX3669" fmla="*/ 2724130 w 13768337"/>
              <a:gd name="connsiteY3669" fmla="*/ 2628194 h 5071335"/>
              <a:gd name="connsiteX3670" fmla="*/ 2724562 w 13768337"/>
              <a:gd name="connsiteY3670" fmla="*/ 2622799 h 5071335"/>
              <a:gd name="connsiteX3671" fmla="*/ 2719933 w 13768337"/>
              <a:gd name="connsiteY3671" fmla="*/ 2619064 h 5071335"/>
              <a:gd name="connsiteX3672" fmla="*/ 2704115 w 13768337"/>
              <a:gd name="connsiteY3672" fmla="*/ 2615723 h 5071335"/>
              <a:gd name="connsiteX3673" fmla="*/ 4209336 w 13768337"/>
              <a:gd name="connsiteY3673" fmla="*/ 2614724 h 5071335"/>
              <a:gd name="connsiteX3674" fmla="*/ 4202260 w 13768337"/>
              <a:gd name="connsiteY3674" fmla="*/ 2615328 h 5071335"/>
              <a:gd name="connsiteX3675" fmla="*/ 4205253 w 13768337"/>
              <a:gd name="connsiteY3675" fmla="*/ 2619117 h 5071335"/>
              <a:gd name="connsiteX3676" fmla="*/ 4208787 w 13768337"/>
              <a:gd name="connsiteY3676" fmla="*/ 2630894 h 5071335"/>
              <a:gd name="connsiteX3677" fmla="*/ 4192103 w 13768337"/>
              <a:gd name="connsiteY3677" fmla="*/ 2624343 h 5071335"/>
              <a:gd name="connsiteX3678" fmla="*/ 4168471 w 13768337"/>
              <a:gd name="connsiteY3678" fmla="*/ 2626712 h 5071335"/>
              <a:gd name="connsiteX3679" fmla="*/ 4180056 w 13768337"/>
              <a:gd name="connsiteY3679" fmla="*/ 2617794 h 5071335"/>
              <a:gd name="connsiteX3680" fmla="*/ 4180798 w 13768337"/>
              <a:gd name="connsiteY3680" fmla="*/ 2617400 h 5071335"/>
              <a:gd name="connsiteX3681" fmla="*/ 4165889 w 13768337"/>
              <a:gd name="connsiteY3681" fmla="*/ 2619050 h 5071335"/>
              <a:gd name="connsiteX3682" fmla="*/ 4164764 w 13768337"/>
              <a:gd name="connsiteY3682" fmla="*/ 2619327 h 5071335"/>
              <a:gd name="connsiteX3683" fmla="*/ 4164301 w 13768337"/>
              <a:gd name="connsiteY3683" fmla="*/ 2628524 h 5071335"/>
              <a:gd name="connsiteX3684" fmla="*/ 4169398 w 13768337"/>
              <a:gd name="connsiteY3684" fmla="*/ 2630336 h 5071335"/>
              <a:gd name="connsiteX3685" fmla="*/ 4160593 w 13768337"/>
              <a:gd name="connsiteY3685" fmla="*/ 2634656 h 5071335"/>
              <a:gd name="connsiteX3686" fmla="*/ 4156885 w 13768337"/>
              <a:gd name="connsiteY3686" fmla="*/ 2641206 h 5071335"/>
              <a:gd name="connsiteX3687" fmla="*/ 4136497 w 13768337"/>
              <a:gd name="connsiteY3687" fmla="*/ 2637025 h 5071335"/>
              <a:gd name="connsiteX3688" fmla="*/ 4146227 w 13768337"/>
              <a:gd name="connsiteY3688" fmla="*/ 2654865 h 5071335"/>
              <a:gd name="connsiteX3689" fmla="*/ 4120741 w 13768337"/>
              <a:gd name="connsiteY3689" fmla="*/ 2664062 h 5071335"/>
              <a:gd name="connsiteX3690" fmla="*/ 4129082 w 13768337"/>
              <a:gd name="connsiteY3690" fmla="*/ 2673538 h 5071335"/>
              <a:gd name="connsiteX3691" fmla="*/ 4130009 w 13768337"/>
              <a:gd name="connsiteY3691" fmla="*/ 2678555 h 5071335"/>
              <a:gd name="connsiteX3692" fmla="*/ 4131863 w 13768337"/>
              <a:gd name="connsiteY3692" fmla="*/ 2689286 h 5071335"/>
              <a:gd name="connsiteX3693" fmla="*/ 4100352 w 13768337"/>
              <a:gd name="connsiteY3693" fmla="*/ 2661693 h 5071335"/>
              <a:gd name="connsiteX3694" fmla="*/ 4114254 w 13768337"/>
              <a:gd name="connsiteY3694" fmla="*/ 2648175 h 5071335"/>
              <a:gd name="connsiteX3695" fmla="*/ 4109156 w 13768337"/>
              <a:gd name="connsiteY3695" fmla="*/ 2637025 h 5071335"/>
              <a:gd name="connsiteX3696" fmla="*/ 4099426 w 13768337"/>
              <a:gd name="connsiteY3696" fmla="*/ 2640371 h 5071335"/>
              <a:gd name="connsiteX3697" fmla="*/ 4087378 w 13768337"/>
              <a:gd name="connsiteY3697" fmla="*/ 2649149 h 5071335"/>
              <a:gd name="connsiteX3698" fmla="*/ 4076256 w 13768337"/>
              <a:gd name="connsiteY3698" fmla="*/ 2670192 h 5071335"/>
              <a:gd name="connsiteX3699" fmla="*/ 4110548 w 13768337"/>
              <a:gd name="connsiteY3699" fmla="*/ 2676186 h 5071335"/>
              <a:gd name="connsiteX3700" fmla="*/ 4105913 w 13768337"/>
              <a:gd name="connsiteY3700" fmla="*/ 2689286 h 5071335"/>
              <a:gd name="connsiteX3701" fmla="*/ 4112400 w 13768337"/>
              <a:gd name="connsiteY3701" fmla="*/ 2693049 h 5071335"/>
              <a:gd name="connsiteX3702" fmla="*/ 4113327 w 13768337"/>
              <a:gd name="connsiteY3702" fmla="*/ 2693049 h 5071335"/>
              <a:gd name="connsiteX3703" fmla="*/ 4116571 w 13768337"/>
              <a:gd name="connsiteY3703" fmla="*/ 2679531 h 5071335"/>
              <a:gd name="connsiteX3704" fmla="*/ 4116571 w 13768337"/>
              <a:gd name="connsiteY3704" fmla="*/ 2693606 h 5071335"/>
              <a:gd name="connsiteX3705" fmla="*/ 4126302 w 13768337"/>
              <a:gd name="connsiteY3705" fmla="*/ 2697230 h 5071335"/>
              <a:gd name="connsiteX3706" fmla="*/ 4144374 w 13768337"/>
              <a:gd name="connsiteY3706" fmla="*/ 2693049 h 5071335"/>
              <a:gd name="connsiteX3707" fmla="*/ 4139740 w 13768337"/>
              <a:gd name="connsiteY3707" fmla="*/ 2705870 h 5071335"/>
              <a:gd name="connsiteX3708" fmla="*/ 4145765 w 13768337"/>
              <a:gd name="connsiteY3708" fmla="*/ 2709493 h 5071335"/>
              <a:gd name="connsiteX3709" fmla="*/ 4149472 w 13768337"/>
              <a:gd name="connsiteY3709" fmla="*/ 2706705 h 5071335"/>
              <a:gd name="connsiteX3710" fmla="*/ 4148082 w 13768337"/>
              <a:gd name="connsiteY3710" fmla="*/ 2711444 h 5071335"/>
              <a:gd name="connsiteX3711" fmla="*/ 4154568 w 13768337"/>
              <a:gd name="connsiteY3711" fmla="*/ 2715068 h 5071335"/>
              <a:gd name="connsiteX3712" fmla="*/ 4155959 w 13768337"/>
              <a:gd name="connsiteY3712" fmla="*/ 2700157 h 5071335"/>
              <a:gd name="connsiteX3713" fmla="*/ 4166153 w 13768337"/>
              <a:gd name="connsiteY3713" fmla="*/ 2703780 h 5071335"/>
              <a:gd name="connsiteX3714" fmla="*/ 4166618 w 13768337"/>
              <a:gd name="connsiteY3714" fmla="*/ 2689286 h 5071335"/>
              <a:gd name="connsiteX3715" fmla="*/ 4183299 w 13768337"/>
              <a:gd name="connsiteY3715" fmla="*/ 2692212 h 5071335"/>
              <a:gd name="connsiteX3716" fmla="*/ 4172641 w 13768337"/>
              <a:gd name="connsiteY3716" fmla="*/ 2704755 h 5071335"/>
              <a:gd name="connsiteX3717" fmla="*/ 4190250 w 13768337"/>
              <a:gd name="connsiteY3717" fmla="*/ 2711862 h 5071335"/>
              <a:gd name="connsiteX3718" fmla="*/ 4208787 w 13768337"/>
              <a:gd name="connsiteY3718" fmla="*/ 2709075 h 5071335"/>
              <a:gd name="connsiteX3719" fmla="*/ 4214347 w 13768337"/>
              <a:gd name="connsiteY3719" fmla="*/ 2693049 h 5071335"/>
              <a:gd name="connsiteX3720" fmla="*/ 4212956 w 13768337"/>
              <a:gd name="connsiteY3720" fmla="*/ 2692212 h 5071335"/>
              <a:gd name="connsiteX3721" fmla="*/ 4189323 w 13768337"/>
              <a:gd name="connsiteY3721" fmla="*/ 2697787 h 5071335"/>
              <a:gd name="connsiteX3722" fmla="*/ 4205079 w 13768337"/>
              <a:gd name="connsiteY3722" fmla="*/ 2688450 h 5071335"/>
              <a:gd name="connsiteX3723" fmla="*/ 4195348 w 13768337"/>
              <a:gd name="connsiteY3723" fmla="*/ 2690402 h 5071335"/>
              <a:gd name="connsiteX3724" fmla="*/ 4196275 w 13768337"/>
              <a:gd name="connsiteY3724" fmla="*/ 2681899 h 5071335"/>
              <a:gd name="connsiteX3725" fmla="*/ 4176349 w 13768337"/>
              <a:gd name="connsiteY3725" fmla="*/ 2688032 h 5071335"/>
              <a:gd name="connsiteX3726" fmla="*/ 4137887 w 13768337"/>
              <a:gd name="connsiteY3726" fmla="*/ 2686639 h 5071335"/>
              <a:gd name="connsiteX3727" fmla="*/ 4130009 w 13768337"/>
              <a:gd name="connsiteY3727" fmla="*/ 2667825 h 5071335"/>
              <a:gd name="connsiteX3728" fmla="*/ 4193495 w 13768337"/>
              <a:gd name="connsiteY3728" fmla="*/ 2668242 h 5071335"/>
              <a:gd name="connsiteX3729" fmla="*/ 4186544 w 13768337"/>
              <a:gd name="connsiteY3729" fmla="*/ 2659323 h 5071335"/>
              <a:gd name="connsiteX3730" fmla="*/ 4241687 w 13768337"/>
              <a:gd name="connsiteY3730" fmla="*/ 2638001 h 5071335"/>
              <a:gd name="connsiteX3731" fmla="*/ 4217591 w 13768337"/>
              <a:gd name="connsiteY3731" fmla="*/ 2639813 h 5071335"/>
              <a:gd name="connsiteX3732" fmla="*/ 4228405 w 13768337"/>
              <a:gd name="connsiteY3732" fmla="*/ 2612513 h 5071335"/>
              <a:gd name="connsiteX3733" fmla="*/ 4224078 w 13768337"/>
              <a:gd name="connsiteY3733" fmla="*/ 2615982 h 5071335"/>
              <a:gd name="connsiteX3734" fmla="*/ 4220835 w 13768337"/>
              <a:gd name="connsiteY3734" fmla="*/ 2615425 h 5071335"/>
              <a:gd name="connsiteX3735" fmla="*/ 4224078 w 13768337"/>
              <a:gd name="connsiteY3735" fmla="*/ 2619605 h 5071335"/>
              <a:gd name="connsiteX3736" fmla="*/ 4232535 w 13768337"/>
              <a:gd name="connsiteY3736" fmla="*/ 2614640 h 5071335"/>
              <a:gd name="connsiteX3737" fmla="*/ 4233046 w 13768337"/>
              <a:gd name="connsiteY3737" fmla="*/ 2614499 h 5071335"/>
              <a:gd name="connsiteX3738" fmla="*/ 4370511 w 13768337"/>
              <a:gd name="connsiteY3738" fmla="*/ 2612220 h 5071335"/>
              <a:gd name="connsiteX3739" fmla="*/ 4362633 w 13768337"/>
              <a:gd name="connsiteY3739" fmla="*/ 2618769 h 5071335"/>
              <a:gd name="connsiteX3740" fmla="*/ 4364121 w 13768337"/>
              <a:gd name="connsiteY3740" fmla="*/ 2620260 h 5071335"/>
              <a:gd name="connsiteX3741" fmla="*/ 4368689 w 13768337"/>
              <a:gd name="connsiteY3741" fmla="*/ 2621024 h 5071335"/>
              <a:gd name="connsiteX3742" fmla="*/ 4374526 w 13768337"/>
              <a:gd name="connsiteY3742" fmla="*/ 2624046 h 5071335"/>
              <a:gd name="connsiteX3743" fmla="*/ 4382229 w 13768337"/>
              <a:gd name="connsiteY3743" fmla="*/ 2613786 h 5071335"/>
              <a:gd name="connsiteX3744" fmla="*/ 4383495 w 13768337"/>
              <a:gd name="connsiteY3744" fmla="*/ 2613631 h 5071335"/>
              <a:gd name="connsiteX3745" fmla="*/ 4383487 w 13768337"/>
              <a:gd name="connsiteY3745" fmla="*/ 2613613 h 5071335"/>
              <a:gd name="connsiteX3746" fmla="*/ 4370511 w 13768337"/>
              <a:gd name="connsiteY3746" fmla="*/ 2612220 h 5071335"/>
              <a:gd name="connsiteX3747" fmla="*/ 13355226 w 13768337"/>
              <a:gd name="connsiteY3747" fmla="*/ 2611726 h 5071335"/>
              <a:gd name="connsiteX3748" fmla="*/ 13444197 w 13768337"/>
              <a:gd name="connsiteY3748" fmla="*/ 2625662 h 5071335"/>
              <a:gd name="connsiteX3749" fmla="*/ 13432613 w 13768337"/>
              <a:gd name="connsiteY3749" fmla="*/ 2643500 h 5071335"/>
              <a:gd name="connsiteX3750" fmla="*/ 13428443 w 13768337"/>
              <a:gd name="connsiteY3750" fmla="*/ 2627614 h 5071335"/>
              <a:gd name="connsiteX3751" fmla="*/ 13416394 w 13768337"/>
              <a:gd name="connsiteY3751" fmla="*/ 2644893 h 5071335"/>
              <a:gd name="connsiteX3752" fmla="*/ 13356615 w 13768337"/>
              <a:gd name="connsiteY3752" fmla="*/ 2628867 h 5071335"/>
              <a:gd name="connsiteX3753" fmla="*/ 13355226 w 13768337"/>
              <a:gd name="connsiteY3753" fmla="*/ 2611726 h 5071335"/>
              <a:gd name="connsiteX3754" fmla="*/ 2618351 w 13768337"/>
              <a:gd name="connsiteY3754" fmla="*/ 2610518 h 5071335"/>
              <a:gd name="connsiteX3755" fmla="*/ 2614711 w 13768337"/>
              <a:gd name="connsiteY3755" fmla="*/ 2610686 h 5071335"/>
              <a:gd name="connsiteX3756" fmla="*/ 2560493 w 13768337"/>
              <a:gd name="connsiteY3756" fmla="*/ 2616958 h 5071335"/>
              <a:gd name="connsiteX3757" fmla="*/ 2564202 w 13768337"/>
              <a:gd name="connsiteY3757" fmla="*/ 2630336 h 5071335"/>
              <a:gd name="connsiteX3758" fmla="*/ 2608224 w 13768337"/>
              <a:gd name="connsiteY3758" fmla="*/ 2624343 h 5071335"/>
              <a:gd name="connsiteX3759" fmla="*/ 2624213 w 13768337"/>
              <a:gd name="connsiteY3759" fmla="*/ 2613886 h 5071335"/>
              <a:gd name="connsiteX3760" fmla="*/ 34070 w 13768337"/>
              <a:gd name="connsiteY3760" fmla="*/ 2607481 h 5071335"/>
              <a:gd name="connsiteX3761" fmla="*/ 54459 w 13768337"/>
              <a:gd name="connsiteY3761" fmla="*/ 2609293 h 5071335"/>
              <a:gd name="connsiteX3762" fmla="*/ 28972 w 13768337"/>
              <a:gd name="connsiteY3762" fmla="*/ 2615425 h 5071335"/>
              <a:gd name="connsiteX3763" fmla="*/ 34070 w 13768337"/>
              <a:gd name="connsiteY3763" fmla="*/ 2607481 h 5071335"/>
              <a:gd name="connsiteX3764" fmla="*/ 4406192 w 13768337"/>
              <a:gd name="connsiteY3764" fmla="*/ 2604694 h 5071335"/>
              <a:gd name="connsiteX3765" fmla="*/ 4388119 w 13768337"/>
              <a:gd name="connsiteY3765" fmla="*/ 2613055 h 5071335"/>
              <a:gd name="connsiteX3766" fmla="*/ 4388114 w 13768337"/>
              <a:gd name="connsiteY3766" fmla="*/ 2613066 h 5071335"/>
              <a:gd name="connsiteX3767" fmla="*/ 4398621 w 13768337"/>
              <a:gd name="connsiteY3767" fmla="*/ 2611782 h 5071335"/>
              <a:gd name="connsiteX3768" fmla="*/ 4394793 w 13768337"/>
              <a:gd name="connsiteY3768" fmla="*/ 2620433 h 5071335"/>
              <a:gd name="connsiteX3769" fmla="*/ 4397620 w 13768337"/>
              <a:gd name="connsiteY3769" fmla="*/ 2620668 h 5071335"/>
              <a:gd name="connsiteX3770" fmla="*/ 4406192 w 13768337"/>
              <a:gd name="connsiteY3770" fmla="*/ 2621138 h 5071335"/>
              <a:gd name="connsiteX3771" fmla="*/ 4393971 w 13768337"/>
              <a:gd name="connsiteY3771" fmla="*/ 2629918 h 5071335"/>
              <a:gd name="connsiteX3772" fmla="*/ 4390641 w 13768337"/>
              <a:gd name="connsiteY3772" fmla="*/ 2626403 h 5071335"/>
              <a:gd name="connsiteX3773" fmla="*/ 4377435 w 13768337"/>
              <a:gd name="connsiteY3773" fmla="*/ 2631271 h 5071335"/>
              <a:gd name="connsiteX3774" fmla="*/ 4379084 w 13768337"/>
              <a:gd name="connsiteY3774" fmla="*/ 2635388 h 5071335"/>
              <a:gd name="connsiteX3775" fmla="*/ 4375608 w 13768337"/>
              <a:gd name="connsiteY3775" fmla="*/ 2643018 h 5071335"/>
              <a:gd name="connsiteX3776" fmla="*/ 4410362 w 13768337"/>
              <a:gd name="connsiteY3776" fmla="*/ 2638279 h 5071335"/>
              <a:gd name="connsiteX3777" fmla="*/ 4406192 w 13768337"/>
              <a:gd name="connsiteY3777" fmla="*/ 2604694 h 5071335"/>
              <a:gd name="connsiteX3778" fmla="*/ 733794 w 13768337"/>
              <a:gd name="connsiteY3778" fmla="*/ 2603718 h 5071335"/>
              <a:gd name="connsiteX3779" fmla="*/ 733794 w 13768337"/>
              <a:gd name="connsiteY3779" fmla="*/ 2619327 h 5071335"/>
              <a:gd name="connsiteX3780" fmla="*/ 701357 w 13768337"/>
              <a:gd name="connsiteY3780" fmla="*/ 2629361 h 5071335"/>
              <a:gd name="connsiteX3781" fmla="*/ 691162 w 13768337"/>
              <a:gd name="connsiteY3781" fmla="*/ 2608874 h 5071335"/>
              <a:gd name="connsiteX3782" fmla="*/ 733794 w 13768337"/>
              <a:gd name="connsiteY3782" fmla="*/ 2603718 h 5071335"/>
              <a:gd name="connsiteX3783" fmla="*/ 4382712 w 13768337"/>
              <a:gd name="connsiteY3783" fmla="*/ 2603122 h 5071335"/>
              <a:gd name="connsiteX3784" fmla="*/ 4377248 w 13768337"/>
              <a:gd name="connsiteY3784" fmla="*/ 2603623 h 5071335"/>
              <a:gd name="connsiteX3785" fmla="*/ 4374746 w 13768337"/>
              <a:gd name="connsiteY3785" fmla="*/ 2603920 h 5071335"/>
              <a:gd name="connsiteX3786" fmla="*/ 4375144 w 13768337"/>
              <a:gd name="connsiteY3786" fmla="*/ 2605112 h 5071335"/>
              <a:gd name="connsiteX3787" fmla="*/ 4382095 w 13768337"/>
              <a:gd name="connsiteY3787" fmla="*/ 2605112 h 5071335"/>
              <a:gd name="connsiteX3788" fmla="*/ 4393560 w 13768337"/>
              <a:gd name="connsiteY3788" fmla="*/ 2602127 h 5071335"/>
              <a:gd name="connsiteX3789" fmla="*/ 4391817 w 13768337"/>
              <a:gd name="connsiteY3789" fmla="*/ 2602287 h 5071335"/>
              <a:gd name="connsiteX3790" fmla="*/ 4391364 w 13768337"/>
              <a:gd name="connsiteY3790" fmla="*/ 2603718 h 5071335"/>
              <a:gd name="connsiteX3791" fmla="*/ 1014612 w 13768337"/>
              <a:gd name="connsiteY3791" fmla="*/ 2600095 h 5071335"/>
              <a:gd name="connsiteX3792" fmla="*/ 1027123 w 13768337"/>
              <a:gd name="connsiteY3792" fmla="*/ 2603300 h 5071335"/>
              <a:gd name="connsiteX3793" fmla="*/ 977540 w 13768337"/>
              <a:gd name="connsiteY3793" fmla="*/ 2609293 h 5071335"/>
              <a:gd name="connsiteX3794" fmla="*/ 1001636 w 13768337"/>
              <a:gd name="connsiteY3794" fmla="*/ 2600374 h 5071335"/>
              <a:gd name="connsiteX3795" fmla="*/ 1014612 w 13768337"/>
              <a:gd name="connsiteY3795" fmla="*/ 2600095 h 5071335"/>
              <a:gd name="connsiteX3796" fmla="*/ 814889 w 13768337"/>
              <a:gd name="connsiteY3796" fmla="*/ 2595914 h 5071335"/>
              <a:gd name="connsiteX3797" fmla="*/ 784768 w 13768337"/>
              <a:gd name="connsiteY3797" fmla="*/ 2603718 h 5071335"/>
              <a:gd name="connsiteX3798" fmla="*/ 814889 w 13768337"/>
              <a:gd name="connsiteY3798" fmla="*/ 2595914 h 5071335"/>
              <a:gd name="connsiteX3799" fmla="*/ 13443734 w 13768337"/>
              <a:gd name="connsiteY3799" fmla="*/ 2585527 h 5071335"/>
              <a:gd name="connsiteX3800" fmla="*/ 13463660 w 13768337"/>
              <a:gd name="connsiteY3800" fmla="*/ 2587338 h 5071335"/>
              <a:gd name="connsiteX3801" fmla="*/ 13439564 w 13768337"/>
              <a:gd name="connsiteY3801" fmla="*/ 2590682 h 5071335"/>
              <a:gd name="connsiteX3802" fmla="*/ 13443734 w 13768337"/>
              <a:gd name="connsiteY3802" fmla="*/ 2585527 h 5071335"/>
              <a:gd name="connsiteX3803" fmla="*/ 13746794 w 13768337"/>
              <a:gd name="connsiteY3803" fmla="*/ 2581763 h 5071335"/>
              <a:gd name="connsiteX3804" fmla="*/ 13760231 w 13768337"/>
              <a:gd name="connsiteY3804" fmla="*/ 2589707 h 5071335"/>
              <a:gd name="connsiteX3805" fmla="*/ 13735672 w 13768337"/>
              <a:gd name="connsiteY3805" fmla="*/ 2593051 h 5071335"/>
              <a:gd name="connsiteX3806" fmla="*/ 13746794 w 13768337"/>
              <a:gd name="connsiteY3806" fmla="*/ 2581763 h 5071335"/>
              <a:gd name="connsiteX3807" fmla="*/ 2147146 w 13768337"/>
              <a:gd name="connsiteY3807" fmla="*/ 2570411 h 5071335"/>
              <a:gd name="connsiteX3808" fmla="*/ 2087832 w 13768337"/>
              <a:gd name="connsiteY3808" fmla="*/ 2601489 h 5071335"/>
              <a:gd name="connsiteX3809" fmla="*/ 2100343 w 13768337"/>
              <a:gd name="connsiteY3809" fmla="*/ 2622950 h 5071335"/>
              <a:gd name="connsiteX3810" fmla="*/ 2119807 w 13768337"/>
              <a:gd name="connsiteY3810" fmla="*/ 2590618 h 5071335"/>
              <a:gd name="connsiteX3811" fmla="*/ 2161512 w 13768337"/>
              <a:gd name="connsiteY3811" fmla="*/ 2590618 h 5071335"/>
              <a:gd name="connsiteX3812" fmla="*/ 2129537 w 13768337"/>
              <a:gd name="connsiteY3812" fmla="*/ 2612220 h 5071335"/>
              <a:gd name="connsiteX3813" fmla="*/ 2152244 w 13768337"/>
              <a:gd name="connsiteY3813" fmla="*/ 2622950 h 5071335"/>
              <a:gd name="connsiteX3814" fmla="*/ 2179120 w 13768337"/>
              <a:gd name="connsiteY3814" fmla="*/ 2636468 h 5071335"/>
              <a:gd name="connsiteX3815" fmla="*/ 2174024 w 13768337"/>
              <a:gd name="connsiteY3815" fmla="*/ 2636468 h 5071335"/>
              <a:gd name="connsiteX3816" fmla="*/ 2164756 w 13768337"/>
              <a:gd name="connsiteY3816" fmla="*/ 2639255 h 5071335"/>
              <a:gd name="connsiteX3817" fmla="*/ 2166145 w 13768337"/>
              <a:gd name="connsiteY3817" fmla="*/ 2648592 h 5071335"/>
              <a:gd name="connsiteX3818" fmla="*/ 2175877 w 13768337"/>
              <a:gd name="connsiteY3818" fmla="*/ 2650125 h 5071335"/>
              <a:gd name="connsiteX3819" fmla="*/ 2179120 w 13768337"/>
              <a:gd name="connsiteY3819" fmla="*/ 2636468 h 5071335"/>
              <a:gd name="connsiteX3820" fmla="*/ 2198121 w 13768337"/>
              <a:gd name="connsiteY3820" fmla="*/ 2643018 h 5071335"/>
              <a:gd name="connsiteX3821" fmla="*/ 2193486 w 13768337"/>
              <a:gd name="connsiteY3821" fmla="*/ 2622950 h 5071335"/>
              <a:gd name="connsiteX3822" fmla="*/ 2239362 w 13768337"/>
              <a:gd name="connsiteY3822" fmla="*/ 2633821 h 5071335"/>
              <a:gd name="connsiteX3823" fmla="*/ 2224997 w 13768337"/>
              <a:gd name="connsiteY3823" fmla="*/ 2648592 h 5071335"/>
              <a:gd name="connsiteX3824" fmla="*/ 2262068 w 13768337"/>
              <a:gd name="connsiteY3824" fmla="*/ 2664620 h 5071335"/>
              <a:gd name="connsiteX3825" fmla="*/ 2266703 w 13768337"/>
              <a:gd name="connsiteY3825" fmla="*/ 2633821 h 5071335"/>
              <a:gd name="connsiteX3826" fmla="*/ 2285702 w 13768337"/>
              <a:gd name="connsiteY3826" fmla="*/ 2639255 h 5071335"/>
              <a:gd name="connsiteX3827" fmla="*/ 2271337 w 13768337"/>
              <a:gd name="connsiteY3827" fmla="*/ 2650125 h 5071335"/>
              <a:gd name="connsiteX3828" fmla="*/ 2308408 w 13768337"/>
              <a:gd name="connsiteY3828" fmla="*/ 2659323 h 5071335"/>
              <a:gd name="connsiteX3829" fmla="*/ 2188389 w 13768337"/>
              <a:gd name="connsiteY3829" fmla="*/ 2686081 h 5071335"/>
              <a:gd name="connsiteX3830" fmla="*/ 2179120 w 13768337"/>
              <a:gd name="connsiteY3830" fmla="*/ 2670192 h 5071335"/>
              <a:gd name="connsiteX3831" fmla="*/ 2152244 w 13768337"/>
              <a:gd name="connsiteY3831" fmla="*/ 2670192 h 5071335"/>
              <a:gd name="connsiteX3832" fmla="*/ 2165219 w 13768337"/>
              <a:gd name="connsiteY3832" fmla="*/ 2681481 h 5071335"/>
              <a:gd name="connsiteX3833" fmla="*/ 2164756 w 13768337"/>
              <a:gd name="connsiteY3833" fmla="*/ 2679531 h 5071335"/>
              <a:gd name="connsiteX3834" fmla="*/ 2180512 w 13768337"/>
              <a:gd name="connsiteY3834" fmla="*/ 2695418 h 5071335"/>
              <a:gd name="connsiteX3835" fmla="*/ 2252337 w 13768337"/>
              <a:gd name="connsiteY3835" fmla="*/ 2686081 h 5071335"/>
              <a:gd name="connsiteX3836" fmla="*/ 2275970 w 13768337"/>
              <a:gd name="connsiteY3836" fmla="*/ 2707681 h 5071335"/>
              <a:gd name="connsiteX3837" fmla="*/ 2271337 w 13768337"/>
              <a:gd name="connsiteY3837" fmla="*/ 2730536 h 5071335"/>
              <a:gd name="connsiteX3838" fmla="*/ 2279214 w 13768337"/>
              <a:gd name="connsiteY3838" fmla="*/ 2726356 h 5071335"/>
              <a:gd name="connsiteX3839" fmla="*/ 2281067 w 13768337"/>
              <a:gd name="connsiteY3839" fmla="*/ 2732905 h 5071335"/>
              <a:gd name="connsiteX3840" fmla="*/ 2298676 w 13768337"/>
              <a:gd name="connsiteY3840" fmla="*/ 2738480 h 5071335"/>
              <a:gd name="connsiteX3841" fmla="*/ 2301920 w 13768337"/>
              <a:gd name="connsiteY3841" fmla="*/ 2734300 h 5071335"/>
              <a:gd name="connsiteX3842" fmla="*/ 2303310 w 13768337"/>
              <a:gd name="connsiteY3842" fmla="*/ 2721199 h 5071335"/>
              <a:gd name="connsiteX3843" fmla="*/ 2309799 w 13768337"/>
              <a:gd name="connsiteY3843" fmla="*/ 2724823 h 5071335"/>
              <a:gd name="connsiteX3844" fmla="*/ 2330187 w 13768337"/>
              <a:gd name="connsiteY3844" fmla="*/ 2722175 h 5071335"/>
              <a:gd name="connsiteX3845" fmla="*/ 2330187 w 13768337"/>
              <a:gd name="connsiteY3845" fmla="*/ 2741407 h 5071335"/>
              <a:gd name="connsiteX3846" fmla="*/ 2335748 w 13768337"/>
              <a:gd name="connsiteY3846" fmla="*/ 2742243 h 5071335"/>
              <a:gd name="connsiteX3847" fmla="*/ 2354748 w 13768337"/>
              <a:gd name="connsiteY3847" fmla="*/ 2722175 h 5071335"/>
              <a:gd name="connsiteX3848" fmla="*/ 2373283 w 13768337"/>
              <a:gd name="connsiteY3848" fmla="*/ 2745030 h 5071335"/>
              <a:gd name="connsiteX3849" fmla="*/ 2376527 w 13768337"/>
              <a:gd name="connsiteY3849" fmla="*/ 2746423 h 5071335"/>
              <a:gd name="connsiteX3850" fmla="*/ 2386721 w 13768337"/>
              <a:gd name="connsiteY3850" fmla="*/ 2743498 h 5071335"/>
              <a:gd name="connsiteX3851" fmla="*/ 2389966 w 13768337"/>
              <a:gd name="connsiteY3851" fmla="*/ 2780149 h 5071335"/>
              <a:gd name="connsiteX3852" fmla="*/ 2419622 w 13768337"/>
              <a:gd name="connsiteY3852" fmla="*/ 2772206 h 5071335"/>
              <a:gd name="connsiteX3853" fmla="*/ 2413598 w 13768337"/>
              <a:gd name="connsiteY3853" fmla="*/ 2747957 h 5071335"/>
              <a:gd name="connsiteX3854" fmla="*/ 2418232 w 13768337"/>
              <a:gd name="connsiteY3854" fmla="*/ 2747957 h 5071335"/>
              <a:gd name="connsiteX3855" fmla="*/ 2418232 w 13768337"/>
              <a:gd name="connsiteY3855" fmla="*/ 2738480 h 5071335"/>
              <a:gd name="connsiteX3856" fmla="*/ 2458085 w 13768337"/>
              <a:gd name="connsiteY3856" fmla="*/ 2746423 h 5071335"/>
              <a:gd name="connsiteX3857" fmla="*/ 2587372 w 13768337"/>
              <a:gd name="connsiteY3857" fmla="*/ 2731930 h 5071335"/>
              <a:gd name="connsiteX3858" fmla="*/ 2616101 w 13768337"/>
              <a:gd name="connsiteY3858" fmla="*/ 2726356 h 5071335"/>
              <a:gd name="connsiteX3859" fmla="*/ 2624442 w 13768337"/>
              <a:gd name="connsiteY3859" fmla="*/ 2710329 h 5071335"/>
              <a:gd name="connsiteX3860" fmla="*/ 2513691 w 13768337"/>
              <a:gd name="connsiteY3860" fmla="*/ 2721199 h 5071335"/>
              <a:gd name="connsiteX3861" fmla="*/ 2546129 w 13768337"/>
              <a:gd name="connsiteY3861" fmla="*/ 2704755 h 5071335"/>
              <a:gd name="connsiteX3862" fmla="*/ 2538251 w 13768337"/>
              <a:gd name="connsiteY3862" fmla="*/ 2699599 h 5071335"/>
              <a:gd name="connsiteX3863" fmla="*/ 2550763 w 13768337"/>
              <a:gd name="connsiteY3863" fmla="*/ 2692630 h 5071335"/>
              <a:gd name="connsiteX3864" fmla="*/ 2584128 w 13768337"/>
              <a:gd name="connsiteY3864" fmla="*/ 2691237 h 5071335"/>
              <a:gd name="connsiteX3865" fmla="*/ 2580883 w 13768337"/>
              <a:gd name="connsiteY3865" fmla="*/ 2694025 h 5071335"/>
              <a:gd name="connsiteX3866" fmla="*/ 2592467 w 13768337"/>
              <a:gd name="connsiteY3866" fmla="*/ 2695418 h 5071335"/>
              <a:gd name="connsiteX3867" fmla="*/ 2597103 w 13768337"/>
              <a:gd name="connsiteY3867" fmla="*/ 2715625 h 5071335"/>
              <a:gd name="connsiteX3868" fmla="*/ 2541032 w 13768337"/>
              <a:gd name="connsiteY3868" fmla="*/ 2731930 h 5071335"/>
              <a:gd name="connsiteX3869" fmla="*/ 2477083 w 13768337"/>
              <a:gd name="connsiteY3869" fmla="*/ 2726356 h 5071335"/>
              <a:gd name="connsiteX3870" fmla="*/ 2477083 w 13768337"/>
              <a:gd name="connsiteY3870" fmla="*/ 2699599 h 5071335"/>
              <a:gd name="connsiteX3871" fmla="*/ 2496546 w 13768337"/>
              <a:gd name="connsiteY3871" fmla="*/ 2721199 h 5071335"/>
              <a:gd name="connsiteX3872" fmla="*/ 2496546 w 13768337"/>
              <a:gd name="connsiteY3872" fmla="*/ 2690402 h 5071335"/>
              <a:gd name="connsiteX3873" fmla="*/ 2479864 w 13768337"/>
              <a:gd name="connsiteY3873" fmla="*/ 2681899 h 5071335"/>
              <a:gd name="connsiteX3874" fmla="*/ 2434451 w 13768337"/>
              <a:gd name="connsiteY3874" fmla="*/ 2683293 h 5071335"/>
              <a:gd name="connsiteX3875" fmla="*/ 2434451 w 13768337"/>
              <a:gd name="connsiteY3875" fmla="*/ 2661414 h 5071335"/>
              <a:gd name="connsiteX3876" fmla="*/ 2459938 w 13768337"/>
              <a:gd name="connsiteY3876" fmla="*/ 2664620 h 5071335"/>
              <a:gd name="connsiteX3877" fmla="*/ 2435378 w 13768337"/>
              <a:gd name="connsiteY3877" fmla="*/ 2658070 h 5071335"/>
              <a:gd name="connsiteX3878" fmla="*/ 2471985 w 13768337"/>
              <a:gd name="connsiteY3878" fmla="*/ 2657512 h 5071335"/>
              <a:gd name="connsiteX3879" fmla="*/ 2472912 w 13768337"/>
              <a:gd name="connsiteY3879" fmla="*/ 2655700 h 5071335"/>
              <a:gd name="connsiteX3880" fmla="*/ 2488669 w 13768337"/>
              <a:gd name="connsiteY3880" fmla="*/ 2666988 h 5071335"/>
              <a:gd name="connsiteX3881" fmla="*/ 2486815 w 13768337"/>
              <a:gd name="connsiteY3881" fmla="*/ 2672563 h 5071335"/>
              <a:gd name="connsiteX3882" fmla="*/ 2573933 w 13768337"/>
              <a:gd name="connsiteY3882" fmla="*/ 2646781 h 5071335"/>
              <a:gd name="connsiteX3883" fmla="*/ 2573933 w 13768337"/>
              <a:gd name="connsiteY3883" fmla="*/ 2643018 h 5071335"/>
              <a:gd name="connsiteX3884" fmla="*/ 2575787 w 13768337"/>
              <a:gd name="connsiteY3884" fmla="*/ 2645387 h 5071335"/>
              <a:gd name="connsiteX3885" fmla="*/ 2585054 w 13768337"/>
              <a:gd name="connsiteY3885" fmla="*/ 2639813 h 5071335"/>
              <a:gd name="connsiteX3886" fmla="*/ 2559567 w 13768337"/>
              <a:gd name="connsiteY3886" fmla="*/ 2616958 h 5071335"/>
              <a:gd name="connsiteX3887" fmla="*/ 2555397 w 13768337"/>
              <a:gd name="connsiteY3887" fmla="*/ 2616400 h 5071335"/>
              <a:gd name="connsiteX3888" fmla="*/ 2556878 w 13768337"/>
              <a:gd name="connsiteY3888" fmla="*/ 2615120 h 5071335"/>
              <a:gd name="connsiteX3889" fmla="*/ 2516780 w 13768337"/>
              <a:gd name="connsiteY3889" fmla="*/ 2606207 h 5071335"/>
              <a:gd name="connsiteX3890" fmla="*/ 2500098 w 13768337"/>
              <a:gd name="connsiteY3890" fmla="*/ 2622513 h 5071335"/>
              <a:gd name="connsiteX3891" fmla="*/ 2495463 w 13768337"/>
              <a:gd name="connsiteY3891" fmla="*/ 2608019 h 5071335"/>
              <a:gd name="connsiteX3892" fmla="*/ 2471829 w 13768337"/>
              <a:gd name="connsiteY3892" fmla="*/ 2620143 h 5071335"/>
              <a:gd name="connsiteX3893" fmla="*/ 2484342 w 13768337"/>
              <a:gd name="connsiteY3893" fmla="*/ 2625440 h 5071335"/>
              <a:gd name="connsiteX3894" fmla="*/ 2391200 w 13768337"/>
              <a:gd name="connsiteY3894" fmla="*/ 2634358 h 5071335"/>
              <a:gd name="connsiteX3895" fmla="*/ 2463488 w 13768337"/>
              <a:gd name="connsiteY3895" fmla="*/ 2626833 h 5071335"/>
              <a:gd name="connsiteX3896" fmla="*/ 2471366 w 13768337"/>
              <a:gd name="connsiteY3896" fmla="*/ 2615963 h 5071335"/>
              <a:gd name="connsiteX3897" fmla="*/ 2430124 w 13768337"/>
              <a:gd name="connsiteY3897" fmla="*/ 2609971 h 5071335"/>
              <a:gd name="connsiteX3898" fmla="*/ 2389346 w 13768337"/>
              <a:gd name="connsiteY3898" fmla="*/ 2589345 h 5071335"/>
              <a:gd name="connsiteX3899" fmla="*/ 2368030 w 13768337"/>
              <a:gd name="connsiteY3899" fmla="*/ 2616520 h 5071335"/>
              <a:gd name="connsiteX3900" fmla="*/ 2273496 w 13768337"/>
              <a:gd name="connsiteY3900" fmla="*/ 2582377 h 5071335"/>
              <a:gd name="connsiteX3901" fmla="*/ 2246069 w 13768337"/>
              <a:gd name="connsiteY3901" fmla="*/ 2585751 h 5071335"/>
              <a:gd name="connsiteX3902" fmla="*/ 2249136 w 13768337"/>
              <a:gd name="connsiteY3902" fmla="*/ 2588922 h 5071335"/>
              <a:gd name="connsiteX3903" fmla="*/ 2249556 w 13768337"/>
              <a:gd name="connsiteY3903" fmla="*/ 2596192 h 5071335"/>
              <a:gd name="connsiteX3904" fmla="*/ 2215730 w 13768337"/>
              <a:gd name="connsiteY3904" fmla="*/ 2601489 h 5071335"/>
              <a:gd name="connsiteX3905" fmla="*/ 2224997 w 13768337"/>
              <a:gd name="connsiteY3905" fmla="*/ 2612220 h 5071335"/>
              <a:gd name="connsiteX3906" fmla="*/ 2224997 w 13768337"/>
              <a:gd name="connsiteY3906" fmla="*/ 2617794 h 5071335"/>
              <a:gd name="connsiteX3907" fmla="*/ 2224997 w 13768337"/>
              <a:gd name="connsiteY3907" fmla="*/ 2628524 h 5071335"/>
              <a:gd name="connsiteX3908" fmla="*/ 2193486 w 13768337"/>
              <a:gd name="connsiteY3908" fmla="*/ 2596192 h 5071335"/>
              <a:gd name="connsiteX3909" fmla="*/ 2200966 w 13768337"/>
              <a:gd name="connsiteY3909" fmla="*/ 2587657 h 5071335"/>
              <a:gd name="connsiteX3910" fmla="*/ 2203157 w 13768337"/>
              <a:gd name="connsiteY3910" fmla="*/ 2587054 h 5071335"/>
              <a:gd name="connsiteX3911" fmla="*/ 2161356 w 13768337"/>
              <a:gd name="connsiteY3911" fmla="*/ 2583353 h 5071335"/>
              <a:gd name="connsiteX3912" fmla="*/ 2161476 w 13768337"/>
              <a:gd name="connsiteY3912" fmla="*/ 2582945 h 5071335"/>
              <a:gd name="connsiteX3913" fmla="*/ 2159528 w 13768337"/>
              <a:gd name="connsiteY3913" fmla="*/ 2582723 h 5071335"/>
              <a:gd name="connsiteX3914" fmla="*/ 2147146 w 13768337"/>
              <a:gd name="connsiteY3914" fmla="*/ 2570411 h 5071335"/>
              <a:gd name="connsiteX3915" fmla="*/ 13527147 w 13768337"/>
              <a:gd name="connsiteY3915" fmla="*/ 2568106 h 5071335"/>
              <a:gd name="connsiteX3916" fmla="*/ 13525756 w 13768337"/>
              <a:gd name="connsiteY3916" fmla="*/ 2590682 h 5071335"/>
              <a:gd name="connsiteX3917" fmla="*/ 13461806 w 13768337"/>
              <a:gd name="connsiteY3917" fmla="*/ 2577024 h 5071335"/>
              <a:gd name="connsiteX3918" fmla="*/ 13469683 w 13768337"/>
              <a:gd name="connsiteY3918" fmla="*/ 2573401 h 5071335"/>
              <a:gd name="connsiteX3919" fmla="*/ 13527147 w 13768337"/>
              <a:gd name="connsiteY3919" fmla="*/ 2568106 h 5071335"/>
              <a:gd name="connsiteX3920" fmla="*/ 13334837 w 13768337"/>
              <a:gd name="connsiteY3920" fmla="*/ 2556539 h 5071335"/>
              <a:gd name="connsiteX3921" fmla="*/ 13345493 w 13768337"/>
              <a:gd name="connsiteY3921" fmla="*/ 2557375 h 5071335"/>
              <a:gd name="connsiteX3922" fmla="*/ 13345493 w 13768337"/>
              <a:gd name="connsiteY3922" fmla="*/ 2570197 h 5071335"/>
              <a:gd name="connsiteX3923" fmla="*/ 13330666 w 13768337"/>
              <a:gd name="connsiteY3923" fmla="*/ 2563089 h 5071335"/>
              <a:gd name="connsiteX3924" fmla="*/ 13334837 w 13768337"/>
              <a:gd name="connsiteY3924" fmla="*/ 2556539 h 5071335"/>
              <a:gd name="connsiteX3925" fmla="*/ 1546589 w 13768337"/>
              <a:gd name="connsiteY3925" fmla="*/ 2554663 h 5071335"/>
              <a:gd name="connsiteX3926" fmla="*/ 1570684 w 13768337"/>
              <a:gd name="connsiteY3926" fmla="*/ 2554663 h 5071335"/>
              <a:gd name="connsiteX3927" fmla="*/ 1546589 w 13768337"/>
              <a:gd name="connsiteY3927" fmla="*/ 2554663 h 5071335"/>
              <a:gd name="connsiteX3928" fmla="*/ 13457636 w 13768337"/>
              <a:gd name="connsiteY3928" fmla="*/ 2553195 h 5071335"/>
              <a:gd name="connsiteX3929" fmla="*/ 13439564 w 13768337"/>
              <a:gd name="connsiteY3929" fmla="*/ 2558350 h 5071335"/>
              <a:gd name="connsiteX3930" fmla="*/ 13457636 w 13768337"/>
              <a:gd name="connsiteY3930" fmla="*/ 2553195 h 5071335"/>
              <a:gd name="connsiteX3931" fmla="*/ 1659657 w 13768337"/>
              <a:gd name="connsiteY3931" fmla="*/ 2550482 h 5071335"/>
              <a:gd name="connsiteX3932" fmla="*/ 1682362 w 13768337"/>
              <a:gd name="connsiteY3932" fmla="*/ 2550482 h 5071335"/>
              <a:gd name="connsiteX3933" fmla="*/ 1659657 w 13768337"/>
              <a:gd name="connsiteY3933" fmla="*/ 2550482 h 5071335"/>
              <a:gd name="connsiteX3934" fmla="*/ 1931668 w 13768337"/>
              <a:gd name="connsiteY3934" fmla="*/ 2549088 h 5071335"/>
              <a:gd name="connsiteX3935" fmla="*/ 1868184 w 13768337"/>
              <a:gd name="connsiteY3935" fmla="*/ 2574870 h 5071335"/>
              <a:gd name="connsiteX3936" fmla="*/ 1931668 w 13768337"/>
              <a:gd name="connsiteY3936" fmla="*/ 2549088 h 5071335"/>
              <a:gd name="connsiteX3937" fmla="*/ 1169848 w 13768337"/>
              <a:gd name="connsiteY3937" fmla="*/ 2548113 h 5071335"/>
              <a:gd name="connsiteX3938" fmla="*/ 1180043 w 13768337"/>
              <a:gd name="connsiteY3938" fmla="*/ 2549088 h 5071335"/>
              <a:gd name="connsiteX3939" fmla="*/ 1193482 w 13768337"/>
              <a:gd name="connsiteY3939" fmla="*/ 2563025 h 5071335"/>
              <a:gd name="connsiteX3940" fmla="*/ 1165214 w 13768337"/>
              <a:gd name="connsiteY3940" fmla="*/ 2551458 h 5071335"/>
              <a:gd name="connsiteX3941" fmla="*/ 1169848 w 13768337"/>
              <a:gd name="connsiteY3941" fmla="*/ 2548113 h 5071335"/>
              <a:gd name="connsiteX3942" fmla="*/ 13701323 w 13768337"/>
              <a:gd name="connsiteY3942" fmla="*/ 2547933 h 5071335"/>
              <a:gd name="connsiteX3943" fmla="*/ 13706016 w 13768337"/>
              <a:gd name="connsiteY3943" fmla="*/ 2551801 h 5071335"/>
              <a:gd name="connsiteX3944" fmla="*/ 13689334 w 13768337"/>
              <a:gd name="connsiteY3944" fmla="*/ 2562114 h 5071335"/>
              <a:gd name="connsiteX3945" fmla="*/ 13694895 w 13768337"/>
              <a:gd name="connsiteY3945" fmla="*/ 2548037 h 5071335"/>
              <a:gd name="connsiteX3946" fmla="*/ 13701323 w 13768337"/>
              <a:gd name="connsiteY3946" fmla="*/ 2547933 h 5071335"/>
              <a:gd name="connsiteX3947" fmla="*/ 353347 w 13768337"/>
              <a:gd name="connsiteY3947" fmla="*/ 2531250 h 5071335"/>
              <a:gd name="connsiteX3948" fmla="*/ 384859 w 13768337"/>
              <a:gd name="connsiteY3948" fmla="*/ 2538357 h 5071335"/>
              <a:gd name="connsiteX3949" fmla="*/ 345007 w 13768337"/>
              <a:gd name="connsiteY3949" fmla="*/ 2538357 h 5071335"/>
              <a:gd name="connsiteX3950" fmla="*/ 353347 w 13768337"/>
              <a:gd name="connsiteY3950" fmla="*/ 2531250 h 5071335"/>
              <a:gd name="connsiteX3951" fmla="*/ 2218353 w 13768337"/>
              <a:gd name="connsiteY3951" fmla="*/ 2528305 h 5071335"/>
              <a:gd name="connsiteX3952" fmla="*/ 2210476 w 13768337"/>
              <a:gd name="connsiteY3952" fmla="*/ 2529141 h 5071335"/>
              <a:gd name="connsiteX3953" fmla="*/ 2203524 w 13768337"/>
              <a:gd name="connsiteY3953" fmla="*/ 2550463 h 5071335"/>
              <a:gd name="connsiteX3954" fmla="*/ 2231793 w 13768337"/>
              <a:gd name="connsiteY3954" fmla="*/ 2546840 h 5071335"/>
              <a:gd name="connsiteX3955" fmla="*/ 2227158 w 13768337"/>
              <a:gd name="connsiteY3955" fmla="*/ 2536527 h 5071335"/>
              <a:gd name="connsiteX3956" fmla="*/ 2239206 w 13768337"/>
              <a:gd name="connsiteY3956" fmla="*/ 2530953 h 5071335"/>
              <a:gd name="connsiteX3957" fmla="*/ 2218353 w 13768337"/>
              <a:gd name="connsiteY3957" fmla="*/ 2528305 h 5071335"/>
              <a:gd name="connsiteX3958" fmla="*/ 1941401 w 13768337"/>
              <a:gd name="connsiteY3958" fmla="*/ 2522331 h 5071335"/>
              <a:gd name="connsiteX3959" fmla="*/ 1904791 w 13768337"/>
              <a:gd name="connsiteY3959" fmla="*/ 2538357 h 5071335"/>
              <a:gd name="connsiteX3960" fmla="*/ 1941401 w 13768337"/>
              <a:gd name="connsiteY3960" fmla="*/ 2549088 h 5071335"/>
              <a:gd name="connsiteX3961" fmla="*/ 1949277 w 13768337"/>
              <a:gd name="connsiteY3961" fmla="*/ 2543792 h 5071335"/>
              <a:gd name="connsiteX3962" fmla="*/ 1963643 w 13768337"/>
              <a:gd name="connsiteY3962" fmla="*/ 2559679 h 5071335"/>
              <a:gd name="connsiteX3963" fmla="*/ 1941401 w 13768337"/>
              <a:gd name="connsiteY3963" fmla="*/ 2574870 h 5071335"/>
              <a:gd name="connsiteX3964" fmla="*/ 1978008 w 13768337"/>
              <a:gd name="connsiteY3964" fmla="*/ 2549088 h 5071335"/>
              <a:gd name="connsiteX3965" fmla="*/ 1941401 w 13768337"/>
              <a:gd name="connsiteY3965" fmla="*/ 2522331 h 5071335"/>
              <a:gd name="connsiteX3966" fmla="*/ 1802844 w 13768337"/>
              <a:gd name="connsiteY3966" fmla="*/ 2513829 h 5071335"/>
              <a:gd name="connsiteX3967" fmla="*/ 1775504 w 13768337"/>
              <a:gd name="connsiteY3967" fmla="*/ 2533062 h 5071335"/>
              <a:gd name="connsiteX3968" fmla="*/ 1811648 w 13768337"/>
              <a:gd name="connsiteY3968" fmla="*/ 2517036 h 5071335"/>
              <a:gd name="connsiteX3969" fmla="*/ 1802844 w 13768337"/>
              <a:gd name="connsiteY3969" fmla="*/ 2513829 h 5071335"/>
              <a:gd name="connsiteX3970" fmla="*/ 249085 w 13768337"/>
              <a:gd name="connsiteY3970" fmla="*/ 2504632 h 5071335"/>
              <a:gd name="connsiteX3971" fmla="*/ 270863 w 13768337"/>
              <a:gd name="connsiteY3971" fmla="*/ 2525118 h 5071335"/>
              <a:gd name="connsiteX3972" fmla="*/ 262986 w 13768337"/>
              <a:gd name="connsiteY3972" fmla="*/ 2519962 h 5071335"/>
              <a:gd name="connsiteX3973" fmla="*/ 244450 w 13768337"/>
              <a:gd name="connsiteY3973" fmla="*/ 2525118 h 5071335"/>
              <a:gd name="connsiteX3974" fmla="*/ 249085 w 13768337"/>
              <a:gd name="connsiteY3974" fmla="*/ 2504632 h 5071335"/>
              <a:gd name="connsiteX3975" fmla="*/ 1138801 w 13768337"/>
              <a:gd name="connsiteY3975" fmla="*/ 2502542 h 5071335"/>
              <a:gd name="connsiteX3976" fmla="*/ 1145751 w 13768337"/>
              <a:gd name="connsiteY3976" fmla="*/ 2505468 h 5071335"/>
              <a:gd name="connsiteX3977" fmla="*/ 1145751 w 13768337"/>
              <a:gd name="connsiteY3977" fmla="*/ 2521495 h 5071335"/>
              <a:gd name="connsiteX3978" fmla="*/ 1134630 w 13768337"/>
              <a:gd name="connsiteY3978" fmla="*/ 2502820 h 5071335"/>
              <a:gd name="connsiteX3979" fmla="*/ 1138801 w 13768337"/>
              <a:gd name="connsiteY3979" fmla="*/ 2502542 h 5071335"/>
              <a:gd name="connsiteX3980" fmla="*/ 1885329 w 13768337"/>
              <a:gd name="connsiteY3980" fmla="*/ 2500730 h 5071335"/>
              <a:gd name="connsiteX3981" fmla="*/ 1895061 w 13768337"/>
              <a:gd name="connsiteY3981" fmla="*/ 2522331 h 5071335"/>
              <a:gd name="connsiteX3982" fmla="*/ 1909425 w 13768337"/>
              <a:gd name="connsiteY3982" fmla="*/ 2506444 h 5071335"/>
              <a:gd name="connsiteX3983" fmla="*/ 1885329 w 13768337"/>
              <a:gd name="connsiteY3983" fmla="*/ 2500730 h 5071335"/>
              <a:gd name="connsiteX3984" fmla="*/ 1385326 w 13768337"/>
              <a:gd name="connsiteY3984" fmla="*/ 2500730 h 5071335"/>
              <a:gd name="connsiteX3985" fmla="*/ 1412203 w 13768337"/>
              <a:gd name="connsiteY3985" fmla="*/ 2511600 h 5071335"/>
              <a:gd name="connsiteX3986" fmla="*/ 1348255 w 13768337"/>
              <a:gd name="connsiteY3986" fmla="*/ 2517036 h 5071335"/>
              <a:gd name="connsiteX3987" fmla="*/ 1385326 w 13768337"/>
              <a:gd name="connsiteY3987" fmla="*/ 2500730 h 5071335"/>
              <a:gd name="connsiteX3988" fmla="*/ 990051 w 13768337"/>
              <a:gd name="connsiteY3988" fmla="*/ 2500730 h 5071335"/>
              <a:gd name="connsiteX3989" fmla="*/ 1030367 w 13768337"/>
              <a:gd name="connsiteY3989" fmla="*/ 2515781 h 5071335"/>
              <a:gd name="connsiteX3990" fmla="*/ 1016465 w 13768337"/>
              <a:gd name="connsiteY3990" fmla="*/ 2531250 h 5071335"/>
              <a:gd name="connsiteX3991" fmla="*/ 967809 w 13768337"/>
              <a:gd name="connsiteY3991" fmla="*/ 2520937 h 5071335"/>
              <a:gd name="connsiteX3992" fmla="*/ 990051 w 13768337"/>
              <a:gd name="connsiteY3992" fmla="*/ 2500730 h 5071335"/>
              <a:gd name="connsiteX3993" fmla="*/ 1302379 w 13768337"/>
              <a:gd name="connsiteY3993" fmla="*/ 2498918 h 5071335"/>
              <a:gd name="connsiteX3994" fmla="*/ 1313500 w 13768337"/>
              <a:gd name="connsiteY3994" fmla="*/ 2504075 h 5071335"/>
              <a:gd name="connsiteX3995" fmla="*/ 1300526 w 13768337"/>
              <a:gd name="connsiteY3995" fmla="*/ 2525676 h 5071335"/>
              <a:gd name="connsiteX3996" fmla="*/ 1302379 w 13768337"/>
              <a:gd name="connsiteY3996" fmla="*/ 2498918 h 5071335"/>
              <a:gd name="connsiteX3997" fmla="*/ 152235 w 13768337"/>
              <a:gd name="connsiteY3997" fmla="*/ 2491532 h 5071335"/>
              <a:gd name="connsiteX3998" fmla="*/ 172162 w 13768337"/>
              <a:gd name="connsiteY3998" fmla="*/ 2494738 h 5071335"/>
              <a:gd name="connsiteX3999" fmla="*/ 137870 w 13768337"/>
              <a:gd name="connsiteY3999" fmla="*/ 2505468 h 5071335"/>
              <a:gd name="connsiteX4000" fmla="*/ 152235 w 13768337"/>
              <a:gd name="connsiteY4000" fmla="*/ 2491532 h 5071335"/>
              <a:gd name="connsiteX4001" fmla="*/ 13559582 w 13768337"/>
              <a:gd name="connsiteY4001" fmla="*/ 2485046 h 5071335"/>
              <a:gd name="connsiteX4002" fmla="*/ 13567460 w 13768337"/>
              <a:gd name="connsiteY4002" fmla="*/ 2486859 h 5071335"/>
              <a:gd name="connsiteX4003" fmla="*/ 13554485 w 13768337"/>
              <a:gd name="connsiteY4003" fmla="*/ 2500794 h 5071335"/>
              <a:gd name="connsiteX4004" fmla="*/ 13554022 w 13768337"/>
              <a:gd name="connsiteY4004" fmla="*/ 2486301 h 5071335"/>
              <a:gd name="connsiteX4005" fmla="*/ 13559582 w 13768337"/>
              <a:gd name="connsiteY4005" fmla="*/ 2485046 h 5071335"/>
              <a:gd name="connsiteX4006" fmla="*/ 897467 w 13768337"/>
              <a:gd name="connsiteY4006" fmla="*/ 2480738 h 5071335"/>
              <a:gd name="connsiteX4007" fmla="*/ 918225 w 13768337"/>
              <a:gd name="connsiteY4007" fmla="*/ 2481220 h 5071335"/>
              <a:gd name="connsiteX4008" fmla="*/ 881153 w 13768337"/>
              <a:gd name="connsiteY4008" fmla="*/ 2503657 h 5071335"/>
              <a:gd name="connsiteX4009" fmla="*/ 900153 w 13768337"/>
              <a:gd name="connsiteY4009" fmla="*/ 2503657 h 5071335"/>
              <a:gd name="connsiteX4010" fmla="*/ 849180 w 13768337"/>
              <a:gd name="connsiteY4010" fmla="*/ 2498082 h 5071335"/>
              <a:gd name="connsiteX4011" fmla="*/ 897467 w 13768337"/>
              <a:gd name="connsiteY4011" fmla="*/ 2480738 h 5071335"/>
              <a:gd name="connsiteX4012" fmla="*/ 228695 w 13768337"/>
              <a:gd name="connsiteY4012" fmla="*/ 2478292 h 5071335"/>
              <a:gd name="connsiteX4013" fmla="*/ 246304 w 13768337"/>
              <a:gd name="connsiteY4013" fmla="*/ 2483867 h 5071335"/>
              <a:gd name="connsiteX4014" fmla="*/ 224061 w 13768337"/>
              <a:gd name="connsiteY4014" fmla="*/ 2509650 h 5071335"/>
              <a:gd name="connsiteX4015" fmla="*/ 233792 w 13768337"/>
              <a:gd name="connsiteY4015" fmla="*/ 2531668 h 5071335"/>
              <a:gd name="connsiteX4016" fmla="*/ 218964 w 13768337"/>
              <a:gd name="connsiteY4016" fmla="*/ 2531668 h 5071335"/>
              <a:gd name="connsiteX4017" fmla="*/ 237036 w 13768337"/>
              <a:gd name="connsiteY4017" fmla="*/ 2542539 h 5071335"/>
              <a:gd name="connsiteX4018" fmla="*/ 196257 w 13768337"/>
              <a:gd name="connsiteY4018" fmla="*/ 2536824 h 5071335"/>
              <a:gd name="connsiteX4019" fmla="*/ 167063 w 13768337"/>
              <a:gd name="connsiteY4019" fmla="*/ 2520937 h 5071335"/>
              <a:gd name="connsiteX4020" fmla="*/ 181892 w 13768337"/>
              <a:gd name="connsiteY4020" fmla="*/ 2494738 h 5071335"/>
              <a:gd name="connsiteX4021" fmla="*/ 224061 w 13768337"/>
              <a:gd name="connsiteY4021" fmla="*/ 2498918 h 5071335"/>
              <a:gd name="connsiteX4022" fmla="*/ 228695 w 13768337"/>
              <a:gd name="connsiteY4022" fmla="*/ 2478292 h 5071335"/>
              <a:gd name="connsiteX4023" fmla="*/ 13628628 w 13768337"/>
              <a:gd name="connsiteY4023" fmla="*/ 2462470 h 5071335"/>
              <a:gd name="connsiteX4024" fmla="*/ 13641603 w 13768337"/>
              <a:gd name="connsiteY4024" fmla="*/ 2471389 h 5071335"/>
              <a:gd name="connsiteX4025" fmla="*/ 13621676 w 13768337"/>
              <a:gd name="connsiteY4025" fmla="*/ 2462888 h 5071335"/>
              <a:gd name="connsiteX4026" fmla="*/ 13628628 w 13768337"/>
              <a:gd name="connsiteY4026" fmla="*/ 2462470 h 5071335"/>
              <a:gd name="connsiteX4027" fmla="*/ 13607313 w 13768337"/>
              <a:gd name="connsiteY4027" fmla="*/ 2462053 h 5071335"/>
              <a:gd name="connsiteX4028" fmla="*/ 13617044 w 13768337"/>
              <a:gd name="connsiteY4028" fmla="*/ 2464700 h 5071335"/>
              <a:gd name="connsiteX4029" fmla="*/ 13605458 w 13768337"/>
              <a:gd name="connsiteY4029" fmla="*/ 2476824 h 5071335"/>
              <a:gd name="connsiteX4030" fmla="*/ 13597118 w 13768337"/>
              <a:gd name="connsiteY4030" fmla="*/ 2466651 h 5071335"/>
              <a:gd name="connsiteX4031" fmla="*/ 13607313 w 13768337"/>
              <a:gd name="connsiteY4031" fmla="*/ 2462053 h 5071335"/>
              <a:gd name="connsiteX4032" fmla="*/ 13526218 w 13768337"/>
              <a:gd name="connsiteY4032" fmla="*/ 2452715 h 5071335"/>
              <a:gd name="connsiteX4033" fmla="*/ 13530389 w 13768337"/>
              <a:gd name="connsiteY4033" fmla="*/ 2453969 h 5071335"/>
              <a:gd name="connsiteX4034" fmla="*/ 13541509 w 13768337"/>
              <a:gd name="connsiteY4034" fmla="*/ 2455780 h 5071335"/>
              <a:gd name="connsiteX4035" fmla="*/ 13500270 w 13768337"/>
              <a:gd name="connsiteY4035" fmla="*/ 2503582 h 5071335"/>
              <a:gd name="connsiteX4036" fmla="*/ 13522974 w 13768337"/>
              <a:gd name="connsiteY4036" fmla="*/ 2457313 h 5071335"/>
              <a:gd name="connsiteX4037" fmla="*/ 13526218 w 13768337"/>
              <a:gd name="connsiteY4037" fmla="*/ 2452715 h 5071335"/>
              <a:gd name="connsiteX4038" fmla="*/ 1044732 w 13768337"/>
              <a:gd name="connsiteY4038" fmla="*/ 2450700 h 5071335"/>
              <a:gd name="connsiteX4039" fmla="*/ 1101729 w 13768337"/>
              <a:gd name="connsiteY4039" fmla="*/ 2450700 h 5071335"/>
              <a:gd name="connsiteX4040" fmla="*/ 1106364 w 13768337"/>
              <a:gd name="connsiteY4040" fmla="*/ 2461987 h 5071335"/>
              <a:gd name="connsiteX4041" fmla="*/ 1084584 w 13768337"/>
              <a:gd name="connsiteY4041" fmla="*/ 2461987 h 5071335"/>
              <a:gd name="connsiteX4042" fmla="*/ 1075316 w 13768337"/>
              <a:gd name="connsiteY4042" fmla="*/ 2479407 h 5071335"/>
              <a:gd name="connsiteX4043" fmla="*/ 1097095 w 13768337"/>
              <a:gd name="connsiteY4043" fmla="*/ 2506025 h 5071335"/>
              <a:gd name="connsiteX4044" fmla="*/ 1052147 w 13768337"/>
              <a:gd name="connsiteY4044" fmla="*/ 2494738 h 5071335"/>
              <a:gd name="connsiteX4045" fmla="*/ 1070682 w 13768337"/>
              <a:gd name="connsiteY4045" fmla="*/ 2483589 h 5071335"/>
              <a:gd name="connsiteX4046" fmla="*/ 1054000 w 13768337"/>
              <a:gd name="connsiteY4046" fmla="*/ 2461987 h 5071335"/>
              <a:gd name="connsiteX4047" fmla="*/ 1049366 w 13768337"/>
              <a:gd name="connsiteY4047" fmla="*/ 2500450 h 5071335"/>
              <a:gd name="connsiteX4048" fmla="*/ 1016929 w 13768337"/>
              <a:gd name="connsiteY4048" fmla="*/ 2500450 h 5071335"/>
              <a:gd name="connsiteX4049" fmla="*/ 1018318 w 13768337"/>
              <a:gd name="connsiteY4049" fmla="*/ 2479407 h 5071335"/>
              <a:gd name="connsiteX4050" fmla="*/ 1044732 w 13768337"/>
              <a:gd name="connsiteY4050" fmla="*/ 2450700 h 5071335"/>
              <a:gd name="connsiteX4051" fmla="*/ 13708332 w 13768337"/>
              <a:gd name="connsiteY4051" fmla="*/ 2449788 h 5071335"/>
              <a:gd name="connsiteX4052" fmla="*/ 13720382 w 13768337"/>
              <a:gd name="connsiteY4052" fmla="*/ 2457871 h 5071335"/>
              <a:gd name="connsiteX4053" fmla="*/ 13702771 w 13768337"/>
              <a:gd name="connsiteY4053" fmla="*/ 2464700 h 5071335"/>
              <a:gd name="connsiteX4054" fmla="*/ 13708332 w 13768337"/>
              <a:gd name="connsiteY4054" fmla="*/ 2449788 h 5071335"/>
              <a:gd name="connsiteX4055" fmla="*/ 950663 w 13768337"/>
              <a:gd name="connsiteY4055" fmla="*/ 2446518 h 5071335"/>
              <a:gd name="connsiteX4056" fmla="*/ 1007197 w 13768337"/>
              <a:gd name="connsiteY4056" fmla="*/ 2468955 h 5071335"/>
              <a:gd name="connsiteX4057" fmla="*/ 1002563 w 13768337"/>
              <a:gd name="connsiteY4057" fmla="*/ 2500730 h 5071335"/>
              <a:gd name="connsiteX4058" fmla="*/ 982637 w 13768337"/>
              <a:gd name="connsiteY4058" fmla="*/ 2468955 h 5071335"/>
              <a:gd name="connsiteX4059" fmla="*/ 927956 w 13768337"/>
              <a:gd name="connsiteY4059" fmla="*/ 2479686 h 5071335"/>
              <a:gd name="connsiteX4060" fmla="*/ 918225 w 13768337"/>
              <a:gd name="connsiteY4060" fmla="*/ 2463382 h 5071335"/>
              <a:gd name="connsiteX4061" fmla="*/ 950663 w 13768337"/>
              <a:gd name="connsiteY4061" fmla="*/ 2446518 h 5071335"/>
              <a:gd name="connsiteX4062" fmla="*/ 2031761 w 13768337"/>
              <a:gd name="connsiteY4062" fmla="*/ 2438156 h 5071335"/>
              <a:gd name="connsiteX4063" fmla="*/ 1990519 w 13768337"/>
              <a:gd name="connsiteY4063" fmla="*/ 2455995 h 5071335"/>
              <a:gd name="connsiteX4064" fmla="*/ 2031761 w 13768337"/>
              <a:gd name="connsiteY4064" fmla="*/ 2438156 h 5071335"/>
              <a:gd name="connsiteX4065" fmla="*/ 1788480 w 13768337"/>
              <a:gd name="connsiteY4065" fmla="*/ 2436902 h 5071335"/>
              <a:gd name="connsiteX4066" fmla="*/ 1810723 w 13768337"/>
              <a:gd name="connsiteY4066" fmla="*/ 2439133 h 5071335"/>
              <a:gd name="connsiteX4067" fmla="*/ 1788015 w 13768337"/>
              <a:gd name="connsiteY4067" fmla="*/ 2455020 h 5071335"/>
              <a:gd name="connsiteX4068" fmla="*/ 1782918 w 13768337"/>
              <a:gd name="connsiteY4068" fmla="*/ 2439133 h 5071335"/>
              <a:gd name="connsiteX4069" fmla="*/ 1788480 w 13768337"/>
              <a:gd name="connsiteY4069" fmla="*/ 2436902 h 5071335"/>
              <a:gd name="connsiteX4070" fmla="*/ 2043202 w 13768337"/>
              <a:gd name="connsiteY4070" fmla="*/ 2427753 h 5071335"/>
              <a:gd name="connsiteX4071" fmla="*/ 2054931 w 13768337"/>
              <a:gd name="connsiteY4071" fmla="*/ 2435787 h 5071335"/>
              <a:gd name="connsiteX4072" fmla="*/ 2047980 w 13768337"/>
              <a:gd name="connsiteY4072" fmla="*/ 2432582 h 5071335"/>
              <a:gd name="connsiteX4073" fmla="*/ 2041492 w 13768337"/>
              <a:gd name="connsiteY4073" fmla="*/ 2442338 h 5071335"/>
              <a:gd name="connsiteX4074" fmla="*/ 2035005 w 13768337"/>
              <a:gd name="connsiteY4074" fmla="*/ 2433836 h 5071335"/>
              <a:gd name="connsiteX4075" fmla="*/ 2038714 w 13768337"/>
              <a:gd name="connsiteY4075" fmla="*/ 2427844 h 5071335"/>
              <a:gd name="connsiteX4076" fmla="*/ 2043202 w 13768337"/>
              <a:gd name="connsiteY4076" fmla="*/ 2427753 h 5071335"/>
              <a:gd name="connsiteX4077" fmla="*/ 1057243 w 13768337"/>
              <a:gd name="connsiteY4077" fmla="*/ 2418925 h 5071335"/>
              <a:gd name="connsiteX4078" fmla="*/ 1081341 w 13768337"/>
              <a:gd name="connsiteY4078" fmla="*/ 2430492 h 5071335"/>
              <a:gd name="connsiteX4079" fmla="*/ 1051683 w 13768337"/>
              <a:gd name="connsiteY4079" fmla="*/ 2425057 h 5071335"/>
              <a:gd name="connsiteX4080" fmla="*/ 1057243 w 13768337"/>
              <a:gd name="connsiteY4080" fmla="*/ 2418925 h 5071335"/>
              <a:gd name="connsiteX4081" fmla="*/ 1817674 w 13768337"/>
              <a:gd name="connsiteY4081" fmla="*/ 2409170 h 5071335"/>
              <a:gd name="connsiteX4082" fmla="*/ 1837136 w 13768337"/>
              <a:gd name="connsiteY4082" fmla="*/ 2430213 h 5071335"/>
              <a:gd name="connsiteX4083" fmla="*/ 1817674 w 13768337"/>
              <a:gd name="connsiteY4083" fmla="*/ 2409170 h 5071335"/>
              <a:gd name="connsiteX4084" fmla="*/ 873740 w 13768337"/>
              <a:gd name="connsiteY4084" fmla="*/ 2404989 h 5071335"/>
              <a:gd name="connsiteX4085" fmla="*/ 887178 w 13768337"/>
              <a:gd name="connsiteY4085" fmla="*/ 2435229 h 5071335"/>
              <a:gd name="connsiteX4086" fmla="*/ 882544 w 13768337"/>
              <a:gd name="connsiteY4086" fmla="*/ 2450700 h 5071335"/>
              <a:gd name="connsiteX4087" fmla="*/ 834351 w 13768337"/>
              <a:gd name="connsiteY4087" fmla="*/ 2445542 h 5071335"/>
              <a:gd name="connsiteX4088" fmla="*/ 843620 w 13768337"/>
              <a:gd name="connsiteY4088" fmla="*/ 2424499 h 5071335"/>
              <a:gd name="connsiteX4089" fmla="*/ 873740 w 13768337"/>
              <a:gd name="connsiteY4089" fmla="*/ 2404989 h 5071335"/>
              <a:gd name="connsiteX4090" fmla="*/ 1923171 w 13768337"/>
              <a:gd name="connsiteY4090" fmla="*/ 2399395 h 5071335"/>
              <a:gd name="connsiteX4091" fmla="*/ 1937072 w 13768337"/>
              <a:gd name="connsiteY4091" fmla="*/ 2399395 h 5071335"/>
              <a:gd name="connsiteX4092" fmla="*/ 1931976 w 13768337"/>
              <a:gd name="connsiteY4092" fmla="*/ 2415282 h 5071335"/>
              <a:gd name="connsiteX4093" fmla="*/ 1913903 w 13768337"/>
              <a:gd name="connsiteY4093" fmla="*/ 2404552 h 5071335"/>
              <a:gd name="connsiteX4094" fmla="*/ 1923171 w 13768337"/>
              <a:gd name="connsiteY4094" fmla="*/ 2399395 h 5071335"/>
              <a:gd name="connsiteX4095" fmla="*/ 1817674 w 13768337"/>
              <a:gd name="connsiteY4095" fmla="*/ 2394676 h 5071335"/>
              <a:gd name="connsiteX4096" fmla="*/ 1808406 w 13768337"/>
              <a:gd name="connsiteY4096" fmla="*/ 2399274 h 5071335"/>
              <a:gd name="connsiteX4097" fmla="*/ 1805626 w 13768337"/>
              <a:gd name="connsiteY4097" fmla="*/ 2408613 h 5071335"/>
              <a:gd name="connsiteX4098" fmla="*/ 1792650 w 13768337"/>
              <a:gd name="connsiteY4098" fmla="*/ 2396069 h 5071335"/>
              <a:gd name="connsiteX4099" fmla="*/ 1817674 w 13768337"/>
              <a:gd name="connsiteY4099" fmla="*/ 2394676 h 5071335"/>
              <a:gd name="connsiteX4100" fmla="*/ 1828176 w 13768337"/>
              <a:gd name="connsiteY4100" fmla="*/ 2391870 h 5071335"/>
              <a:gd name="connsiteX4101" fmla="*/ 1879612 w 13768337"/>
              <a:gd name="connsiteY4101" fmla="*/ 2395214 h 5071335"/>
              <a:gd name="connsiteX4102" fmla="*/ 1879612 w 13768337"/>
              <a:gd name="connsiteY4102" fmla="*/ 2415282 h 5071335"/>
              <a:gd name="connsiteX4103" fmla="*/ 1815200 w 13768337"/>
              <a:gd name="connsiteY4103" fmla="*/ 2400371 h 5071335"/>
              <a:gd name="connsiteX4104" fmla="*/ 1828176 w 13768337"/>
              <a:gd name="connsiteY4104" fmla="*/ 2391870 h 5071335"/>
              <a:gd name="connsiteX4105" fmla="*/ 1950048 w 13768337"/>
              <a:gd name="connsiteY4105" fmla="*/ 2373752 h 5071335"/>
              <a:gd name="connsiteX4106" fmla="*/ 1969974 w 13768337"/>
              <a:gd name="connsiteY4106" fmla="*/ 2373752 h 5071335"/>
              <a:gd name="connsiteX4107" fmla="*/ 1955145 w 13768337"/>
              <a:gd name="connsiteY4107" fmla="*/ 2394239 h 5071335"/>
              <a:gd name="connsiteX4108" fmla="*/ 1950048 w 13768337"/>
              <a:gd name="connsiteY4108" fmla="*/ 2373752 h 5071335"/>
              <a:gd name="connsiteX4109" fmla="*/ 1386561 w 13768337"/>
              <a:gd name="connsiteY4109" fmla="*/ 2364277 h 5071335"/>
              <a:gd name="connsiteX4110" fmla="*/ 1410194 w 13768337"/>
              <a:gd name="connsiteY4110" fmla="*/ 2368457 h 5071335"/>
              <a:gd name="connsiteX4111" fmla="*/ 1370341 w 13768337"/>
              <a:gd name="connsiteY4111" fmla="*/ 2375983 h 5071335"/>
              <a:gd name="connsiteX4112" fmla="*/ 1386561 w 13768337"/>
              <a:gd name="connsiteY4112" fmla="*/ 2364277 h 5071335"/>
              <a:gd name="connsiteX4113" fmla="*/ 675407 w 13768337"/>
              <a:gd name="connsiteY4113" fmla="*/ 2359975 h 5071335"/>
              <a:gd name="connsiteX4114" fmla="*/ 696259 w 13768337"/>
              <a:gd name="connsiteY4114" fmla="*/ 2360811 h 5071335"/>
              <a:gd name="connsiteX4115" fmla="*/ 664749 w 13768337"/>
              <a:gd name="connsiteY4115" fmla="*/ 2375026 h 5071335"/>
              <a:gd name="connsiteX4116" fmla="*/ 675407 w 13768337"/>
              <a:gd name="connsiteY4116" fmla="*/ 2359975 h 5071335"/>
              <a:gd name="connsiteX4117" fmla="*/ 844082 w 13768337"/>
              <a:gd name="connsiteY4117" fmla="*/ 2350639 h 5071335"/>
              <a:gd name="connsiteX4118" fmla="*/ 852424 w 13768337"/>
              <a:gd name="connsiteY4118" fmla="*/ 2351056 h 5071335"/>
              <a:gd name="connsiteX4119" fmla="*/ 830643 w 13768337"/>
              <a:gd name="connsiteY4119" fmla="*/ 2367082 h 5071335"/>
              <a:gd name="connsiteX4120" fmla="*/ 833888 w 13768337"/>
              <a:gd name="connsiteY4120" fmla="*/ 2384224 h 5071335"/>
              <a:gd name="connsiteX4121" fmla="*/ 826011 w 13768337"/>
              <a:gd name="connsiteY4121" fmla="*/ 2357187 h 5071335"/>
              <a:gd name="connsiteX4122" fmla="*/ 844082 w 13768337"/>
              <a:gd name="connsiteY4122" fmla="*/ 2350639 h 5071335"/>
              <a:gd name="connsiteX4123" fmla="*/ 712942 w 13768337"/>
              <a:gd name="connsiteY4123" fmla="*/ 2330571 h 5071335"/>
              <a:gd name="connsiteX4124" fmla="*/ 716185 w 13768337"/>
              <a:gd name="connsiteY4124" fmla="*/ 2352450 h 5071335"/>
              <a:gd name="connsiteX4125" fmla="*/ 744916 w 13768337"/>
              <a:gd name="connsiteY4125" fmla="*/ 2352450 h 5071335"/>
              <a:gd name="connsiteX4126" fmla="*/ 720820 w 13768337"/>
              <a:gd name="connsiteY4126" fmla="*/ 2358163 h 5071335"/>
              <a:gd name="connsiteX4127" fmla="*/ 744916 w 13768337"/>
              <a:gd name="connsiteY4127" fmla="*/ 2373076 h 5071335"/>
              <a:gd name="connsiteX4128" fmla="*/ 789865 w 13768337"/>
              <a:gd name="connsiteY4128" fmla="*/ 2358163 h 5071335"/>
              <a:gd name="connsiteX4129" fmla="*/ 749550 w 13768337"/>
              <a:gd name="connsiteY4129" fmla="*/ 2395512 h 5071335"/>
              <a:gd name="connsiteX4130" fmla="*/ 730551 w 13768337"/>
              <a:gd name="connsiteY4130" fmla="*/ 2373076 h 5071335"/>
              <a:gd name="connsiteX4131" fmla="*/ 703674 w 13768337"/>
              <a:gd name="connsiteY4131" fmla="*/ 2384224 h 5071335"/>
              <a:gd name="connsiteX4132" fmla="*/ 716185 w 13768337"/>
              <a:gd name="connsiteY4132" fmla="*/ 2378648 h 5071335"/>
              <a:gd name="connsiteX4133" fmla="*/ 698113 w 13768337"/>
              <a:gd name="connsiteY4133" fmla="*/ 2367918 h 5071335"/>
              <a:gd name="connsiteX4134" fmla="*/ 716185 w 13768337"/>
              <a:gd name="connsiteY4134" fmla="*/ 2362345 h 5071335"/>
              <a:gd name="connsiteX4135" fmla="*/ 666603 w 13768337"/>
              <a:gd name="connsiteY4135" fmla="*/ 2358163 h 5071335"/>
              <a:gd name="connsiteX4136" fmla="*/ 688845 w 13768337"/>
              <a:gd name="connsiteY4136" fmla="*/ 2335587 h 5071335"/>
              <a:gd name="connsiteX4137" fmla="*/ 708308 w 13768337"/>
              <a:gd name="connsiteY4137" fmla="*/ 2352450 h 5071335"/>
              <a:gd name="connsiteX4138" fmla="*/ 712942 w 13768337"/>
              <a:gd name="connsiteY4138" fmla="*/ 2330571 h 5071335"/>
              <a:gd name="connsiteX4139" fmla="*/ 1311183 w 13768337"/>
              <a:gd name="connsiteY4139" fmla="*/ 2313985 h 5071335"/>
              <a:gd name="connsiteX4140" fmla="*/ 1328793 w 13768337"/>
              <a:gd name="connsiteY4140" fmla="*/ 2319700 h 5071335"/>
              <a:gd name="connsiteX4141" fmla="*/ 1328793 w 13768337"/>
              <a:gd name="connsiteY4141" fmla="*/ 2342695 h 5071335"/>
              <a:gd name="connsiteX4142" fmla="*/ 1298672 w 13768337"/>
              <a:gd name="connsiteY4142" fmla="*/ 2325274 h 5071335"/>
              <a:gd name="connsiteX4143" fmla="*/ 1311183 w 13768337"/>
              <a:gd name="connsiteY4143" fmla="*/ 2313985 h 5071335"/>
              <a:gd name="connsiteX4144" fmla="*/ 1389034 w 13768337"/>
              <a:gd name="connsiteY4144" fmla="*/ 2313706 h 5071335"/>
              <a:gd name="connsiteX4145" fmla="*/ 1403862 w 13768337"/>
              <a:gd name="connsiteY4145" fmla="*/ 2316354 h 5071335"/>
              <a:gd name="connsiteX4146" fmla="*/ 1398302 w 13768337"/>
              <a:gd name="connsiteY4146" fmla="*/ 2338374 h 5071335"/>
              <a:gd name="connsiteX4147" fmla="*/ 1377449 w 13768337"/>
              <a:gd name="connsiteY4147" fmla="*/ 2322068 h 5071335"/>
              <a:gd name="connsiteX4148" fmla="*/ 1389034 w 13768337"/>
              <a:gd name="connsiteY4148" fmla="*/ 2313706 h 5071335"/>
              <a:gd name="connsiteX4149" fmla="*/ 1619341 w 13768337"/>
              <a:gd name="connsiteY4149" fmla="*/ 2310363 h 5071335"/>
              <a:gd name="connsiteX4150" fmla="*/ 1627682 w 13768337"/>
              <a:gd name="connsiteY4150" fmla="*/ 2315518 h 5071335"/>
              <a:gd name="connsiteX4151" fmla="*/ 1614244 w 13768337"/>
              <a:gd name="connsiteY4151" fmla="*/ 2315518 h 5071335"/>
              <a:gd name="connsiteX4152" fmla="*/ 1619341 w 13768337"/>
              <a:gd name="connsiteY4152" fmla="*/ 2310363 h 5071335"/>
              <a:gd name="connsiteX4153" fmla="*/ 1464567 w 13768337"/>
              <a:gd name="connsiteY4153" fmla="*/ 2310363 h 5071335"/>
              <a:gd name="connsiteX4154" fmla="*/ 1550758 w 13768337"/>
              <a:gd name="connsiteY4154" fmla="*/ 2322068 h 5071335"/>
              <a:gd name="connsiteX4155" fmla="*/ 1546124 w 13768337"/>
              <a:gd name="connsiteY4155" fmla="*/ 2331824 h 5071335"/>
              <a:gd name="connsiteX4156" fmla="*/ 1442324 w 13768337"/>
              <a:gd name="connsiteY4156" fmla="*/ 2320535 h 5071335"/>
              <a:gd name="connsiteX4157" fmla="*/ 1464567 w 13768337"/>
              <a:gd name="connsiteY4157" fmla="*/ 2310363 h 5071335"/>
              <a:gd name="connsiteX4158" fmla="*/ 1685143 w 13768337"/>
              <a:gd name="connsiteY4158" fmla="*/ 2292106 h 5071335"/>
              <a:gd name="connsiteX4159" fmla="*/ 1729165 w 13768337"/>
              <a:gd name="connsiteY4159" fmla="*/ 2295869 h 5071335"/>
              <a:gd name="connsiteX4160" fmla="*/ 1715263 w 13768337"/>
              <a:gd name="connsiteY4160" fmla="*/ 2326250 h 5071335"/>
              <a:gd name="connsiteX4161" fmla="*/ 1674485 w 13768337"/>
              <a:gd name="connsiteY4161" fmla="*/ 2300606 h 5071335"/>
              <a:gd name="connsiteX4162" fmla="*/ 1685143 w 13768337"/>
              <a:gd name="connsiteY4162" fmla="*/ 2292106 h 5071335"/>
              <a:gd name="connsiteX4163" fmla="*/ 1611462 w 13768337"/>
              <a:gd name="connsiteY4163" fmla="*/ 2289737 h 5071335"/>
              <a:gd name="connsiteX4164" fmla="*/ 1647608 w 13768337"/>
              <a:gd name="connsiteY4164" fmla="*/ 2289737 h 5071335"/>
              <a:gd name="connsiteX4165" fmla="*/ 1619341 w 13768337"/>
              <a:gd name="connsiteY4165" fmla="*/ 2310363 h 5071335"/>
              <a:gd name="connsiteX4166" fmla="*/ 1624437 w 13768337"/>
              <a:gd name="connsiteY4166" fmla="*/ 2305206 h 5071335"/>
              <a:gd name="connsiteX4167" fmla="*/ 1575781 w 13768337"/>
              <a:gd name="connsiteY4167" fmla="*/ 2300050 h 5071335"/>
              <a:gd name="connsiteX4168" fmla="*/ 1611462 w 13768337"/>
              <a:gd name="connsiteY4168" fmla="*/ 2289737 h 5071335"/>
              <a:gd name="connsiteX4169" fmla="*/ 1840687 w 13768337"/>
              <a:gd name="connsiteY4169" fmla="*/ 2289439 h 5071335"/>
              <a:gd name="connsiteX4170" fmla="*/ 1855978 w 13768337"/>
              <a:gd name="connsiteY4170" fmla="*/ 2291390 h 5071335"/>
              <a:gd name="connsiteX4171" fmla="*/ 1848101 w 13768337"/>
              <a:gd name="connsiteY4171" fmla="*/ 2323722 h 5071335"/>
              <a:gd name="connsiteX4172" fmla="*/ 1894177 w 13768337"/>
              <a:gd name="connsiteY4172" fmla="*/ 2327786 h 5071335"/>
              <a:gd name="connsiteX4173" fmla="*/ 1896451 w 13768337"/>
              <a:gd name="connsiteY4173" fmla="*/ 2326250 h 5071335"/>
              <a:gd name="connsiteX4174" fmla="*/ 1895962 w 13768337"/>
              <a:gd name="connsiteY4174" fmla="*/ 2327944 h 5071335"/>
              <a:gd name="connsiteX4175" fmla="*/ 1905273 w 13768337"/>
              <a:gd name="connsiteY4175" fmla="*/ 2328765 h 5071335"/>
              <a:gd name="connsiteX4176" fmla="*/ 2062189 w 13768337"/>
              <a:gd name="connsiteY4176" fmla="*/ 2349225 h 5071335"/>
              <a:gd name="connsiteX4177" fmla="*/ 2020339 w 13768337"/>
              <a:gd name="connsiteY4177" fmla="*/ 2356027 h 5071335"/>
              <a:gd name="connsiteX4178" fmla="*/ 2021770 w 13768337"/>
              <a:gd name="connsiteY4178" fmla="*/ 2358895 h 5071335"/>
              <a:gd name="connsiteX4179" fmla="*/ 1996225 w 13768337"/>
              <a:gd name="connsiteY4179" fmla="*/ 2362344 h 5071335"/>
              <a:gd name="connsiteX4180" fmla="*/ 1995079 w 13768337"/>
              <a:gd name="connsiteY4180" fmla="*/ 2358527 h 5071335"/>
              <a:gd name="connsiteX4181" fmla="*/ 1940780 w 13768337"/>
              <a:gd name="connsiteY4181" fmla="*/ 2355914 h 5071335"/>
              <a:gd name="connsiteX4182" fmla="*/ 1927806 w 13768337"/>
              <a:gd name="connsiteY4182" fmla="*/ 2354521 h 5071335"/>
              <a:gd name="connsiteX4183" fmla="*/ 1892533 w 13768337"/>
              <a:gd name="connsiteY4183" fmla="*/ 2347807 h 5071335"/>
              <a:gd name="connsiteX4184" fmla="*/ 1892281 w 13768337"/>
              <a:gd name="connsiteY4184" fmla="*/ 2356212 h 5071335"/>
              <a:gd name="connsiteX4185" fmla="*/ 1912207 w 13768337"/>
              <a:gd name="connsiteY4185" fmla="*/ 2358441 h 5071335"/>
              <a:gd name="connsiteX4186" fmla="*/ 1861232 w 13768337"/>
              <a:gd name="connsiteY4186" fmla="*/ 2373076 h 5071335"/>
              <a:gd name="connsiteX4187" fmla="*/ 1860951 w 13768337"/>
              <a:gd name="connsiteY4187" fmla="*/ 2372560 h 5071335"/>
              <a:gd name="connsiteX4188" fmla="*/ 1855233 w 13768337"/>
              <a:gd name="connsiteY4188" fmla="*/ 2377866 h 5071335"/>
              <a:gd name="connsiteX4189" fmla="*/ 1824931 w 13768337"/>
              <a:gd name="connsiteY4189" fmla="*/ 2377376 h 5071335"/>
              <a:gd name="connsiteX4190" fmla="*/ 1844395 w 13768337"/>
              <a:gd name="connsiteY4190" fmla="*/ 2366088 h 5071335"/>
              <a:gd name="connsiteX4191" fmla="*/ 1858731 w 13768337"/>
              <a:gd name="connsiteY4191" fmla="*/ 2368495 h 5071335"/>
              <a:gd name="connsiteX4192" fmla="*/ 1856135 w 13768337"/>
              <a:gd name="connsiteY4192" fmla="*/ 2363738 h 5071335"/>
              <a:gd name="connsiteX4193" fmla="*/ 1863550 w 13768337"/>
              <a:gd name="connsiteY4193" fmla="*/ 2356212 h 5071335"/>
              <a:gd name="connsiteX4194" fmla="*/ 1857062 w 13768337"/>
              <a:gd name="connsiteY4194" fmla="*/ 2352868 h 5071335"/>
              <a:gd name="connsiteX4195" fmla="*/ 1870699 w 13768337"/>
              <a:gd name="connsiteY4195" fmla="*/ 2343652 h 5071335"/>
              <a:gd name="connsiteX4196" fmla="*/ 1861540 w 13768337"/>
              <a:gd name="connsiteY4196" fmla="*/ 2341909 h 5071335"/>
              <a:gd name="connsiteX4197" fmla="*/ 1795274 w 13768337"/>
              <a:gd name="connsiteY4197" fmla="*/ 2326371 h 5071335"/>
              <a:gd name="connsiteX4198" fmla="*/ 1830956 w 13768337"/>
              <a:gd name="connsiteY4198" fmla="*/ 2323722 h 5071335"/>
              <a:gd name="connsiteX4199" fmla="*/ 1838370 w 13768337"/>
              <a:gd name="connsiteY4199" fmla="*/ 2306859 h 5071335"/>
              <a:gd name="connsiteX4200" fmla="*/ 1805005 w 13768337"/>
              <a:gd name="connsiteY4200" fmla="*/ 2301564 h 5071335"/>
              <a:gd name="connsiteX4201" fmla="*/ 1828640 w 13768337"/>
              <a:gd name="connsiteY4201" fmla="*/ 2290833 h 5071335"/>
              <a:gd name="connsiteX4202" fmla="*/ 1840687 w 13768337"/>
              <a:gd name="connsiteY4202" fmla="*/ 2289439 h 5071335"/>
              <a:gd name="connsiteX4203" fmla="*/ 964566 w 13768337"/>
              <a:gd name="connsiteY4203" fmla="*/ 2282769 h 5071335"/>
              <a:gd name="connsiteX4204" fmla="*/ 1022025 w 13768337"/>
              <a:gd name="connsiteY4204" fmla="*/ 2292663 h 5071335"/>
              <a:gd name="connsiteX4205" fmla="*/ 952980 w 13768337"/>
              <a:gd name="connsiteY4205" fmla="*/ 2287368 h 5071335"/>
              <a:gd name="connsiteX4206" fmla="*/ 964566 w 13768337"/>
              <a:gd name="connsiteY4206" fmla="*/ 2282769 h 5071335"/>
              <a:gd name="connsiteX4207" fmla="*/ 317667 w 13768337"/>
              <a:gd name="connsiteY4207" fmla="*/ 2280539 h 5071335"/>
              <a:gd name="connsiteX4208" fmla="*/ 335276 w 13768337"/>
              <a:gd name="connsiteY4208" fmla="*/ 2280539 h 5071335"/>
              <a:gd name="connsiteX4209" fmla="*/ 335276 w 13768337"/>
              <a:gd name="connsiteY4209" fmla="*/ 2297401 h 5071335"/>
              <a:gd name="connsiteX4210" fmla="*/ 317667 w 13768337"/>
              <a:gd name="connsiteY4210" fmla="*/ 2280539 h 5071335"/>
              <a:gd name="connsiteX4211" fmla="*/ 933980 w 13768337"/>
              <a:gd name="connsiteY4211" fmla="*/ 2273432 h 5071335"/>
              <a:gd name="connsiteX4212" fmla="*/ 947882 w 13768337"/>
              <a:gd name="connsiteY4212" fmla="*/ 2280539 h 5071335"/>
              <a:gd name="connsiteX4213" fmla="*/ 933980 w 13768337"/>
              <a:gd name="connsiteY4213" fmla="*/ 2273432 h 5071335"/>
              <a:gd name="connsiteX4214" fmla="*/ 895983 w 13768337"/>
              <a:gd name="connsiteY4214" fmla="*/ 2272456 h 5071335"/>
              <a:gd name="connsiteX4215" fmla="*/ 923323 w 13768337"/>
              <a:gd name="connsiteY4215" fmla="*/ 2281374 h 5071335"/>
              <a:gd name="connsiteX4216" fmla="*/ 888569 w 13768337"/>
              <a:gd name="connsiteY4216" fmla="*/ 2276637 h 5071335"/>
              <a:gd name="connsiteX4217" fmla="*/ 895983 w 13768337"/>
              <a:gd name="connsiteY4217" fmla="*/ 2272456 h 5071335"/>
              <a:gd name="connsiteX4218" fmla="*/ 1612391 w 13768337"/>
              <a:gd name="connsiteY4218" fmla="*/ 2260330 h 5071335"/>
              <a:gd name="connsiteX4219" fmla="*/ 1624901 w 13768337"/>
              <a:gd name="connsiteY4219" fmla="*/ 2276637 h 5071335"/>
              <a:gd name="connsiteX4220" fmla="*/ 1616097 w 13768337"/>
              <a:gd name="connsiteY4220" fmla="*/ 2271619 h 5071335"/>
              <a:gd name="connsiteX4221" fmla="*/ 1595708 w 13768337"/>
              <a:gd name="connsiteY4221" fmla="*/ 2268693 h 5071335"/>
              <a:gd name="connsiteX4222" fmla="*/ 1612391 w 13768337"/>
              <a:gd name="connsiteY4222" fmla="*/ 2260330 h 5071335"/>
              <a:gd name="connsiteX4223" fmla="*/ 851033 w 13768337"/>
              <a:gd name="connsiteY4223" fmla="*/ 2259495 h 5071335"/>
              <a:gd name="connsiteX4224" fmla="*/ 869106 w 13768337"/>
              <a:gd name="connsiteY4224" fmla="*/ 2272874 h 5071335"/>
              <a:gd name="connsiteX4225" fmla="*/ 849180 w 13768337"/>
              <a:gd name="connsiteY4225" fmla="*/ 2271619 h 5071335"/>
              <a:gd name="connsiteX4226" fmla="*/ 851033 w 13768337"/>
              <a:gd name="connsiteY4226" fmla="*/ 2259495 h 5071335"/>
              <a:gd name="connsiteX4227" fmla="*/ 13161065 w 13768337"/>
              <a:gd name="connsiteY4227" fmla="*/ 2258862 h 5071335"/>
              <a:gd name="connsiteX4228" fmla="*/ 13137430 w 13768337"/>
              <a:gd name="connsiteY4228" fmla="*/ 2268758 h 5071335"/>
              <a:gd name="connsiteX4229" fmla="*/ 13161065 w 13768337"/>
              <a:gd name="connsiteY4229" fmla="*/ 2258862 h 5071335"/>
              <a:gd name="connsiteX4230" fmla="*/ 281059 w 13768337"/>
              <a:gd name="connsiteY4230" fmla="*/ 2258519 h 5071335"/>
              <a:gd name="connsiteX4231" fmla="*/ 315350 w 13768337"/>
              <a:gd name="connsiteY4231" fmla="*/ 2263119 h 5071335"/>
              <a:gd name="connsiteX4232" fmla="*/ 283839 w 13768337"/>
              <a:gd name="connsiteY4232" fmla="*/ 2288761 h 5071335"/>
              <a:gd name="connsiteX4233" fmla="*/ 256036 w 13768337"/>
              <a:gd name="connsiteY4233" fmla="*/ 2268276 h 5071335"/>
              <a:gd name="connsiteX4234" fmla="*/ 281059 w 13768337"/>
              <a:gd name="connsiteY4234" fmla="*/ 2258519 h 5071335"/>
              <a:gd name="connsiteX4235" fmla="*/ 1856135 w 13768337"/>
              <a:gd name="connsiteY4235" fmla="*/ 2255314 h 5071335"/>
              <a:gd name="connsiteX4236" fmla="*/ 1836672 w 13768337"/>
              <a:gd name="connsiteY4236" fmla="*/ 2261725 h 5071335"/>
              <a:gd name="connsiteX4237" fmla="*/ 1856135 w 13768337"/>
              <a:gd name="connsiteY4237" fmla="*/ 2255314 h 5071335"/>
              <a:gd name="connsiteX4238" fmla="*/ 426101 w 13768337"/>
              <a:gd name="connsiteY4238" fmla="*/ 2251412 h 5071335"/>
              <a:gd name="connsiteX4239" fmla="*/ 478928 w 13768337"/>
              <a:gd name="connsiteY4239" fmla="*/ 2256569 h 5071335"/>
              <a:gd name="connsiteX4240" fmla="*/ 465026 w 13768337"/>
              <a:gd name="connsiteY4240" fmla="*/ 2272456 h 5071335"/>
              <a:gd name="connsiteX4241" fmla="*/ 430271 w 13768337"/>
              <a:gd name="connsiteY4241" fmla="*/ 2278170 h 5071335"/>
              <a:gd name="connsiteX4242" fmla="*/ 426101 w 13768337"/>
              <a:gd name="connsiteY4242" fmla="*/ 2251412 h 5071335"/>
              <a:gd name="connsiteX4243" fmla="*/ 401078 w 13768337"/>
              <a:gd name="connsiteY4243" fmla="*/ 2251412 h 5071335"/>
              <a:gd name="connsiteX4244" fmla="*/ 424247 w 13768337"/>
              <a:gd name="connsiteY4244" fmla="*/ 2273432 h 5071335"/>
              <a:gd name="connsiteX4245" fmla="*/ 419614 w 13768337"/>
              <a:gd name="connsiteY4245" fmla="*/ 2284720 h 5071335"/>
              <a:gd name="connsiteX4246" fmla="*/ 410809 w 13768337"/>
              <a:gd name="connsiteY4246" fmla="*/ 2284720 h 5071335"/>
              <a:gd name="connsiteX4247" fmla="*/ 396444 w 13768337"/>
              <a:gd name="connsiteY4247" fmla="*/ 2273432 h 5071335"/>
              <a:gd name="connsiteX4248" fmla="*/ 401078 w 13768337"/>
              <a:gd name="connsiteY4248" fmla="*/ 2251412 h 5071335"/>
              <a:gd name="connsiteX4249" fmla="*/ 1458079 w 13768337"/>
              <a:gd name="connsiteY4249" fmla="*/ 2242912 h 5071335"/>
              <a:gd name="connsiteX4250" fmla="*/ 1521102 w 13768337"/>
              <a:gd name="connsiteY4250" fmla="*/ 2253782 h 5071335"/>
              <a:gd name="connsiteX4251" fmla="*/ 1526198 w 13768337"/>
              <a:gd name="connsiteY4251" fmla="*/ 2263955 h 5071335"/>
              <a:gd name="connsiteX4252" fmla="*/ 1499322 w 13768337"/>
              <a:gd name="connsiteY4252" fmla="*/ 2283744 h 5071335"/>
              <a:gd name="connsiteX4253" fmla="*/ 1571612 w 13768337"/>
              <a:gd name="connsiteY4253" fmla="*/ 2253782 h 5071335"/>
              <a:gd name="connsiteX4254" fmla="*/ 1557246 w 13768337"/>
              <a:gd name="connsiteY4254" fmla="*/ 2304231 h 5071335"/>
              <a:gd name="connsiteX4255" fmla="*/ 1530833 w 13768337"/>
              <a:gd name="connsiteY4255" fmla="*/ 2309526 h 5071335"/>
              <a:gd name="connsiteX4256" fmla="*/ 1458543 w 13768337"/>
              <a:gd name="connsiteY4256" fmla="*/ 2288761 h 5071335"/>
              <a:gd name="connsiteX4257" fmla="*/ 1499322 w 13768337"/>
              <a:gd name="connsiteY4257" fmla="*/ 2258937 h 5071335"/>
              <a:gd name="connsiteX4258" fmla="*/ 1485420 w 13768337"/>
              <a:gd name="connsiteY4258" fmla="*/ 2278170 h 5071335"/>
              <a:gd name="connsiteX4259" fmla="*/ 1472907 w 13768337"/>
              <a:gd name="connsiteY4259" fmla="*/ 2253782 h 5071335"/>
              <a:gd name="connsiteX4260" fmla="*/ 1403399 w 13768337"/>
              <a:gd name="connsiteY4260" fmla="*/ 2258937 h 5071335"/>
              <a:gd name="connsiteX4261" fmla="*/ 1357987 w 13768337"/>
              <a:gd name="connsiteY4261" fmla="*/ 2258937 h 5071335"/>
              <a:gd name="connsiteX4262" fmla="*/ 1397375 w 13768337"/>
              <a:gd name="connsiteY4262" fmla="*/ 2256151 h 5071335"/>
              <a:gd name="connsiteX4263" fmla="*/ 1453909 w 13768337"/>
              <a:gd name="connsiteY4263" fmla="*/ 2257405 h 5071335"/>
              <a:gd name="connsiteX4264" fmla="*/ 1458079 w 13768337"/>
              <a:gd name="connsiteY4264" fmla="*/ 2242912 h 5071335"/>
              <a:gd name="connsiteX4265" fmla="*/ 704601 w 13768337"/>
              <a:gd name="connsiteY4265" fmla="*/ 2235525 h 5071335"/>
              <a:gd name="connsiteX4266" fmla="*/ 725453 w 13768337"/>
              <a:gd name="connsiteY4266" fmla="*/ 2243469 h 5071335"/>
              <a:gd name="connsiteX4267" fmla="*/ 701357 w 13768337"/>
              <a:gd name="connsiteY4267" fmla="*/ 2240681 h 5071335"/>
              <a:gd name="connsiteX4268" fmla="*/ 704601 w 13768337"/>
              <a:gd name="connsiteY4268" fmla="*/ 2235525 h 5071335"/>
              <a:gd name="connsiteX4269" fmla="*/ 2404638 w 13768337"/>
              <a:gd name="connsiteY4269" fmla="*/ 2227702 h 5071335"/>
              <a:gd name="connsiteX4270" fmla="*/ 2393517 w 13768337"/>
              <a:gd name="connsiteY4270" fmla="*/ 2229095 h 5071335"/>
              <a:gd name="connsiteX4271" fmla="*/ 2391663 w 13768337"/>
              <a:gd name="connsiteY4271" fmla="*/ 2229095 h 5071335"/>
              <a:gd name="connsiteX4272" fmla="*/ 2388882 w 13768337"/>
              <a:gd name="connsiteY4272" fmla="*/ 2229095 h 5071335"/>
              <a:gd name="connsiteX4273" fmla="*/ 2358298 w 13768337"/>
              <a:gd name="connsiteY4273" fmla="*/ 2229095 h 5071335"/>
              <a:gd name="connsiteX4274" fmla="*/ 2337908 w 13768337"/>
              <a:gd name="connsiteY4274" fmla="*/ 2250557 h 5071335"/>
              <a:gd name="connsiteX4275" fmla="*/ 2420857 w 13768337"/>
              <a:gd name="connsiteY4275" fmla="*/ 2234809 h 5071335"/>
              <a:gd name="connsiteX4276" fmla="*/ 2404638 w 13768337"/>
              <a:gd name="connsiteY4276" fmla="*/ 2227702 h 5071335"/>
              <a:gd name="connsiteX4277" fmla="*/ 1493605 w 13768337"/>
              <a:gd name="connsiteY4277" fmla="*/ 2210839 h 5071335"/>
              <a:gd name="connsiteX4278" fmla="*/ 1518628 w 13768337"/>
              <a:gd name="connsiteY4278" fmla="*/ 2228260 h 5071335"/>
              <a:gd name="connsiteX4279" fmla="*/ 1483873 w 13768337"/>
              <a:gd name="connsiteY4279" fmla="*/ 2216970 h 5071335"/>
              <a:gd name="connsiteX4280" fmla="*/ 1493605 w 13768337"/>
              <a:gd name="connsiteY4280" fmla="*/ 2210839 h 5071335"/>
              <a:gd name="connsiteX4281" fmla="*/ 1538554 w 13768337"/>
              <a:gd name="connsiteY4281" fmla="*/ 2207495 h 5071335"/>
              <a:gd name="connsiteX4282" fmla="*/ 1560798 w 13768337"/>
              <a:gd name="connsiteY4282" fmla="*/ 2207495 h 5071335"/>
              <a:gd name="connsiteX4283" fmla="*/ 1551529 w 13768337"/>
              <a:gd name="connsiteY4283" fmla="*/ 2212232 h 5071335"/>
              <a:gd name="connsiteX4284" fmla="*/ 1556163 w 13768337"/>
              <a:gd name="connsiteY4284" fmla="*/ 2221151 h 5071335"/>
              <a:gd name="connsiteX4285" fmla="*/ 1560798 w 13768337"/>
              <a:gd name="connsiteY4285" fmla="*/ 2217389 h 5071335"/>
              <a:gd name="connsiteX4286" fmla="*/ 1556163 w 13768337"/>
              <a:gd name="connsiteY4286" fmla="*/ 2231464 h 5071335"/>
              <a:gd name="connsiteX4287" fmla="*/ 1533920 w 13768337"/>
              <a:gd name="connsiteY4287" fmla="*/ 2236620 h 5071335"/>
              <a:gd name="connsiteX4288" fmla="*/ 1524652 w 13768337"/>
              <a:gd name="connsiteY4288" fmla="*/ 2236620 h 5071335"/>
              <a:gd name="connsiteX4289" fmla="*/ 1538554 w 13768337"/>
              <a:gd name="connsiteY4289" fmla="*/ 2207495 h 5071335"/>
              <a:gd name="connsiteX4290" fmla="*/ 2108066 w 13768337"/>
              <a:gd name="connsiteY4290" fmla="*/ 2206658 h 5071335"/>
              <a:gd name="connsiteX4291" fmla="*/ 2116407 w 13768337"/>
              <a:gd name="connsiteY4291" fmla="*/ 2213208 h 5071335"/>
              <a:gd name="connsiteX4292" fmla="*/ 2147918 w 13768337"/>
              <a:gd name="connsiteY4292" fmla="*/ 2210420 h 5071335"/>
              <a:gd name="connsiteX4293" fmla="*/ 2108066 w 13768337"/>
              <a:gd name="connsiteY4293" fmla="*/ 2206658 h 5071335"/>
              <a:gd name="connsiteX4294" fmla="*/ 815815 w 13768337"/>
              <a:gd name="connsiteY4294" fmla="*/ 2205563 h 5071335"/>
              <a:gd name="connsiteX4295" fmla="*/ 829717 w 13768337"/>
              <a:gd name="connsiteY4295" fmla="*/ 2216851 h 5071335"/>
              <a:gd name="connsiteX4296" fmla="*/ 780134 w 13768337"/>
              <a:gd name="connsiteY4296" fmla="*/ 2233156 h 5071335"/>
              <a:gd name="connsiteX4297" fmla="*/ 780134 w 13768337"/>
              <a:gd name="connsiteY4297" fmla="*/ 2211137 h 5071335"/>
              <a:gd name="connsiteX4298" fmla="*/ 815815 w 13768337"/>
              <a:gd name="connsiteY4298" fmla="*/ 2205563 h 5071335"/>
              <a:gd name="connsiteX4299" fmla="*/ 2379150 w 13768337"/>
              <a:gd name="connsiteY4299" fmla="*/ 2201502 h 5071335"/>
              <a:gd name="connsiteX4300" fmla="*/ 2356445 w 13768337"/>
              <a:gd name="connsiteY4300" fmla="*/ 2202477 h 5071335"/>
              <a:gd name="connsiteX4301" fmla="*/ 2399541 w 13768337"/>
              <a:gd name="connsiteY4301" fmla="*/ 2207495 h 5071335"/>
              <a:gd name="connsiteX4302" fmla="*/ 2379150 w 13768337"/>
              <a:gd name="connsiteY4302" fmla="*/ 2201502 h 5071335"/>
              <a:gd name="connsiteX4303" fmla="*/ 1950048 w 13768337"/>
              <a:gd name="connsiteY4303" fmla="*/ 2200944 h 5071335"/>
              <a:gd name="connsiteX4304" fmla="*/ 1943561 w 13768337"/>
              <a:gd name="connsiteY4304" fmla="*/ 2203871 h 5071335"/>
              <a:gd name="connsiteX4305" fmla="*/ 1951438 w 13768337"/>
              <a:gd name="connsiteY4305" fmla="*/ 2203871 h 5071335"/>
              <a:gd name="connsiteX4306" fmla="*/ 1950048 w 13768337"/>
              <a:gd name="connsiteY4306" fmla="*/ 2200944 h 5071335"/>
              <a:gd name="connsiteX4307" fmla="*/ 2410661 w 13768337"/>
              <a:gd name="connsiteY4307" fmla="*/ 2198296 h 5071335"/>
              <a:gd name="connsiteX4308" fmla="*/ 2409272 w 13768337"/>
              <a:gd name="connsiteY4308" fmla="*/ 2209027 h 5071335"/>
              <a:gd name="connsiteX4309" fmla="*/ 2434758 w 13768337"/>
              <a:gd name="connsiteY4309" fmla="*/ 2211675 h 5071335"/>
              <a:gd name="connsiteX4310" fmla="*/ 2438002 w 13768337"/>
              <a:gd name="connsiteY4310" fmla="*/ 2209027 h 5071335"/>
              <a:gd name="connsiteX4311" fmla="*/ 2410661 w 13768337"/>
              <a:gd name="connsiteY4311" fmla="*/ 2198296 h 5071335"/>
              <a:gd name="connsiteX4312" fmla="*/ 2012143 w 13768337"/>
              <a:gd name="connsiteY4312" fmla="*/ 2197182 h 5071335"/>
              <a:gd name="connsiteX4313" fmla="*/ 2015387 w 13768337"/>
              <a:gd name="connsiteY4313" fmla="*/ 2200944 h 5071335"/>
              <a:gd name="connsiteX4314" fmla="*/ 2016776 w 13768337"/>
              <a:gd name="connsiteY4314" fmla="*/ 2197182 h 5071335"/>
              <a:gd name="connsiteX4315" fmla="*/ 2012143 w 13768337"/>
              <a:gd name="connsiteY4315" fmla="*/ 2197182 h 5071335"/>
              <a:gd name="connsiteX4316" fmla="*/ 2479244 w 13768337"/>
              <a:gd name="connsiteY4316" fmla="*/ 2196902 h 5071335"/>
              <a:gd name="connsiteX4317" fmla="*/ 2462098 w 13768337"/>
              <a:gd name="connsiteY4317" fmla="*/ 2209027 h 5071335"/>
              <a:gd name="connsiteX4318" fmla="*/ 2503804 w 13768337"/>
              <a:gd name="connsiteY4318" fmla="*/ 2203871 h 5071335"/>
              <a:gd name="connsiteX4319" fmla="*/ 2479244 w 13768337"/>
              <a:gd name="connsiteY4319" fmla="*/ 2196902 h 5071335"/>
              <a:gd name="connsiteX4320" fmla="*/ 1324622 w 13768337"/>
              <a:gd name="connsiteY4320" fmla="*/ 2193857 h 5071335"/>
              <a:gd name="connsiteX4321" fmla="*/ 1442324 w 13768337"/>
              <a:gd name="connsiteY4321" fmla="*/ 2199569 h 5071335"/>
              <a:gd name="connsiteX4322" fmla="*/ 1414984 w 13768337"/>
              <a:gd name="connsiteY4322" fmla="*/ 2204587 h 5071335"/>
              <a:gd name="connsiteX4323" fmla="*/ 1414984 w 13768337"/>
              <a:gd name="connsiteY4323" fmla="*/ 2225073 h 5071335"/>
              <a:gd name="connsiteX4324" fmla="*/ 1400618 w 13768337"/>
              <a:gd name="connsiteY4324" fmla="*/ 2230787 h 5071335"/>
              <a:gd name="connsiteX4325" fmla="*/ 1405252 w 13768337"/>
              <a:gd name="connsiteY4325" fmla="*/ 2209744 h 5071335"/>
              <a:gd name="connsiteX4326" fmla="*/ 1286160 w 13768337"/>
              <a:gd name="connsiteY4326" fmla="*/ 2230787 h 5071335"/>
              <a:gd name="connsiteX4327" fmla="*/ 1209700 w 13768337"/>
              <a:gd name="connsiteY4327" fmla="*/ 2220056 h 5071335"/>
              <a:gd name="connsiteX4328" fmla="*/ 1324622 w 13768337"/>
              <a:gd name="connsiteY4328" fmla="*/ 2193857 h 5071335"/>
              <a:gd name="connsiteX4329" fmla="*/ 914982 w 13768337"/>
              <a:gd name="connsiteY4329" fmla="*/ 2193438 h 5071335"/>
              <a:gd name="connsiteX4330" fmla="*/ 929810 w 13768337"/>
              <a:gd name="connsiteY4330" fmla="*/ 2230787 h 5071335"/>
              <a:gd name="connsiteX4331" fmla="*/ 910348 w 13768337"/>
              <a:gd name="connsiteY4331" fmla="*/ 2230787 h 5071335"/>
              <a:gd name="connsiteX4332" fmla="*/ 914982 w 13768337"/>
              <a:gd name="connsiteY4332" fmla="*/ 2193438 h 5071335"/>
              <a:gd name="connsiteX4333" fmla="*/ 2275814 w 13768337"/>
              <a:gd name="connsiteY4333" fmla="*/ 2191746 h 5071335"/>
              <a:gd name="connsiteX4334" fmla="*/ 2280448 w 13768337"/>
              <a:gd name="connsiteY4334" fmla="*/ 2199551 h 5071335"/>
              <a:gd name="connsiteX4335" fmla="*/ 2285081 w 13768337"/>
              <a:gd name="connsiteY4335" fmla="*/ 2193001 h 5071335"/>
              <a:gd name="connsiteX4336" fmla="*/ 2275814 w 13768337"/>
              <a:gd name="connsiteY4336" fmla="*/ 2191746 h 5071335"/>
              <a:gd name="connsiteX4337" fmla="*/ 2524656 w 13768337"/>
              <a:gd name="connsiteY4337" fmla="*/ 2179482 h 5071335"/>
              <a:gd name="connsiteX4338" fmla="*/ 2510292 w 13768337"/>
              <a:gd name="connsiteY4338" fmla="*/ 2183803 h 5071335"/>
              <a:gd name="connsiteX4339" fmla="*/ 2548290 w 13768337"/>
              <a:gd name="connsiteY4339" fmla="*/ 2193001 h 5071335"/>
              <a:gd name="connsiteX4340" fmla="*/ 2524656 w 13768337"/>
              <a:gd name="connsiteY4340" fmla="*/ 2179482 h 5071335"/>
              <a:gd name="connsiteX4341" fmla="*/ 13133261 w 13768337"/>
              <a:gd name="connsiteY4341" fmla="*/ 2179426 h 5071335"/>
              <a:gd name="connsiteX4342" fmla="*/ 13172185 w 13768337"/>
              <a:gd name="connsiteY4342" fmla="*/ 2192527 h 5071335"/>
              <a:gd name="connsiteX4343" fmla="*/ 13173576 w 13768337"/>
              <a:gd name="connsiteY4343" fmla="*/ 2200888 h 5071335"/>
              <a:gd name="connsiteX4344" fmla="*/ 13133261 w 13768337"/>
              <a:gd name="connsiteY4344" fmla="*/ 2179426 h 5071335"/>
              <a:gd name="connsiteX4345" fmla="*/ 2149307 w 13768337"/>
              <a:gd name="connsiteY4345" fmla="*/ 2171678 h 5071335"/>
              <a:gd name="connsiteX4346" fmla="*/ 2150235 w 13768337"/>
              <a:gd name="connsiteY4346" fmla="*/ 2171957 h 5071335"/>
              <a:gd name="connsiteX4347" fmla="*/ 2148843 w 13768337"/>
              <a:gd name="connsiteY4347" fmla="*/ 2172514 h 5071335"/>
              <a:gd name="connsiteX4348" fmla="*/ 2149307 w 13768337"/>
              <a:gd name="connsiteY4348" fmla="*/ 2171678 h 5071335"/>
              <a:gd name="connsiteX4349" fmla="*/ 903396 w 13768337"/>
              <a:gd name="connsiteY4349" fmla="*/ 2164312 h 5071335"/>
              <a:gd name="connsiteX4350" fmla="*/ 906640 w 13768337"/>
              <a:gd name="connsiteY4350" fmla="*/ 2180338 h 5071335"/>
              <a:gd name="connsiteX4351" fmla="*/ 958078 w 13768337"/>
              <a:gd name="connsiteY4351" fmla="*/ 2174625 h 5071335"/>
              <a:gd name="connsiteX4352" fmla="*/ 903396 w 13768337"/>
              <a:gd name="connsiteY4352" fmla="*/ 2164312 h 5071335"/>
              <a:gd name="connsiteX4353" fmla="*/ 973370 w 13768337"/>
              <a:gd name="connsiteY4353" fmla="*/ 2150794 h 5071335"/>
              <a:gd name="connsiteX4354" fmla="*/ 1007197 w 13768337"/>
              <a:gd name="connsiteY4354" fmla="*/ 2168213 h 5071335"/>
              <a:gd name="connsiteX4355" fmla="*/ 938152 w 13768337"/>
              <a:gd name="connsiteY4355" fmla="*/ 2163057 h 5071335"/>
              <a:gd name="connsiteX4356" fmla="*/ 973370 w 13768337"/>
              <a:gd name="connsiteY4356" fmla="*/ 2150794 h 5071335"/>
              <a:gd name="connsiteX4357" fmla="*/ 1509980 w 13768337"/>
              <a:gd name="connsiteY4357" fmla="*/ 2149817 h 5071335"/>
              <a:gd name="connsiteX4358" fmla="*/ 1531296 w 13768337"/>
              <a:gd name="connsiteY4358" fmla="*/ 2169050 h 5071335"/>
              <a:gd name="connsiteX4359" fmla="*/ 1501175 w 13768337"/>
              <a:gd name="connsiteY4359" fmla="*/ 2189257 h 5071335"/>
              <a:gd name="connsiteX4360" fmla="*/ 1501175 w 13768337"/>
              <a:gd name="connsiteY4360" fmla="*/ 2178805 h 5071335"/>
              <a:gd name="connsiteX4361" fmla="*/ 1509980 w 13768337"/>
              <a:gd name="connsiteY4361" fmla="*/ 2149817 h 5071335"/>
              <a:gd name="connsiteX4362" fmla="*/ 2516315 w 13768337"/>
              <a:gd name="connsiteY4362" fmla="*/ 2140601 h 5071335"/>
              <a:gd name="connsiteX4363" fmla="*/ 2519560 w 13768337"/>
              <a:gd name="connsiteY4363" fmla="*/ 2152864 h 5071335"/>
              <a:gd name="connsiteX4364" fmla="*/ 2534387 w 13768337"/>
              <a:gd name="connsiteY4364" fmla="*/ 2158020 h 5071335"/>
              <a:gd name="connsiteX4365" fmla="*/ 2539486 w 13768337"/>
              <a:gd name="connsiteY4365" fmla="*/ 2156488 h 5071335"/>
              <a:gd name="connsiteX4366" fmla="*/ 2516315 w 13768337"/>
              <a:gd name="connsiteY4366" fmla="*/ 2140601 h 5071335"/>
              <a:gd name="connsiteX4367" fmla="*/ 2479708 w 13768337"/>
              <a:gd name="connsiteY4367" fmla="*/ 2135444 h 5071335"/>
              <a:gd name="connsiteX4368" fmla="*/ 2452367 w 13768337"/>
              <a:gd name="connsiteY4368" fmla="*/ 2146175 h 5071335"/>
              <a:gd name="connsiteX4369" fmla="*/ 2449123 w 13768337"/>
              <a:gd name="connsiteY4369" fmla="*/ 2156488 h 5071335"/>
              <a:gd name="connsiteX4370" fmla="*/ 2496854 w 13768337"/>
              <a:gd name="connsiteY4370" fmla="*/ 2159414 h 5071335"/>
              <a:gd name="connsiteX4371" fmla="*/ 2490829 w 13768337"/>
              <a:gd name="connsiteY4371" fmla="*/ 2151471 h 5071335"/>
              <a:gd name="connsiteX4372" fmla="*/ 2507047 w 13768337"/>
              <a:gd name="connsiteY4372" fmla="*/ 2150077 h 5071335"/>
              <a:gd name="connsiteX4373" fmla="*/ 2494072 w 13768337"/>
              <a:gd name="connsiteY4373" fmla="*/ 2135444 h 5071335"/>
              <a:gd name="connsiteX4374" fmla="*/ 2479708 w 13768337"/>
              <a:gd name="connsiteY4374" fmla="*/ 2135444 h 5071335"/>
              <a:gd name="connsiteX4375" fmla="*/ 13065742 w 13768337"/>
              <a:gd name="connsiteY4375" fmla="*/ 2124626 h 5071335"/>
              <a:gd name="connsiteX4376" fmla="*/ 13078579 w 13768337"/>
              <a:gd name="connsiteY4376" fmla="*/ 2140127 h 5071335"/>
              <a:gd name="connsiteX4377" fmla="*/ 13058655 w 13768337"/>
              <a:gd name="connsiteY4377" fmla="*/ 2124657 h 5071335"/>
              <a:gd name="connsiteX4378" fmla="*/ 13065742 w 13768337"/>
              <a:gd name="connsiteY4378" fmla="*/ 2124626 h 5071335"/>
              <a:gd name="connsiteX4379" fmla="*/ 1426569 w 13768337"/>
              <a:gd name="connsiteY4379" fmla="*/ 2123758 h 5071335"/>
              <a:gd name="connsiteX4380" fmla="*/ 1437227 w 13768337"/>
              <a:gd name="connsiteY4380" fmla="*/ 2126962 h 5071335"/>
              <a:gd name="connsiteX4381" fmla="*/ 1387643 w 13768337"/>
              <a:gd name="connsiteY4381" fmla="*/ 2131979 h 5071335"/>
              <a:gd name="connsiteX4382" fmla="*/ 1426569 w 13768337"/>
              <a:gd name="connsiteY4382" fmla="*/ 2123758 h 5071335"/>
              <a:gd name="connsiteX4383" fmla="*/ 2619462 w 13768337"/>
              <a:gd name="connsiteY4383" fmla="*/ 2120251 h 5071335"/>
              <a:gd name="connsiteX4384" fmla="*/ 2618146 w 13768337"/>
              <a:gd name="connsiteY4384" fmla="*/ 2120463 h 5071335"/>
              <a:gd name="connsiteX4385" fmla="*/ 2617464 w 13768337"/>
              <a:gd name="connsiteY4385" fmla="*/ 2120617 h 5071335"/>
              <a:gd name="connsiteX4386" fmla="*/ 13038727 w 13768337"/>
              <a:gd name="connsiteY4386" fmla="*/ 2117271 h 5071335"/>
              <a:gd name="connsiteX4387" fmla="*/ 13054020 w 13768337"/>
              <a:gd name="connsiteY4387" fmla="*/ 2133855 h 5071335"/>
              <a:gd name="connsiteX4388" fmla="*/ 13044289 w 13768337"/>
              <a:gd name="connsiteY4388" fmla="*/ 2137758 h 5071335"/>
              <a:gd name="connsiteX4389" fmla="*/ 13038727 w 13768337"/>
              <a:gd name="connsiteY4389" fmla="*/ 2117271 h 5071335"/>
              <a:gd name="connsiteX4390" fmla="*/ 2640505 w 13768337"/>
              <a:gd name="connsiteY4390" fmla="*/ 2108408 h 5071335"/>
              <a:gd name="connsiteX4391" fmla="*/ 2632497 w 13768337"/>
              <a:gd name="connsiteY4391" fmla="*/ 2118159 h 5071335"/>
              <a:gd name="connsiteX4392" fmla="*/ 2626100 w 13768337"/>
              <a:gd name="connsiteY4392" fmla="*/ 2119186 h 5071335"/>
              <a:gd name="connsiteX4393" fmla="*/ 2645603 w 13768337"/>
              <a:gd name="connsiteY4393" fmla="*/ 2120756 h 5071335"/>
              <a:gd name="connsiteX4394" fmla="*/ 2645777 w 13768337"/>
              <a:gd name="connsiteY4394" fmla="*/ 2116701 h 5071335"/>
              <a:gd name="connsiteX4395" fmla="*/ 2640505 w 13768337"/>
              <a:gd name="connsiteY4395" fmla="*/ 2108408 h 5071335"/>
              <a:gd name="connsiteX4396" fmla="*/ 2552924 w 13768337"/>
              <a:gd name="connsiteY4396" fmla="*/ 2108408 h 5071335"/>
              <a:gd name="connsiteX4397" fmla="*/ 2543192 w 13768337"/>
              <a:gd name="connsiteY4397" fmla="*/ 2140601 h 5071335"/>
              <a:gd name="connsiteX4398" fmla="*/ 2571923 w 13768337"/>
              <a:gd name="connsiteY4398" fmla="*/ 2147707 h 5071335"/>
              <a:gd name="connsiteX4399" fmla="*/ 2584897 w 13768337"/>
              <a:gd name="connsiteY4399" fmla="*/ 2144085 h 5071335"/>
              <a:gd name="connsiteX4400" fmla="*/ 2633554 w 13768337"/>
              <a:gd name="connsiteY4400" fmla="*/ 2134051 h 5071335"/>
              <a:gd name="connsiteX4401" fmla="*/ 2645138 w 13768337"/>
              <a:gd name="connsiteY4401" fmla="*/ 2131681 h 5071335"/>
              <a:gd name="connsiteX4402" fmla="*/ 2645278 w 13768337"/>
              <a:gd name="connsiteY4402" fmla="*/ 2128416 h 5071335"/>
              <a:gd name="connsiteX4403" fmla="*/ 2629598 w 13768337"/>
              <a:gd name="connsiteY4403" fmla="*/ 2128391 h 5071335"/>
              <a:gd name="connsiteX4404" fmla="*/ 2611662 w 13768337"/>
              <a:gd name="connsiteY4404" fmla="*/ 2132912 h 5071335"/>
              <a:gd name="connsiteX4405" fmla="*/ 2600233 w 13768337"/>
              <a:gd name="connsiteY4405" fmla="*/ 2133297 h 5071335"/>
              <a:gd name="connsiteX4406" fmla="*/ 2599262 w 13768337"/>
              <a:gd name="connsiteY4406" fmla="*/ 2135444 h 5071335"/>
              <a:gd name="connsiteX4407" fmla="*/ 2597233 w 13768337"/>
              <a:gd name="connsiteY4407" fmla="*/ 2133399 h 5071335"/>
              <a:gd name="connsiteX4408" fmla="*/ 2593858 w 13768337"/>
              <a:gd name="connsiteY4408" fmla="*/ 2133513 h 5071335"/>
              <a:gd name="connsiteX4409" fmla="*/ 2595131 w 13768337"/>
              <a:gd name="connsiteY4409" fmla="*/ 2132310 h 5071335"/>
              <a:gd name="connsiteX4410" fmla="*/ 2589532 w 13768337"/>
              <a:gd name="connsiteY4410" fmla="*/ 2135444 h 5071335"/>
              <a:gd name="connsiteX4411" fmla="*/ 2594166 w 13768337"/>
              <a:gd name="connsiteY4411" fmla="*/ 2113983 h 5071335"/>
              <a:gd name="connsiteX4412" fmla="*/ 2552924 w 13768337"/>
              <a:gd name="connsiteY4412" fmla="*/ 2108408 h 5071335"/>
              <a:gd name="connsiteX4413" fmla="*/ 1526198 w 13768337"/>
              <a:gd name="connsiteY4413" fmla="*/ 2101738 h 5071335"/>
              <a:gd name="connsiteX4414" fmla="*/ 1526198 w 13768337"/>
              <a:gd name="connsiteY4414" fmla="*/ 2117486 h 5071335"/>
              <a:gd name="connsiteX4415" fmla="*/ 1471982 w 13768337"/>
              <a:gd name="connsiteY4415" fmla="*/ 2117486 h 5071335"/>
              <a:gd name="connsiteX4416" fmla="*/ 1526198 w 13768337"/>
              <a:gd name="connsiteY4416" fmla="*/ 2101738 h 5071335"/>
              <a:gd name="connsiteX4417" fmla="*/ 706 w 13768337"/>
              <a:gd name="connsiteY4417" fmla="*/ 2100901 h 5071335"/>
              <a:gd name="connsiteX4418" fmla="*/ 21558 w 13768337"/>
              <a:gd name="connsiteY4418" fmla="*/ 2100901 h 5071335"/>
              <a:gd name="connsiteX4419" fmla="*/ 706 w 13768337"/>
              <a:gd name="connsiteY4419" fmla="*/ 2100901 h 5071335"/>
              <a:gd name="connsiteX4420" fmla="*/ 1043342 w 13768337"/>
              <a:gd name="connsiteY4420" fmla="*/ 2093794 h 5071335"/>
              <a:gd name="connsiteX4421" fmla="*/ 1061878 w 13768337"/>
              <a:gd name="connsiteY4421" fmla="*/ 2101738 h 5071335"/>
              <a:gd name="connsiteX4422" fmla="*/ 1036854 w 13768337"/>
              <a:gd name="connsiteY4422" fmla="*/ 2107313 h 5071335"/>
              <a:gd name="connsiteX4423" fmla="*/ 1040098 w 13768337"/>
              <a:gd name="connsiteY4423" fmla="*/ 2094073 h 5071335"/>
              <a:gd name="connsiteX4424" fmla="*/ 1043342 w 13768337"/>
              <a:gd name="connsiteY4424" fmla="*/ 2093794 h 5071335"/>
              <a:gd name="connsiteX4425" fmla="*/ 1342231 w 13768337"/>
              <a:gd name="connsiteY4425" fmla="*/ 2091565 h 5071335"/>
              <a:gd name="connsiteX4426" fmla="*/ 1351499 w 13768337"/>
              <a:gd name="connsiteY4426" fmla="*/ 2093236 h 5071335"/>
              <a:gd name="connsiteX4427" fmla="*/ 1376522 w 13768337"/>
              <a:gd name="connsiteY4427" fmla="*/ 2095188 h 5071335"/>
              <a:gd name="connsiteX4428" fmla="*/ 1338523 w 13768337"/>
              <a:gd name="connsiteY4428" fmla="*/ 2110657 h 5071335"/>
              <a:gd name="connsiteX4429" fmla="*/ 1332963 w 13768337"/>
              <a:gd name="connsiteY4429" fmla="*/ 2095188 h 5071335"/>
              <a:gd name="connsiteX4430" fmla="*/ 1342231 w 13768337"/>
              <a:gd name="connsiteY4430" fmla="*/ 2091565 h 5071335"/>
              <a:gd name="connsiteX4431" fmla="*/ 13155968 w 13768337"/>
              <a:gd name="connsiteY4431" fmla="*/ 2082849 h 5071335"/>
              <a:gd name="connsiteX4432" fmla="*/ 13127236 w 13768337"/>
              <a:gd name="connsiteY4432" fmla="*/ 2087588 h 5071335"/>
              <a:gd name="connsiteX4433" fmla="*/ 13123992 w 13768337"/>
              <a:gd name="connsiteY4433" fmla="*/ 2119362 h 5071335"/>
              <a:gd name="connsiteX4434" fmla="*/ 13142992 w 13768337"/>
              <a:gd name="connsiteY4434" fmla="*/ 2125494 h 5071335"/>
              <a:gd name="connsiteX4435" fmla="*/ 13133261 w 13768337"/>
              <a:gd name="connsiteY4435" fmla="*/ 2121731 h 5071335"/>
              <a:gd name="connsiteX4436" fmla="*/ 13196281 w 13768337"/>
              <a:gd name="connsiteY4436" fmla="*/ 2102638 h 5071335"/>
              <a:gd name="connsiteX4437" fmla="*/ 13155968 w 13768337"/>
              <a:gd name="connsiteY4437" fmla="*/ 2082849 h 5071335"/>
              <a:gd name="connsiteX4438" fmla="*/ 2371273 w 13768337"/>
              <a:gd name="connsiteY4438" fmla="*/ 2078585 h 5071335"/>
              <a:gd name="connsiteX4439" fmla="*/ 2356445 w 13768337"/>
              <a:gd name="connsiteY4439" fmla="*/ 2093914 h 5071335"/>
              <a:gd name="connsiteX4440" fmla="*/ 2383785 w 13768337"/>
              <a:gd name="connsiteY4440" fmla="*/ 2093914 h 5071335"/>
              <a:gd name="connsiteX4441" fmla="*/ 2371273 w 13768337"/>
              <a:gd name="connsiteY4441" fmla="*/ 2078585 h 5071335"/>
              <a:gd name="connsiteX4442" fmla="*/ 2640505 w 13768337"/>
              <a:gd name="connsiteY4442" fmla="*/ 2077470 h 5071335"/>
              <a:gd name="connsiteX4443" fmla="*/ 2667846 w 13768337"/>
              <a:gd name="connsiteY4443" fmla="*/ 2113983 h 5071335"/>
              <a:gd name="connsiteX4444" fmla="*/ 2682211 w 13768337"/>
              <a:gd name="connsiteY4444" fmla="*/ 2083044 h 5071335"/>
              <a:gd name="connsiteX4445" fmla="*/ 2640505 w 13768337"/>
              <a:gd name="connsiteY4445" fmla="*/ 2077470 h 5071335"/>
              <a:gd name="connsiteX4446" fmla="*/ 12923806 w 13768337"/>
              <a:gd name="connsiteY4446" fmla="*/ 2075464 h 5071335"/>
              <a:gd name="connsiteX4447" fmla="*/ 12945586 w 13768337"/>
              <a:gd name="connsiteY4447" fmla="*/ 2096228 h 5071335"/>
              <a:gd name="connsiteX4448" fmla="*/ 12923806 w 13768337"/>
              <a:gd name="connsiteY4448" fmla="*/ 2075464 h 5071335"/>
              <a:gd name="connsiteX4449" fmla="*/ 13434465 w 13768337"/>
              <a:gd name="connsiteY4449" fmla="*/ 2070446 h 5071335"/>
              <a:gd name="connsiteX4450" fmla="*/ 13449295 w 13768337"/>
              <a:gd name="connsiteY4450" fmla="*/ 2084939 h 5071335"/>
              <a:gd name="connsiteX4451" fmla="*/ 13434465 w 13768337"/>
              <a:gd name="connsiteY4451" fmla="*/ 2070446 h 5071335"/>
              <a:gd name="connsiteX4452" fmla="*/ 1476152 w 13768337"/>
              <a:gd name="connsiteY4452" fmla="*/ 2067037 h 5071335"/>
              <a:gd name="connsiteX4453" fmla="*/ 1506272 w 13768337"/>
              <a:gd name="connsiteY4453" fmla="*/ 2068570 h 5071335"/>
              <a:gd name="connsiteX4454" fmla="*/ 1452055 w 13768337"/>
              <a:gd name="connsiteY4454" fmla="*/ 2076932 h 5071335"/>
              <a:gd name="connsiteX4455" fmla="*/ 1476152 w 13768337"/>
              <a:gd name="connsiteY4455" fmla="*/ 2067037 h 5071335"/>
              <a:gd name="connsiteX4456" fmla="*/ 2558948 w 13768337"/>
              <a:gd name="connsiteY4456" fmla="*/ 2066739 h 5071335"/>
              <a:gd name="connsiteX4457" fmla="*/ 2545046 w 13768337"/>
              <a:gd name="connsiteY4457" fmla="*/ 2083044 h 5071335"/>
              <a:gd name="connsiteX4458" fmla="*/ 2626603 w 13768337"/>
              <a:gd name="connsiteY4458" fmla="*/ 2104646 h 5071335"/>
              <a:gd name="connsiteX4459" fmla="*/ 2640505 w 13768337"/>
              <a:gd name="connsiteY4459" fmla="*/ 2093914 h 5071335"/>
              <a:gd name="connsiteX4460" fmla="*/ 2621505 w 13768337"/>
              <a:gd name="connsiteY4460" fmla="*/ 2077470 h 5071335"/>
              <a:gd name="connsiteX4461" fmla="*/ 2580264 w 13768337"/>
              <a:gd name="connsiteY4461" fmla="*/ 2069665 h 5071335"/>
              <a:gd name="connsiteX4462" fmla="*/ 2558948 w 13768337"/>
              <a:gd name="connsiteY4462" fmla="*/ 2073846 h 5071335"/>
              <a:gd name="connsiteX4463" fmla="*/ 2558948 w 13768337"/>
              <a:gd name="connsiteY4463" fmla="*/ 2066739 h 5071335"/>
              <a:gd name="connsiteX4464" fmla="*/ 1418228 w 13768337"/>
              <a:gd name="connsiteY4464" fmla="*/ 2066201 h 5071335"/>
              <a:gd name="connsiteX4465" fmla="*/ 1446958 w 13768337"/>
              <a:gd name="connsiteY4465" fmla="*/ 2074562 h 5071335"/>
              <a:gd name="connsiteX4466" fmla="*/ 1417301 w 13768337"/>
              <a:gd name="connsiteY4466" fmla="*/ 2093794 h 5071335"/>
              <a:gd name="connsiteX4467" fmla="*/ 1412203 w 13768337"/>
              <a:gd name="connsiteY4467" fmla="*/ 2074562 h 5071335"/>
              <a:gd name="connsiteX4468" fmla="*/ 1418228 w 13768337"/>
              <a:gd name="connsiteY4468" fmla="*/ 2066201 h 5071335"/>
              <a:gd name="connsiteX4469" fmla="*/ 2790028 w 13768337"/>
              <a:gd name="connsiteY4469" fmla="*/ 2065605 h 5071335"/>
              <a:gd name="connsiteX4470" fmla="*/ 2784313 w 13768337"/>
              <a:gd name="connsiteY4470" fmla="*/ 2075120 h 5071335"/>
              <a:gd name="connsiteX4471" fmla="*/ 2789316 w 13768337"/>
              <a:gd name="connsiteY4471" fmla="*/ 2073593 h 5071335"/>
              <a:gd name="connsiteX4472" fmla="*/ 2796670 w 13768337"/>
              <a:gd name="connsiteY4472" fmla="*/ 2066739 h 5071335"/>
              <a:gd name="connsiteX4473" fmla="*/ 2780450 w 13768337"/>
              <a:gd name="connsiteY4473" fmla="*/ 2061165 h 5071335"/>
              <a:gd name="connsiteX4474" fmla="*/ 2773036 w 13768337"/>
              <a:gd name="connsiteY4474" fmla="*/ 2061722 h 5071335"/>
              <a:gd name="connsiteX4475" fmla="*/ 2773036 w 13768337"/>
              <a:gd name="connsiteY4475" fmla="*/ 2067737 h 5071335"/>
              <a:gd name="connsiteX4476" fmla="*/ 2773445 w 13768337"/>
              <a:gd name="connsiteY4476" fmla="*/ 2067481 h 5071335"/>
              <a:gd name="connsiteX4477" fmla="*/ 2780559 w 13768337"/>
              <a:gd name="connsiteY4477" fmla="*/ 2061226 h 5071335"/>
              <a:gd name="connsiteX4478" fmla="*/ 13427516 w 13768337"/>
              <a:gd name="connsiteY4478" fmla="*/ 2060830 h 5071335"/>
              <a:gd name="connsiteX4479" fmla="*/ 13432613 w 13768337"/>
              <a:gd name="connsiteY4479" fmla="*/ 2063339 h 5071335"/>
              <a:gd name="connsiteX4480" fmla="*/ 13421954 w 13768337"/>
              <a:gd name="connsiteY4480" fmla="*/ 2068356 h 5071335"/>
              <a:gd name="connsiteX4481" fmla="*/ 13434465 w 13768337"/>
              <a:gd name="connsiteY4481" fmla="*/ 2079644 h 5071335"/>
              <a:gd name="connsiteX4482" fmla="*/ 13414540 w 13768337"/>
              <a:gd name="connsiteY4482" fmla="*/ 2076996 h 5071335"/>
              <a:gd name="connsiteX4483" fmla="*/ 13427516 w 13768337"/>
              <a:gd name="connsiteY4483" fmla="*/ 2060830 h 5071335"/>
              <a:gd name="connsiteX4484" fmla="*/ 2757280 w 13768337"/>
              <a:gd name="connsiteY4484" fmla="*/ 2059074 h 5071335"/>
              <a:gd name="connsiteX4485" fmla="*/ 2748013 w 13768337"/>
              <a:gd name="connsiteY4485" fmla="*/ 2061165 h 5071335"/>
              <a:gd name="connsiteX4486" fmla="*/ 2732687 w 13768337"/>
              <a:gd name="connsiteY4486" fmla="*/ 2071700 h 5071335"/>
              <a:gd name="connsiteX4487" fmla="*/ 2733535 w 13768337"/>
              <a:gd name="connsiteY4487" fmla="*/ 2072372 h 5071335"/>
              <a:gd name="connsiteX4488" fmla="*/ 2753168 w 13768337"/>
              <a:gd name="connsiteY4488" fmla="*/ 2073028 h 5071335"/>
              <a:gd name="connsiteX4489" fmla="*/ 2765158 w 13768337"/>
              <a:gd name="connsiteY4489" fmla="*/ 2061722 h 5071335"/>
              <a:gd name="connsiteX4490" fmla="*/ 2757280 w 13768337"/>
              <a:gd name="connsiteY4490" fmla="*/ 2059074 h 5071335"/>
              <a:gd name="connsiteX4491" fmla="*/ 13200453 w 13768337"/>
              <a:gd name="connsiteY4491" fmla="*/ 2044664 h 5071335"/>
              <a:gd name="connsiteX4492" fmla="*/ 13198599 w 13768337"/>
              <a:gd name="connsiteY4492" fmla="*/ 2044943 h 5071335"/>
              <a:gd name="connsiteX4493" fmla="*/ 13199062 w 13768337"/>
              <a:gd name="connsiteY4493" fmla="*/ 2046057 h 5071335"/>
              <a:gd name="connsiteX4494" fmla="*/ 13200453 w 13768337"/>
              <a:gd name="connsiteY4494" fmla="*/ 2044664 h 5071335"/>
              <a:gd name="connsiteX4495" fmla="*/ 2618784 w 13768337"/>
              <a:gd name="connsiteY4495" fmla="*/ 2040992 h 5071335"/>
              <a:gd name="connsiteX4496" fmla="*/ 2606677 w 13768337"/>
              <a:gd name="connsiteY4496" fmla="*/ 2041515 h 5071335"/>
              <a:gd name="connsiteX4497" fmla="*/ 2594166 w 13768337"/>
              <a:gd name="connsiteY4497" fmla="*/ 2056008 h 5071335"/>
              <a:gd name="connsiteX4498" fmla="*/ 2631237 w 13768337"/>
              <a:gd name="connsiteY4498" fmla="*/ 2041515 h 5071335"/>
              <a:gd name="connsiteX4499" fmla="*/ 2618784 w 13768337"/>
              <a:gd name="connsiteY4499" fmla="*/ 2040992 h 5071335"/>
              <a:gd name="connsiteX4500" fmla="*/ 2488975 w 13768337"/>
              <a:gd name="connsiteY4500" fmla="*/ 2030784 h 5071335"/>
              <a:gd name="connsiteX4501" fmla="*/ 2443099 w 13768337"/>
              <a:gd name="connsiteY4501" fmla="*/ 2045138 h 5071335"/>
              <a:gd name="connsiteX4502" fmla="*/ 2425491 w 13768337"/>
              <a:gd name="connsiteY4502" fmla="*/ 2072314 h 5071335"/>
              <a:gd name="connsiteX4503" fmla="*/ 2498707 w 13768337"/>
              <a:gd name="connsiteY4503" fmla="*/ 2050712 h 5071335"/>
              <a:gd name="connsiteX4504" fmla="*/ 2488975 w 13768337"/>
              <a:gd name="connsiteY4504" fmla="*/ 2050712 h 5071335"/>
              <a:gd name="connsiteX4505" fmla="*/ 2488975 w 13768337"/>
              <a:gd name="connsiteY4505" fmla="*/ 2030784 h 5071335"/>
              <a:gd name="connsiteX4506" fmla="*/ 1198115 w 13768337"/>
              <a:gd name="connsiteY4506" fmla="*/ 2027319 h 5071335"/>
              <a:gd name="connsiteX4507" fmla="*/ 1176799 w 13768337"/>
              <a:gd name="connsiteY4507" fmla="*/ 2051986 h 5071335"/>
              <a:gd name="connsiteX4508" fmla="*/ 1198115 w 13768337"/>
              <a:gd name="connsiteY4508" fmla="*/ 2027319 h 5071335"/>
              <a:gd name="connsiteX4509" fmla="*/ 2659041 w 13768337"/>
              <a:gd name="connsiteY4509" fmla="*/ 2024233 h 5071335"/>
              <a:gd name="connsiteX4510" fmla="*/ 2650236 w 13768337"/>
              <a:gd name="connsiteY4510" fmla="*/ 2025209 h 5071335"/>
              <a:gd name="connsiteX4511" fmla="*/ 2677577 w 13768337"/>
              <a:gd name="connsiteY4511" fmla="*/ 2030784 h 5071335"/>
              <a:gd name="connsiteX4512" fmla="*/ 2659041 w 13768337"/>
              <a:gd name="connsiteY4512" fmla="*/ 2024233 h 5071335"/>
              <a:gd name="connsiteX4513" fmla="*/ 2551533 w 13768337"/>
              <a:gd name="connsiteY4513" fmla="*/ 2021725 h 5071335"/>
              <a:gd name="connsiteX4514" fmla="*/ 2544583 w 13768337"/>
              <a:gd name="connsiteY4514" fmla="*/ 2022283 h 5071335"/>
              <a:gd name="connsiteX4515" fmla="*/ 2539948 w 13768337"/>
              <a:gd name="connsiteY4515" fmla="*/ 2030784 h 5071335"/>
              <a:gd name="connsiteX4516" fmla="*/ 2545046 w 13768337"/>
              <a:gd name="connsiteY4516" fmla="*/ 2041515 h 5071335"/>
              <a:gd name="connsiteX4517" fmla="*/ 2567289 w 13768337"/>
              <a:gd name="connsiteY4517" fmla="*/ 2041515 h 5071335"/>
              <a:gd name="connsiteX4518" fmla="*/ 2551533 w 13768337"/>
              <a:gd name="connsiteY4518" fmla="*/ 2021725 h 5071335"/>
              <a:gd name="connsiteX4519" fmla="*/ 1596635 w 13768337"/>
              <a:gd name="connsiteY4519" fmla="*/ 2021187 h 5071335"/>
              <a:gd name="connsiteX4520" fmla="*/ 1610073 w 13768337"/>
              <a:gd name="connsiteY4520" fmla="*/ 2027319 h 5071335"/>
              <a:gd name="connsiteX4521" fmla="*/ 1590147 w 13768337"/>
              <a:gd name="connsiteY4521" fmla="*/ 2038050 h 5071335"/>
              <a:gd name="connsiteX4522" fmla="*/ 1590147 w 13768337"/>
              <a:gd name="connsiteY4522" fmla="*/ 2021744 h 5071335"/>
              <a:gd name="connsiteX4523" fmla="*/ 1596635 w 13768337"/>
              <a:gd name="connsiteY4523" fmla="*/ 2021187 h 5071335"/>
              <a:gd name="connsiteX4524" fmla="*/ 2760524 w 13768337"/>
              <a:gd name="connsiteY4524" fmla="*/ 2019914 h 5071335"/>
              <a:gd name="connsiteX4525" fmla="*/ 2745695 w 13768337"/>
              <a:gd name="connsiteY4525" fmla="*/ 2041515 h 5071335"/>
              <a:gd name="connsiteX4526" fmla="*/ 2736428 w 13768337"/>
              <a:gd name="connsiteY4526" fmla="*/ 2046532 h 5071335"/>
              <a:gd name="connsiteX4527" fmla="*/ 2765158 w 13768337"/>
              <a:gd name="connsiteY4527" fmla="*/ 2041515 h 5071335"/>
              <a:gd name="connsiteX4528" fmla="*/ 2760524 w 13768337"/>
              <a:gd name="connsiteY4528" fmla="*/ 2019914 h 5071335"/>
              <a:gd name="connsiteX4529" fmla="*/ 13018220 w 13768337"/>
              <a:gd name="connsiteY4529" fmla="*/ 2019160 h 5071335"/>
              <a:gd name="connsiteX4530" fmla="*/ 13011850 w 13768337"/>
              <a:gd name="connsiteY4530" fmla="*/ 2019718 h 5071335"/>
              <a:gd name="connsiteX4531" fmla="*/ 13006753 w 13768337"/>
              <a:gd name="connsiteY4531" fmla="*/ 2034351 h 5071335"/>
              <a:gd name="connsiteX4532" fmla="*/ 13023900 w 13768337"/>
              <a:gd name="connsiteY4532" fmla="*/ 2020694 h 5071335"/>
              <a:gd name="connsiteX4533" fmla="*/ 13018220 w 13768337"/>
              <a:gd name="connsiteY4533" fmla="*/ 2019160 h 5071335"/>
              <a:gd name="connsiteX4534" fmla="*/ 2548290 w 13768337"/>
              <a:gd name="connsiteY4534" fmla="*/ 2009183 h 5071335"/>
              <a:gd name="connsiteX4535" fmla="*/ 2507975 w 13768337"/>
              <a:gd name="connsiteY4535" fmla="*/ 2025209 h 5071335"/>
              <a:gd name="connsiteX4536" fmla="*/ 2530680 w 13768337"/>
              <a:gd name="connsiteY4536" fmla="*/ 2041515 h 5071335"/>
              <a:gd name="connsiteX4537" fmla="*/ 2548290 w 13768337"/>
              <a:gd name="connsiteY4537" fmla="*/ 2009183 h 5071335"/>
              <a:gd name="connsiteX4538" fmla="*/ 12875614 w 13768337"/>
              <a:gd name="connsiteY4538" fmla="*/ 1997839 h 5071335"/>
              <a:gd name="connsiteX4539" fmla="*/ 12875614 w 13768337"/>
              <a:gd name="connsiteY4539" fmla="*/ 2012890 h 5071335"/>
              <a:gd name="connsiteX4540" fmla="*/ 12901100 w 13768337"/>
              <a:gd name="connsiteY4540" fmla="*/ 2011357 h 5071335"/>
              <a:gd name="connsiteX4541" fmla="*/ 12875614 w 13768337"/>
              <a:gd name="connsiteY4541" fmla="*/ 1997839 h 5071335"/>
              <a:gd name="connsiteX4542" fmla="*/ 2744110 w 13768337"/>
              <a:gd name="connsiteY4542" fmla="*/ 1994429 h 5071335"/>
              <a:gd name="connsiteX4543" fmla="*/ 2741640 w 13768337"/>
              <a:gd name="connsiteY4543" fmla="*/ 1994895 h 5071335"/>
              <a:gd name="connsiteX4544" fmla="*/ 2742242 w 13768337"/>
              <a:gd name="connsiteY4544" fmla="*/ 1995916 h 5071335"/>
              <a:gd name="connsiteX4545" fmla="*/ 2745695 w 13768337"/>
              <a:gd name="connsiteY4545" fmla="*/ 1998452 h 5071335"/>
              <a:gd name="connsiteX4546" fmla="*/ 2775103 w 13768337"/>
              <a:gd name="connsiteY4546" fmla="*/ 1988577 h 5071335"/>
              <a:gd name="connsiteX4547" fmla="*/ 2770664 w 13768337"/>
              <a:gd name="connsiteY4547" fmla="*/ 1989414 h 5071335"/>
              <a:gd name="connsiteX4548" fmla="*/ 2769792 w 13768337"/>
              <a:gd name="connsiteY4548" fmla="*/ 1999846 h 5071335"/>
              <a:gd name="connsiteX4549" fmla="*/ 2779292 w 13768337"/>
              <a:gd name="connsiteY4549" fmla="*/ 1990055 h 5071335"/>
              <a:gd name="connsiteX4550" fmla="*/ 2779710 w 13768337"/>
              <a:gd name="connsiteY4550" fmla="*/ 1988777 h 5071335"/>
              <a:gd name="connsiteX4551" fmla="*/ 1462714 w 13768337"/>
              <a:gd name="connsiteY4551" fmla="*/ 1987043 h 5071335"/>
              <a:gd name="connsiteX4552" fmla="*/ 1482177 w 13768337"/>
              <a:gd name="connsiteY4552" fmla="*/ 1988855 h 5071335"/>
              <a:gd name="connsiteX4553" fmla="*/ 1516467 w 13768337"/>
              <a:gd name="connsiteY4553" fmla="*/ 1989830 h 5071335"/>
              <a:gd name="connsiteX4554" fmla="*/ 1446958 w 13768337"/>
              <a:gd name="connsiteY4554" fmla="*/ 1989830 h 5071335"/>
              <a:gd name="connsiteX4555" fmla="*/ 1462714 w 13768337"/>
              <a:gd name="connsiteY4555" fmla="*/ 1987043 h 5071335"/>
              <a:gd name="connsiteX4556" fmla="*/ 12832053 w 13768337"/>
              <a:gd name="connsiteY4556" fmla="*/ 1978607 h 5071335"/>
              <a:gd name="connsiteX4557" fmla="*/ 12845956 w 13768337"/>
              <a:gd name="connsiteY4557" fmla="*/ 1985715 h 5071335"/>
              <a:gd name="connsiteX4558" fmla="*/ 12821860 w 13768337"/>
              <a:gd name="connsiteY4558" fmla="*/ 1993658 h 5071335"/>
              <a:gd name="connsiteX4559" fmla="*/ 12832053 w 13768337"/>
              <a:gd name="connsiteY4559" fmla="*/ 1978607 h 5071335"/>
              <a:gd name="connsiteX4560" fmla="*/ 1344548 w 13768337"/>
              <a:gd name="connsiteY4560" fmla="*/ 1970042 h 5071335"/>
              <a:gd name="connsiteX4561" fmla="*/ 1367718 w 13768337"/>
              <a:gd name="connsiteY4561" fmla="*/ 1976730 h 5071335"/>
              <a:gd name="connsiteX4562" fmla="*/ 1332963 w 13768337"/>
              <a:gd name="connsiteY4562" fmla="*/ 1981469 h 5071335"/>
              <a:gd name="connsiteX4563" fmla="*/ 1339914 w 13768337"/>
              <a:gd name="connsiteY4563" fmla="*/ 1970181 h 5071335"/>
              <a:gd name="connsiteX4564" fmla="*/ 1344548 w 13768337"/>
              <a:gd name="connsiteY4564" fmla="*/ 1970042 h 5071335"/>
              <a:gd name="connsiteX4565" fmla="*/ 2766704 w 13768337"/>
              <a:gd name="connsiteY4565" fmla="*/ 1967393 h 5071335"/>
              <a:gd name="connsiteX4566" fmla="*/ 2766641 w 13768337"/>
              <a:gd name="connsiteY4566" fmla="*/ 1967394 h 5071335"/>
              <a:gd name="connsiteX4567" fmla="*/ 2766649 w 13768337"/>
              <a:gd name="connsiteY4567" fmla="*/ 1967407 h 5071335"/>
              <a:gd name="connsiteX4568" fmla="*/ 1310720 w 13768337"/>
              <a:gd name="connsiteY4568" fmla="*/ 1949694 h 5071335"/>
              <a:gd name="connsiteX4569" fmla="*/ 1332963 w 13768337"/>
              <a:gd name="connsiteY4569" fmla="*/ 1958893 h 5071335"/>
              <a:gd name="connsiteX4570" fmla="*/ 1288941 w 13768337"/>
              <a:gd name="connsiteY4570" fmla="*/ 1958893 h 5071335"/>
              <a:gd name="connsiteX4571" fmla="*/ 1310720 w 13768337"/>
              <a:gd name="connsiteY4571" fmla="*/ 1949694 h 5071335"/>
              <a:gd name="connsiteX4572" fmla="*/ 1489898 w 13768337"/>
              <a:gd name="connsiteY4572" fmla="*/ 1915253 h 5071335"/>
              <a:gd name="connsiteX4573" fmla="*/ 1514920 w 13768337"/>
              <a:gd name="connsiteY4573" fmla="*/ 1948422 h 5071335"/>
              <a:gd name="connsiteX4574" fmla="*/ 1489898 w 13768337"/>
              <a:gd name="connsiteY4574" fmla="*/ 1915253 h 5071335"/>
              <a:gd name="connsiteX4575" fmla="*/ 1357987 w 13768337"/>
              <a:gd name="connsiteY4575" fmla="*/ 1903706 h 5071335"/>
              <a:gd name="connsiteX4576" fmla="*/ 1323231 w 13768337"/>
              <a:gd name="connsiteY4576" fmla="*/ 1918896 h 5071335"/>
              <a:gd name="connsiteX4577" fmla="*/ 1357987 w 13768337"/>
              <a:gd name="connsiteY4577" fmla="*/ 1903706 h 5071335"/>
              <a:gd name="connsiteX4578" fmla="*/ 2034849 w 13768337"/>
              <a:gd name="connsiteY4578" fmla="*/ 1903408 h 5071335"/>
              <a:gd name="connsiteX4579" fmla="*/ 2052922 w 13768337"/>
              <a:gd name="connsiteY4579" fmla="*/ 1908146 h 5071335"/>
              <a:gd name="connsiteX4580" fmla="*/ 2039484 w 13768337"/>
              <a:gd name="connsiteY4580" fmla="*/ 1908146 h 5071335"/>
              <a:gd name="connsiteX4581" fmla="*/ 2034385 w 13768337"/>
              <a:gd name="connsiteY4581" fmla="*/ 1919434 h 5071335"/>
              <a:gd name="connsiteX4582" fmla="*/ 2018629 w 13768337"/>
              <a:gd name="connsiteY4582" fmla="*/ 1913721 h 5071335"/>
              <a:gd name="connsiteX4583" fmla="*/ 2034849 w 13768337"/>
              <a:gd name="connsiteY4583" fmla="*/ 1903408 h 5071335"/>
              <a:gd name="connsiteX4584" fmla="*/ 1699972 w 13768337"/>
              <a:gd name="connsiteY4584" fmla="*/ 1902312 h 5071335"/>
              <a:gd name="connsiteX4585" fmla="*/ 1678655 w 13768337"/>
              <a:gd name="connsiteY4585" fmla="*/ 1927118 h 5071335"/>
              <a:gd name="connsiteX4586" fmla="*/ 1699972 w 13768337"/>
              <a:gd name="connsiteY4586" fmla="*/ 1902312 h 5071335"/>
              <a:gd name="connsiteX4587" fmla="*/ 2829147 w 13768337"/>
              <a:gd name="connsiteY4587" fmla="*/ 1900031 h 5071335"/>
              <a:gd name="connsiteX4588" fmla="*/ 2827872 w 13768337"/>
              <a:gd name="connsiteY4588" fmla="*/ 1903288 h 5071335"/>
              <a:gd name="connsiteX4589" fmla="*/ 2835591 w 13768337"/>
              <a:gd name="connsiteY4589" fmla="*/ 1904631 h 5071335"/>
              <a:gd name="connsiteX4590" fmla="*/ 345469 w 13768337"/>
              <a:gd name="connsiteY4590" fmla="*/ 1899385 h 5071335"/>
              <a:gd name="connsiteX4591" fmla="*/ 358909 w 13768337"/>
              <a:gd name="connsiteY4591" fmla="*/ 1901057 h 5071335"/>
              <a:gd name="connsiteX4592" fmla="*/ 338056 w 13768337"/>
              <a:gd name="connsiteY4592" fmla="*/ 1901057 h 5071335"/>
              <a:gd name="connsiteX4593" fmla="*/ 345469 w 13768337"/>
              <a:gd name="connsiteY4593" fmla="*/ 1899385 h 5071335"/>
              <a:gd name="connsiteX4594" fmla="*/ 2714184 w 13768337"/>
              <a:gd name="connsiteY4594" fmla="*/ 1899227 h 5071335"/>
              <a:gd name="connsiteX4595" fmla="*/ 2682211 w 13768337"/>
              <a:gd name="connsiteY4595" fmla="*/ 1920828 h 5071335"/>
              <a:gd name="connsiteX4596" fmla="*/ 2714184 w 13768337"/>
              <a:gd name="connsiteY4596" fmla="*/ 1899227 h 5071335"/>
              <a:gd name="connsiteX4597" fmla="*/ 2802825 w 13768337"/>
              <a:gd name="connsiteY4597" fmla="*/ 1898275 h 5071335"/>
              <a:gd name="connsiteX4598" fmla="*/ 2800275 w 13768337"/>
              <a:gd name="connsiteY4598" fmla="*/ 1899099 h 5071335"/>
              <a:gd name="connsiteX4599" fmla="*/ 2796670 w 13768337"/>
              <a:gd name="connsiteY4599" fmla="*/ 1904384 h 5071335"/>
              <a:gd name="connsiteX4600" fmla="*/ 2799506 w 13768337"/>
              <a:gd name="connsiteY4600" fmla="*/ 1903904 h 5071335"/>
              <a:gd name="connsiteX4601" fmla="*/ 2803660 w 13768337"/>
              <a:gd name="connsiteY4601" fmla="*/ 1900082 h 5071335"/>
              <a:gd name="connsiteX4602" fmla="*/ 1900157 w 13768337"/>
              <a:gd name="connsiteY4602" fmla="*/ 1898132 h 5071335"/>
              <a:gd name="connsiteX4603" fmla="*/ 1916376 w 13768337"/>
              <a:gd name="connsiteY4603" fmla="*/ 1916527 h 5071335"/>
              <a:gd name="connsiteX4604" fmla="*/ 1898305 w 13768337"/>
              <a:gd name="connsiteY4604" fmla="*/ 1914994 h 5071335"/>
              <a:gd name="connsiteX4605" fmla="*/ 1900157 w 13768337"/>
              <a:gd name="connsiteY4605" fmla="*/ 1898132 h 5071335"/>
              <a:gd name="connsiteX4606" fmla="*/ 1417301 w 13768337"/>
              <a:gd name="connsiteY4606" fmla="*/ 1896319 h 5071335"/>
              <a:gd name="connsiteX4607" fmla="*/ 1402471 w 13768337"/>
              <a:gd name="connsiteY4607" fmla="*/ 1904263 h 5071335"/>
              <a:gd name="connsiteX4608" fmla="*/ 1417301 w 13768337"/>
              <a:gd name="connsiteY4608" fmla="*/ 1916527 h 5071335"/>
              <a:gd name="connsiteX4609" fmla="*/ 1413594 w 13768337"/>
              <a:gd name="connsiteY4609" fmla="*/ 1927118 h 5071335"/>
              <a:gd name="connsiteX4610" fmla="*/ 1402936 w 13768337"/>
              <a:gd name="connsiteY4610" fmla="*/ 1927118 h 5071335"/>
              <a:gd name="connsiteX4611" fmla="*/ 1397838 w 13768337"/>
              <a:gd name="connsiteY4611" fmla="*/ 1910812 h 5071335"/>
              <a:gd name="connsiteX4612" fmla="*/ 1402471 w 13768337"/>
              <a:gd name="connsiteY4612" fmla="*/ 1904541 h 5071335"/>
              <a:gd name="connsiteX4613" fmla="*/ 1367718 w 13768337"/>
              <a:gd name="connsiteY4613" fmla="*/ 1911231 h 5071335"/>
              <a:gd name="connsiteX4614" fmla="*/ 1417301 w 13768337"/>
              <a:gd name="connsiteY4614" fmla="*/ 1896319 h 5071335"/>
              <a:gd name="connsiteX4615" fmla="*/ 1568368 w 13768337"/>
              <a:gd name="connsiteY4615" fmla="*/ 1894925 h 5071335"/>
              <a:gd name="connsiteX4616" fmla="*/ 1590147 w 13768337"/>
              <a:gd name="connsiteY4616" fmla="*/ 1897852 h 5071335"/>
              <a:gd name="connsiteX4617" fmla="*/ 1550758 w 13768337"/>
              <a:gd name="connsiteY4617" fmla="*/ 1904263 h 5071335"/>
              <a:gd name="connsiteX4618" fmla="*/ 1568368 w 13768337"/>
              <a:gd name="connsiteY4618" fmla="*/ 1894925 h 5071335"/>
              <a:gd name="connsiteX4619" fmla="*/ 2840848 w 13768337"/>
              <a:gd name="connsiteY4619" fmla="*/ 1891024 h 5071335"/>
              <a:gd name="connsiteX4620" fmla="*/ 2835728 w 13768337"/>
              <a:gd name="connsiteY4620" fmla="*/ 1892981 h 5071335"/>
              <a:gd name="connsiteX4621" fmla="*/ 2841386 w 13768337"/>
              <a:gd name="connsiteY4621" fmla="*/ 1894541 h 5071335"/>
              <a:gd name="connsiteX4622" fmla="*/ 2846067 w 13768337"/>
              <a:gd name="connsiteY4622" fmla="*/ 1892015 h 5071335"/>
              <a:gd name="connsiteX4623" fmla="*/ 2167073 w 13768337"/>
              <a:gd name="connsiteY4623" fmla="*/ 1891024 h 5071335"/>
              <a:gd name="connsiteX4624" fmla="*/ 2173097 w 13768337"/>
              <a:gd name="connsiteY4624" fmla="*/ 1896319 h 5071335"/>
              <a:gd name="connsiteX4625" fmla="*/ 2149000 w 13768337"/>
              <a:gd name="connsiteY4625" fmla="*/ 1905517 h 5071335"/>
              <a:gd name="connsiteX4626" fmla="*/ 2160586 w 13768337"/>
              <a:gd name="connsiteY4626" fmla="*/ 1892138 h 5071335"/>
              <a:gd name="connsiteX4627" fmla="*/ 2167073 w 13768337"/>
              <a:gd name="connsiteY4627" fmla="*/ 1891024 h 5071335"/>
              <a:gd name="connsiteX4628" fmla="*/ 1876988 w 13768337"/>
              <a:gd name="connsiteY4628" fmla="*/ 1890188 h 5071335"/>
              <a:gd name="connsiteX4629" fmla="*/ 1868157 w 13768337"/>
              <a:gd name="connsiteY4629" fmla="*/ 1900495 h 5071335"/>
              <a:gd name="connsiteX4630" fmla="*/ 1879612 w 13768337"/>
              <a:gd name="connsiteY4630" fmla="*/ 1901039 h 5071335"/>
              <a:gd name="connsiteX4631" fmla="*/ 1885172 w 13768337"/>
              <a:gd name="connsiteY4631" fmla="*/ 1911909 h 5071335"/>
              <a:gd name="connsiteX4632" fmla="*/ 1850881 w 13768337"/>
              <a:gd name="connsiteY4632" fmla="*/ 1906752 h 5071335"/>
              <a:gd name="connsiteX4633" fmla="*/ 1854010 w 13768337"/>
              <a:gd name="connsiteY4633" fmla="*/ 1900970 h 5071335"/>
              <a:gd name="connsiteX4634" fmla="*/ 1860293 w 13768337"/>
              <a:gd name="connsiteY4634" fmla="*/ 1900366 h 5071335"/>
              <a:gd name="connsiteX4635" fmla="*/ 1861870 w 13768337"/>
              <a:gd name="connsiteY4635" fmla="*/ 1897992 h 5071335"/>
              <a:gd name="connsiteX4636" fmla="*/ 1876988 w 13768337"/>
              <a:gd name="connsiteY4636" fmla="*/ 1890188 h 5071335"/>
              <a:gd name="connsiteX4637" fmla="*/ 1803309 w 13768337"/>
              <a:gd name="connsiteY4637" fmla="*/ 1890188 h 5071335"/>
              <a:gd name="connsiteX4638" fmla="*/ 1810723 w 13768337"/>
              <a:gd name="connsiteY4638" fmla="*/ 1915551 h 5071335"/>
              <a:gd name="connsiteX4639" fmla="*/ 1791029 w 13768337"/>
              <a:gd name="connsiteY4639" fmla="*/ 1914071 h 5071335"/>
              <a:gd name="connsiteX4640" fmla="*/ 1771955 w 13768337"/>
              <a:gd name="connsiteY4640" fmla="*/ 1919014 h 5071335"/>
              <a:gd name="connsiteX4641" fmla="*/ 1776275 w 13768337"/>
              <a:gd name="connsiteY4641" fmla="*/ 1920828 h 5071335"/>
              <a:gd name="connsiteX4642" fmla="*/ 1727156 w 13768337"/>
              <a:gd name="connsiteY4642" fmla="*/ 1920828 h 5071335"/>
              <a:gd name="connsiteX4643" fmla="*/ 1751715 w 13768337"/>
              <a:gd name="connsiteY4643" fmla="*/ 1910515 h 5071335"/>
              <a:gd name="connsiteX4644" fmla="*/ 1770772 w 13768337"/>
              <a:gd name="connsiteY4644" fmla="*/ 1918518 h 5071335"/>
              <a:gd name="connsiteX4645" fmla="*/ 1763052 w 13768337"/>
              <a:gd name="connsiteY4645" fmla="*/ 1909489 h 5071335"/>
              <a:gd name="connsiteX4646" fmla="*/ 1748164 w 13768337"/>
              <a:gd name="connsiteY4646" fmla="*/ 1910256 h 5071335"/>
              <a:gd name="connsiteX4647" fmla="*/ 1803309 w 13768337"/>
              <a:gd name="connsiteY4647" fmla="*/ 1890188 h 5071335"/>
              <a:gd name="connsiteX4648" fmla="*/ 2531143 w 13768337"/>
              <a:gd name="connsiteY4648" fmla="*/ 1887521 h 5071335"/>
              <a:gd name="connsiteX4649" fmla="*/ 2526046 w 13768337"/>
              <a:gd name="connsiteY4649" fmla="*/ 1893652 h 5071335"/>
              <a:gd name="connsiteX4650" fmla="*/ 2488975 w 13768337"/>
              <a:gd name="connsiteY4650" fmla="*/ 1909958 h 5071335"/>
              <a:gd name="connsiteX4651" fmla="*/ 2530680 w 13768337"/>
              <a:gd name="connsiteY4651" fmla="*/ 1909958 h 5071335"/>
              <a:gd name="connsiteX4652" fmla="*/ 2531143 w 13768337"/>
              <a:gd name="connsiteY4652" fmla="*/ 1887521 h 5071335"/>
              <a:gd name="connsiteX4653" fmla="*/ 2843471 w 13768337"/>
              <a:gd name="connsiteY4653" fmla="*/ 1884176 h 5071335"/>
              <a:gd name="connsiteX4654" fmla="*/ 2842784 w 13768337"/>
              <a:gd name="connsiteY4654" fmla="*/ 1885544 h 5071335"/>
              <a:gd name="connsiteX4655" fmla="*/ 2844286 w 13768337"/>
              <a:gd name="connsiteY4655" fmla="*/ 1885356 h 5071335"/>
              <a:gd name="connsiteX4656" fmla="*/ 2874601 w 13768337"/>
              <a:gd name="connsiteY4656" fmla="*/ 1879159 h 5071335"/>
              <a:gd name="connsiteX4657" fmla="*/ 2879838 w 13768337"/>
              <a:gd name="connsiteY4657" fmla="*/ 1884079 h 5071335"/>
              <a:gd name="connsiteX4658" fmla="*/ 2883266 w 13768337"/>
              <a:gd name="connsiteY4658" fmla="*/ 1885429 h 5071335"/>
              <a:gd name="connsiteX4659" fmla="*/ 2884714 w 13768337"/>
              <a:gd name="connsiteY4659" fmla="*/ 1879159 h 5071335"/>
              <a:gd name="connsiteX4660" fmla="*/ 1680509 w 13768337"/>
              <a:gd name="connsiteY4660" fmla="*/ 1879038 h 5071335"/>
              <a:gd name="connsiteX4661" fmla="*/ 1699045 w 13768337"/>
              <a:gd name="connsiteY4661" fmla="*/ 1886007 h 5071335"/>
              <a:gd name="connsiteX4662" fmla="*/ 1671241 w 13768337"/>
              <a:gd name="connsiteY4662" fmla="*/ 1879457 h 5071335"/>
              <a:gd name="connsiteX4663" fmla="*/ 1680509 w 13768337"/>
              <a:gd name="connsiteY4663" fmla="*/ 1879038 h 5071335"/>
              <a:gd name="connsiteX4664" fmla="*/ 2754500 w 13768337"/>
              <a:gd name="connsiteY4664" fmla="*/ 1877626 h 5071335"/>
              <a:gd name="connsiteX4665" fmla="*/ 2718819 w 13768337"/>
              <a:gd name="connsiteY4665" fmla="*/ 1904384 h 5071335"/>
              <a:gd name="connsiteX4666" fmla="*/ 2733183 w 13768337"/>
              <a:gd name="connsiteY4666" fmla="*/ 1904384 h 5071335"/>
              <a:gd name="connsiteX4667" fmla="*/ 2727613 w 13768337"/>
              <a:gd name="connsiteY4667" fmla="*/ 1913085 h 5071335"/>
              <a:gd name="connsiteX4668" fmla="*/ 2746688 w 13768337"/>
              <a:gd name="connsiteY4668" fmla="*/ 1907120 h 5071335"/>
              <a:gd name="connsiteX4669" fmla="*/ 2741061 w 13768337"/>
              <a:gd name="connsiteY4669" fmla="*/ 1893652 h 5071335"/>
              <a:gd name="connsiteX4670" fmla="*/ 2737817 w 13768337"/>
              <a:gd name="connsiteY4670" fmla="*/ 1893652 h 5071335"/>
              <a:gd name="connsiteX4671" fmla="*/ 2765158 w 13768337"/>
              <a:gd name="connsiteY4671" fmla="*/ 1888497 h 5071335"/>
              <a:gd name="connsiteX4672" fmla="*/ 2754500 w 13768337"/>
              <a:gd name="connsiteY4672" fmla="*/ 1877626 h 5071335"/>
              <a:gd name="connsiteX4673" fmla="*/ 1969974 w 13768337"/>
              <a:gd name="connsiteY4673" fmla="*/ 1877626 h 5071335"/>
              <a:gd name="connsiteX4674" fmla="*/ 1972754 w 13768337"/>
              <a:gd name="connsiteY4674" fmla="*/ 1877626 h 5071335"/>
              <a:gd name="connsiteX4675" fmla="*/ 1994070 w 13768337"/>
              <a:gd name="connsiteY4675" fmla="*/ 1897415 h 5071335"/>
              <a:gd name="connsiteX4676" fmla="*/ 1988973 w 13768337"/>
              <a:gd name="connsiteY4676" fmla="*/ 1913163 h 5071335"/>
              <a:gd name="connsiteX4677" fmla="*/ 1959837 w 13768337"/>
              <a:gd name="connsiteY4677" fmla="*/ 1910777 h 5071335"/>
              <a:gd name="connsiteX4678" fmla="*/ 1950892 w 13768337"/>
              <a:gd name="connsiteY4678" fmla="*/ 1912069 h 5071335"/>
              <a:gd name="connsiteX4679" fmla="*/ 1949755 w 13768337"/>
              <a:gd name="connsiteY4679" fmla="*/ 1914540 h 5071335"/>
              <a:gd name="connsiteX4680" fmla="*/ 1921475 w 13768337"/>
              <a:gd name="connsiteY4680" fmla="*/ 1917362 h 5071335"/>
              <a:gd name="connsiteX4681" fmla="*/ 1933406 w 13768337"/>
              <a:gd name="connsiteY4681" fmla="*/ 1903357 h 5071335"/>
              <a:gd name="connsiteX4682" fmla="*/ 1934305 w 13768337"/>
              <a:gd name="connsiteY4682" fmla="*/ 1903282 h 5071335"/>
              <a:gd name="connsiteX4683" fmla="*/ 1929659 w 13768337"/>
              <a:gd name="connsiteY4683" fmla="*/ 1897415 h 5071335"/>
              <a:gd name="connsiteX4684" fmla="*/ 1961632 w 13768337"/>
              <a:gd name="connsiteY4684" fmla="*/ 1902572 h 5071335"/>
              <a:gd name="connsiteX4685" fmla="*/ 1966266 w 13768337"/>
              <a:gd name="connsiteY4685" fmla="*/ 1881528 h 5071335"/>
              <a:gd name="connsiteX4686" fmla="*/ 1969974 w 13768337"/>
              <a:gd name="connsiteY4686" fmla="*/ 1877626 h 5071335"/>
              <a:gd name="connsiteX4687" fmla="*/ 2838374 w 13768337"/>
              <a:gd name="connsiteY4687" fmla="*/ 1868428 h 5071335"/>
              <a:gd name="connsiteX4688" fmla="*/ 2825978 w 13768337"/>
              <a:gd name="connsiteY4688" fmla="*/ 1873079 h 5071335"/>
              <a:gd name="connsiteX4689" fmla="*/ 2824263 w 13768337"/>
              <a:gd name="connsiteY4689" fmla="*/ 1887594 h 5071335"/>
              <a:gd name="connsiteX4690" fmla="*/ 2834534 w 13768337"/>
              <a:gd name="connsiteY4690" fmla="*/ 1886581 h 5071335"/>
              <a:gd name="connsiteX4691" fmla="*/ 2840710 w 13768337"/>
              <a:gd name="connsiteY4691" fmla="*/ 1885805 h 5071335"/>
              <a:gd name="connsiteX4692" fmla="*/ 2843471 w 13768337"/>
              <a:gd name="connsiteY4692" fmla="*/ 1879159 h 5071335"/>
              <a:gd name="connsiteX4693" fmla="*/ 2838374 w 13768337"/>
              <a:gd name="connsiteY4693" fmla="*/ 1868428 h 5071335"/>
              <a:gd name="connsiteX4694" fmla="*/ 3141897 w 13768337"/>
              <a:gd name="connsiteY4694" fmla="*/ 1867870 h 5071335"/>
              <a:gd name="connsiteX4695" fmla="*/ 3133151 w 13768337"/>
              <a:gd name="connsiteY4695" fmla="*/ 1872051 h 5071335"/>
              <a:gd name="connsiteX4696" fmla="*/ 3132465 w 13768337"/>
              <a:gd name="connsiteY4696" fmla="*/ 1875421 h 5071335"/>
              <a:gd name="connsiteX4697" fmla="*/ 3144001 w 13768337"/>
              <a:gd name="connsiteY4697" fmla="*/ 1874950 h 5071335"/>
              <a:gd name="connsiteX4698" fmla="*/ 2576094 w 13768337"/>
              <a:gd name="connsiteY4698" fmla="*/ 1865501 h 5071335"/>
              <a:gd name="connsiteX4699" fmla="*/ 2568216 w 13768337"/>
              <a:gd name="connsiteY4699" fmla="*/ 1874978 h 5071335"/>
              <a:gd name="connsiteX4700" fmla="*/ 2572386 w 13768337"/>
              <a:gd name="connsiteY4700" fmla="*/ 1877626 h 5071335"/>
              <a:gd name="connsiteX4701" fmla="*/ 2539948 w 13768337"/>
              <a:gd name="connsiteY4701" fmla="*/ 1904384 h 5071335"/>
              <a:gd name="connsiteX4702" fmla="*/ 2552924 w 13768337"/>
              <a:gd name="connsiteY4702" fmla="*/ 1915253 h 5071335"/>
              <a:gd name="connsiteX4703" fmla="*/ 2581653 w 13768337"/>
              <a:gd name="connsiteY4703" fmla="*/ 1904384 h 5071335"/>
              <a:gd name="connsiteX4704" fmla="*/ 2567289 w 13768337"/>
              <a:gd name="connsiteY4704" fmla="*/ 1893652 h 5071335"/>
              <a:gd name="connsiteX4705" fmla="*/ 2608994 w 13768337"/>
              <a:gd name="connsiteY4705" fmla="*/ 1888497 h 5071335"/>
              <a:gd name="connsiteX4706" fmla="*/ 2586288 w 13768337"/>
              <a:gd name="connsiteY4706" fmla="*/ 1904384 h 5071335"/>
              <a:gd name="connsiteX4707" fmla="*/ 2667846 w 13768337"/>
              <a:gd name="connsiteY4707" fmla="*/ 1904384 h 5071335"/>
              <a:gd name="connsiteX4708" fmla="*/ 2663675 w 13768337"/>
              <a:gd name="connsiteY4708" fmla="*/ 1884176 h 5071335"/>
              <a:gd name="connsiteX4709" fmla="*/ 2660894 w 13768337"/>
              <a:gd name="connsiteY4709" fmla="*/ 1883758 h 5071335"/>
              <a:gd name="connsiteX4710" fmla="*/ 2664602 w 13768337"/>
              <a:gd name="connsiteY4710" fmla="*/ 1878741 h 5071335"/>
              <a:gd name="connsiteX4711" fmla="*/ 2664602 w 13768337"/>
              <a:gd name="connsiteY4711" fmla="*/ 1877626 h 5071335"/>
              <a:gd name="connsiteX4712" fmla="*/ 2645138 w 13768337"/>
              <a:gd name="connsiteY4712" fmla="*/ 1868428 h 5071335"/>
              <a:gd name="connsiteX4713" fmla="*/ 2604823 w 13768337"/>
              <a:gd name="connsiteY4713" fmla="*/ 1874002 h 5071335"/>
              <a:gd name="connsiteX4714" fmla="*/ 2607605 w 13768337"/>
              <a:gd name="connsiteY4714" fmla="*/ 1876372 h 5071335"/>
              <a:gd name="connsiteX4715" fmla="*/ 2597873 w 13768337"/>
              <a:gd name="connsiteY4715" fmla="*/ 1866059 h 5071335"/>
              <a:gd name="connsiteX4716" fmla="*/ 2597409 w 13768337"/>
              <a:gd name="connsiteY4716" fmla="*/ 1865501 h 5071335"/>
              <a:gd name="connsiteX4717" fmla="*/ 1385790 w 13768337"/>
              <a:gd name="connsiteY4717" fmla="*/ 1858414 h 5071335"/>
              <a:gd name="connsiteX4718" fmla="*/ 1410813 w 13768337"/>
              <a:gd name="connsiteY4718" fmla="*/ 1858414 h 5071335"/>
              <a:gd name="connsiteX4719" fmla="*/ 1385790 w 13768337"/>
              <a:gd name="connsiteY4719" fmla="*/ 1858414 h 5071335"/>
              <a:gd name="connsiteX4720" fmla="*/ 2796670 w 13768337"/>
              <a:gd name="connsiteY4720" fmla="*/ 1857557 h 5071335"/>
              <a:gd name="connsiteX4721" fmla="*/ 2769792 w 13768337"/>
              <a:gd name="connsiteY4721" fmla="*/ 1888497 h 5071335"/>
              <a:gd name="connsiteX4722" fmla="*/ 2811497 w 13768337"/>
              <a:gd name="connsiteY4722" fmla="*/ 1873445 h 5071335"/>
              <a:gd name="connsiteX4723" fmla="*/ 2796670 w 13768337"/>
              <a:gd name="connsiteY4723" fmla="*/ 1857557 h 5071335"/>
              <a:gd name="connsiteX4724" fmla="*/ 1506579 w 13768337"/>
              <a:gd name="connsiteY4724" fmla="*/ 1857139 h 5071335"/>
              <a:gd name="connsiteX4725" fmla="*/ 1524652 w 13768337"/>
              <a:gd name="connsiteY4725" fmla="*/ 1857139 h 5071335"/>
              <a:gd name="connsiteX4726" fmla="*/ 1520018 w 13768337"/>
              <a:gd name="connsiteY4726" fmla="*/ 1872608 h 5071335"/>
              <a:gd name="connsiteX4727" fmla="*/ 1489434 w 13768337"/>
              <a:gd name="connsiteY4727" fmla="*/ 1881528 h 5071335"/>
              <a:gd name="connsiteX4728" fmla="*/ 1506579 w 13768337"/>
              <a:gd name="connsiteY4728" fmla="*/ 1857139 h 5071335"/>
              <a:gd name="connsiteX4729" fmla="*/ 13657821 w 13768337"/>
              <a:gd name="connsiteY4729" fmla="*/ 1853739 h 5071335"/>
              <a:gd name="connsiteX4730" fmla="*/ 13676358 w 13768337"/>
              <a:gd name="connsiteY4730" fmla="*/ 1856526 h 5071335"/>
              <a:gd name="connsiteX4731" fmla="*/ 13646701 w 13768337"/>
              <a:gd name="connsiteY4731" fmla="*/ 1868233 h 5071335"/>
              <a:gd name="connsiteX4732" fmla="*/ 13657821 w 13768337"/>
              <a:gd name="connsiteY4732" fmla="*/ 1853739 h 5071335"/>
              <a:gd name="connsiteX4733" fmla="*/ 3090924 w 13768337"/>
              <a:gd name="connsiteY4733" fmla="*/ 1853377 h 5071335"/>
              <a:gd name="connsiteX4734" fmla="*/ 3104826 w 13768337"/>
              <a:gd name="connsiteY4734" fmla="*/ 1868428 h 5071335"/>
              <a:gd name="connsiteX4735" fmla="*/ 3098805 w 13768337"/>
              <a:gd name="connsiteY4735" fmla="*/ 1876796 h 5071335"/>
              <a:gd name="connsiteX4736" fmla="*/ 3104970 w 13768337"/>
              <a:gd name="connsiteY4736" fmla="*/ 1876544 h 5071335"/>
              <a:gd name="connsiteX4737" fmla="*/ 3104978 w 13768337"/>
              <a:gd name="connsiteY4737" fmla="*/ 1876100 h 5071335"/>
              <a:gd name="connsiteX4738" fmla="*/ 3114556 w 13768337"/>
              <a:gd name="connsiteY4738" fmla="*/ 1862713 h 5071335"/>
              <a:gd name="connsiteX4739" fmla="*/ 3090924 w 13768337"/>
              <a:gd name="connsiteY4739" fmla="*/ 1853377 h 5071335"/>
              <a:gd name="connsiteX4740" fmla="*/ 13624921 w 13768337"/>
              <a:gd name="connsiteY4740" fmla="*/ 1850813 h 5071335"/>
              <a:gd name="connsiteX4741" fmla="*/ 13640213 w 13768337"/>
              <a:gd name="connsiteY4741" fmla="*/ 1857502 h 5071335"/>
              <a:gd name="connsiteX4742" fmla="*/ 13624921 w 13768337"/>
              <a:gd name="connsiteY4742" fmla="*/ 1850813 h 5071335"/>
              <a:gd name="connsiteX4743" fmla="*/ 2053847 w 13768337"/>
              <a:gd name="connsiteY4743" fmla="*/ 1850450 h 5071335"/>
              <a:gd name="connsiteX4744" fmla="*/ 2061262 w 13768337"/>
              <a:gd name="connsiteY4744" fmla="*/ 1855328 h 5071335"/>
              <a:gd name="connsiteX4745" fmla="*/ 2046434 w 13768337"/>
              <a:gd name="connsiteY4745" fmla="*/ 1873445 h 5071335"/>
              <a:gd name="connsiteX4746" fmla="*/ 2028361 w 13768337"/>
              <a:gd name="connsiteY4746" fmla="*/ 1861320 h 5071335"/>
              <a:gd name="connsiteX4747" fmla="*/ 2044581 w 13768337"/>
              <a:gd name="connsiteY4747" fmla="*/ 1851007 h 5071335"/>
              <a:gd name="connsiteX4748" fmla="*/ 2053847 w 13768337"/>
              <a:gd name="connsiteY4748" fmla="*/ 1850450 h 5071335"/>
              <a:gd name="connsiteX4749" fmla="*/ 3296055 w 13768337"/>
              <a:gd name="connsiteY4749" fmla="*/ 1849182 h 5071335"/>
              <a:gd name="connsiteX4750" fmla="*/ 3293427 w 13768337"/>
              <a:gd name="connsiteY4750" fmla="*/ 1853377 h 5071335"/>
              <a:gd name="connsiteX4751" fmla="*/ 3293848 w 13768337"/>
              <a:gd name="connsiteY4751" fmla="*/ 1853559 h 5071335"/>
              <a:gd name="connsiteX4752" fmla="*/ 3302035 w 13768337"/>
              <a:gd name="connsiteY4752" fmla="*/ 1850735 h 5071335"/>
              <a:gd name="connsiteX4753" fmla="*/ 3299162 w 13768337"/>
              <a:gd name="connsiteY4753" fmla="*/ 1849301 h 5071335"/>
              <a:gd name="connsiteX4754" fmla="*/ 3296055 w 13768337"/>
              <a:gd name="connsiteY4754" fmla="*/ 1849182 h 5071335"/>
              <a:gd name="connsiteX4755" fmla="*/ 1990827 w 13768337"/>
              <a:gd name="connsiteY4755" fmla="*/ 1847384 h 5071335"/>
              <a:gd name="connsiteX4756" fmla="*/ 1998241 w 13768337"/>
              <a:gd name="connsiteY4756" fmla="*/ 1851565 h 5071335"/>
              <a:gd name="connsiteX4757" fmla="*/ 1993144 w 13768337"/>
              <a:gd name="connsiteY4757" fmla="*/ 1856582 h 5071335"/>
              <a:gd name="connsiteX4758" fmla="*/ 2013533 w 13768337"/>
              <a:gd name="connsiteY4758" fmla="*/ 1861878 h 5071335"/>
              <a:gd name="connsiteX4759" fmla="*/ 2016776 w 13768337"/>
              <a:gd name="connsiteY4759" fmla="*/ 1881947 h 5071335"/>
              <a:gd name="connsiteX4760" fmla="*/ 1982949 w 13768337"/>
              <a:gd name="connsiteY4760" fmla="*/ 1878183 h 5071335"/>
              <a:gd name="connsiteX4761" fmla="*/ 1969047 w 13768337"/>
              <a:gd name="connsiteY4761" fmla="*/ 1856582 h 5071335"/>
              <a:gd name="connsiteX4762" fmla="*/ 1982949 w 13768337"/>
              <a:gd name="connsiteY4762" fmla="*/ 1851565 h 5071335"/>
              <a:gd name="connsiteX4763" fmla="*/ 1990827 w 13768337"/>
              <a:gd name="connsiteY4763" fmla="*/ 1847384 h 5071335"/>
              <a:gd name="connsiteX4764" fmla="*/ 13585533 w 13768337"/>
              <a:gd name="connsiteY4764" fmla="*/ 1847189 h 5071335"/>
              <a:gd name="connsiteX4765" fmla="*/ 13585533 w 13768337"/>
              <a:gd name="connsiteY4765" fmla="*/ 1858478 h 5071335"/>
              <a:gd name="connsiteX4766" fmla="*/ 13600825 w 13768337"/>
              <a:gd name="connsiteY4766" fmla="*/ 1849558 h 5071335"/>
              <a:gd name="connsiteX4767" fmla="*/ 13607313 w 13768337"/>
              <a:gd name="connsiteY4767" fmla="*/ 1856944 h 5071335"/>
              <a:gd name="connsiteX4768" fmla="*/ 13572558 w 13768337"/>
              <a:gd name="connsiteY4768" fmla="*/ 1867397 h 5071335"/>
              <a:gd name="connsiteX4769" fmla="*/ 13513242 w 13768337"/>
              <a:gd name="connsiteY4769" fmla="*/ 1856944 h 5071335"/>
              <a:gd name="connsiteX4770" fmla="*/ 13585533 w 13768337"/>
              <a:gd name="connsiteY4770" fmla="*/ 1847189 h 5071335"/>
              <a:gd name="connsiteX4771" fmla="*/ 2938930 w 13768337"/>
              <a:gd name="connsiteY4771" fmla="*/ 1846826 h 5071335"/>
              <a:gd name="connsiteX4772" fmla="*/ 2963028 w 13768337"/>
              <a:gd name="connsiteY4772" fmla="*/ 1862713 h 5071335"/>
              <a:gd name="connsiteX4773" fmla="*/ 2958506 w 13768337"/>
              <a:gd name="connsiteY4773" fmla="*/ 1871597 h 5071335"/>
              <a:gd name="connsiteX4774" fmla="*/ 2965037 w 13768337"/>
              <a:gd name="connsiteY4774" fmla="*/ 1869701 h 5071335"/>
              <a:gd name="connsiteX4775" fmla="*/ 2983221 w 13768337"/>
              <a:gd name="connsiteY4775" fmla="*/ 1872766 h 5071335"/>
              <a:gd name="connsiteX4776" fmla="*/ 2985451 w 13768337"/>
              <a:gd name="connsiteY4776" fmla="*/ 1871868 h 5071335"/>
              <a:gd name="connsiteX4777" fmla="*/ 3007513 w 13768337"/>
              <a:gd name="connsiteY4777" fmla="*/ 1868428 h 5071335"/>
              <a:gd name="connsiteX4778" fmla="*/ 3007513 w 13768337"/>
              <a:gd name="connsiteY4778" fmla="*/ 1876860 h 5071335"/>
              <a:gd name="connsiteX4779" fmla="*/ 3019595 w 13768337"/>
              <a:gd name="connsiteY4779" fmla="*/ 1878897 h 5071335"/>
              <a:gd name="connsiteX4780" fmla="*/ 3067393 w 13768337"/>
              <a:gd name="connsiteY4780" fmla="*/ 1877730 h 5071335"/>
              <a:gd name="connsiteX4781" fmla="*/ 3060382 w 13768337"/>
              <a:gd name="connsiteY4781" fmla="*/ 1865583 h 5071335"/>
              <a:gd name="connsiteX4782" fmla="*/ 2938930 w 13768337"/>
              <a:gd name="connsiteY4782" fmla="*/ 1846826 h 5071335"/>
              <a:gd name="connsiteX4783" fmla="*/ 2914356 w 13768337"/>
              <a:gd name="connsiteY4783" fmla="*/ 1846683 h 5071335"/>
              <a:gd name="connsiteX4784" fmla="*/ 2880081 w 13768337"/>
              <a:gd name="connsiteY4784" fmla="*/ 1862713 h 5071335"/>
              <a:gd name="connsiteX4785" fmla="*/ 2931054 w 13768337"/>
              <a:gd name="connsiteY4785" fmla="*/ 1846826 h 5071335"/>
              <a:gd name="connsiteX4786" fmla="*/ 2914356 w 13768337"/>
              <a:gd name="connsiteY4786" fmla="*/ 1846683 h 5071335"/>
              <a:gd name="connsiteX4787" fmla="*/ 2590457 w 13768337"/>
              <a:gd name="connsiteY4787" fmla="*/ 1845015 h 5071335"/>
              <a:gd name="connsiteX4788" fmla="*/ 2596482 w 13768337"/>
              <a:gd name="connsiteY4788" fmla="*/ 1857139 h 5071335"/>
              <a:gd name="connsiteX4789" fmla="*/ 2599262 w 13768337"/>
              <a:gd name="connsiteY4789" fmla="*/ 1846826 h 5071335"/>
              <a:gd name="connsiteX4790" fmla="*/ 2590457 w 13768337"/>
              <a:gd name="connsiteY4790" fmla="*/ 1845015 h 5071335"/>
              <a:gd name="connsiteX4791" fmla="*/ 2562192 w 13768337"/>
              <a:gd name="connsiteY4791" fmla="*/ 1841113 h 5071335"/>
              <a:gd name="connsiteX4792" fmla="*/ 2558021 w 13768337"/>
              <a:gd name="connsiteY4792" fmla="*/ 1855328 h 5071335"/>
              <a:gd name="connsiteX4793" fmla="*/ 2589532 w 13768337"/>
              <a:gd name="connsiteY4793" fmla="*/ 1845015 h 5071335"/>
              <a:gd name="connsiteX4794" fmla="*/ 2577021 w 13768337"/>
              <a:gd name="connsiteY4794" fmla="*/ 1841113 h 5071335"/>
              <a:gd name="connsiteX4795" fmla="*/ 2562192 w 13768337"/>
              <a:gd name="connsiteY4795" fmla="*/ 1841113 h 5071335"/>
              <a:gd name="connsiteX4796" fmla="*/ 1582269 w 13768337"/>
              <a:gd name="connsiteY4796" fmla="*/ 1840435 h 5071335"/>
              <a:gd name="connsiteX4797" fmla="*/ 1592464 w 13768337"/>
              <a:gd name="connsiteY4797" fmla="*/ 1841550 h 5071335"/>
              <a:gd name="connsiteX4798" fmla="*/ 1613317 w 13768337"/>
              <a:gd name="connsiteY4798" fmla="*/ 1850051 h 5071335"/>
              <a:gd name="connsiteX4799" fmla="*/ 1575781 w 13768337"/>
              <a:gd name="connsiteY4799" fmla="*/ 1843362 h 5071335"/>
              <a:gd name="connsiteX4800" fmla="*/ 1582269 w 13768337"/>
              <a:gd name="connsiteY4800" fmla="*/ 1840435 h 5071335"/>
              <a:gd name="connsiteX4801" fmla="*/ 3224383 w 13768337"/>
              <a:gd name="connsiteY4801" fmla="*/ 1837489 h 5071335"/>
              <a:gd name="connsiteX4802" fmla="*/ 3266086 w 13768337"/>
              <a:gd name="connsiteY4802" fmla="*/ 1853377 h 5071335"/>
              <a:gd name="connsiteX4803" fmla="*/ 3262538 w 13768337"/>
              <a:gd name="connsiteY4803" fmla="*/ 1858417 h 5071335"/>
              <a:gd name="connsiteX4804" fmla="*/ 3261088 w 13768337"/>
              <a:gd name="connsiteY4804" fmla="*/ 1863448 h 5071335"/>
              <a:gd name="connsiteX4805" fmla="*/ 3259184 w 13768337"/>
              <a:gd name="connsiteY4805" fmla="*/ 1868406 h 5071335"/>
              <a:gd name="connsiteX4806" fmla="*/ 3259601 w 13768337"/>
              <a:gd name="connsiteY4806" fmla="*/ 1869925 h 5071335"/>
              <a:gd name="connsiteX4807" fmla="*/ 3268596 w 13768337"/>
              <a:gd name="connsiteY4807" fmla="*/ 1865471 h 5071335"/>
              <a:gd name="connsiteX4808" fmla="*/ 3271127 w 13768337"/>
              <a:gd name="connsiteY4808" fmla="*/ 1863359 h 5071335"/>
              <a:gd name="connsiteX4809" fmla="*/ 3271976 w 13768337"/>
              <a:gd name="connsiteY4809" fmla="*/ 1863796 h 5071335"/>
              <a:gd name="connsiteX4810" fmla="*/ 3287487 w 13768337"/>
              <a:gd name="connsiteY4810" fmla="*/ 1856114 h 5071335"/>
              <a:gd name="connsiteX4811" fmla="*/ 3288329 w 13768337"/>
              <a:gd name="connsiteY4811" fmla="*/ 1853377 h 5071335"/>
              <a:gd name="connsiteX4812" fmla="*/ 3224383 w 13768337"/>
              <a:gd name="connsiteY4812" fmla="*/ 1837489 h 5071335"/>
              <a:gd name="connsiteX4813" fmla="*/ 1628146 w 13768337"/>
              <a:gd name="connsiteY4813" fmla="*/ 1834025 h 5071335"/>
              <a:gd name="connsiteX4814" fmla="*/ 1636486 w 13768337"/>
              <a:gd name="connsiteY4814" fmla="*/ 1834442 h 5071335"/>
              <a:gd name="connsiteX4815" fmla="*/ 1644827 w 13768337"/>
              <a:gd name="connsiteY4815" fmla="*/ 1842386 h 5071335"/>
              <a:gd name="connsiteX4816" fmla="*/ 1613317 w 13768337"/>
              <a:gd name="connsiteY4816" fmla="*/ 1846567 h 5071335"/>
              <a:gd name="connsiteX4817" fmla="*/ 1628146 w 13768337"/>
              <a:gd name="connsiteY4817" fmla="*/ 1834025 h 5071335"/>
              <a:gd name="connsiteX4818" fmla="*/ 1353353 w 13768337"/>
              <a:gd name="connsiteY4818" fmla="*/ 1826638 h 5071335"/>
              <a:gd name="connsiteX4819" fmla="*/ 1386253 w 13768337"/>
              <a:gd name="connsiteY4819" fmla="*/ 1826638 h 5071335"/>
              <a:gd name="connsiteX4820" fmla="*/ 1353353 w 13768337"/>
              <a:gd name="connsiteY4820" fmla="*/ 1826638 h 5071335"/>
              <a:gd name="connsiteX4821" fmla="*/ 2430802 w 13768337"/>
              <a:gd name="connsiteY4821" fmla="*/ 1824269 h 5071335"/>
              <a:gd name="connsiteX4822" fmla="*/ 2419812 w 13768337"/>
              <a:gd name="connsiteY4822" fmla="*/ 1828987 h 5071335"/>
              <a:gd name="connsiteX4823" fmla="*/ 2420103 w 13768337"/>
              <a:gd name="connsiteY4823" fmla="*/ 1829012 h 5071335"/>
              <a:gd name="connsiteX4824" fmla="*/ 2444138 w 13768337"/>
              <a:gd name="connsiteY4824" fmla="*/ 1827646 h 5071335"/>
              <a:gd name="connsiteX4825" fmla="*/ 1887490 w 13768337"/>
              <a:gd name="connsiteY4825" fmla="*/ 1823972 h 5071335"/>
              <a:gd name="connsiteX4826" fmla="*/ 1896758 w 13768337"/>
              <a:gd name="connsiteY4826" fmla="*/ 1850589 h 5071335"/>
              <a:gd name="connsiteX4827" fmla="*/ 1882855 w 13768337"/>
              <a:gd name="connsiteY4827" fmla="*/ 1861320 h 5071335"/>
              <a:gd name="connsiteX4828" fmla="*/ 1865246 w 13768337"/>
              <a:gd name="connsiteY4828" fmla="*/ 1839720 h 5071335"/>
              <a:gd name="connsiteX4829" fmla="*/ 1887490 w 13768337"/>
              <a:gd name="connsiteY4829" fmla="*/ 1823972 h 5071335"/>
              <a:gd name="connsiteX4830" fmla="*/ 1564196 w 13768337"/>
              <a:gd name="connsiteY4830" fmla="*/ 1823433 h 5071335"/>
              <a:gd name="connsiteX4831" fmla="*/ 1595244 w 13768337"/>
              <a:gd name="connsiteY4831" fmla="*/ 1823433 h 5071335"/>
              <a:gd name="connsiteX4832" fmla="*/ 1564196 w 13768337"/>
              <a:gd name="connsiteY4832" fmla="*/ 1838763 h 5071335"/>
              <a:gd name="connsiteX4833" fmla="*/ 1573927 w 13768337"/>
              <a:gd name="connsiteY4833" fmla="*/ 1854232 h 5071335"/>
              <a:gd name="connsiteX4834" fmla="*/ 1501175 w 13768337"/>
              <a:gd name="connsiteY4834" fmla="*/ 1848936 h 5071335"/>
              <a:gd name="connsiteX4835" fmla="*/ 1564196 w 13768337"/>
              <a:gd name="connsiteY4835" fmla="*/ 1823433 h 5071335"/>
              <a:gd name="connsiteX4836" fmla="*/ 2492838 w 13768337"/>
              <a:gd name="connsiteY4836" fmla="*/ 1820507 h 5071335"/>
              <a:gd name="connsiteX4837" fmla="*/ 2482992 w 13768337"/>
              <a:gd name="connsiteY4837" fmla="*/ 1823451 h 5071335"/>
              <a:gd name="connsiteX4838" fmla="*/ 2481082 w 13768337"/>
              <a:gd name="connsiteY4838" fmla="*/ 1825742 h 5071335"/>
              <a:gd name="connsiteX4839" fmla="*/ 2495236 w 13768337"/>
              <a:gd name="connsiteY4839" fmla="*/ 1825116 h 5071335"/>
              <a:gd name="connsiteX4840" fmla="*/ 3283695 w 13768337"/>
              <a:gd name="connsiteY4840" fmla="*/ 1817421 h 5071335"/>
              <a:gd name="connsiteX4841" fmla="*/ 3256356 w 13768337"/>
              <a:gd name="connsiteY4841" fmla="*/ 1831915 h 5071335"/>
              <a:gd name="connsiteX4842" fmla="*/ 3288329 w 13768337"/>
              <a:gd name="connsiteY4842" fmla="*/ 1826619 h 5071335"/>
              <a:gd name="connsiteX4843" fmla="*/ 3283695 w 13768337"/>
              <a:gd name="connsiteY4843" fmla="*/ 1817421 h 5071335"/>
              <a:gd name="connsiteX4844" fmla="*/ 3326328 w 13768337"/>
              <a:gd name="connsiteY4844" fmla="*/ 1814495 h 5071335"/>
              <a:gd name="connsiteX4845" fmla="*/ 3320304 w 13768337"/>
              <a:gd name="connsiteY4845" fmla="*/ 1817421 h 5071335"/>
              <a:gd name="connsiteX4846" fmla="*/ 3320304 w 13768337"/>
              <a:gd name="connsiteY4846" fmla="*/ 1831915 h 5071335"/>
              <a:gd name="connsiteX4847" fmla="*/ 3302695 w 13768337"/>
              <a:gd name="connsiteY4847" fmla="*/ 1831915 h 5071335"/>
              <a:gd name="connsiteX4848" fmla="*/ 3298061 w 13768337"/>
              <a:gd name="connsiteY4848" fmla="*/ 1821044 h 5071335"/>
              <a:gd name="connsiteX4849" fmla="*/ 3306923 w 13768337"/>
              <a:gd name="connsiteY4849" fmla="*/ 1842818 h 5071335"/>
              <a:gd name="connsiteX4850" fmla="*/ 3307160 w 13768337"/>
              <a:gd name="connsiteY4850" fmla="*/ 1848966 h 5071335"/>
              <a:gd name="connsiteX4851" fmla="*/ 3319835 w 13768337"/>
              <a:gd name="connsiteY4851" fmla="*/ 1844593 h 5071335"/>
              <a:gd name="connsiteX4852" fmla="*/ 3319724 w 13768337"/>
              <a:gd name="connsiteY4852" fmla="*/ 1841218 h 5071335"/>
              <a:gd name="connsiteX4853" fmla="*/ 3339303 w 13768337"/>
              <a:gd name="connsiteY4853" fmla="*/ 1837489 h 5071335"/>
              <a:gd name="connsiteX4854" fmla="*/ 3337913 w 13768337"/>
              <a:gd name="connsiteY4854" fmla="*/ 1831915 h 5071335"/>
              <a:gd name="connsiteX4855" fmla="*/ 3329571 w 13768337"/>
              <a:gd name="connsiteY4855" fmla="*/ 1830521 h 5071335"/>
              <a:gd name="connsiteX4856" fmla="*/ 3339303 w 13768337"/>
              <a:gd name="connsiteY4856" fmla="*/ 1825365 h 5071335"/>
              <a:gd name="connsiteX4857" fmla="*/ 3341156 w 13768337"/>
              <a:gd name="connsiteY4857" fmla="*/ 1819791 h 5071335"/>
              <a:gd name="connsiteX4858" fmla="*/ 3326328 w 13768337"/>
              <a:gd name="connsiteY4858" fmla="*/ 1814495 h 5071335"/>
              <a:gd name="connsiteX4859" fmla="*/ 2470596 w 13768337"/>
              <a:gd name="connsiteY4859" fmla="*/ 1813957 h 5071335"/>
              <a:gd name="connsiteX4860" fmla="*/ 2465672 w 13768337"/>
              <a:gd name="connsiteY4860" fmla="*/ 1824321 h 5071335"/>
              <a:gd name="connsiteX4861" fmla="*/ 2457973 w 13768337"/>
              <a:gd name="connsiteY4861" fmla="*/ 1826860 h 5071335"/>
              <a:gd name="connsiteX4862" fmla="*/ 2465574 w 13768337"/>
              <a:gd name="connsiteY4862" fmla="*/ 1826428 h 5071335"/>
              <a:gd name="connsiteX4863" fmla="*/ 2472598 w 13768337"/>
              <a:gd name="connsiteY4863" fmla="*/ 1826117 h 5071335"/>
              <a:gd name="connsiteX4864" fmla="*/ 2472739 w 13768337"/>
              <a:gd name="connsiteY4864" fmla="*/ 1824566 h 5071335"/>
              <a:gd name="connsiteX4865" fmla="*/ 2470596 w 13768337"/>
              <a:gd name="connsiteY4865" fmla="*/ 1813957 h 5071335"/>
              <a:gd name="connsiteX4866" fmla="*/ 1693947 w 13768337"/>
              <a:gd name="connsiteY4866" fmla="*/ 1813957 h 5071335"/>
              <a:gd name="connsiteX4867" fmla="*/ 1679581 w 13768337"/>
              <a:gd name="connsiteY4867" fmla="*/ 1839181 h 5071335"/>
              <a:gd name="connsiteX4868" fmla="*/ 1697190 w 13768337"/>
              <a:gd name="connsiteY4868" fmla="*/ 1833607 h 5071335"/>
              <a:gd name="connsiteX4869" fmla="*/ 1693947 w 13768337"/>
              <a:gd name="connsiteY4869" fmla="*/ 1813957 h 5071335"/>
              <a:gd name="connsiteX4870" fmla="*/ 2412252 w 13768337"/>
              <a:gd name="connsiteY4870" fmla="*/ 1813029 h 5071335"/>
              <a:gd name="connsiteX4871" fmla="*/ 2403403 w 13768337"/>
              <a:gd name="connsiteY4871" fmla="*/ 1816013 h 5071335"/>
              <a:gd name="connsiteX4872" fmla="*/ 2397265 w 13768337"/>
              <a:gd name="connsiteY4872" fmla="*/ 1816242 h 5071335"/>
              <a:gd name="connsiteX4873" fmla="*/ 2379150 w 13768337"/>
              <a:gd name="connsiteY4873" fmla="*/ 1825365 h 5071335"/>
              <a:gd name="connsiteX4874" fmla="*/ 2407268 w 13768337"/>
              <a:gd name="connsiteY4874" fmla="*/ 1827870 h 5071335"/>
              <a:gd name="connsiteX4875" fmla="*/ 2404330 w 13768337"/>
              <a:gd name="connsiteY4875" fmla="*/ 1820507 h 5071335"/>
              <a:gd name="connsiteX4876" fmla="*/ 2418232 w 13768337"/>
              <a:gd name="connsiteY4876" fmla="*/ 1815350 h 5071335"/>
              <a:gd name="connsiteX4877" fmla="*/ 2412252 w 13768337"/>
              <a:gd name="connsiteY4877" fmla="*/ 1813029 h 5071335"/>
              <a:gd name="connsiteX4878" fmla="*/ 2731330 w 13768337"/>
              <a:gd name="connsiteY4878" fmla="*/ 1812126 h 5071335"/>
              <a:gd name="connsiteX4879" fmla="*/ 2701209 w 13768337"/>
              <a:gd name="connsiteY4879" fmla="*/ 1836096 h 5071335"/>
              <a:gd name="connsiteX4880" fmla="*/ 2829106 w 13768337"/>
              <a:gd name="connsiteY4880" fmla="*/ 1836096 h 5071335"/>
              <a:gd name="connsiteX4881" fmla="*/ 2782768 w 13768337"/>
              <a:gd name="connsiteY4881" fmla="*/ 1821044 h 5071335"/>
              <a:gd name="connsiteX4882" fmla="*/ 2769792 w 13768337"/>
              <a:gd name="connsiteY4882" fmla="*/ 1836096 h 5071335"/>
              <a:gd name="connsiteX4883" fmla="*/ 2728549 w 13768337"/>
              <a:gd name="connsiteY4883" fmla="*/ 1825365 h 5071335"/>
              <a:gd name="connsiteX4884" fmla="*/ 2742453 w 13768337"/>
              <a:gd name="connsiteY4884" fmla="*/ 1816028 h 5071335"/>
              <a:gd name="connsiteX4885" fmla="*/ 2731330 w 13768337"/>
              <a:gd name="connsiteY4885" fmla="*/ 1812126 h 5071335"/>
              <a:gd name="connsiteX4886" fmla="*/ 1442324 w 13768337"/>
              <a:gd name="connsiteY4886" fmla="*/ 1806849 h 5071335"/>
              <a:gd name="connsiteX4887" fmla="*/ 1442324 w 13768337"/>
              <a:gd name="connsiteY4887" fmla="*/ 1845731 h 5071335"/>
              <a:gd name="connsiteX4888" fmla="*/ 1402936 w 13768337"/>
              <a:gd name="connsiteY4888" fmla="*/ 1855487 h 5071335"/>
              <a:gd name="connsiteX4889" fmla="*/ 1387643 w 13768337"/>
              <a:gd name="connsiteY4889" fmla="*/ 1818138 h 5071335"/>
              <a:gd name="connsiteX4890" fmla="*/ 1442324 w 13768337"/>
              <a:gd name="connsiteY4890" fmla="*/ 1806849 h 5071335"/>
              <a:gd name="connsiteX4891" fmla="*/ 3334669 w 13768337"/>
              <a:gd name="connsiteY4891" fmla="*/ 1806551 h 5071335"/>
              <a:gd name="connsiteX4892" fmla="*/ 3331426 w 13768337"/>
              <a:gd name="connsiteY4892" fmla="*/ 1810313 h 5071335"/>
              <a:gd name="connsiteX4893" fmla="*/ 3341156 w 13768337"/>
              <a:gd name="connsiteY4893" fmla="*/ 1810313 h 5071335"/>
              <a:gd name="connsiteX4894" fmla="*/ 3334669 w 13768337"/>
              <a:gd name="connsiteY4894" fmla="*/ 1806551 h 5071335"/>
              <a:gd name="connsiteX4895" fmla="*/ 2426031 w 13768337"/>
              <a:gd name="connsiteY4895" fmla="*/ 1805501 h 5071335"/>
              <a:gd name="connsiteX4896" fmla="*/ 2424691 w 13768337"/>
              <a:gd name="connsiteY4896" fmla="*/ 1805869 h 5071335"/>
              <a:gd name="connsiteX4897" fmla="*/ 2426342 w 13768337"/>
              <a:gd name="connsiteY4897" fmla="*/ 1814323 h 5071335"/>
              <a:gd name="connsiteX4898" fmla="*/ 2445109 w 13768337"/>
              <a:gd name="connsiteY4898" fmla="*/ 1812563 h 5071335"/>
              <a:gd name="connsiteX4899" fmla="*/ 2446847 w 13768337"/>
              <a:gd name="connsiteY4899" fmla="*/ 1821169 h 5071335"/>
              <a:gd name="connsiteX4900" fmla="*/ 2445189 w 13768337"/>
              <a:gd name="connsiteY4900" fmla="*/ 1827587 h 5071335"/>
              <a:gd name="connsiteX4901" fmla="*/ 2454947 w 13768337"/>
              <a:gd name="connsiteY4901" fmla="*/ 1827032 h 5071335"/>
              <a:gd name="connsiteX4902" fmla="*/ 2456115 w 13768337"/>
              <a:gd name="connsiteY4902" fmla="*/ 1817580 h 5071335"/>
              <a:gd name="connsiteX4903" fmla="*/ 2460865 w 13768337"/>
              <a:gd name="connsiteY4903" fmla="*/ 1811030 h 5071335"/>
              <a:gd name="connsiteX4904" fmla="*/ 2431410 w 13768337"/>
              <a:gd name="connsiteY4904" fmla="*/ 1811128 h 5071335"/>
              <a:gd name="connsiteX4905" fmla="*/ 197184 w 13768337"/>
              <a:gd name="connsiteY4905" fmla="*/ 1805038 h 5071335"/>
              <a:gd name="connsiteX4906" fmla="*/ 179575 w 13768337"/>
              <a:gd name="connsiteY4906" fmla="*/ 1811588 h 5071335"/>
              <a:gd name="connsiteX4907" fmla="*/ 197184 w 13768337"/>
              <a:gd name="connsiteY4907" fmla="*/ 1805038 h 5071335"/>
              <a:gd name="connsiteX4908" fmla="*/ 2383709 w 13768337"/>
              <a:gd name="connsiteY4908" fmla="*/ 1801641 h 5071335"/>
              <a:gd name="connsiteX4909" fmla="*/ 2380092 w 13768337"/>
              <a:gd name="connsiteY4909" fmla="*/ 1802094 h 5071335"/>
              <a:gd name="connsiteX4910" fmla="*/ 2384661 w 13768337"/>
              <a:gd name="connsiteY4910" fmla="*/ 1804267 h 5071335"/>
              <a:gd name="connsiteX4911" fmla="*/ 2392278 w 13768337"/>
              <a:gd name="connsiteY4911" fmla="*/ 1802137 h 5071335"/>
              <a:gd name="connsiteX4912" fmla="*/ 2475660 w 13768337"/>
              <a:gd name="connsiteY4912" fmla="*/ 1798321 h 5071335"/>
              <a:gd name="connsiteX4913" fmla="*/ 2452338 w 13768337"/>
              <a:gd name="connsiteY4913" fmla="*/ 1800386 h 5071335"/>
              <a:gd name="connsiteX4914" fmla="*/ 2461118 w 13768337"/>
              <a:gd name="connsiteY4914" fmla="*/ 1801939 h 5071335"/>
              <a:gd name="connsiteX4915" fmla="*/ 2498862 w 13768337"/>
              <a:gd name="connsiteY4915" fmla="*/ 1818974 h 5071335"/>
              <a:gd name="connsiteX4916" fmla="*/ 2511490 w 13768337"/>
              <a:gd name="connsiteY4916" fmla="*/ 1812423 h 5071335"/>
              <a:gd name="connsiteX4917" fmla="*/ 2523026 w 13768337"/>
              <a:gd name="connsiteY4917" fmla="*/ 1812516 h 5071335"/>
              <a:gd name="connsiteX4918" fmla="*/ 2518560 w 13768337"/>
              <a:gd name="connsiteY4918" fmla="*/ 1807962 h 5071335"/>
              <a:gd name="connsiteX4919" fmla="*/ 2516315 w 13768337"/>
              <a:gd name="connsiteY4919" fmla="*/ 1799583 h 5071335"/>
              <a:gd name="connsiteX4920" fmla="*/ 2475660 w 13768337"/>
              <a:gd name="connsiteY4920" fmla="*/ 1798321 h 5071335"/>
              <a:gd name="connsiteX4921" fmla="*/ 1738897 w 13768337"/>
              <a:gd name="connsiteY4921" fmla="*/ 1797930 h 5071335"/>
              <a:gd name="connsiteX4922" fmla="*/ 1731019 w 13768337"/>
              <a:gd name="connsiteY4922" fmla="*/ 1803226 h 5071335"/>
              <a:gd name="connsiteX4923" fmla="*/ 1734262 w 13768337"/>
              <a:gd name="connsiteY4923" fmla="*/ 1828450 h 5071335"/>
              <a:gd name="connsiteX4924" fmla="*/ 1701825 w 13768337"/>
              <a:gd name="connsiteY4924" fmla="*/ 1818974 h 5071335"/>
              <a:gd name="connsiteX4925" fmla="*/ 1716190 w 13768337"/>
              <a:gd name="connsiteY4925" fmla="*/ 1839181 h 5071335"/>
              <a:gd name="connsiteX4926" fmla="*/ 1712019 w 13768337"/>
              <a:gd name="connsiteY4926" fmla="*/ 1828450 h 5071335"/>
              <a:gd name="connsiteX4927" fmla="*/ 1768554 w 13768337"/>
              <a:gd name="connsiteY4927" fmla="*/ 1828450 h 5071335"/>
              <a:gd name="connsiteX4928" fmla="*/ 1768554 w 13768337"/>
              <a:gd name="connsiteY4928" fmla="*/ 1854650 h 5071335"/>
              <a:gd name="connsiteX4929" fmla="*/ 1688849 w 13768337"/>
              <a:gd name="connsiteY4929" fmla="*/ 1865520 h 5071335"/>
              <a:gd name="connsiteX4930" fmla="*/ 1712019 w 13768337"/>
              <a:gd name="connsiteY4930" fmla="*/ 1854650 h 5071335"/>
              <a:gd name="connsiteX4931" fmla="*/ 1669388 w 13768337"/>
              <a:gd name="connsiteY4931" fmla="*/ 1854650 h 5071335"/>
              <a:gd name="connsiteX4932" fmla="*/ 1604975 w 13768337"/>
              <a:gd name="connsiteY4932" fmla="*/ 1828450 h 5071335"/>
              <a:gd name="connsiteX4933" fmla="*/ 1612853 w 13768337"/>
              <a:gd name="connsiteY4933" fmla="*/ 1806014 h 5071335"/>
              <a:gd name="connsiteX4934" fmla="*/ 1738897 w 13768337"/>
              <a:gd name="connsiteY4934" fmla="*/ 1797930 h 5071335"/>
              <a:gd name="connsiteX4935" fmla="*/ 2222680 w 13768337"/>
              <a:gd name="connsiteY4935" fmla="*/ 1794725 h 5071335"/>
              <a:gd name="connsiteX4936" fmla="*/ 2222449 w 13768337"/>
              <a:gd name="connsiteY4936" fmla="*/ 1794992 h 5071335"/>
              <a:gd name="connsiteX4937" fmla="*/ 2222698 w 13768337"/>
              <a:gd name="connsiteY4937" fmla="*/ 1794964 h 5071335"/>
              <a:gd name="connsiteX4938" fmla="*/ 12872833 w 13768337"/>
              <a:gd name="connsiteY4938" fmla="*/ 1789075 h 5071335"/>
              <a:gd name="connsiteX4939" fmla="*/ 12885807 w 13768337"/>
              <a:gd name="connsiteY4939" fmla="*/ 1797158 h 5071335"/>
              <a:gd name="connsiteX4940" fmla="*/ 12882100 w 13768337"/>
              <a:gd name="connsiteY4940" fmla="*/ 1809840 h 5071335"/>
              <a:gd name="connsiteX4941" fmla="*/ 12872833 w 13768337"/>
              <a:gd name="connsiteY4941" fmla="*/ 1789075 h 5071335"/>
              <a:gd name="connsiteX4942" fmla="*/ 898878 w 13768337"/>
              <a:gd name="connsiteY4942" fmla="*/ 1788105 h 5071335"/>
              <a:gd name="connsiteX4943" fmla="*/ 908494 w 13768337"/>
              <a:gd name="connsiteY4943" fmla="*/ 1790544 h 5071335"/>
              <a:gd name="connsiteX4944" fmla="*/ 864008 w 13768337"/>
              <a:gd name="connsiteY4944" fmla="*/ 1801833 h 5071335"/>
              <a:gd name="connsiteX4945" fmla="*/ 884398 w 13768337"/>
              <a:gd name="connsiteY4945" fmla="*/ 1788174 h 5071335"/>
              <a:gd name="connsiteX4946" fmla="*/ 898878 w 13768337"/>
              <a:gd name="connsiteY4946" fmla="*/ 1788105 h 5071335"/>
              <a:gd name="connsiteX4947" fmla="*/ 3012147 w 13768337"/>
              <a:gd name="connsiteY4947" fmla="*/ 1787876 h 5071335"/>
              <a:gd name="connsiteX4948" fmla="*/ 3030218 w 13768337"/>
              <a:gd name="connsiteY4948" fmla="*/ 1787876 h 5071335"/>
              <a:gd name="connsiteX4949" fmla="*/ 3030218 w 13768337"/>
              <a:gd name="connsiteY4949" fmla="*/ 1804321 h 5071335"/>
              <a:gd name="connsiteX4950" fmla="*/ 3012147 w 13768337"/>
              <a:gd name="connsiteY4950" fmla="*/ 1787876 h 5071335"/>
              <a:gd name="connsiteX4951" fmla="*/ 3513695 w 13768337"/>
              <a:gd name="connsiteY4951" fmla="*/ 1786363 h 5071335"/>
              <a:gd name="connsiteX4952" fmla="*/ 3510451 w 13768337"/>
              <a:gd name="connsiteY4952" fmla="*/ 1791101 h 5071335"/>
              <a:gd name="connsiteX4953" fmla="*/ 3507671 w 13768337"/>
              <a:gd name="connsiteY4953" fmla="*/ 1788732 h 5071335"/>
              <a:gd name="connsiteX4954" fmla="*/ 3505818 w 13768337"/>
              <a:gd name="connsiteY4954" fmla="*/ 1792913 h 5071335"/>
              <a:gd name="connsiteX4955" fmla="*/ 3510451 w 13768337"/>
              <a:gd name="connsiteY4955" fmla="*/ 1791101 h 5071335"/>
              <a:gd name="connsiteX4956" fmla="*/ 3516012 w 13768337"/>
              <a:gd name="connsiteY4956" fmla="*/ 1788732 h 5071335"/>
              <a:gd name="connsiteX4957" fmla="*/ 3513695 w 13768337"/>
              <a:gd name="connsiteY4957" fmla="*/ 1786363 h 5071335"/>
              <a:gd name="connsiteX4958" fmla="*/ 924249 w 13768337"/>
              <a:gd name="connsiteY4958" fmla="*/ 1781067 h 5071335"/>
              <a:gd name="connsiteX4959" fmla="*/ 936298 w 13768337"/>
              <a:gd name="connsiteY4959" fmla="*/ 1781625 h 5071335"/>
              <a:gd name="connsiteX4960" fmla="*/ 920543 w 13768337"/>
              <a:gd name="connsiteY4960" fmla="*/ 1806849 h 5071335"/>
              <a:gd name="connsiteX4961" fmla="*/ 924249 w 13768337"/>
              <a:gd name="connsiteY4961" fmla="*/ 1781067 h 5071335"/>
              <a:gd name="connsiteX4962" fmla="*/ 3422870 w 13768337"/>
              <a:gd name="connsiteY4962" fmla="*/ 1780231 h 5071335"/>
              <a:gd name="connsiteX4963" fmla="*/ 3434455 w 13768337"/>
              <a:gd name="connsiteY4963" fmla="*/ 1794725 h 5071335"/>
              <a:gd name="connsiteX4964" fmla="*/ 3445113 w 13768337"/>
              <a:gd name="connsiteY4964" fmla="*/ 1792355 h 5071335"/>
              <a:gd name="connsiteX4965" fmla="*/ 3422870 w 13768337"/>
              <a:gd name="connsiteY4965" fmla="*/ 1780231 h 5071335"/>
              <a:gd name="connsiteX4966" fmla="*/ 1459007 w 13768337"/>
              <a:gd name="connsiteY4966" fmla="*/ 1779814 h 5071335"/>
              <a:gd name="connsiteX4967" fmla="*/ 1474299 w 13768337"/>
              <a:gd name="connsiteY4967" fmla="*/ 1800299 h 5071335"/>
              <a:gd name="connsiteX4968" fmla="*/ 1539173 w 13768337"/>
              <a:gd name="connsiteY4968" fmla="*/ 1791101 h 5071335"/>
              <a:gd name="connsiteX4969" fmla="*/ 1524808 w 13768337"/>
              <a:gd name="connsiteY4969" fmla="*/ 1785527 h 5071335"/>
              <a:gd name="connsiteX4970" fmla="*/ 1570684 w 13768337"/>
              <a:gd name="connsiteY4970" fmla="*/ 1791101 h 5071335"/>
              <a:gd name="connsiteX4971" fmla="*/ 1502565 w 13768337"/>
              <a:gd name="connsiteY4971" fmla="*/ 1811030 h 5071335"/>
              <a:gd name="connsiteX4972" fmla="*/ 1541954 w 13768337"/>
              <a:gd name="connsiteY4972" fmla="*/ 1821901 h 5071335"/>
              <a:gd name="connsiteX4973" fmla="*/ 1474299 w 13768337"/>
              <a:gd name="connsiteY4973" fmla="*/ 1848657 h 5071335"/>
              <a:gd name="connsiteX4974" fmla="*/ 1474299 w 13768337"/>
              <a:gd name="connsiteY4974" fmla="*/ 1827057 h 5071335"/>
              <a:gd name="connsiteX4975" fmla="*/ 1497932 w 13768337"/>
              <a:gd name="connsiteY4975" fmla="*/ 1821901 h 5071335"/>
              <a:gd name="connsiteX4976" fmla="*/ 1461323 w 13768337"/>
              <a:gd name="connsiteY4976" fmla="*/ 1811030 h 5071335"/>
              <a:gd name="connsiteX4977" fmla="*/ 1452055 w 13768337"/>
              <a:gd name="connsiteY4977" fmla="*/ 1785527 h 5071335"/>
              <a:gd name="connsiteX4978" fmla="*/ 1459007 w 13768337"/>
              <a:gd name="connsiteY4978" fmla="*/ 1779814 h 5071335"/>
              <a:gd name="connsiteX4979" fmla="*/ 1833273 w 13768337"/>
              <a:gd name="connsiteY4979" fmla="*/ 1773383 h 5071335"/>
              <a:gd name="connsiteX4980" fmla="*/ 1866174 w 13768337"/>
              <a:gd name="connsiteY4980" fmla="*/ 1779794 h 5071335"/>
              <a:gd name="connsiteX4981" fmla="*/ 1824931 w 13768337"/>
              <a:gd name="connsiteY4981" fmla="*/ 1779794 h 5071335"/>
              <a:gd name="connsiteX4982" fmla="*/ 1833273 w 13768337"/>
              <a:gd name="connsiteY4982" fmla="*/ 1773383 h 5071335"/>
              <a:gd name="connsiteX4983" fmla="*/ 2329104 w 13768337"/>
              <a:gd name="connsiteY4983" fmla="*/ 1771989 h 5071335"/>
              <a:gd name="connsiteX4984" fmla="*/ 2320299 w 13768337"/>
              <a:gd name="connsiteY4984" fmla="*/ 1778539 h 5071335"/>
              <a:gd name="connsiteX4985" fmla="*/ 2321922 w 13768337"/>
              <a:gd name="connsiteY4985" fmla="*/ 1787075 h 5071335"/>
              <a:gd name="connsiteX4986" fmla="*/ 2324682 w 13768337"/>
              <a:gd name="connsiteY4986" fmla="*/ 1798537 h 5071335"/>
              <a:gd name="connsiteX4987" fmla="*/ 2325805 w 13768337"/>
              <a:gd name="connsiteY4987" fmla="*/ 1799429 h 5071335"/>
              <a:gd name="connsiteX4988" fmla="*/ 2332761 w 13768337"/>
              <a:gd name="connsiteY4988" fmla="*/ 1798196 h 5071335"/>
              <a:gd name="connsiteX4989" fmla="*/ 2337908 w 13768337"/>
              <a:gd name="connsiteY4989" fmla="*/ 1778539 h 5071335"/>
              <a:gd name="connsiteX4990" fmla="*/ 2332812 w 13768337"/>
              <a:gd name="connsiteY4990" fmla="*/ 1783696 h 5071335"/>
              <a:gd name="connsiteX4991" fmla="*/ 2329104 w 13768337"/>
              <a:gd name="connsiteY4991" fmla="*/ 1771989 h 5071335"/>
              <a:gd name="connsiteX4992" fmla="*/ 3585459 w 13768337"/>
              <a:gd name="connsiteY4992" fmla="*/ 1771456 h 5071335"/>
              <a:gd name="connsiteX4993" fmla="*/ 3583082 w 13768337"/>
              <a:gd name="connsiteY4993" fmla="*/ 1774050 h 5071335"/>
              <a:gd name="connsiteX4994" fmla="*/ 3585065 w 13768337"/>
              <a:gd name="connsiteY4994" fmla="*/ 1773903 h 5071335"/>
              <a:gd name="connsiteX4995" fmla="*/ 3587951 w 13768337"/>
              <a:gd name="connsiteY4995" fmla="*/ 1771472 h 5071335"/>
              <a:gd name="connsiteX4996" fmla="*/ 2791728 w 13768337"/>
              <a:gd name="connsiteY4996" fmla="*/ 1766713 h 5071335"/>
              <a:gd name="connsiteX4997" fmla="*/ 2800532 w 13768337"/>
              <a:gd name="connsiteY4997" fmla="*/ 1774239 h 5071335"/>
              <a:gd name="connsiteX4998" fmla="*/ 2794508 w 13768337"/>
              <a:gd name="connsiteY4998" fmla="*/ 1771312 h 5071335"/>
              <a:gd name="connsiteX4999" fmla="*/ 2791728 w 13768337"/>
              <a:gd name="connsiteY4999" fmla="*/ 1780789 h 5071335"/>
              <a:gd name="connsiteX5000" fmla="*/ 2780606 w 13768337"/>
              <a:gd name="connsiteY5000" fmla="*/ 1772706 h 5071335"/>
              <a:gd name="connsiteX5001" fmla="*/ 2791728 w 13768337"/>
              <a:gd name="connsiteY5001" fmla="*/ 1766713 h 5071335"/>
              <a:gd name="connsiteX5002" fmla="*/ 3534074 w 13768337"/>
              <a:gd name="connsiteY5002" fmla="*/ 1760620 h 5071335"/>
              <a:gd name="connsiteX5003" fmla="*/ 3533853 w 13768337"/>
              <a:gd name="connsiteY5003" fmla="*/ 1760929 h 5071335"/>
              <a:gd name="connsiteX5004" fmla="*/ 3529263 w 13768337"/>
              <a:gd name="connsiteY5004" fmla="*/ 1766369 h 5071335"/>
              <a:gd name="connsiteX5005" fmla="*/ 3526434 w 13768337"/>
              <a:gd name="connsiteY5005" fmla="*/ 1766348 h 5071335"/>
              <a:gd name="connsiteX5006" fmla="*/ 3530410 w 13768337"/>
              <a:gd name="connsiteY5006" fmla="*/ 1770069 h 5071335"/>
              <a:gd name="connsiteX5007" fmla="*/ 3532538 w 13768337"/>
              <a:gd name="connsiteY5007" fmla="*/ 1778539 h 5071335"/>
              <a:gd name="connsiteX5008" fmla="*/ 3534797 w 13768337"/>
              <a:gd name="connsiteY5008" fmla="*/ 1766694 h 5071335"/>
              <a:gd name="connsiteX5009" fmla="*/ 1727156 w 13768337"/>
              <a:gd name="connsiteY5009" fmla="*/ 1757497 h 5071335"/>
              <a:gd name="connsiteX5010" fmla="*/ 1747082 w 13768337"/>
              <a:gd name="connsiteY5010" fmla="*/ 1757497 h 5071335"/>
              <a:gd name="connsiteX5011" fmla="*/ 1756812 w 13768337"/>
              <a:gd name="connsiteY5011" fmla="*/ 1766415 h 5071335"/>
              <a:gd name="connsiteX5012" fmla="*/ 1727156 w 13768337"/>
              <a:gd name="connsiteY5012" fmla="*/ 1757497 h 5071335"/>
              <a:gd name="connsiteX5013" fmla="*/ 2140966 w 13768337"/>
              <a:gd name="connsiteY5013" fmla="*/ 1755127 h 5071335"/>
              <a:gd name="connsiteX5014" fmla="*/ 2134015 w 13768337"/>
              <a:gd name="connsiteY5014" fmla="*/ 1755546 h 5071335"/>
              <a:gd name="connsiteX5015" fmla="*/ 2132625 w 13768337"/>
              <a:gd name="connsiteY5015" fmla="*/ 1764464 h 5071335"/>
              <a:gd name="connsiteX5016" fmla="*/ 2140039 w 13768337"/>
              <a:gd name="connsiteY5016" fmla="*/ 1778539 h 5071335"/>
              <a:gd name="connsiteX5017" fmla="*/ 2140966 w 13768337"/>
              <a:gd name="connsiteY5017" fmla="*/ 1755127 h 5071335"/>
              <a:gd name="connsiteX5018" fmla="*/ 3677047 w 13768337"/>
              <a:gd name="connsiteY5018" fmla="*/ 1754986 h 5071335"/>
              <a:gd name="connsiteX5019" fmla="*/ 3676661 w 13768337"/>
              <a:gd name="connsiteY5019" fmla="*/ 1756160 h 5071335"/>
              <a:gd name="connsiteX5020" fmla="*/ 3676421 w 13768337"/>
              <a:gd name="connsiteY5020" fmla="*/ 1758710 h 5071335"/>
              <a:gd name="connsiteX5021" fmla="*/ 3680054 w 13768337"/>
              <a:gd name="connsiteY5021" fmla="*/ 1756818 h 5071335"/>
              <a:gd name="connsiteX5022" fmla="*/ 2158112 w 13768337"/>
              <a:gd name="connsiteY5022" fmla="*/ 1753734 h 5071335"/>
              <a:gd name="connsiteX5023" fmla="*/ 2154404 w 13768337"/>
              <a:gd name="connsiteY5023" fmla="*/ 1754292 h 5071335"/>
              <a:gd name="connsiteX5024" fmla="*/ 2159039 w 13768337"/>
              <a:gd name="connsiteY5024" fmla="*/ 1778539 h 5071335"/>
              <a:gd name="connsiteX5025" fmla="*/ 2191013 w 13768337"/>
              <a:gd name="connsiteY5025" fmla="*/ 1762095 h 5071335"/>
              <a:gd name="connsiteX5026" fmla="*/ 2181744 w 13768337"/>
              <a:gd name="connsiteY5026" fmla="*/ 1756939 h 5071335"/>
              <a:gd name="connsiteX5027" fmla="*/ 2181282 w 13768337"/>
              <a:gd name="connsiteY5027" fmla="*/ 1756939 h 5071335"/>
              <a:gd name="connsiteX5028" fmla="*/ 2158112 w 13768337"/>
              <a:gd name="connsiteY5028" fmla="*/ 1753734 h 5071335"/>
              <a:gd name="connsiteX5029" fmla="*/ 3546596 w 13768337"/>
              <a:gd name="connsiteY5029" fmla="*/ 1753473 h 5071335"/>
              <a:gd name="connsiteX5030" fmla="*/ 3545251 w 13768337"/>
              <a:gd name="connsiteY5030" fmla="*/ 1753710 h 5071335"/>
              <a:gd name="connsiteX5031" fmla="*/ 3549684 w 13768337"/>
              <a:gd name="connsiteY5031" fmla="*/ 1778539 h 5071335"/>
              <a:gd name="connsiteX5032" fmla="*/ 3555012 w 13768337"/>
              <a:gd name="connsiteY5032" fmla="*/ 1777361 h 5071335"/>
              <a:gd name="connsiteX5033" fmla="*/ 3550362 w 13768337"/>
              <a:gd name="connsiteY5033" fmla="*/ 1769675 h 5071335"/>
              <a:gd name="connsiteX5034" fmla="*/ 3546596 w 13768337"/>
              <a:gd name="connsiteY5034" fmla="*/ 1753473 h 5071335"/>
              <a:gd name="connsiteX5035" fmla="*/ 3442333 w 13768337"/>
              <a:gd name="connsiteY5035" fmla="*/ 1747899 h 5071335"/>
              <a:gd name="connsiteX5036" fmla="*/ 3462722 w 13768337"/>
              <a:gd name="connsiteY5036" fmla="*/ 1762114 h 5071335"/>
              <a:gd name="connsiteX5037" fmla="*/ 3425187 w 13768337"/>
              <a:gd name="connsiteY5037" fmla="*/ 1755843 h 5071335"/>
              <a:gd name="connsiteX5038" fmla="*/ 3442333 w 13768337"/>
              <a:gd name="connsiteY5038" fmla="*/ 1747899 h 5071335"/>
              <a:gd name="connsiteX5039" fmla="*/ 2077945 w 13768337"/>
              <a:gd name="connsiteY5039" fmla="*/ 1745372 h 5071335"/>
              <a:gd name="connsiteX5040" fmla="*/ 2087213 w 13768337"/>
              <a:gd name="connsiteY5040" fmla="*/ 1765858 h 5071335"/>
              <a:gd name="connsiteX5041" fmla="*/ 2063116 w 13768337"/>
              <a:gd name="connsiteY5041" fmla="*/ 1749970 h 5071335"/>
              <a:gd name="connsiteX5042" fmla="*/ 2077945 w 13768337"/>
              <a:gd name="connsiteY5042" fmla="*/ 1745372 h 5071335"/>
              <a:gd name="connsiteX5043" fmla="*/ 1189774 w 13768337"/>
              <a:gd name="connsiteY5043" fmla="*/ 1744694 h 5071335"/>
              <a:gd name="connsiteX5044" fmla="*/ 1148996 w 13768337"/>
              <a:gd name="connsiteY5044" fmla="*/ 1781067 h 5071335"/>
              <a:gd name="connsiteX5045" fmla="*/ 1142972 w 13768337"/>
              <a:gd name="connsiteY5045" fmla="*/ 1790544 h 5071335"/>
              <a:gd name="connsiteX5046" fmla="*/ 1147605 w 13768337"/>
              <a:gd name="connsiteY5046" fmla="*/ 1801833 h 5071335"/>
              <a:gd name="connsiteX5047" fmla="*/ 1106364 w 13768337"/>
              <a:gd name="connsiteY5047" fmla="*/ 1798906 h 5071335"/>
              <a:gd name="connsiteX5048" fmla="*/ 1189774 w 13768337"/>
              <a:gd name="connsiteY5048" fmla="*/ 1744694 h 5071335"/>
              <a:gd name="connsiteX5049" fmla="*/ 3332509 w 13768337"/>
              <a:gd name="connsiteY5049" fmla="*/ 1743718 h 5071335"/>
              <a:gd name="connsiteX5050" fmla="*/ 3327412 w 13768337"/>
              <a:gd name="connsiteY5050" fmla="*/ 1763926 h 5071335"/>
              <a:gd name="connsiteX5051" fmla="*/ 3304668 w 13768337"/>
              <a:gd name="connsiteY5051" fmla="*/ 1761496 h 5071335"/>
              <a:gd name="connsiteX5052" fmla="*/ 3300900 w 13768337"/>
              <a:gd name="connsiteY5052" fmla="*/ 1760324 h 5071335"/>
              <a:gd name="connsiteX5053" fmla="*/ 3301102 w 13768337"/>
              <a:gd name="connsiteY5053" fmla="*/ 1761980 h 5071335"/>
              <a:gd name="connsiteX5054" fmla="*/ 3311962 w 13768337"/>
              <a:gd name="connsiteY5054" fmla="*/ 1765021 h 5071335"/>
              <a:gd name="connsiteX5055" fmla="*/ 3307329 w 13768337"/>
              <a:gd name="connsiteY5055" fmla="*/ 1787876 h 5071335"/>
              <a:gd name="connsiteX5056" fmla="*/ 3315206 w 13768337"/>
              <a:gd name="connsiteY5056" fmla="*/ 1783696 h 5071335"/>
              <a:gd name="connsiteX5057" fmla="*/ 3317060 w 13768337"/>
              <a:gd name="connsiteY5057" fmla="*/ 1790245 h 5071335"/>
              <a:gd name="connsiteX5058" fmla="*/ 3334669 w 13768337"/>
              <a:gd name="connsiteY5058" fmla="*/ 1795820 h 5071335"/>
              <a:gd name="connsiteX5059" fmla="*/ 3337913 w 13768337"/>
              <a:gd name="connsiteY5059" fmla="*/ 1791640 h 5071335"/>
              <a:gd name="connsiteX5060" fmla="*/ 3339303 w 13768337"/>
              <a:gd name="connsiteY5060" fmla="*/ 1778539 h 5071335"/>
              <a:gd name="connsiteX5061" fmla="*/ 3345791 w 13768337"/>
              <a:gd name="connsiteY5061" fmla="*/ 1782163 h 5071335"/>
              <a:gd name="connsiteX5062" fmla="*/ 3366181 w 13768337"/>
              <a:gd name="connsiteY5062" fmla="*/ 1779515 h 5071335"/>
              <a:gd name="connsiteX5063" fmla="*/ 3366181 w 13768337"/>
              <a:gd name="connsiteY5063" fmla="*/ 1798747 h 5071335"/>
              <a:gd name="connsiteX5064" fmla="*/ 3371740 w 13768337"/>
              <a:gd name="connsiteY5064" fmla="*/ 1799583 h 5071335"/>
              <a:gd name="connsiteX5065" fmla="*/ 3381066 w 13768337"/>
              <a:gd name="connsiteY5065" fmla="*/ 1791065 h 5071335"/>
              <a:gd name="connsiteX5066" fmla="*/ 3387096 w 13768337"/>
              <a:gd name="connsiteY5066" fmla="*/ 1783866 h 5071335"/>
              <a:gd name="connsiteX5067" fmla="*/ 3385219 w 13768337"/>
              <a:gd name="connsiteY5067" fmla="*/ 1782339 h 5071335"/>
              <a:gd name="connsiteX5068" fmla="*/ 3373752 w 13768337"/>
              <a:gd name="connsiteY5068" fmla="*/ 1774517 h 5071335"/>
              <a:gd name="connsiteX5069" fmla="*/ 3383018 w 13768337"/>
              <a:gd name="connsiteY5069" fmla="*/ 1754449 h 5071335"/>
              <a:gd name="connsiteX5070" fmla="*/ 3358921 w 13768337"/>
              <a:gd name="connsiteY5070" fmla="*/ 1743718 h 5071335"/>
              <a:gd name="connsiteX5071" fmla="*/ 3373752 w 13768337"/>
              <a:gd name="connsiteY5071" fmla="*/ 1754449 h 5071335"/>
              <a:gd name="connsiteX5072" fmla="*/ 3346411 w 13768337"/>
              <a:gd name="connsiteY5072" fmla="*/ 1769501 h 5071335"/>
              <a:gd name="connsiteX5073" fmla="*/ 3332509 w 13768337"/>
              <a:gd name="connsiteY5073" fmla="*/ 1743718 h 5071335"/>
              <a:gd name="connsiteX5074" fmla="*/ 3160896 w 13768337"/>
              <a:gd name="connsiteY5074" fmla="*/ 1738264 h 5071335"/>
              <a:gd name="connsiteX5075" fmla="*/ 3203991 w 13768337"/>
              <a:gd name="connsiteY5075" fmla="*/ 1754292 h 5071335"/>
              <a:gd name="connsiteX5076" fmla="*/ 3201675 w 13768337"/>
              <a:gd name="connsiteY5076" fmla="*/ 1741330 h 5071335"/>
              <a:gd name="connsiteX5077" fmla="*/ 3202138 w 13768337"/>
              <a:gd name="connsiteY5077" fmla="*/ 1748577 h 5071335"/>
              <a:gd name="connsiteX5078" fmla="*/ 3160896 w 13768337"/>
              <a:gd name="connsiteY5078" fmla="*/ 1738264 h 5071335"/>
              <a:gd name="connsiteX5079" fmla="*/ 3605173 w 13768337"/>
              <a:gd name="connsiteY5079" fmla="*/ 1737042 h 5071335"/>
              <a:gd name="connsiteX5080" fmla="*/ 3607199 w 13768337"/>
              <a:gd name="connsiteY5080" fmla="*/ 1744405 h 5071335"/>
              <a:gd name="connsiteX5081" fmla="*/ 3620120 w 13768337"/>
              <a:gd name="connsiteY5081" fmla="*/ 1748577 h 5071335"/>
              <a:gd name="connsiteX5082" fmla="*/ 3616876 w 13768337"/>
              <a:gd name="connsiteY5082" fmla="*/ 1751365 h 5071335"/>
              <a:gd name="connsiteX5083" fmla="*/ 3628460 w 13768337"/>
              <a:gd name="connsiteY5083" fmla="*/ 1752758 h 5071335"/>
              <a:gd name="connsiteX5084" fmla="*/ 3628345 w 13768337"/>
              <a:gd name="connsiteY5084" fmla="*/ 1765370 h 5071335"/>
              <a:gd name="connsiteX5085" fmla="*/ 3630296 w 13768337"/>
              <a:gd name="connsiteY5085" fmla="*/ 1768490 h 5071335"/>
              <a:gd name="connsiteX5086" fmla="*/ 3636654 w 13768337"/>
              <a:gd name="connsiteY5086" fmla="*/ 1765422 h 5071335"/>
              <a:gd name="connsiteX5087" fmla="*/ 3652946 w 13768337"/>
              <a:gd name="connsiteY5087" fmla="*/ 1764013 h 5071335"/>
              <a:gd name="connsiteX5088" fmla="*/ 3655414 w 13768337"/>
              <a:gd name="connsiteY5088" fmla="*/ 1763799 h 5071335"/>
              <a:gd name="connsiteX5089" fmla="*/ 3632052 w 13768337"/>
              <a:gd name="connsiteY5089" fmla="*/ 1745792 h 5071335"/>
              <a:gd name="connsiteX5090" fmla="*/ 2920858 w 13768337"/>
              <a:gd name="connsiteY5090" fmla="*/ 1736871 h 5071335"/>
              <a:gd name="connsiteX5091" fmla="*/ 2941248 w 13768337"/>
              <a:gd name="connsiteY5091" fmla="*/ 1737706 h 5071335"/>
              <a:gd name="connsiteX5092" fmla="*/ 2911590 w 13768337"/>
              <a:gd name="connsiteY5092" fmla="*/ 1751921 h 5071335"/>
              <a:gd name="connsiteX5093" fmla="*/ 2920858 w 13768337"/>
              <a:gd name="connsiteY5093" fmla="*/ 1736871 h 5071335"/>
              <a:gd name="connsiteX5094" fmla="*/ 3567213 w 13768337"/>
              <a:gd name="connsiteY5094" fmla="*/ 1731115 h 5071335"/>
              <a:gd name="connsiteX5095" fmla="*/ 3559994 w 13768337"/>
              <a:gd name="connsiteY5095" fmla="*/ 1734280 h 5071335"/>
              <a:gd name="connsiteX5096" fmla="*/ 3560093 w 13768337"/>
              <a:gd name="connsiteY5096" fmla="*/ 1738893 h 5071335"/>
              <a:gd name="connsiteX5097" fmla="*/ 3552157 w 13768337"/>
              <a:gd name="connsiteY5097" fmla="*/ 1749014 h 5071335"/>
              <a:gd name="connsiteX5098" fmla="*/ 3557624 w 13768337"/>
              <a:gd name="connsiteY5098" fmla="*/ 1766700 h 5071335"/>
              <a:gd name="connsiteX5099" fmla="*/ 3563938 w 13768337"/>
              <a:gd name="connsiteY5099" fmla="*/ 1770879 h 5071335"/>
              <a:gd name="connsiteX5100" fmla="*/ 3565208 w 13768337"/>
              <a:gd name="connsiteY5100" fmla="*/ 1769324 h 5071335"/>
              <a:gd name="connsiteX5101" fmla="*/ 3582122 w 13768337"/>
              <a:gd name="connsiteY5101" fmla="*/ 1762095 h 5071335"/>
              <a:gd name="connsiteX5102" fmla="*/ 3574243 w 13768337"/>
              <a:gd name="connsiteY5102" fmla="*/ 1756939 h 5071335"/>
              <a:gd name="connsiteX5103" fmla="*/ 3586756 w 13768337"/>
              <a:gd name="connsiteY5103" fmla="*/ 1749970 h 5071335"/>
              <a:gd name="connsiteX5104" fmla="*/ 3591838 w 13768337"/>
              <a:gd name="connsiteY5104" fmla="*/ 1743501 h 5071335"/>
              <a:gd name="connsiteX5105" fmla="*/ 3595768 w 13768337"/>
              <a:gd name="connsiteY5105" fmla="*/ 1743209 h 5071335"/>
              <a:gd name="connsiteX5106" fmla="*/ 3601689 w 13768337"/>
              <a:gd name="connsiteY5106" fmla="*/ 1735908 h 5071335"/>
              <a:gd name="connsiteX5107" fmla="*/ 3587682 w 13768337"/>
              <a:gd name="connsiteY5107" fmla="*/ 1731348 h 5071335"/>
              <a:gd name="connsiteX5108" fmla="*/ 3567213 w 13768337"/>
              <a:gd name="connsiteY5108" fmla="*/ 1731115 h 5071335"/>
              <a:gd name="connsiteX5109" fmla="*/ 3188236 w 13768337"/>
              <a:gd name="connsiteY5109" fmla="*/ 1727533 h 5071335"/>
              <a:gd name="connsiteX5110" fmla="*/ 3201212 w 13768337"/>
              <a:gd name="connsiteY5110" fmla="*/ 1738821 h 5071335"/>
              <a:gd name="connsiteX5111" fmla="*/ 3200748 w 13768337"/>
              <a:gd name="connsiteY5111" fmla="*/ 1736871 h 5071335"/>
              <a:gd name="connsiteX5112" fmla="*/ 3216504 w 13768337"/>
              <a:gd name="connsiteY5112" fmla="*/ 1752758 h 5071335"/>
              <a:gd name="connsiteX5113" fmla="*/ 3288329 w 13768337"/>
              <a:gd name="connsiteY5113" fmla="*/ 1743421 h 5071335"/>
              <a:gd name="connsiteX5114" fmla="*/ 3299191 w 13768337"/>
              <a:gd name="connsiteY5114" fmla="*/ 1746384 h 5071335"/>
              <a:gd name="connsiteX5115" fmla="*/ 3300087 w 13768337"/>
              <a:gd name="connsiteY5115" fmla="*/ 1753683 h 5071335"/>
              <a:gd name="connsiteX5116" fmla="*/ 3304589 w 13768337"/>
              <a:gd name="connsiteY5116" fmla="*/ 1748213 h 5071335"/>
              <a:gd name="connsiteX5117" fmla="*/ 3318143 w 13768337"/>
              <a:gd name="connsiteY5117" fmla="*/ 1743718 h 5071335"/>
              <a:gd name="connsiteX5118" fmla="*/ 3281534 w 13768337"/>
              <a:gd name="connsiteY5118" fmla="*/ 1738702 h 5071335"/>
              <a:gd name="connsiteX5119" fmla="*/ 3285427 w 13768337"/>
              <a:gd name="connsiteY5119" fmla="*/ 1734046 h 5071335"/>
              <a:gd name="connsiteX5120" fmla="*/ 3284565 w 13768337"/>
              <a:gd name="connsiteY5120" fmla="*/ 1734067 h 5071335"/>
              <a:gd name="connsiteX5121" fmla="*/ 3224383 w 13768337"/>
              <a:gd name="connsiteY5121" fmla="*/ 1743421 h 5071335"/>
              <a:gd name="connsiteX5122" fmla="*/ 3215112 w 13768337"/>
              <a:gd name="connsiteY5122" fmla="*/ 1727533 h 5071335"/>
              <a:gd name="connsiteX5123" fmla="*/ 3188236 w 13768337"/>
              <a:gd name="connsiteY5123" fmla="*/ 1727533 h 5071335"/>
              <a:gd name="connsiteX5124" fmla="*/ 13095262 w 13768337"/>
              <a:gd name="connsiteY5124" fmla="*/ 1726920 h 5071335"/>
              <a:gd name="connsiteX5125" fmla="*/ 13133261 w 13768337"/>
              <a:gd name="connsiteY5125" fmla="*/ 1765384 h 5071335"/>
              <a:gd name="connsiteX5126" fmla="*/ 13088774 w 13768337"/>
              <a:gd name="connsiteY5126" fmla="*/ 1755907 h 5071335"/>
              <a:gd name="connsiteX5127" fmla="*/ 13095262 w 13768337"/>
              <a:gd name="connsiteY5127" fmla="*/ 1726920 h 5071335"/>
              <a:gd name="connsiteX5128" fmla="*/ 1869417 w 13768337"/>
              <a:gd name="connsiteY5128" fmla="*/ 1724328 h 5071335"/>
              <a:gd name="connsiteX5129" fmla="*/ 1874514 w 13768337"/>
              <a:gd name="connsiteY5129" fmla="*/ 1745372 h 5071335"/>
              <a:gd name="connsiteX5130" fmla="*/ 1845784 w 13768337"/>
              <a:gd name="connsiteY5130" fmla="*/ 1739797 h 5071335"/>
              <a:gd name="connsiteX5131" fmla="*/ 1866174 w 13768337"/>
              <a:gd name="connsiteY5131" fmla="*/ 1734502 h 5071335"/>
              <a:gd name="connsiteX5132" fmla="*/ 1869417 w 13768337"/>
              <a:gd name="connsiteY5132" fmla="*/ 1724328 h 5071335"/>
              <a:gd name="connsiteX5133" fmla="*/ 1717424 w 13768337"/>
              <a:gd name="connsiteY5133" fmla="*/ 1718754 h 5071335"/>
              <a:gd name="connsiteX5134" fmla="*/ 1811030 w 13768337"/>
              <a:gd name="connsiteY5134" fmla="*/ 1740076 h 5071335"/>
              <a:gd name="connsiteX5135" fmla="*/ 1692864 w 13768337"/>
              <a:gd name="connsiteY5135" fmla="*/ 1729903 h 5071335"/>
              <a:gd name="connsiteX5136" fmla="*/ 1717424 w 13768337"/>
              <a:gd name="connsiteY5136" fmla="*/ 1718754 h 5071335"/>
              <a:gd name="connsiteX5137" fmla="*/ 13064214 w 13768337"/>
              <a:gd name="connsiteY5137" fmla="*/ 1718559 h 5071335"/>
              <a:gd name="connsiteX5138" fmla="*/ 13078579 w 13768337"/>
              <a:gd name="connsiteY5138" fmla="*/ 1755907 h 5071335"/>
              <a:gd name="connsiteX5139" fmla="*/ 13059581 w 13768337"/>
              <a:gd name="connsiteY5139" fmla="*/ 1753539 h 5071335"/>
              <a:gd name="connsiteX5140" fmla="*/ 13067459 w 13768337"/>
              <a:gd name="connsiteY5140" fmla="*/ 1728732 h 5071335"/>
              <a:gd name="connsiteX5141" fmla="*/ 13053556 w 13768337"/>
              <a:gd name="connsiteY5141" fmla="*/ 1741971 h 5071335"/>
              <a:gd name="connsiteX5142" fmla="*/ 13038727 w 13768337"/>
              <a:gd name="connsiteY5142" fmla="*/ 1727477 h 5071335"/>
              <a:gd name="connsiteX5143" fmla="*/ 13064214 w 13768337"/>
              <a:gd name="connsiteY5143" fmla="*/ 1718559 h 5071335"/>
              <a:gd name="connsiteX5144" fmla="*/ 3086291 w 13768337"/>
              <a:gd name="connsiteY5144" fmla="*/ 1714016 h 5071335"/>
              <a:gd name="connsiteX5145" fmla="*/ 3090461 w 13768337"/>
              <a:gd name="connsiteY5145" fmla="*/ 1719590 h 5071335"/>
              <a:gd name="connsiteX5146" fmla="*/ 3090924 w 13768337"/>
              <a:gd name="connsiteY5146" fmla="*/ 1714016 h 5071335"/>
              <a:gd name="connsiteX5147" fmla="*/ 3086291 w 13768337"/>
              <a:gd name="connsiteY5147" fmla="*/ 1714016 h 5071335"/>
              <a:gd name="connsiteX5148" fmla="*/ 1792494 w 13768337"/>
              <a:gd name="connsiteY5148" fmla="*/ 1709835 h 5071335"/>
              <a:gd name="connsiteX5149" fmla="*/ 1836052 w 13768337"/>
              <a:gd name="connsiteY5149" fmla="*/ 1735059 h 5071335"/>
              <a:gd name="connsiteX5150" fmla="*/ 1776275 w 13768337"/>
              <a:gd name="connsiteY5150" fmla="*/ 1713458 h 5071335"/>
              <a:gd name="connsiteX5151" fmla="*/ 1792494 w 13768337"/>
              <a:gd name="connsiteY5151" fmla="*/ 1709835 h 5071335"/>
              <a:gd name="connsiteX5152" fmla="*/ 3219748 w 13768337"/>
              <a:gd name="connsiteY5152" fmla="*/ 1704539 h 5071335"/>
              <a:gd name="connsiteX5153" fmla="*/ 3219748 w 13768337"/>
              <a:gd name="connsiteY5153" fmla="*/ 1705932 h 5071335"/>
              <a:gd name="connsiteX5154" fmla="*/ 3221138 w 13768337"/>
              <a:gd name="connsiteY5154" fmla="*/ 1704539 h 5071335"/>
              <a:gd name="connsiteX5155" fmla="*/ 3219748 w 13768337"/>
              <a:gd name="connsiteY5155" fmla="*/ 1704539 h 5071335"/>
              <a:gd name="connsiteX5156" fmla="*/ 3050144 w 13768337"/>
              <a:gd name="connsiteY5156" fmla="*/ 1699940 h 5071335"/>
              <a:gd name="connsiteX5157" fmla="*/ 3053853 w 13768337"/>
              <a:gd name="connsiteY5157" fmla="*/ 1704539 h 5071335"/>
              <a:gd name="connsiteX5158" fmla="*/ 3053853 w 13768337"/>
              <a:gd name="connsiteY5158" fmla="*/ 1700358 h 5071335"/>
              <a:gd name="connsiteX5159" fmla="*/ 3050144 w 13768337"/>
              <a:gd name="connsiteY5159" fmla="*/ 1699940 h 5071335"/>
              <a:gd name="connsiteX5160" fmla="*/ 3045048 w 13768337"/>
              <a:gd name="connsiteY5160" fmla="*/ 1699522 h 5071335"/>
              <a:gd name="connsiteX5161" fmla="*/ 3037633 w 13768337"/>
              <a:gd name="connsiteY5161" fmla="*/ 1703285 h 5071335"/>
              <a:gd name="connsiteX5162" fmla="*/ 3039951 w 13768337"/>
              <a:gd name="connsiteY5162" fmla="*/ 1708302 h 5071335"/>
              <a:gd name="connsiteX5163" fmla="*/ 3045976 w 13768337"/>
              <a:gd name="connsiteY5163" fmla="*/ 1719033 h 5071335"/>
              <a:gd name="connsiteX5164" fmla="*/ 3049218 w 13768337"/>
              <a:gd name="connsiteY5164" fmla="*/ 1720566 h 5071335"/>
              <a:gd name="connsiteX5165" fmla="*/ 3045976 w 13768337"/>
              <a:gd name="connsiteY5165" fmla="*/ 1731156 h 5071335"/>
              <a:gd name="connsiteX5166" fmla="*/ 3036243 w 13768337"/>
              <a:gd name="connsiteY5166" fmla="*/ 1731156 h 5071335"/>
              <a:gd name="connsiteX5167" fmla="*/ 3032999 w 13768337"/>
              <a:gd name="connsiteY5167" fmla="*/ 1724746 h 5071335"/>
              <a:gd name="connsiteX5168" fmla="*/ 3026512 w 13768337"/>
              <a:gd name="connsiteY5168" fmla="*/ 1732690 h 5071335"/>
              <a:gd name="connsiteX5169" fmla="*/ 3053853 w 13768337"/>
              <a:gd name="connsiteY5169" fmla="*/ 1763489 h 5071335"/>
              <a:gd name="connsiteX5170" fmla="*/ 3077485 w 13768337"/>
              <a:gd name="connsiteY5170" fmla="*/ 1758472 h 5071335"/>
              <a:gd name="connsiteX5171" fmla="*/ 3072851 w 13768337"/>
              <a:gd name="connsiteY5171" fmla="*/ 1738264 h 5071335"/>
              <a:gd name="connsiteX5172" fmla="*/ 3089533 w 13768337"/>
              <a:gd name="connsiteY5172" fmla="*/ 1721402 h 5071335"/>
              <a:gd name="connsiteX5173" fmla="*/ 3053853 w 13768337"/>
              <a:gd name="connsiteY5173" fmla="*/ 1726140 h 5071335"/>
              <a:gd name="connsiteX5174" fmla="*/ 3055706 w 13768337"/>
              <a:gd name="connsiteY5174" fmla="*/ 1717638 h 5071335"/>
              <a:gd name="connsiteX5175" fmla="*/ 3052462 w 13768337"/>
              <a:gd name="connsiteY5175" fmla="*/ 1709835 h 5071335"/>
              <a:gd name="connsiteX5176" fmla="*/ 3049682 w 13768337"/>
              <a:gd name="connsiteY5176" fmla="*/ 1699940 h 5071335"/>
              <a:gd name="connsiteX5177" fmla="*/ 3045048 w 13768337"/>
              <a:gd name="connsiteY5177" fmla="*/ 1699522 h 5071335"/>
              <a:gd name="connsiteX5178" fmla="*/ 12933539 w 13768337"/>
              <a:gd name="connsiteY5178" fmla="*/ 1696958 h 5071335"/>
              <a:gd name="connsiteX5179" fmla="*/ 12942342 w 13768337"/>
              <a:gd name="connsiteY5179" fmla="*/ 1718559 h 5071335"/>
              <a:gd name="connsiteX5180" fmla="*/ 12904344 w 13768337"/>
              <a:gd name="connsiteY5180" fmla="*/ 1705876 h 5071335"/>
              <a:gd name="connsiteX5181" fmla="*/ 12925196 w 13768337"/>
              <a:gd name="connsiteY5181" fmla="*/ 1708246 h 5071335"/>
              <a:gd name="connsiteX5182" fmla="*/ 3031146 w 13768337"/>
              <a:gd name="connsiteY5182" fmla="*/ 1695341 h 5071335"/>
              <a:gd name="connsiteX5183" fmla="*/ 3014000 w 13768337"/>
              <a:gd name="connsiteY5183" fmla="*/ 1711089 h 5071335"/>
              <a:gd name="connsiteX5184" fmla="*/ 3021878 w 13768337"/>
              <a:gd name="connsiteY5184" fmla="*/ 1711089 h 5071335"/>
              <a:gd name="connsiteX5185" fmla="*/ 3026512 w 13768337"/>
              <a:gd name="connsiteY5185" fmla="*/ 1698965 h 5071335"/>
              <a:gd name="connsiteX5186" fmla="*/ 3031146 w 13768337"/>
              <a:gd name="connsiteY5186" fmla="*/ 1698965 h 5071335"/>
              <a:gd name="connsiteX5187" fmla="*/ 3031146 w 13768337"/>
              <a:gd name="connsiteY5187" fmla="*/ 1695341 h 5071335"/>
              <a:gd name="connsiteX5188" fmla="*/ 1736424 w 13768337"/>
              <a:gd name="connsiteY5188" fmla="*/ 1686701 h 5071335"/>
              <a:gd name="connsiteX5189" fmla="*/ 1741983 w 13768337"/>
              <a:gd name="connsiteY5189" fmla="*/ 1707465 h 5071335"/>
              <a:gd name="connsiteX5190" fmla="*/ 1697498 w 13768337"/>
              <a:gd name="connsiteY5190" fmla="*/ 1703285 h 5071335"/>
              <a:gd name="connsiteX5191" fmla="*/ 1736424 w 13768337"/>
              <a:gd name="connsiteY5191" fmla="*/ 1686701 h 5071335"/>
              <a:gd name="connsiteX5192" fmla="*/ 1776275 w 13768337"/>
              <a:gd name="connsiteY5192" fmla="*/ 1686422 h 5071335"/>
              <a:gd name="connsiteX5193" fmla="*/ 1793421 w 13768337"/>
              <a:gd name="connsiteY5193" fmla="*/ 1691996 h 5071335"/>
              <a:gd name="connsiteX5194" fmla="*/ 1761446 w 13768337"/>
              <a:gd name="connsiteY5194" fmla="*/ 1711647 h 5071335"/>
              <a:gd name="connsiteX5195" fmla="*/ 1761446 w 13768337"/>
              <a:gd name="connsiteY5195" fmla="*/ 1697153 h 5071335"/>
              <a:gd name="connsiteX5196" fmla="*/ 1776275 w 13768337"/>
              <a:gd name="connsiteY5196" fmla="*/ 1686422 h 5071335"/>
              <a:gd name="connsiteX5197" fmla="*/ 1861540 w 13768337"/>
              <a:gd name="connsiteY5197" fmla="*/ 1677921 h 5071335"/>
              <a:gd name="connsiteX5198" fmla="*/ 1882855 w 13768337"/>
              <a:gd name="connsiteY5198" fmla="*/ 1693251 h 5071335"/>
              <a:gd name="connsiteX5199" fmla="*/ 1939853 w 13768337"/>
              <a:gd name="connsiteY5199" fmla="*/ 1688234 h 5071335"/>
              <a:gd name="connsiteX5200" fmla="*/ 1918074 w 13768337"/>
              <a:gd name="connsiteY5200" fmla="*/ 1683077 h 5071335"/>
              <a:gd name="connsiteX5201" fmla="*/ 1913903 w 13768337"/>
              <a:gd name="connsiteY5201" fmla="*/ 1704121 h 5071335"/>
              <a:gd name="connsiteX5202" fmla="*/ 1830956 w 13768337"/>
              <a:gd name="connsiteY5202" fmla="*/ 1688234 h 5071335"/>
              <a:gd name="connsiteX5203" fmla="*/ 1861540 w 13768337"/>
              <a:gd name="connsiteY5203" fmla="*/ 1677921 h 5071335"/>
              <a:gd name="connsiteX5204" fmla="*/ 2018629 w 13768337"/>
              <a:gd name="connsiteY5204" fmla="*/ 1675551 h 5071335"/>
              <a:gd name="connsiteX5205" fmla="*/ 2018629 w 13768337"/>
              <a:gd name="connsiteY5205" fmla="*/ 1693251 h 5071335"/>
              <a:gd name="connsiteX5206" fmla="*/ 1998703 w 13768337"/>
              <a:gd name="connsiteY5206" fmla="*/ 1687676 h 5071335"/>
              <a:gd name="connsiteX5207" fmla="*/ 2018629 w 13768337"/>
              <a:gd name="connsiteY5207" fmla="*/ 1675551 h 5071335"/>
              <a:gd name="connsiteX5208" fmla="*/ 3362628 w 13768337"/>
              <a:gd name="connsiteY5208" fmla="*/ 1675431 h 5071335"/>
              <a:gd name="connsiteX5209" fmla="*/ 3380701 w 13768337"/>
              <a:gd name="connsiteY5209" fmla="*/ 1689507 h 5071335"/>
              <a:gd name="connsiteX5210" fmla="*/ 3349190 w 13768337"/>
              <a:gd name="connsiteY5210" fmla="*/ 1687138 h 5071335"/>
              <a:gd name="connsiteX5211" fmla="*/ 3362628 w 13768337"/>
              <a:gd name="connsiteY5211" fmla="*/ 1675431 h 5071335"/>
              <a:gd name="connsiteX5212" fmla="*/ 3114556 w 13768337"/>
              <a:gd name="connsiteY5212" fmla="*/ 1675134 h 5071335"/>
              <a:gd name="connsiteX5213" fmla="*/ 3077485 w 13768337"/>
              <a:gd name="connsiteY5213" fmla="*/ 1700358 h 5071335"/>
              <a:gd name="connsiteX5214" fmla="*/ 3077485 w 13768337"/>
              <a:gd name="connsiteY5214" fmla="*/ 1709835 h 5071335"/>
              <a:gd name="connsiteX5215" fmla="*/ 3083973 w 13768337"/>
              <a:gd name="connsiteY5215" fmla="*/ 1707465 h 5071335"/>
              <a:gd name="connsiteX5216" fmla="*/ 3083047 w 13768337"/>
              <a:gd name="connsiteY5216" fmla="*/ 1705932 h 5071335"/>
              <a:gd name="connsiteX5217" fmla="*/ 3085362 w 13768337"/>
              <a:gd name="connsiteY5217" fmla="*/ 1705932 h 5071335"/>
              <a:gd name="connsiteX5218" fmla="*/ 3104826 w 13768337"/>
              <a:gd name="connsiteY5218" fmla="*/ 1704539 h 5071335"/>
              <a:gd name="connsiteX5219" fmla="*/ 3104826 w 13768337"/>
              <a:gd name="connsiteY5219" fmla="*/ 1705932 h 5071335"/>
              <a:gd name="connsiteX5220" fmla="*/ 3109924 w 13768337"/>
              <a:gd name="connsiteY5220" fmla="*/ 1711089 h 5071335"/>
              <a:gd name="connsiteX5221" fmla="*/ 3100193 w 13768337"/>
              <a:gd name="connsiteY5221" fmla="*/ 1732690 h 5071335"/>
              <a:gd name="connsiteX5222" fmla="*/ 3146531 w 13768337"/>
              <a:gd name="connsiteY5222" fmla="*/ 1716663 h 5071335"/>
              <a:gd name="connsiteX5223" fmla="*/ 3114556 w 13768337"/>
              <a:gd name="connsiteY5223" fmla="*/ 1675134 h 5071335"/>
              <a:gd name="connsiteX5224" fmla="*/ 2039484 w 13768337"/>
              <a:gd name="connsiteY5224" fmla="*/ 1673740 h 5071335"/>
              <a:gd name="connsiteX5225" fmla="*/ 2063116 w 13768337"/>
              <a:gd name="connsiteY5225" fmla="*/ 1675134 h 5071335"/>
              <a:gd name="connsiteX5226" fmla="*/ 2026508 w 13768337"/>
              <a:gd name="connsiteY5226" fmla="*/ 1688791 h 5071335"/>
              <a:gd name="connsiteX5227" fmla="*/ 2039484 w 13768337"/>
              <a:gd name="connsiteY5227" fmla="*/ 1673740 h 5071335"/>
              <a:gd name="connsiteX5228" fmla="*/ 3665995 w 13768337"/>
              <a:gd name="connsiteY5228" fmla="*/ 1670953 h 5071335"/>
              <a:gd name="connsiteX5229" fmla="*/ 3664606 w 13768337"/>
              <a:gd name="connsiteY5229" fmla="*/ 1684471 h 5071335"/>
              <a:gd name="connsiteX5230" fmla="*/ 3689629 w 13768337"/>
              <a:gd name="connsiteY5230" fmla="*/ 1680569 h 5071335"/>
              <a:gd name="connsiteX5231" fmla="*/ 3665995 w 13768337"/>
              <a:gd name="connsiteY5231" fmla="*/ 1670953 h 5071335"/>
              <a:gd name="connsiteX5232" fmla="*/ 3767017 w 13768337"/>
              <a:gd name="connsiteY5232" fmla="*/ 1668026 h 5071335"/>
              <a:gd name="connsiteX5233" fmla="*/ 3695189 w 13768337"/>
              <a:gd name="connsiteY5233" fmla="*/ 1669560 h 5071335"/>
              <a:gd name="connsiteX5234" fmla="*/ 3702140 w 13768337"/>
              <a:gd name="connsiteY5234" fmla="*/ 1675551 h 5071335"/>
              <a:gd name="connsiteX5235" fmla="*/ 3697506 w 13768337"/>
              <a:gd name="connsiteY5235" fmla="*/ 1681126 h 5071335"/>
              <a:gd name="connsiteX5236" fmla="*/ 3752188 w 13768337"/>
              <a:gd name="connsiteY5236" fmla="*/ 1684471 h 5071335"/>
              <a:gd name="connsiteX5237" fmla="*/ 3642362 w 13768337"/>
              <a:gd name="connsiteY5237" fmla="*/ 1709835 h 5071335"/>
              <a:gd name="connsiteX5238" fmla="*/ 3657944 w 13768337"/>
              <a:gd name="connsiteY5238" fmla="*/ 1732812 h 5071335"/>
              <a:gd name="connsiteX5239" fmla="*/ 3670200 w 13768337"/>
              <a:gd name="connsiteY5239" fmla="*/ 1741327 h 5071335"/>
              <a:gd name="connsiteX5240" fmla="*/ 3672640 w 13768337"/>
              <a:gd name="connsiteY5240" fmla="*/ 1740096 h 5071335"/>
              <a:gd name="connsiteX5241" fmla="*/ 3670322 w 13768337"/>
              <a:gd name="connsiteY5241" fmla="*/ 1740513 h 5071335"/>
              <a:gd name="connsiteX5242" fmla="*/ 3671822 w 13768337"/>
              <a:gd name="connsiteY5242" fmla="*/ 1729145 h 5071335"/>
              <a:gd name="connsiteX5243" fmla="*/ 3660436 w 13768337"/>
              <a:gd name="connsiteY5243" fmla="*/ 1720566 h 5071335"/>
              <a:gd name="connsiteX5244" fmla="*/ 3684090 w 13768337"/>
              <a:gd name="connsiteY5244" fmla="*/ 1708385 h 5071335"/>
              <a:gd name="connsiteX5245" fmla="*/ 3707429 w 13768337"/>
              <a:gd name="connsiteY5245" fmla="*/ 1714755 h 5071335"/>
              <a:gd name="connsiteX5246" fmla="*/ 3708958 w 13768337"/>
              <a:gd name="connsiteY5246" fmla="*/ 1709697 h 5071335"/>
              <a:gd name="connsiteX5247" fmla="*/ 3706003 w 13768337"/>
              <a:gd name="connsiteY5247" fmla="*/ 1704836 h 5071335"/>
              <a:gd name="connsiteX5248" fmla="*/ 3720535 w 13768337"/>
              <a:gd name="connsiteY5248" fmla="*/ 1713480 h 5071335"/>
              <a:gd name="connsiteX5249" fmla="*/ 3715934 w 13768337"/>
              <a:gd name="connsiteY5249" fmla="*/ 1718716 h 5071335"/>
              <a:gd name="connsiteX5250" fmla="*/ 3722076 w 13768337"/>
              <a:gd name="connsiteY5250" fmla="*/ 1721590 h 5071335"/>
              <a:gd name="connsiteX5251" fmla="*/ 3723381 w 13768337"/>
              <a:gd name="connsiteY5251" fmla="*/ 1720306 h 5071335"/>
              <a:gd name="connsiteX5252" fmla="*/ 3741221 w 13768337"/>
              <a:gd name="connsiteY5252" fmla="*/ 1715289 h 5071335"/>
              <a:gd name="connsiteX5253" fmla="*/ 3743672 w 13768337"/>
              <a:gd name="connsiteY5253" fmla="*/ 1727569 h 5071335"/>
              <a:gd name="connsiteX5254" fmla="*/ 3745167 w 13768337"/>
              <a:gd name="connsiteY5254" fmla="*/ 1727318 h 5071335"/>
              <a:gd name="connsiteX5255" fmla="*/ 3756513 w 13768337"/>
              <a:gd name="connsiteY5255" fmla="*/ 1708739 h 5071335"/>
              <a:gd name="connsiteX5256" fmla="*/ 3757907 w 13768337"/>
              <a:gd name="connsiteY5256" fmla="*/ 1708992 h 5071335"/>
              <a:gd name="connsiteX5257" fmla="*/ 3757284 w 13768337"/>
              <a:gd name="connsiteY5257" fmla="*/ 1704539 h 5071335"/>
              <a:gd name="connsiteX5258" fmla="*/ 3730408 w 13768337"/>
              <a:gd name="connsiteY5258" fmla="*/ 1709835 h 5071335"/>
              <a:gd name="connsiteX5259" fmla="*/ 3770259 w 13768337"/>
              <a:gd name="connsiteY5259" fmla="*/ 1698965 h 5071335"/>
              <a:gd name="connsiteX5260" fmla="*/ 3767017 w 13768337"/>
              <a:gd name="connsiteY5260" fmla="*/ 1668026 h 5071335"/>
              <a:gd name="connsiteX5261" fmla="*/ 3656728 w 13768337"/>
              <a:gd name="connsiteY5261" fmla="*/ 1667748 h 5071335"/>
              <a:gd name="connsiteX5262" fmla="*/ 3650703 w 13768337"/>
              <a:gd name="connsiteY5262" fmla="*/ 1668026 h 5071335"/>
              <a:gd name="connsiteX5263" fmla="*/ 3596487 w 13768337"/>
              <a:gd name="connsiteY5263" fmla="*/ 1674298 h 5071335"/>
              <a:gd name="connsiteX5264" fmla="*/ 3600195 w 13768337"/>
              <a:gd name="connsiteY5264" fmla="*/ 1687676 h 5071335"/>
              <a:gd name="connsiteX5265" fmla="*/ 3644216 w 13768337"/>
              <a:gd name="connsiteY5265" fmla="*/ 1681683 h 5071335"/>
              <a:gd name="connsiteX5266" fmla="*/ 3662753 w 13768337"/>
              <a:gd name="connsiteY5266" fmla="*/ 1669560 h 5071335"/>
              <a:gd name="connsiteX5267" fmla="*/ 3656728 w 13768337"/>
              <a:gd name="connsiteY5267" fmla="*/ 1667748 h 5071335"/>
              <a:gd name="connsiteX5268" fmla="*/ 1070063 w 13768337"/>
              <a:gd name="connsiteY5268" fmla="*/ 1664821 h 5071335"/>
              <a:gd name="connsiteX5269" fmla="*/ 1090451 w 13768337"/>
              <a:gd name="connsiteY5269" fmla="*/ 1666633 h 5071335"/>
              <a:gd name="connsiteX5270" fmla="*/ 1064965 w 13768337"/>
              <a:gd name="connsiteY5270" fmla="*/ 1672765 h 5071335"/>
              <a:gd name="connsiteX5271" fmla="*/ 1070063 w 13768337"/>
              <a:gd name="connsiteY5271" fmla="*/ 1664821 h 5071335"/>
              <a:gd name="connsiteX5272" fmla="*/ 1769787 w 13768337"/>
              <a:gd name="connsiteY5272" fmla="*/ 1661058 h 5071335"/>
              <a:gd name="connsiteX5273" fmla="*/ 1769787 w 13768337"/>
              <a:gd name="connsiteY5273" fmla="*/ 1676667 h 5071335"/>
              <a:gd name="connsiteX5274" fmla="*/ 1737350 w 13768337"/>
              <a:gd name="connsiteY5274" fmla="*/ 1686701 h 5071335"/>
              <a:gd name="connsiteX5275" fmla="*/ 1727156 w 13768337"/>
              <a:gd name="connsiteY5275" fmla="*/ 1666214 h 5071335"/>
              <a:gd name="connsiteX5276" fmla="*/ 1769787 w 13768337"/>
              <a:gd name="connsiteY5276" fmla="*/ 1661058 h 5071335"/>
              <a:gd name="connsiteX5277" fmla="*/ 13396932 w 13768337"/>
              <a:gd name="connsiteY5277" fmla="*/ 1659887 h 5071335"/>
              <a:gd name="connsiteX5278" fmla="*/ 13392761 w 13768337"/>
              <a:gd name="connsiteY5278" fmla="*/ 1666995 h 5071335"/>
              <a:gd name="connsiteX5279" fmla="*/ 13379787 w 13768337"/>
              <a:gd name="connsiteY5279" fmla="*/ 1669364 h 5071335"/>
              <a:gd name="connsiteX5280" fmla="*/ 13396932 w 13768337"/>
              <a:gd name="connsiteY5280" fmla="*/ 1659887 h 5071335"/>
              <a:gd name="connsiteX5281" fmla="*/ 2050604 w 13768337"/>
              <a:gd name="connsiteY5281" fmla="*/ 1657435 h 5071335"/>
              <a:gd name="connsiteX5282" fmla="*/ 2063116 w 13768337"/>
              <a:gd name="connsiteY5282" fmla="*/ 1660640 h 5071335"/>
              <a:gd name="connsiteX5283" fmla="*/ 2013533 w 13768337"/>
              <a:gd name="connsiteY5283" fmla="*/ 1666633 h 5071335"/>
              <a:gd name="connsiteX5284" fmla="*/ 2037629 w 13768337"/>
              <a:gd name="connsiteY5284" fmla="*/ 1657714 h 5071335"/>
              <a:gd name="connsiteX5285" fmla="*/ 2050604 w 13768337"/>
              <a:gd name="connsiteY5285" fmla="*/ 1657435 h 5071335"/>
              <a:gd name="connsiteX5286" fmla="*/ 1850881 w 13768337"/>
              <a:gd name="connsiteY5286" fmla="*/ 1653254 h 5071335"/>
              <a:gd name="connsiteX5287" fmla="*/ 1820761 w 13768337"/>
              <a:gd name="connsiteY5287" fmla="*/ 1661058 h 5071335"/>
              <a:gd name="connsiteX5288" fmla="*/ 1850881 w 13768337"/>
              <a:gd name="connsiteY5288" fmla="*/ 1653254 h 5071335"/>
              <a:gd name="connsiteX5289" fmla="*/ 3684068 w 13768337"/>
              <a:gd name="connsiteY5289" fmla="*/ 1652279 h 5071335"/>
              <a:gd name="connsiteX5290" fmla="*/ 3654873 w 13768337"/>
              <a:gd name="connsiteY5290" fmla="*/ 1657435 h 5071335"/>
              <a:gd name="connsiteX5291" fmla="*/ 3654411 w 13768337"/>
              <a:gd name="connsiteY5291" fmla="*/ 1658829 h 5071335"/>
              <a:gd name="connsiteX5292" fmla="*/ 3688239 w 13768337"/>
              <a:gd name="connsiteY5292" fmla="*/ 1664821 h 5071335"/>
              <a:gd name="connsiteX5293" fmla="*/ 3684068 w 13768337"/>
              <a:gd name="connsiteY5293" fmla="*/ 1652279 h 5071335"/>
              <a:gd name="connsiteX5294" fmla="*/ 3921945 w 13768337"/>
              <a:gd name="connsiteY5294" fmla="*/ 1647978 h 5071335"/>
              <a:gd name="connsiteX5295" fmla="*/ 3887654 w 13768337"/>
              <a:gd name="connsiteY5295" fmla="*/ 1664282 h 5071335"/>
              <a:gd name="connsiteX5296" fmla="*/ 3921945 w 13768337"/>
              <a:gd name="connsiteY5296" fmla="*/ 1647978 h 5071335"/>
              <a:gd name="connsiteX5297" fmla="*/ 12843175 w 13768337"/>
              <a:gd name="connsiteY5297" fmla="*/ 1647484 h 5071335"/>
              <a:gd name="connsiteX5298" fmla="*/ 12856612 w 13768337"/>
              <a:gd name="connsiteY5298" fmla="*/ 1652082 h 5071335"/>
              <a:gd name="connsiteX5299" fmla="*/ 12836226 w 13768337"/>
              <a:gd name="connsiteY5299" fmla="*/ 1658633 h 5071335"/>
              <a:gd name="connsiteX5300" fmla="*/ 12843175 w 13768337"/>
              <a:gd name="connsiteY5300" fmla="*/ 1647484 h 5071335"/>
              <a:gd name="connsiteX5301" fmla="*/ 3973226 w 13768337"/>
              <a:gd name="connsiteY5301" fmla="*/ 1646146 h 5071335"/>
              <a:gd name="connsiteX5302" fmla="*/ 3955617 w 13768337"/>
              <a:gd name="connsiteY5302" fmla="*/ 1653532 h 5071335"/>
              <a:gd name="connsiteX5303" fmla="*/ 3973226 w 13768337"/>
              <a:gd name="connsiteY5303" fmla="*/ 1646146 h 5071335"/>
              <a:gd name="connsiteX5304" fmla="*/ 13516025 w 13768337"/>
              <a:gd name="connsiteY5304" fmla="*/ 1645394 h 5071335"/>
              <a:gd name="connsiteX5305" fmla="*/ 13552633 w 13768337"/>
              <a:gd name="connsiteY5305" fmla="*/ 1653337 h 5071335"/>
              <a:gd name="connsiteX5306" fmla="*/ 13478490 w 13768337"/>
              <a:gd name="connsiteY5306" fmla="*/ 1656682 h 5071335"/>
              <a:gd name="connsiteX5307" fmla="*/ 13516025 w 13768337"/>
              <a:gd name="connsiteY5307" fmla="*/ 1645394 h 5071335"/>
              <a:gd name="connsiteX5308" fmla="*/ 3836061 w 13768337"/>
              <a:gd name="connsiteY5308" fmla="*/ 1641966 h 5071335"/>
              <a:gd name="connsiteX5309" fmla="*/ 3846720 w 13768337"/>
              <a:gd name="connsiteY5309" fmla="*/ 1648516 h 5071335"/>
              <a:gd name="connsiteX5310" fmla="*/ 3826794 w 13768337"/>
              <a:gd name="connsiteY5310" fmla="*/ 1650327 h 5071335"/>
              <a:gd name="connsiteX5311" fmla="*/ 3836061 w 13768337"/>
              <a:gd name="connsiteY5311" fmla="*/ 1641966 h 5071335"/>
              <a:gd name="connsiteX5312" fmla="*/ 4136695 w 13768337"/>
              <a:gd name="connsiteY5312" fmla="*/ 1632203 h 5071335"/>
              <a:gd name="connsiteX5313" fmla="*/ 4133560 w 13768337"/>
              <a:gd name="connsiteY5313" fmla="*/ 1634858 h 5071335"/>
              <a:gd name="connsiteX5314" fmla="*/ 4133806 w 13768337"/>
              <a:gd name="connsiteY5314" fmla="*/ 1635679 h 5071335"/>
              <a:gd name="connsiteX5315" fmla="*/ 4134253 w 13768337"/>
              <a:gd name="connsiteY5315" fmla="*/ 1634326 h 5071335"/>
              <a:gd name="connsiteX5316" fmla="*/ 4141131 w 13768337"/>
              <a:gd name="connsiteY5316" fmla="*/ 1632508 h 5071335"/>
              <a:gd name="connsiteX5317" fmla="*/ 4161174 w 13768337"/>
              <a:gd name="connsiteY5317" fmla="*/ 1622821 h 5071335"/>
              <a:gd name="connsiteX5318" fmla="*/ 4143911 w 13768337"/>
              <a:gd name="connsiteY5318" fmla="*/ 1627769 h 5071335"/>
              <a:gd name="connsiteX5319" fmla="*/ 4154254 w 13768337"/>
              <a:gd name="connsiteY5319" fmla="*/ 1628789 h 5071335"/>
              <a:gd name="connsiteX5320" fmla="*/ 4156672 w 13768337"/>
              <a:gd name="connsiteY5320" fmla="*/ 1626653 h 5071335"/>
              <a:gd name="connsiteX5321" fmla="*/ 12940488 w 13768337"/>
              <a:gd name="connsiteY5321" fmla="*/ 1622260 h 5071335"/>
              <a:gd name="connsiteX5322" fmla="*/ 12958561 w 13768337"/>
              <a:gd name="connsiteY5322" fmla="*/ 1623514 h 5071335"/>
              <a:gd name="connsiteX5323" fmla="*/ 13028068 w 13768337"/>
              <a:gd name="connsiteY5323" fmla="*/ 1654313 h 5071335"/>
              <a:gd name="connsiteX5324" fmla="*/ 13022972 w 13768337"/>
              <a:gd name="connsiteY5324" fmla="*/ 1678282 h 5071335"/>
              <a:gd name="connsiteX5325" fmla="*/ 13054020 w 13768337"/>
              <a:gd name="connsiteY5325" fmla="*/ 1712009 h 5071335"/>
              <a:gd name="connsiteX5326" fmla="*/ 13024826 w 13768337"/>
              <a:gd name="connsiteY5326" fmla="*/ 1714795 h 5071335"/>
              <a:gd name="connsiteX5327" fmla="*/ 13031313 w 13768337"/>
              <a:gd name="connsiteY5327" fmla="*/ 1730682 h 5071335"/>
              <a:gd name="connsiteX5328" fmla="*/ 12901100 w 13768337"/>
              <a:gd name="connsiteY5328" fmla="*/ 1655706 h 5071335"/>
              <a:gd name="connsiteX5329" fmla="*/ 12940488 w 13768337"/>
              <a:gd name="connsiteY5329" fmla="*/ 1622260 h 5071335"/>
              <a:gd name="connsiteX5330" fmla="*/ 4183299 w 13768337"/>
              <a:gd name="connsiteY5330" fmla="*/ 1616900 h 5071335"/>
              <a:gd name="connsiteX5331" fmla="*/ 4171146 w 13768337"/>
              <a:gd name="connsiteY5331" fmla="*/ 1620121 h 5071335"/>
              <a:gd name="connsiteX5332" fmla="*/ 4165998 w 13768337"/>
              <a:gd name="connsiteY5332" fmla="*/ 1625939 h 5071335"/>
              <a:gd name="connsiteX5333" fmla="*/ 4175265 w 13768337"/>
              <a:gd name="connsiteY5333" fmla="*/ 1625661 h 5071335"/>
              <a:gd name="connsiteX5334" fmla="*/ 4178011 w 13768337"/>
              <a:gd name="connsiteY5334" fmla="*/ 1630116 h 5071335"/>
              <a:gd name="connsiteX5335" fmla="*/ 4188887 w 13768337"/>
              <a:gd name="connsiteY5335" fmla="*/ 1628201 h 5071335"/>
              <a:gd name="connsiteX5336" fmla="*/ 4189631 w 13768337"/>
              <a:gd name="connsiteY5336" fmla="*/ 1626497 h 5071335"/>
              <a:gd name="connsiteX5337" fmla="*/ 4190478 w 13768337"/>
              <a:gd name="connsiteY5337" fmla="*/ 1626732 h 5071335"/>
              <a:gd name="connsiteX5338" fmla="*/ 4198129 w 13768337"/>
              <a:gd name="connsiteY5338" fmla="*/ 1617457 h 5071335"/>
              <a:gd name="connsiteX5339" fmla="*/ 4183299 w 13768337"/>
              <a:gd name="connsiteY5339" fmla="*/ 1616900 h 5071335"/>
              <a:gd name="connsiteX5340" fmla="*/ 2582581 w 13768337"/>
              <a:gd name="connsiteY5340" fmla="*/ 1612003 h 5071335"/>
              <a:gd name="connsiteX5341" fmla="*/ 2606677 w 13768337"/>
              <a:gd name="connsiteY5341" fmla="*/ 1612003 h 5071335"/>
              <a:gd name="connsiteX5342" fmla="*/ 2582581 w 13768337"/>
              <a:gd name="connsiteY5342" fmla="*/ 1612003 h 5071335"/>
              <a:gd name="connsiteX5343" fmla="*/ 2695649 w 13768337"/>
              <a:gd name="connsiteY5343" fmla="*/ 1607822 h 5071335"/>
              <a:gd name="connsiteX5344" fmla="*/ 2718355 w 13768337"/>
              <a:gd name="connsiteY5344" fmla="*/ 1607822 h 5071335"/>
              <a:gd name="connsiteX5345" fmla="*/ 2695649 w 13768337"/>
              <a:gd name="connsiteY5345" fmla="*/ 1607822 h 5071335"/>
              <a:gd name="connsiteX5346" fmla="*/ 4259760 w 13768337"/>
              <a:gd name="connsiteY5346" fmla="*/ 1606726 h 5071335"/>
              <a:gd name="connsiteX5347" fmla="*/ 4247133 w 13768337"/>
              <a:gd name="connsiteY5347" fmla="*/ 1608242 h 5071335"/>
              <a:gd name="connsiteX5348" fmla="*/ 4246691 w 13768337"/>
              <a:gd name="connsiteY5348" fmla="*/ 1608247 h 5071335"/>
              <a:gd name="connsiteX5349" fmla="*/ 4247810 w 13768337"/>
              <a:gd name="connsiteY5349" fmla="*/ 1614682 h 5071335"/>
              <a:gd name="connsiteX5350" fmla="*/ 4252389 w 13768337"/>
              <a:gd name="connsiteY5350" fmla="*/ 1614132 h 5071335"/>
              <a:gd name="connsiteX5351" fmla="*/ 4259760 w 13768337"/>
              <a:gd name="connsiteY5351" fmla="*/ 1606726 h 5071335"/>
              <a:gd name="connsiteX5352" fmla="*/ 2967661 w 13768337"/>
              <a:gd name="connsiteY5352" fmla="*/ 1606428 h 5071335"/>
              <a:gd name="connsiteX5353" fmla="*/ 2904177 w 13768337"/>
              <a:gd name="connsiteY5353" fmla="*/ 1632210 h 5071335"/>
              <a:gd name="connsiteX5354" fmla="*/ 2967661 w 13768337"/>
              <a:gd name="connsiteY5354" fmla="*/ 1606428 h 5071335"/>
              <a:gd name="connsiteX5355" fmla="*/ 4117636 w 13768337"/>
              <a:gd name="connsiteY5355" fmla="*/ 1606210 h 5071335"/>
              <a:gd name="connsiteX5356" fmla="*/ 4114619 w 13768337"/>
              <a:gd name="connsiteY5356" fmla="*/ 1606723 h 5071335"/>
              <a:gd name="connsiteX5357" fmla="*/ 4110279 w 13768337"/>
              <a:gd name="connsiteY5357" fmla="*/ 1606278 h 5071335"/>
              <a:gd name="connsiteX5358" fmla="*/ 4107303 w 13768337"/>
              <a:gd name="connsiteY5358" fmla="*/ 1611011 h 5071335"/>
              <a:gd name="connsiteX5359" fmla="*/ 4102669 w 13768337"/>
              <a:gd name="connsiteY5359" fmla="*/ 1621638 h 5071335"/>
              <a:gd name="connsiteX5360" fmla="*/ 4109612 w 13768337"/>
              <a:gd name="connsiteY5360" fmla="*/ 1620822 h 5071335"/>
              <a:gd name="connsiteX5361" fmla="*/ 4110912 w 13768337"/>
              <a:gd name="connsiteY5361" fmla="*/ 1616323 h 5071335"/>
              <a:gd name="connsiteX5362" fmla="*/ 4115025 w 13768337"/>
              <a:gd name="connsiteY5362" fmla="*/ 1610609 h 5071335"/>
              <a:gd name="connsiteX5363" fmla="*/ 4121512 w 13768337"/>
              <a:gd name="connsiteY5363" fmla="*/ 1610609 h 5071335"/>
              <a:gd name="connsiteX5364" fmla="*/ 4121687 w 13768337"/>
              <a:gd name="connsiteY5364" fmla="*/ 1619156 h 5071335"/>
              <a:gd name="connsiteX5365" fmla="*/ 4128019 w 13768337"/>
              <a:gd name="connsiteY5365" fmla="*/ 1616367 h 5071335"/>
              <a:gd name="connsiteX5366" fmla="*/ 4130474 w 13768337"/>
              <a:gd name="connsiteY5366" fmla="*/ 1609096 h 5071335"/>
              <a:gd name="connsiteX5367" fmla="*/ 4119467 w 13768337"/>
              <a:gd name="connsiteY5367" fmla="*/ 1608242 h 5071335"/>
              <a:gd name="connsiteX5368" fmla="*/ 2205841 w 13768337"/>
              <a:gd name="connsiteY5368" fmla="*/ 1605453 h 5071335"/>
              <a:gd name="connsiteX5369" fmla="*/ 2216037 w 13768337"/>
              <a:gd name="connsiteY5369" fmla="*/ 1606428 h 5071335"/>
              <a:gd name="connsiteX5370" fmla="*/ 2229475 w 13768337"/>
              <a:gd name="connsiteY5370" fmla="*/ 1620365 h 5071335"/>
              <a:gd name="connsiteX5371" fmla="*/ 2201207 w 13768337"/>
              <a:gd name="connsiteY5371" fmla="*/ 1608798 h 5071335"/>
              <a:gd name="connsiteX5372" fmla="*/ 2205841 w 13768337"/>
              <a:gd name="connsiteY5372" fmla="*/ 1605453 h 5071335"/>
              <a:gd name="connsiteX5373" fmla="*/ 3734579 w 13768337"/>
              <a:gd name="connsiteY5373" fmla="*/ 1601271 h 5071335"/>
              <a:gd name="connsiteX5374" fmla="*/ 3756357 w 13768337"/>
              <a:gd name="connsiteY5374" fmla="*/ 1609077 h 5071335"/>
              <a:gd name="connsiteX5375" fmla="*/ 3727164 w 13768337"/>
              <a:gd name="connsiteY5375" fmla="*/ 1614790 h 5071335"/>
              <a:gd name="connsiteX5376" fmla="*/ 3730870 w 13768337"/>
              <a:gd name="connsiteY5376" fmla="*/ 1601690 h 5071335"/>
              <a:gd name="connsiteX5377" fmla="*/ 3734579 w 13768337"/>
              <a:gd name="connsiteY5377" fmla="*/ 1601271 h 5071335"/>
              <a:gd name="connsiteX5378" fmla="*/ 4175265 w 13768337"/>
              <a:gd name="connsiteY5378" fmla="*/ 1599878 h 5071335"/>
              <a:gd name="connsiteX5379" fmla="*/ 4170632 w 13768337"/>
              <a:gd name="connsiteY5379" fmla="*/ 1605453 h 5071335"/>
              <a:gd name="connsiteX5380" fmla="*/ 4168777 w 13768337"/>
              <a:gd name="connsiteY5380" fmla="*/ 1606428 h 5071335"/>
              <a:gd name="connsiteX5381" fmla="*/ 4165621 w 13768337"/>
              <a:gd name="connsiteY5381" fmla="*/ 1613514 h 5071335"/>
              <a:gd name="connsiteX5382" fmla="*/ 4166770 w 13768337"/>
              <a:gd name="connsiteY5382" fmla="*/ 1614014 h 5071335"/>
              <a:gd name="connsiteX5383" fmla="*/ 4170858 w 13768337"/>
              <a:gd name="connsiteY5383" fmla="*/ 1612284 h 5071335"/>
              <a:gd name="connsiteX5384" fmla="*/ 4176193 w 13768337"/>
              <a:gd name="connsiteY5384" fmla="*/ 1603501 h 5071335"/>
              <a:gd name="connsiteX5385" fmla="*/ 4176023 w 13768337"/>
              <a:gd name="connsiteY5385" fmla="*/ 1608269 h 5071335"/>
              <a:gd name="connsiteX5386" fmla="*/ 4183264 w 13768337"/>
              <a:gd name="connsiteY5386" fmla="*/ 1600577 h 5071335"/>
              <a:gd name="connsiteX5387" fmla="*/ 4248638 w 13768337"/>
              <a:gd name="connsiteY5387" fmla="*/ 1594602 h 5071335"/>
              <a:gd name="connsiteX5388" fmla="*/ 4239833 w 13768337"/>
              <a:gd name="connsiteY5388" fmla="*/ 1596413 h 5071335"/>
              <a:gd name="connsiteX5389" fmla="*/ 4233224 w 13768337"/>
              <a:gd name="connsiteY5389" fmla="*/ 1603040 h 5071335"/>
              <a:gd name="connsiteX5390" fmla="*/ 4234523 w 13768337"/>
              <a:gd name="connsiteY5390" fmla="*/ 1602666 h 5071335"/>
              <a:gd name="connsiteX5391" fmla="*/ 4245238 w 13768337"/>
              <a:gd name="connsiteY5391" fmla="*/ 1599878 h 5071335"/>
              <a:gd name="connsiteX5392" fmla="*/ 4245880 w 13768337"/>
              <a:gd name="connsiteY5392" fmla="*/ 1603574 h 5071335"/>
              <a:gd name="connsiteX5393" fmla="*/ 4251361 w 13768337"/>
              <a:gd name="connsiteY5393" fmla="*/ 1603416 h 5071335"/>
              <a:gd name="connsiteX5394" fmla="*/ 4258833 w 13768337"/>
              <a:gd name="connsiteY5394" fmla="*/ 1597807 h 5071335"/>
              <a:gd name="connsiteX5395" fmla="*/ 4248638 w 13768337"/>
              <a:gd name="connsiteY5395" fmla="*/ 1594602 h 5071335"/>
              <a:gd name="connsiteX5396" fmla="*/ 3116732 w 13768337"/>
              <a:gd name="connsiteY5396" fmla="*/ 1592547 h 5071335"/>
              <a:gd name="connsiteX5397" fmla="*/ 3115938 w 13768337"/>
              <a:gd name="connsiteY5397" fmla="*/ 1593174 h 5071335"/>
              <a:gd name="connsiteX5398" fmla="*/ 3116487 w 13768337"/>
              <a:gd name="connsiteY5398" fmla="*/ 1593121 h 5071335"/>
              <a:gd name="connsiteX5399" fmla="*/ 1389340 w 13768337"/>
              <a:gd name="connsiteY5399" fmla="*/ 1588590 h 5071335"/>
              <a:gd name="connsiteX5400" fmla="*/ 1420851 w 13768337"/>
              <a:gd name="connsiteY5400" fmla="*/ 1595697 h 5071335"/>
              <a:gd name="connsiteX5401" fmla="*/ 1381000 w 13768337"/>
              <a:gd name="connsiteY5401" fmla="*/ 1595697 h 5071335"/>
              <a:gd name="connsiteX5402" fmla="*/ 1389340 w 13768337"/>
              <a:gd name="connsiteY5402" fmla="*/ 1588590 h 5071335"/>
              <a:gd name="connsiteX5403" fmla="*/ 3617803 w 13768337"/>
              <a:gd name="connsiteY5403" fmla="*/ 1587197 h 5071335"/>
              <a:gd name="connsiteX5404" fmla="*/ 3604363 w 13768337"/>
              <a:gd name="connsiteY5404" fmla="*/ 1606428 h 5071335"/>
              <a:gd name="connsiteX5405" fmla="*/ 3617803 w 13768337"/>
              <a:gd name="connsiteY5405" fmla="*/ 1618832 h 5071335"/>
              <a:gd name="connsiteX5406" fmla="*/ 3589535 w 13768337"/>
              <a:gd name="connsiteY5406" fmla="*/ 1608798 h 5071335"/>
              <a:gd name="connsiteX5407" fmla="*/ 3594633 w 13768337"/>
              <a:gd name="connsiteY5407" fmla="*/ 1606428 h 5071335"/>
              <a:gd name="connsiteX5408" fmla="*/ 3617803 w 13768337"/>
              <a:gd name="connsiteY5408" fmla="*/ 1587197 h 5071335"/>
              <a:gd name="connsiteX5409" fmla="*/ 4448825 w 13768337"/>
              <a:gd name="connsiteY5409" fmla="*/ 1585124 h 5071335"/>
              <a:gd name="connsiteX5410" fmla="*/ 4448336 w 13768337"/>
              <a:gd name="connsiteY5410" fmla="*/ 1585159 h 5071335"/>
              <a:gd name="connsiteX5411" fmla="*/ 4448678 w 13768337"/>
              <a:gd name="connsiteY5411" fmla="*/ 1585400 h 5071335"/>
              <a:gd name="connsiteX5412" fmla="*/ 12784324 w 13768337"/>
              <a:gd name="connsiteY5412" fmla="*/ 1581427 h 5071335"/>
              <a:gd name="connsiteX5413" fmla="*/ 12806567 w 13768337"/>
              <a:gd name="connsiteY5413" fmla="*/ 1592018 h 5071335"/>
              <a:gd name="connsiteX5414" fmla="*/ 12792201 w 13768337"/>
              <a:gd name="connsiteY5414" fmla="*/ 1605675 h 5071335"/>
              <a:gd name="connsiteX5415" fmla="*/ 12817224 w 13768337"/>
              <a:gd name="connsiteY5415" fmla="*/ 1615152 h 5071335"/>
              <a:gd name="connsiteX5416" fmla="*/ 12828346 w 13768337"/>
              <a:gd name="connsiteY5416" fmla="*/ 1659887 h 5071335"/>
              <a:gd name="connsiteX5417" fmla="*/ 12792201 w 13768337"/>
              <a:gd name="connsiteY5417" fmla="*/ 1630064 h 5071335"/>
              <a:gd name="connsiteX5418" fmla="*/ 12781080 w 13768337"/>
              <a:gd name="connsiteY5418" fmla="*/ 1644139 h 5071335"/>
              <a:gd name="connsiteX5419" fmla="*/ 12748179 w 13768337"/>
              <a:gd name="connsiteY5419" fmla="*/ 1632851 h 5071335"/>
              <a:gd name="connsiteX5420" fmla="*/ 12738913 w 13768337"/>
              <a:gd name="connsiteY5420" fmla="*/ 1622260 h 5071335"/>
              <a:gd name="connsiteX5421" fmla="*/ 12743546 w 13768337"/>
              <a:gd name="connsiteY5421" fmla="*/ 1605675 h 5071335"/>
              <a:gd name="connsiteX5422" fmla="*/ 12727791 w 13768337"/>
              <a:gd name="connsiteY5422" fmla="*/ 1599126 h 5071335"/>
              <a:gd name="connsiteX5423" fmla="*/ 12784324 w 13768337"/>
              <a:gd name="connsiteY5423" fmla="*/ 1581427 h 5071335"/>
              <a:gd name="connsiteX5424" fmla="*/ 2977393 w 13768337"/>
              <a:gd name="connsiteY5424" fmla="*/ 1579671 h 5071335"/>
              <a:gd name="connsiteX5425" fmla="*/ 2940784 w 13768337"/>
              <a:gd name="connsiteY5425" fmla="*/ 1595697 h 5071335"/>
              <a:gd name="connsiteX5426" fmla="*/ 2977393 w 13768337"/>
              <a:gd name="connsiteY5426" fmla="*/ 1606428 h 5071335"/>
              <a:gd name="connsiteX5427" fmla="*/ 2985270 w 13768337"/>
              <a:gd name="connsiteY5427" fmla="*/ 1601132 h 5071335"/>
              <a:gd name="connsiteX5428" fmla="*/ 2999635 w 13768337"/>
              <a:gd name="connsiteY5428" fmla="*/ 1617019 h 5071335"/>
              <a:gd name="connsiteX5429" fmla="*/ 2977393 w 13768337"/>
              <a:gd name="connsiteY5429" fmla="*/ 1632210 h 5071335"/>
              <a:gd name="connsiteX5430" fmla="*/ 3014000 w 13768337"/>
              <a:gd name="connsiteY5430" fmla="*/ 1606428 h 5071335"/>
              <a:gd name="connsiteX5431" fmla="*/ 2977393 w 13768337"/>
              <a:gd name="connsiteY5431" fmla="*/ 1579671 h 5071335"/>
              <a:gd name="connsiteX5432" fmla="*/ 4394607 w 13768337"/>
              <a:gd name="connsiteY5432" fmla="*/ 1578574 h 5071335"/>
              <a:gd name="connsiteX5433" fmla="*/ 4393770 w 13768337"/>
              <a:gd name="connsiteY5433" fmla="*/ 1578912 h 5071335"/>
              <a:gd name="connsiteX5434" fmla="*/ 4394359 w 13768337"/>
              <a:gd name="connsiteY5434" fmla="*/ 1578890 h 5071335"/>
              <a:gd name="connsiteX5435" fmla="*/ 4477587 w 13768337"/>
              <a:gd name="connsiteY5435" fmla="*/ 1577827 h 5071335"/>
              <a:gd name="connsiteX5436" fmla="*/ 4469040 w 13768337"/>
              <a:gd name="connsiteY5436" fmla="*/ 1580857 h 5071335"/>
              <a:gd name="connsiteX5437" fmla="*/ 4460409 w 13768337"/>
              <a:gd name="connsiteY5437" fmla="*/ 1586519 h 5071335"/>
              <a:gd name="connsiteX5438" fmla="*/ 4460409 w 13768337"/>
              <a:gd name="connsiteY5438" fmla="*/ 1590133 h 5071335"/>
              <a:gd name="connsiteX5439" fmla="*/ 4468594 w 13768337"/>
              <a:gd name="connsiteY5439" fmla="*/ 1590402 h 5071335"/>
              <a:gd name="connsiteX5440" fmla="*/ 4478326 w 13768337"/>
              <a:gd name="connsiteY5440" fmla="*/ 1579671 h 5071335"/>
              <a:gd name="connsiteX5441" fmla="*/ 2838838 w 13768337"/>
              <a:gd name="connsiteY5441" fmla="*/ 1571170 h 5071335"/>
              <a:gd name="connsiteX5442" fmla="*/ 2811497 w 13768337"/>
              <a:gd name="connsiteY5442" fmla="*/ 1590402 h 5071335"/>
              <a:gd name="connsiteX5443" fmla="*/ 2847641 w 13768337"/>
              <a:gd name="connsiteY5443" fmla="*/ 1574376 h 5071335"/>
              <a:gd name="connsiteX5444" fmla="*/ 2838838 w 13768337"/>
              <a:gd name="connsiteY5444" fmla="*/ 1571170 h 5071335"/>
              <a:gd name="connsiteX5445" fmla="*/ 4571624 w 13768337"/>
              <a:gd name="connsiteY5445" fmla="*/ 1570631 h 5071335"/>
              <a:gd name="connsiteX5446" fmla="*/ 4563283 w 13768337"/>
              <a:gd name="connsiteY5446" fmla="*/ 1572444 h 5071335"/>
              <a:gd name="connsiteX5447" fmla="*/ 4566063 w 13768337"/>
              <a:gd name="connsiteY5447" fmla="*/ 1576764 h 5071335"/>
              <a:gd name="connsiteX5448" fmla="*/ 4567917 w 13768337"/>
              <a:gd name="connsiteY5448" fmla="*/ 1577181 h 5071335"/>
              <a:gd name="connsiteX5449" fmla="*/ 4571624 w 13768337"/>
              <a:gd name="connsiteY5449" fmla="*/ 1570631 h 5071335"/>
              <a:gd name="connsiteX5450" fmla="*/ 4510457 w 13768337"/>
              <a:gd name="connsiteY5450" fmla="*/ 1568820 h 5071335"/>
              <a:gd name="connsiteX5451" fmla="*/ 4497481 w 13768337"/>
              <a:gd name="connsiteY5451" fmla="*/ 1569656 h 5071335"/>
              <a:gd name="connsiteX5452" fmla="*/ 4504895 w 13768337"/>
              <a:gd name="connsiteY5452" fmla="*/ 1574813 h 5071335"/>
              <a:gd name="connsiteX5453" fmla="*/ 4510457 w 13768337"/>
              <a:gd name="connsiteY5453" fmla="*/ 1568820 h 5071335"/>
              <a:gd name="connsiteX5454" fmla="*/ 1285077 w 13768337"/>
              <a:gd name="connsiteY5454" fmla="*/ 1561972 h 5071335"/>
              <a:gd name="connsiteX5455" fmla="*/ 1306856 w 13768337"/>
              <a:gd name="connsiteY5455" fmla="*/ 1582458 h 5071335"/>
              <a:gd name="connsiteX5456" fmla="*/ 1298979 w 13768337"/>
              <a:gd name="connsiteY5456" fmla="*/ 1577302 h 5071335"/>
              <a:gd name="connsiteX5457" fmla="*/ 1280442 w 13768337"/>
              <a:gd name="connsiteY5457" fmla="*/ 1582458 h 5071335"/>
              <a:gd name="connsiteX5458" fmla="*/ 1285077 w 13768337"/>
              <a:gd name="connsiteY5458" fmla="*/ 1561972 h 5071335"/>
              <a:gd name="connsiteX5459" fmla="*/ 2174794 w 13768337"/>
              <a:gd name="connsiteY5459" fmla="*/ 1559882 h 5071335"/>
              <a:gd name="connsiteX5460" fmla="*/ 2181744 w 13768337"/>
              <a:gd name="connsiteY5460" fmla="*/ 1562808 h 5071335"/>
              <a:gd name="connsiteX5461" fmla="*/ 2181744 w 13768337"/>
              <a:gd name="connsiteY5461" fmla="*/ 1578834 h 5071335"/>
              <a:gd name="connsiteX5462" fmla="*/ 2170624 w 13768337"/>
              <a:gd name="connsiteY5462" fmla="*/ 1560160 h 5071335"/>
              <a:gd name="connsiteX5463" fmla="*/ 2174794 w 13768337"/>
              <a:gd name="connsiteY5463" fmla="*/ 1559882 h 5071335"/>
              <a:gd name="connsiteX5464" fmla="*/ 2921322 w 13768337"/>
              <a:gd name="connsiteY5464" fmla="*/ 1558070 h 5071335"/>
              <a:gd name="connsiteX5465" fmla="*/ 2931054 w 13768337"/>
              <a:gd name="connsiteY5465" fmla="*/ 1579671 h 5071335"/>
              <a:gd name="connsiteX5466" fmla="*/ 2945418 w 13768337"/>
              <a:gd name="connsiteY5466" fmla="*/ 1563784 h 5071335"/>
              <a:gd name="connsiteX5467" fmla="*/ 2921322 w 13768337"/>
              <a:gd name="connsiteY5467" fmla="*/ 1558070 h 5071335"/>
              <a:gd name="connsiteX5468" fmla="*/ 2421319 w 13768337"/>
              <a:gd name="connsiteY5468" fmla="*/ 1558070 h 5071335"/>
              <a:gd name="connsiteX5469" fmla="*/ 2448196 w 13768337"/>
              <a:gd name="connsiteY5469" fmla="*/ 1568940 h 5071335"/>
              <a:gd name="connsiteX5470" fmla="*/ 2384247 w 13768337"/>
              <a:gd name="connsiteY5470" fmla="*/ 1574376 h 5071335"/>
              <a:gd name="connsiteX5471" fmla="*/ 2421319 w 13768337"/>
              <a:gd name="connsiteY5471" fmla="*/ 1558070 h 5071335"/>
              <a:gd name="connsiteX5472" fmla="*/ 2026044 w 13768337"/>
              <a:gd name="connsiteY5472" fmla="*/ 1558070 h 5071335"/>
              <a:gd name="connsiteX5473" fmla="*/ 2066360 w 13768337"/>
              <a:gd name="connsiteY5473" fmla="*/ 1573121 h 5071335"/>
              <a:gd name="connsiteX5474" fmla="*/ 2052458 w 13768337"/>
              <a:gd name="connsiteY5474" fmla="*/ 1588590 h 5071335"/>
              <a:gd name="connsiteX5475" fmla="*/ 2003802 w 13768337"/>
              <a:gd name="connsiteY5475" fmla="*/ 1578277 h 5071335"/>
              <a:gd name="connsiteX5476" fmla="*/ 2026044 w 13768337"/>
              <a:gd name="connsiteY5476" fmla="*/ 1558070 h 5071335"/>
              <a:gd name="connsiteX5477" fmla="*/ 2338372 w 13768337"/>
              <a:gd name="connsiteY5477" fmla="*/ 1556258 h 5071335"/>
              <a:gd name="connsiteX5478" fmla="*/ 2349493 w 13768337"/>
              <a:gd name="connsiteY5478" fmla="*/ 1561414 h 5071335"/>
              <a:gd name="connsiteX5479" fmla="*/ 2336518 w 13768337"/>
              <a:gd name="connsiteY5479" fmla="*/ 1583016 h 5071335"/>
              <a:gd name="connsiteX5480" fmla="*/ 2338372 w 13768337"/>
              <a:gd name="connsiteY5480" fmla="*/ 1556258 h 5071335"/>
              <a:gd name="connsiteX5481" fmla="*/ 4370611 w 13768337"/>
              <a:gd name="connsiteY5481" fmla="*/ 1556000 h 5071335"/>
              <a:gd name="connsiteX5482" fmla="*/ 4364776 w 13768337"/>
              <a:gd name="connsiteY5482" fmla="*/ 1557200 h 5071335"/>
              <a:gd name="connsiteX5483" fmla="*/ 4361936 w 13768337"/>
              <a:gd name="connsiteY5483" fmla="*/ 1562518 h 5071335"/>
              <a:gd name="connsiteX5484" fmla="*/ 4365258 w 13768337"/>
              <a:gd name="connsiteY5484" fmla="*/ 1562250 h 5071335"/>
              <a:gd name="connsiteX5485" fmla="*/ 4643450 w 13768337"/>
              <a:gd name="connsiteY5485" fmla="*/ 1555162 h 5071335"/>
              <a:gd name="connsiteX5486" fmla="*/ 4577649 w 13768337"/>
              <a:gd name="connsiteY5486" fmla="*/ 1569098 h 5071335"/>
              <a:gd name="connsiteX5487" fmla="*/ 4600354 w 13768337"/>
              <a:gd name="connsiteY5487" fmla="*/ 1580387 h 5071335"/>
              <a:gd name="connsiteX5488" fmla="*/ 4611941 w 13768337"/>
              <a:gd name="connsiteY5488" fmla="*/ 1580108 h 5071335"/>
              <a:gd name="connsiteX5489" fmla="*/ 4634182 w 13768337"/>
              <a:gd name="connsiteY5489" fmla="*/ 1567844 h 5071335"/>
              <a:gd name="connsiteX5490" fmla="*/ 4638999 w 13768337"/>
              <a:gd name="connsiteY5490" fmla="*/ 1574975 h 5071335"/>
              <a:gd name="connsiteX5491" fmla="*/ 4642367 w 13768337"/>
              <a:gd name="connsiteY5491" fmla="*/ 1574376 h 5071335"/>
              <a:gd name="connsiteX5492" fmla="*/ 4641868 w 13768337"/>
              <a:gd name="connsiteY5492" fmla="*/ 1576542 h 5071335"/>
              <a:gd name="connsiteX5493" fmla="*/ 4644376 w 13768337"/>
              <a:gd name="connsiteY5493" fmla="*/ 1576206 h 5071335"/>
              <a:gd name="connsiteX5494" fmla="*/ 4643450 w 13768337"/>
              <a:gd name="connsiteY5494" fmla="*/ 1555162 h 5071335"/>
              <a:gd name="connsiteX5495" fmla="*/ 4374681 w 13768337"/>
              <a:gd name="connsiteY5495" fmla="*/ 1555162 h 5071335"/>
              <a:gd name="connsiteX5496" fmla="*/ 4374284 w 13768337"/>
              <a:gd name="connsiteY5496" fmla="*/ 1555244 h 5071335"/>
              <a:gd name="connsiteX5497" fmla="*/ 4378601 w 13768337"/>
              <a:gd name="connsiteY5497" fmla="*/ 1563479 h 5071335"/>
              <a:gd name="connsiteX5498" fmla="*/ 4381116 w 13768337"/>
              <a:gd name="connsiteY5498" fmla="*/ 1563870 h 5071335"/>
              <a:gd name="connsiteX5499" fmla="*/ 4383587 w 13768337"/>
              <a:gd name="connsiteY5499" fmla="*/ 1563701 h 5071335"/>
              <a:gd name="connsiteX5500" fmla="*/ 4389361 w 13768337"/>
              <a:gd name="connsiteY5500" fmla="*/ 1560500 h 5071335"/>
              <a:gd name="connsiteX5501" fmla="*/ 4394057 w 13768337"/>
              <a:gd name="connsiteY5501" fmla="*/ 1559587 h 5071335"/>
              <a:gd name="connsiteX5502" fmla="*/ 4395998 w 13768337"/>
              <a:gd name="connsiteY5502" fmla="*/ 1555720 h 5071335"/>
              <a:gd name="connsiteX5503" fmla="*/ 4374681 w 13768337"/>
              <a:gd name="connsiteY5503" fmla="*/ 1555162 h 5071335"/>
              <a:gd name="connsiteX5504" fmla="*/ 11719909 w 13768337"/>
              <a:gd name="connsiteY5504" fmla="*/ 1553275 h 5071335"/>
              <a:gd name="connsiteX5505" fmla="*/ 11718981 w 13768337"/>
              <a:gd name="connsiteY5505" fmla="*/ 1553833 h 5071335"/>
              <a:gd name="connsiteX5506" fmla="*/ 11711104 w 13768337"/>
              <a:gd name="connsiteY5506" fmla="*/ 1564425 h 5071335"/>
              <a:gd name="connsiteX5507" fmla="*/ 11712495 w 13768337"/>
              <a:gd name="connsiteY5507" fmla="*/ 1570138 h 5071335"/>
              <a:gd name="connsiteX5508" fmla="*/ 11720836 w 13768337"/>
              <a:gd name="connsiteY5508" fmla="*/ 1556621 h 5071335"/>
              <a:gd name="connsiteX5509" fmla="*/ 11719909 w 13768337"/>
              <a:gd name="connsiteY5509" fmla="*/ 1553275 h 5071335"/>
              <a:gd name="connsiteX5510" fmla="*/ 4654572 w 13768337"/>
              <a:gd name="connsiteY5510" fmla="*/ 1552793 h 5071335"/>
              <a:gd name="connsiteX5511" fmla="*/ 4647157 w 13768337"/>
              <a:gd name="connsiteY5511" fmla="*/ 1554326 h 5071335"/>
              <a:gd name="connsiteX5512" fmla="*/ 4654572 w 13768337"/>
              <a:gd name="connsiteY5512" fmla="*/ 1558089 h 5071335"/>
              <a:gd name="connsiteX5513" fmla="*/ 4654572 w 13768337"/>
              <a:gd name="connsiteY5513" fmla="*/ 1552793 h 5071335"/>
              <a:gd name="connsiteX5514" fmla="*/ 11738909 w 13768337"/>
              <a:gd name="connsiteY5514" fmla="*/ 1552300 h 5071335"/>
              <a:gd name="connsiteX5515" fmla="*/ 11733810 w 13768337"/>
              <a:gd name="connsiteY5515" fmla="*/ 1555645 h 5071335"/>
              <a:gd name="connsiteX5516" fmla="*/ 11737054 w 13768337"/>
              <a:gd name="connsiteY5516" fmla="*/ 1559408 h 5071335"/>
              <a:gd name="connsiteX5517" fmla="*/ 11715739 w 13768337"/>
              <a:gd name="connsiteY5517" fmla="*/ 1570138 h 5071335"/>
              <a:gd name="connsiteX5518" fmla="*/ 11716664 w 13768337"/>
              <a:gd name="connsiteY5518" fmla="*/ 1573343 h 5071335"/>
              <a:gd name="connsiteX5519" fmla="*/ 11757444 w 13768337"/>
              <a:gd name="connsiteY5519" fmla="*/ 1573901 h 5071335"/>
              <a:gd name="connsiteX5520" fmla="*/ 11769955 w 13768337"/>
              <a:gd name="connsiteY5520" fmla="*/ 1603864 h 5071335"/>
              <a:gd name="connsiteX5521" fmla="*/ 11782931 w 13768337"/>
              <a:gd name="connsiteY5521" fmla="*/ 1596757 h 5071335"/>
              <a:gd name="connsiteX5522" fmla="*/ 11783393 w 13768337"/>
              <a:gd name="connsiteY5522" fmla="*/ 1596477 h 5071335"/>
              <a:gd name="connsiteX5523" fmla="*/ 11786638 w 13768337"/>
              <a:gd name="connsiteY5523" fmla="*/ 1590206 h 5071335"/>
              <a:gd name="connsiteX5524" fmla="*/ 11776442 w 13768337"/>
              <a:gd name="connsiteY5524" fmla="*/ 1581427 h 5071335"/>
              <a:gd name="connsiteX5525" fmla="*/ 11771810 w 13768337"/>
              <a:gd name="connsiteY5525" fmla="*/ 1580451 h 5071335"/>
              <a:gd name="connsiteX5526" fmla="*/ 11774127 w 13768337"/>
              <a:gd name="connsiteY5526" fmla="*/ 1579058 h 5071335"/>
              <a:gd name="connsiteX5527" fmla="*/ 11738909 w 13768337"/>
              <a:gd name="connsiteY5527" fmla="*/ 1552300 h 5071335"/>
              <a:gd name="connsiteX5528" fmla="*/ 4669285 w 13768337"/>
              <a:gd name="connsiteY5528" fmla="*/ 1552020 h 5071335"/>
              <a:gd name="connsiteX5529" fmla="*/ 4668938 w 13768337"/>
              <a:gd name="connsiteY5529" fmla="*/ 1559343 h 5071335"/>
              <a:gd name="connsiteX5530" fmla="*/ 4674035 w 13768337"/>
              <a:gd name="connsiteY5530" fmla="*/ 1562688 h 5071335"/>
              <a:gd name="connsiteX5531" fmla="*/ 4673108 w 13768337"/>
              <a:gd name="connsiteY5531" fmla="*/ 1564081 h 5071335"/>
              <a:gd name="connsiteX5532" fmla="*/ 4675902 w 13768337"/>
              <a:gd name="connsiteY5532" fmla="*/ 1563435 h 5071335"/>
              <a:gd name="connsiteX5533" fmla="*/ 4675210 w 13768337"/>
              <a:gd name="connsiteY5533" fmla="*/ 1562320 h 5071335"/>
              <a:gd name="connsiteX5534" fmla="*/ 4673973 w 13768337"/>
              <a:gd name="connsiteY5534" fmla="*/ 1552807 h 5071335"/>
              <a:gd name="connsiteX5535" fmla="*/ 4672644 w 13768337"/>
              <a:gd name="connsiteY5535" fmla="*/ 1553350 h 5071335"/>
              <a:gd name="connsiteX5536" fmla="*/ 4673596 w 13768337"/>
              <a:gd name="connsiteY5536" fmla="*/ 1552074 h 5071335"/>
              <a:gd name="connsiteX5537" fmla="*/ 4658509 w 13768337"/>
              <a:gd name="connsiteY5537" fmla="*/ 1551809 h 5071335"/>
              <a:gd name="connsiteX5538" fmla="*/ 4657816 w 13768337"/>
              <a:gd name="connsiteY5538" fmla="*/ 1551957 h 5071335"/>
              <a:gd name="connsiteX5539" fmla="*/ 4663838 w 13768337"/>
              <a:gd name="connsiteY5539" fmla="*/ 1555720 h 5071335"/>
              <a:gd name="connsiteX5540" fmla="*/ 4666939 w 13768337"/>
              <a:gd name="connsiteY5540" fmla="*/ 1551991 h 5071335"/>
              <a:gd name="connsiteX5541" fmla="*/ 4659861 w 13768337"/>
              <a:gd name="connsiteY5541" fmla="*/ 1551903 h 5071335"/>
              <a:gd name="connsiteX5542" fmla="*/ 1188228 w 13768337"/>
              <a:gd name="connsiteY5542" fmla="*/ 1548873 h 5071335"/>
              <a:gd name="connsiteX5543" fmla="*/ 1208154 w 13768337"/>
              <a:gd name="connsiteY5543" fmla="*/ 1552077 h 5071335"/>
              <a:gd name="connsiteX5544" fmla="*/ 1173862 w 13768337"/>
              <a:gd name="connsiteY5544" fmla="*/ 1562808 h 5071335"/>
              <a:gd name="connsiteX5545" fmla="*/ 1188228 w 13768337"/>
              <a:gd name="connsiteY5545" fmla="*/ 1548873 h 5071335"/>
              <a:gd name="connsiteX5546" fmla="*/ 4437703 w 13768337"/>
              <a:gd name="connsiteY5546" fmla="*/ 1545686 h 5071335"/>
              <a:gd name="connsiteX5547" fmla="*/ 4427973 w 13768337"/>
              <a:gd name="connsiteY5547" fmla="*/ 1549169 h 5071335"/>
              <a:gd name="connsiteX5548" fmla="*/ 4418240 w 13768337"/>
              <a:gd name="connsiteY5548" fmla="*/ 1555162 h 5071335"/>
              <a:gd name="connsiteX5549" fmla="*/ 4405265 w 13768337"/>
              <a:gd name="connsiteY5549" fmla="*/ 1563524 h 5071335"/>
              <a:gd name="connsiteX5550" fmla="*/ 4459483 w 13768337"/>
              <a:gd name="connsiteY5550" fmla="*/ 1558089 h 5071335"/>
              <a:gd name="connsiteX5551" fmla="*/ 4446971 w 13768337"/>
              <a:gd name="connsiteY5551" fmla="*/ 1545686 h 5071335"/>
              <a:gd name="connsiteX5552" fmla="*/ 4437703 w 13768337"/>
              <a:gd name="connsiteY5552" fmla="*/ 1545686 h 5071335"/>
              <a:gd name="connsiteX5553" fmla="*/ 11680521 w 13768337"/>
              <a:gd name="connsiteY5553" fmla="*/ 1540734 h 5071335"/>
              <a:gd name="connsiteX5554" fmla="*/ 11674032 w 13768337"/>
              <a:gd name="connsiteY5554" fmla="*/ 1544356 h 5071335"/>
              <a:gd name="connsiteX5555" fmla="*/ 11680056 w 13768337"/>
              <a:gd name="connsiteY5555" fmla="*/ 1548119 h 5071335"/>
              <a:gd name="connsiteX5556" fmla="*/ 11672180 w 13768337"/>
              <a:gd name="connsiteY5556" fmla="*/ 1546308 h 5071335"/>
              <a:gd name="connsiteX5557" fmla="*/ 11671252 w 13768337"/>
              <a:gd name="connsiteY5557" fmla="*/ 1546726 h 5071335"/>
              <a:gd name="connsiteX5558" fmla="*/ 11670790 w 13768337"/>
              <a:gd name="connsiteY5558" fmla="*/ 1548677 h 5071335"/>
              <a:gd name="connsiteX5559" fmla="*/ 11674497 w 13768337"/>
              <a:gd name="connsiteY5559" fmla="*/ 1555645 h 5071335"/>
              <a:gd name="connsiteX5560" fmla="*/ 11667082 w 13768337"/>
              <a:gd name="connsiteY5560" fmla="*/ 1558014 h 5071335"/>
              <a:gd name="connsiteX5561" fmla="*/ 11666156 w 13768337"/>
              <a:gd name="connsiteY5561" fmla="*/ 1560801 h 5071335"/>
              <a:gd name="connsiteX5562" fmla="*/ 11694422 w 13768337"/>
              <a:gd name="connsiteY5562" fmla="*/ 1568327 h 5071335"/>
              <a:gd name="connsiteX5563" fmla="*/ 11695349 w 13768337"/>
              <a:gd name="connsiteY5563" fmla="*/ 1555227 h 5071335"/>
              <a:gd name="connsiteX5564" fmla="*/ 11705080 w 13768337"/>
              <a:gd name="connsiteY5564" fmla="*/ 1557596 h 5071335"/>
              <a:gd name="connsiteX5565" fmla="*/ 11707861 w 13768337"/>
              <a:gd name="connsiteY5565" fmla="*/ 1552858 h 5071335"/>
              <a:gd name="connsiteX5566" fmla="*/ 11707398 w 13768337"/>
              <a:gd name="connsiteY5566" fmla="*/ 1552021 h 5071335"/>
              <a:gd name="connsiteX5567" fmla="*/ 11703226 w 13768337"/>
              <a:gd name="connsiteY5567" fmla="*/ 1542545 h 5071335"/>
              <a:gd name="connsiteX5568" fmla="*/ 11703226 w 13768337"/>
              <a:gd name="connsiteY5568" fmla="*/ 1542127 h 5071335"/>
              <a:gd name="connsiteX5569" fmla="*/ 11701836 w 13768337"/>
              <a:gd name="connsiteY5569" fmla="*/ 1540734 h 5071335"/>
              <a:gd name="connsiteX5570" fmla="*/ 11686080 w 13768337"/>
              <a:gd name="connsiteY5570" fmla="*/ 1555227 h 5071335"/>
              <a:gd name="connsiteX5571" fmla="*/ 11680521 w 13768337"/>
              <a:gd name="connsiteY5571" fmla="*/ 1540734 h 5071335"/>
              <a:gd name="connsiteX5572" fmla="*/ 4359838 w 13768337"/>
              <a:gd name="connsiteY5572" fmla="*/ 1540235 h 5071335"/>
              <a:gd name="connsiteX5573" fmla="*/ 4345794 w 13768337"/>
              <a:gd name="connsiteY5573" fmla="*/ 1541601 h 5071335"/>
              <a:gd name="connsiteX5574" fmla="*/ 4345024 w 13768337"/>
              <a:gd name="connsiteY5574" fmla="*/ 1544431 h 5071335"/>
              <a:gd name="connsiteX5575" fmla="*/ 4362633 w 13768337"/>
              <a:gd name="connsiteY5575" fmla="*/ 1543037 h 5071335"/>
              <a:gd name="connsiteX5576" fmla="*/ 3819536 w 13768337"/>
              <a:gd name="connsiteY5576" fmla="*/ 1539832 h 5071335"/>
              <a:gd name="connsiteX5577" fmla="*/ 3788951 w 13768337"/>
              <a:gd name="connsiteY5577" fmla="*/ 1556974 h 5071335"/>
              <a:gd name="connsiteX5578" fmla="*/ 3804244 w 13768337"/>
              <a:gd name="connsiteY5578" fmla="*/ 1546800 h 5071335"/>
              <a:gd name="connsiteX5579" fmla="*/ 3791088 w 13768337"/>
              <a:gd name="connsiteY5579" fmla="*/ 1541546 h 5071335"/>
              <a:gd name="connsiteX5580" fmla="*/ 3778770 w 13768337"/>
              <a:gd name="connsiteY5580" fmla="*/ 1544908 h 5071335"/>
              <a:gd name="connsiteX5581" fmla="*/ 3779064 w 13768337"/>
              <a:gd name="connsiteY5581" fmla="*/ 1547339 h 5071335"/>
              <a:gd name="connsiteX5582" fmla="*/ 3772810 w 13768337"/>
              <a:gd name="connsiteY5582" fmla="*/ 1547082 h 5071335"/>
              <a:gd name="connsiteX5583" fmla="*/ 3763385 w 13768337"/>
              <a:gd name="connsiteY5583" fmla="*/ 1551054 h 5071335"/>
              <a:gd name="connsiteX5584" fmla="*/ 3754660 w 13768337"/>
              <a:gd name="connsiteY5584" fmla="*/ 1550425 h 5071335"/>
              <a:gd name="connsiteX5585" fmla="*/ 3758830 w 13768337"/>
              <a:gd name="connsiteY5585" fmla="*/ 1560876 h 5071335"/>
              <a:gd name="connsiteX5586" fmla="*/ 3682834 w 13768337"/>
              <a:gd name="connsiteY5586" fmla="*/ 1563106 h 5071335"/>
              <a:gd name="connsiteX5587" fmla="*/ 3681907 w 13768337"/>
              <a:gd name="connsiteY5587" fmla="*/ 1574394 h 5071335"/>
              <a:gd name="connsiteX5588" fmla="*/ 3681907 w 13768337"/>
              <a:gd name="connsiteY5588" fmla="*/ 1568263 h 5071335"/>
              <a:gd name="connsiteX5589" fmla="*/ 3674029 w 13768337"/>
              <a:gd name="connsiteY5589" fmla="*/ 1565475 h 5071335"/>
              <a:gd name="connsiteX5590" fmla="*/ 3661055 w 13768337"/>
              <a:gd name="connsiteY5590" fmla="*/ 1579133 h 5071335"/>
              <a:gd name="connsiteX5591" fmla="*/ 3642982 w 13768337"/>
              <a:gd name="connsiteY5591" fmla="*/ 1571468 h 5071335"/>
              <a:gd name="connsiteX5592" fmla="*/ 3636958 w 13768337"/>
              <a:gd name="connsiteY5592" fmla="*/ 1591257 h 5071335"/>
              <a:gd name="connsiteX5593" fmla="*/ 3544744 w 13768337"/>
              <a:gd name="connsiteY5593" fmla="*/ 1591257 h 5071335"/>
              <a:gd name="connsiteX5594" fmla="*/ 3596643 w 13768337"/>
              <a:gd name="connsiteY5594" fmla="*/ 1555720 h 5071335"/>
              <a:gd name="connsiteX5595" fmla="*/ 3491452 w 13768337"/>
              <a:gd name="connsiteY5595" fmla="*/ 1590700 h 5071335"/>
              <a:gd name="connsiteX5596" fmla="*/ 3242146 w 13768337"/>
              <a:gd name="connsiteY5596" fmla="*/ 1600176 h 5071335"/>
              <a:gd name="connsiteX5597" fmla="*/ 3193490 w 13768337"/>
              <a:gd name="connsiteY5597" fmla="*/ 1614670 h 5071335"/>
              <a:gd name="connsiteX5598" fmla="*/ 3195807 w 13768337"/>
              <a:gd name="connsiteY5598" fmla="*/ 1599061 h 5071335"/>
              <a:gd name="connsiteX5599" fmla="*/ 3083203 w 13768337"/>
              <a:gd name="connsiteY5599" fmla="*/ 1611324 h 5071335"/>
              <a:gd name="connsiteX5600" fmla="*/ 3117030 w 13768337"/>
              <a:gd name="connsiteY5600" fmla="*/ 1612719 h 5071335"/>
              <a:gd name="connsiteX5601" fmla="*/ 3109813 w 13768337"/>
              <a:gd name="connsiteY5601" fmla="*/ 1603991 h 5071335"/>
              <a:gd name="connsiteX5602" fmla="*/ 3106544 w 13768337"/>
              <a:gd name="connsiteY5602" fmla="*/ 1602312 h 5071335"/>
              <a:gd name="connsiteX5603" fmla="*/ 3040877 w 13768337"/>
              <a:gd name="connsiteY5603" fmla="*/ 1612003 h 5071335"/>
              <a:gd name="connsiteX5604" fmla="*/ 3009366 w 13768337"/>
              <a:gd name="connsiteY5604" fmla="*/ 1626497 h 5071335"/>
              <a:gd name="connsiteX5605" fmla="*/ 3036243 w 13768337"/>
              <a:gd name="connsiteY5605" fmla="*/ 1632210 h 5071335"/>
              <a:gd name="connsiteX5606" fmla="*/ 2999635 w 13768337"/>
              <a:gd name="connsiteY5606" fmla="*/ 1626497 h 5071335"/>
              <a:gd name="connsiteX5607" fmla="*/ 2985270 w 13768337"/>
              <a:gd name="connsiteY5607" fmla="*/ 1642802 h 5071335"/>
              <a:gd name="connsiteX5608" fmla="*/ 3018635 w 13768337"/>
              <a:gd name="connsiteY5608" fmla="*/ 1664403 h 5071335"/>
              <a:gd name="connsiteX5609" fmla="*/ 3004733 w 13768337"/>
              <a:gd name="connsiteY5609" fmla="*/ 1675134 h 5071335"/>
              <a:gd name="connsiteX5610" fmla="*/ 3014000 w 13768337"/>
              <a:gd name="connsiteY5610" fmla="*/ 1689627 h 5071335"/>
              <a:gd name="connsiteX5611" fmla="*/ 3040877 w 13768337"/>
              <a:gd name="connsiteY5611" fmla="*/ 1684471 h 5071335"/>
              <a:gd name="connsiteX5612" fmla="*/ 3040877 w 13768337"/>
              <a:gd name="connsiteY5612" fmla="*/ 1647958 h 5071335"/>
              <a:gd name="connsiteX5613" fmla="*/ 3058486 w 13768337"/>
              <a:gd name="connsiteY5613" fmla="*/ 1664403 h 5071335"/>
              <a:gd name="connsiteX5614" fmla="*/ 3050609 w 13768337"/>
              <a:gd name="connsiteY5614" fmla="*/ 1684471 h 5071335"/>
              <a:gd name="connsiteX5615" fmla="*/ 3091850 w 13768337"/>
              <a:gd name="connsiteY5615" fmla="*/ 1685864 h 5071335"/>
              <a:gd name="connsiteX5616" fmla="*/ 3063583 w 13768337"/>
              <a:gd name="connsiteY5616" fmla="*/ 1642802 h 5071335"/>
              <a:gd name="connsiteX5617" fmla="*/ 3074706 w 13768337"/>
              <a:gd name="connsiteY5617" fmla="*/ 1630120 h 5071335"/>
              <a:gd name="connsiteX5618" fmla="*/ 3065900 w 13768337"/>
              <a:gd name="connsiteY5618" fmla="*/ 1625661 h 5071335"/>
              <a:gd name="connsiteX5619" fmla="*/ 3082120 w 13768337"/>
              <a:gd name="connsiteY5619" fmla="*/ 1623292 h 5071335"/>
              <a:gd name="connsiteX5620" fmla="*/ 3084436 w 13768337"/>
              <a:gd name="connsiteY5620" fmla="*/ 1623292 h 5071335"/>
              <a:gd name="connsiteX5621" fmla="*/ 3090924 w 13768337"/>
              <a:gd name="connsiteY5621" fmla="*/ 1620922 h 5071335"/>
              <a:gd name="connsiteX5622" fmla="*/ 3089533 w 13768337"/>
              <a:gd name="connsiteY5622" fmla="*/ 1623292 h 5071335"/>
              <a:gd name="connsiteX5623" fmla="*/ 3100193 w 13768337"/>
              <a:gd name="connsiteY5623" fmla="*/ 1642802 h 5071335"/>
              <a:gd name="connsiteX5624" fmla="*/ 3128459 w 13768337"/>
              <a:gd name="connsiteY5624" fmla="*/ 1637228 h 5071335"/>
              <a:gd name="connsiteX5625" fmla="*/ 3119191 w 13768337"/>
              <a:gd name="connsiteY5625" fmla="*/ 1642802 h 5071335"/>
              <a:gd name="connsiteX5626" fmla="*/ 3146531 w 13768337"/>
              <a:gd name="connsiteY5626" fmla="*/ 1642802 h 5071335"/>
              <a:gd name="connsiteX5627" fmla="*/ 3128459 w 13768337"/>
              <a:gd name="connsiteY5627" fmla="*/ 1627750 h 5071335"/>
              <a:gd name="connsiteX5628" fmla="*/ 3224383 w 13768337"/>
              <a:gd name="connsiteY5628" fmla="*/ 1633464 h 5071335"/>
              <a:gd name="connsiteX5629" fmla="*/ 3229478 w 13768337"/>
              <a:gd name="connsiteY5629" fmla="*/ 1627750 h 5071335"/>
              <a:gd name="connsiteX5630" fmla="*/ 3219748 w 13768337"/>
              <a:gd name="connsiteY5630" fmla="*/ 1626497 h 5071335"/>
              <a:gd name="connsiteX5631" fmla="*/ 3235966 w 13768337"/>
              <a:gd name="connsiteY5631" fmla="*/ 1619946 h 5071335"/>
              <a:gd name="connsiteX5632" fmla="*/ 3317060 w 13768337"/>
              <a:gd name="connsiteY5632" fmla="*/ 1633464 h 5071335"/>
              <a:gd name="connsiteX5633" fmla="*/ 3275355 w 13768337"/>
              <a:gd name="connsiteY5633" fmla="*/ 1633464 h 5071335"/>
              <a:gd name="connsiteX5634" fmla="*/ 3285549 w 13768337"/>
              <a:gd name="connsiteY5634" fmla="*/ 1653532 h 5071335"/>
              <a:gd name="connsiteX5635" fmla="*/ 3251722 w 13768337"/>
              <a:gd name="connsiteY5635" fmla="*/ 1658829 h 5071335"/>
              <a:gd name="connsiteX5636" fmla="*/ 3260990 w 13768337"/>
              <a:gd name="connsiteY5636" fmla="*/ 1669560 h 5071335"/>
              <a:gd name="connsiteX5637" fmla="*/ 3260990 w 13768337"/>
              <a:gd name="connsiteY5637" fmla="*/ 1675134 h 5071335"/>
              <a:gd name="connsiteX5638" fmla="*/ 3260990 w 13768337"/>
              <a:gd name="connsiteY5638" fmla="*/ 1685864 h 5071335"/>
              <a:gd name="connsiteX5639" fmla="*/ 3229478 w 13768337"/>
              <a:gd name="connsiteY5639" fmla="*/ 1653532 h 5071335"/>
              <a:gd name="connsiteX5640" fmla="*/ 3266086 w 13768337"/>
              <a:gd name="connsiteY5640" fmla="*/ 1627750 h 5071335"/>
              <a:gd name="connsiteX5641" fmla="*/ 3254965 w 13768337"/>
              <a:gd name="connsiteY5641" fmla="*/ 1625661 h 5071335"/>
              <a:gd name="connsiteX5642" fmla="*/ 3237357 w 13768337"/>
              <a:gd name="connsiteY5642" fmla="*/ 1629284 h 5071335"/>
              <a:gd name="connsiteX5643" fmla="*/ 3183139 w 13768337"/>
              <a:gd name="connsiteY5643" fmla="*/ 1627750 h 5071335"/>
              <a:gd name="connsiteX5644" fmla="*/ 3123824 w 13768337"/>
              <a:gd name="connsiteY5644" fmla="*/ 1658829 h 5071335"/>
              <a:gd name="connsiteX5645" fmla="*/ 3136336 w 13768337"/>
              <a:gd name="connsiteY5645" fmla="*/ 1680290 h 5071335"/>
              <a:gd name="connsiteX5646" fmla="*/ 3155799 w 13768337"/>
              <a:gd name="connsiteY5646" fmla="*/ 1647958 h 5071335"/>
              <a:gd name="connsiteX5647" fmla="*/ 3197505 w 13768337"/>
              <a:gd name="connsiteY5647" fmla="*/ 1647958 h 5071335"/>
              <a:gd name="connsiteX5648" fmla="*/ 3165531 w 13768337"/>
              <a:gd name="connsiteY5648" fmla="*/ 1669560 h 5071335"/>
              <a:gd name="connsiteX5649" fmla="*/ 3188236 w 13768337"/>
              <a:gd name="connsiteY5649" fmla="*/ 1680290 h 5071335"/>
              <a:gd name="connsiteX5650" fmla="*/ 3215112 w 13768337"/>
              <a:gd name="connsiteY5650" fmla="*/ 1693808 h 5071335"/>
              <a:gd name="connsiteX5651" fmla="*/ 3210016 w 13768337"/>
              <a:gd name="connsiteY5651" fmla="*/ 1693808 h 5071335"/>
              <a:gd name="connsiteX5652" fmla="*/ 3200748 w 13768337"/>
              <a:gd name="connsiteY5652" fmla="*/ 1696595 h 5071335"/>
              <a:gd name="connsiteX5653" fmla="*/ 3202138 w 13768337"/>
              <a:gd name="connsiteY5653" fmla="*/ 1705932 h 5071335"/>
              <a:gd name="connsiteX5654" fmla="*/ 3211869 w 13768337"/>
              <a:gd name="connsiteY5654" fmla="*/ 1707465 h 5071335"/>
              <a:gd name="connsiteX5655" fmla="*/ 3215112 w 13768337"/>
              <a:gd name="connsiteY5655" fmla="*/ 1693808 h 5071335"/>
              <a:gd name="connsiteX5656" fmla="*/ 3234113 w 13768337"/>
              <a:gd name="connsiteY5656" fmla="*/ 1700358 h 5071335"/>
              <a:gd name="connsiteX5657" fmla="*/ 3229478 w 13768337"/>
              <a:gd name="connsiteY5657" fmla="*/ 1680290 h 5071335"/>
              <a:gd name="connsiteX5658" fmla="*/ 3275355 w 13768337"/>
              <a:gd name="connsiteY5658" fmla="*/ 1691161 h 5071335"/>
              <a:gd name="connsiteX5659" fmla="*/ 3260990 w 13768337"/>
              <a:gd name="connsiteY5659" fmla="*/ 1705932 h 5071335"/>
              <a:gd name="connsiteX5660" fmla="*/ 3298061 w 13768337"/>
              <a:gd name="connsiteY5660" fmla="*/ 1721960 h 5071335"/>
              <a:gd name="connsiteX5661" fmla="*/ 3302695 w 13768337"/>
              <a:gd name="connsiteY5661" fmla="*/ 1691161 h 5071335"/>
              <a:gd name="connsiteX5662" fmla="*/ 3321694 w 13768337"/>
              <a:gd name="connsiteY5662" fmla="*/ 1696595 h 5071335"/>
              <a:gd name="connsiteX5663" fmla="*/ 3307329 w 13768337"/>
              <a:gd name="connsiteY5663" fmla="*/ 1707465 h 5071335"/>
              <a:gd name="connsiteX5664" fmla="*/ 3344400 w 13768337"/>
              <a:gd name="connsiteY5664" fmla="*/ 1716663 h 5071335"/>
              <a:gd name="connsiteX5665" fmla="*/ 3330253 w 13768337"/>
              <a:gd name="connsiteY5665" fmla="*/ 1727857 h 5071335"/>
              <a:gd name="connsiteX5666" fmla="*/ 3327925 w 13768337"/>
              <a:gd name="connsiteY5666" fmla="*/ 1728715 h 5071335"/>
              <a:gd name="connsiteX5667" fmla="*/ 3334739 w 13768337"/>
              <a:gd name="connsiteY5667" fmla="*/ 1731207 h 5071335"/>
              <a:gd name="connsiteX5668" fmla="*/ 3400164 w 13768337"/>
              <a:gd name="connsiteY5668" fmla="*/ 1774517 h 5071335"/>
              <a:gd name="connsiteX5669" fmla="*/ 3473379 w 13768337"/>
              <a:gd name="connsiteY5669" fmla="*/ 1776051 h 5071335"/>
              <a:gd name="connsiteX5670" fmla="*/ 3473379 w 13768337"/>
              <a:gd name="connsiteY5670" fmla="*/ 1776886 h 5071335"/>
              <a:gd name="connsiteX5671" fmla="*/ 3474307 w 13768337"/>
              <a:gd name="connsiteY5671" fmla="*/ 1776051 h 5071335"/>
              <a:gd name="connsiteX5672" fmla="*/ 3497012 w 13768337"/>
              <a:gd name="connsiteY5672" fmla="*/ 1793470 h 5071335"/>
              <a:gd name="connsiteX5673" fmla="*/ 3511378 w 13768337"/>
              <a:gd name="connsiteY5673" fmla="*/ 1771312 h 5071335"/>
              <a:gd name="connsiteX5674" fmla="*/ 3510451 w 13768337"/>
              <a:gd name="connsiteY5674" fmla="*/ 1780789 h 5071335"/>
              <a:gd name="connsiteX5675" fmla="*/ 3513076 w 13768337"/>
              <a:gd name="connsiteY5675" fmla="*/ 1780552 h 5071335"/>
              <a:gd name="connsiteX5676" fmla="*/ 3513076 w 13768337"/>
              <a:gd name="connsiteY5676" fmla="*/ 1756939 h 5071335"/>
              <a:gd name="connsiteX5677" fmla="*/ 3522057 w 13768337"/>
              <a:gd name="connsiteY5677" fmla="*/ 1763061 h 5071335"/>
              <a:gd name="connsiteX5678" fmla="*/ 3527409 w 13768337"/>
              <a:gd name="connsiteY5678" fmla="*/ 1755654 h 5071335"/>
              <a:gd name="connsiteX5679" fmla="*/ 3533070 w 13768337"/>
              <a:gd name="connsiteY5679" fmla="*/ 1752202 h 5071335"/>
              <a:gd name="connsiteX5680" fmla="*/ 3532538 w 13768337"/>
              <a:gd name="connsiteY5680" fmla="*/ 1747742 h 5071335"/>
              <a:gd name="connsiteX5681" fmla="*/ 3515856 w 13768337"/>
              <a:gd name="connsiteY5681" fmla="*/ 1739239 h 5071335"/>
              <a:gd name="connsiteX5682" fmla="*/ 3470443 w 13768337"/>
              <a:gd name="connsiteY5682" fmla="*/ 1740633 h 5071335"/>
              <a:gd name="connsiteX5683" fmla="*/ 3470443 w 13768337"/>
              <a:gd name="connsiteY5683" fmla="*/ 1718754 h 5071335"/>
              <a:gd name="connsiteX5684" fmla="*/ 3495930 w 13768337"/>
              <a:gd name="connsiteY5684" fmla="*/ 1721960 h 5071335"/>
              <a:gd name="connsiteX5685" fmla="*/ 3471370 w 13768337"/>
              <a:gd name="connsiteY5685" fmla="*/ 1715410 h 5071335"/>
              <a:gd name="connsiteX5686" fmla="*/ 3507978 w 13768337"/>
              <a:gd name="connsiteY5686" fmla="*/ 1714852 h 5071335"/>
              <a:gd name="connsiteX5687" fmla="*/ 3508905 w 13768337"/>
              <a:gd name="connsiteY5687" fmla="*/ 1713040 h 5071335"/>
              <a:gd name="connsiteX5688" fmla="*/ 3524661 w 13768337"/>
              <a:gd name="connsiteY5688" fmla="*/ 1724328 h 5071335"/>
              <a:gd name="connsiteX5689" fmla="*/ 3522808 w 13768337"/>
              <a:gd name="connsiteY5689" fmla="*/ 1729903 h 5071335"/>
              <a:gd name="connsiteX5690" fmla="*/ 3609925 w 13768337"/>
              <a:gd name="connsiteY5690" fmla="*/ 1704121 h 5071335"/>
              <a:gd name="connsiteX5691" fmla="*/ 3609925 w 13768337"/>
              <a:gd name="connsiteY5691" fmla="*/ 1700358 h 5071335"/>
              <a:gd name="connsiteX5692" fmla="*/ 3611779 w 13768337"/>
              <a:gd name="connsiteY5692" fmla="*/ 1702727 h 5071335"/>
              <a:gd name="connsiteX5693" fmla="*/ 3621046 w 13768337"/>
              <a:gd name="connsiteY5693" fmla="*/ 1697153 h 5071335"/>
              <a:gd name="connsiteX5694" fmla="*/ 3595560 w 13768337"/>
              <a:gd name="connsiteY5694" fmla="*/ 1674298 h 5071335"/>
              <a:gd name="connsiteX5695" fmla="*/ 3591389 w 13768337"/>
              <a:gd name="connsiteY5695" fmla="*/ 1673740 h 5071335"/>
              <a:gd name="connsiteX5696" fmla="*/ 3596024 w 13768337"/>
              <a:gd name="connsiteY5696" fmla="*/ 1652279 h 5071335"/>
              <a:gd name="connsiteX5697" fmla="*/ 3752188 w 13768337"/>
              <a:gd name="connsiteY5697" fmla="*/ 1663009 h 5071335"/>
              <a:gd name="connsiteX5698" fmla="*/ 3830501 w 13768337"/>
              <a:gd name="connsiteY5698" fmla="*/ 1668026 h 5071335"/>
              <a:gd name="connsiteX5699" fmla="*/ 3784625 w 13768337"/>
              <a:gd name="connsiteY5699" fmla="*/ 1668026 h 5071335"/>
              <a:gd name="connsiteX5700" fmla="*/ 3821233 w 13768337"/>
              <a:gd name="connsiteY5700" fmla="*/ 1678758 h 5071335"/>
              <a:gd name="connsiteX5701" fmla="*/ 3774893 w 13768337"/>
              <a:gd name="connsiteY5701" fmla="*/ 1689627 h 5071335"/>
              <a:gd name="connsiteX5702" fmla="*/ 3784625 w 13768337"/>
              <a:gd name="connsiteY5702" fmla="*/ 1709835 h 5071335"/>
              <a:gd name="connsiteX5703" fmla="*/ 3816598 w 13768337"/>
              <a:gd name="connsiteY5703" fmla="*/ 1695341 h 5071335"/>
              <a:gd name="connsiteX5704" fmla="*/ 3803623 w 13768337"/>
              <a:gd name="connsiteY5704" fmla="*/ 1715410 h 5071335"/>
              <a:gd name="connsiteX5705" fmla="*/ 3819843 w 13768337"/>
              <a:gd name="connsiteY5705" fmla="*/ 1723213 h 5071335"/>
              <a:gd name="connsiteX5706" fmla="*/ 3831113 w 13768337"/>
              <a:gd name="connsiteY5706" fmla="*/ 1723213 h 5071335"/>
              <a:gd name="connsiteX5707" fmla="*/ 3830020 w 13768337"/>
              <a:gd name="connsiteY5707" fmla="*/ 1718947 h 5071335"/>
              <a:gd name="connsiteX5708" fmla="*/ 3822779 w 13768337"/>
              <a:gd name="connsiteY5708" fmla="*/ 1717101 h 5071335"/>
              <a:gd name="connsiteX5709" fmla="*/ 3833597 w 13768337"/>
              <a:gd name="connsiteY5709" fmla="*/ 1714342 h 5071335"/>
              <a:gd name="connsiteX5710" fmla="*/ 3840095 w 13768337"/>
              <a:gd name="connsiteY5710" fmla="*/ 1717309 h 5071335"/>
              <a:gd name="connsiteX5711" fmla="*/ 3840231 w 13768337"/>
              <a:gd name="connsiteY5711" fmla="*/ 1716663 h 5071335"/>
              <a:gd name="connsiteX5712" fmla="*/ 3825867 w 13768337"/>
              <a:gd name="connsiteY5712" fmla="*/ 1708302 h 5071335"/>
              <a:gd name="connsiteX5713" fmla="*/ 3849501 w 13768337"/>
              <a:gd name="connsiteY5713" fmla="*/ 1703285 h 5071335"/>
              <a:gd name="connsiteX5714" fmla="*/ 3849501 w 13768337"/>
              <a:gd name="connsiteY5714" fmla="*/ 1709835 h 5071335"/>
              <a:gd name="connsiteX5715" fmla="*/ 3867572 w 13768337"/>
              <a:gd name="connsiteY5715" fmla="*/ 1715410 h 5071335"/>
              <a:gd name="connsiteX5716" fmla="*/ 3867572 w 13768337"/>
              <a:gd name="connsiteY5716" fmla="*/ 1723213 h 5071335"/>
              <a:gd name="connsiteX5717" fmla="*/ 3872913 w 13768337"/>
              <a:gd name="connsiteY5717" fmla="*/ 1723795 h 5071335"/>
              <a:gd name="connsiteX5718" fmla="*/ 3875655 w 13768337"/>
              <a:gd name="connsiteY5718" fmla="*/ 1722391 h 5071335"/>
              <a:gd name="connsiteX5719" fmla="*/ 3881167 w 13768337"/>
              <a:gd name="connsiteY5719" fmla="*/ 1712362 h 5071335"/>
              <a:gd name="connsiteX5720" fmla="*/ 3887191 w 13768337"/>
              <a:gd name="connsiteY5720" fmla="*/ 1720863 h 5071335"/>
              <a:gd name="connsiteX5721" fmla="*/ 3892752 w 13768337"/>
              <a:gd name="connsiteY5721" fmla="*/ 1705394 h 5071335"/>
              <a:gd name="connsiteX5722" fmla="*/ 3899702 w 13768337"/>
              <a:gd name="connsiteY5722" fmla="*/ 1724486 h 5071335"/>
              <a:gd name="connsiteX5723" fmla="*/ 3933994 w 13768337"/>
              <a:gd name="connsiteY5723" fmla="*/ 1687696 h 5071335"/>
              <a:gd name="connsiteX5724" fmla="*/ 3954846 w 13768337"/>
              <a:gd name="connsiteY5724" fmla="*/ 1704836 h 5071335"/>
              <a:gd name="connsiteX5725" fmla="*/ 3975235 w 13768337"/>
              <a:gd name="connsiteY5725" fmla="*/ 1697451 h 5071335"/>
              <a:gd name="connsiteX5726" fmla="*/ 3983114 w 13768337"/>
              <a:gd name="connsiteY5726" fmla="*/ 1677800 h 5071335"/>
              <a:gd name="connsiteX5727" fmla="*/ 4000839 w 13768337"/>
              <a:gd name="connsiteY5727" fmla="*/ 1687016 h 5071335"/>
              <a:gd name="connsiteX5728" fmla="*/ 4012009 w 13768337"/>
              <a:gd name="connsiteY5728" fmla="*/ 1687306 h 5071335"/>
              <a:gd name="connsiteX5729" fmla="*/ 4014442 w 13768337"/>
              <a:gd name="connsiteY5729" fmla="*/ 1686112 h 5071335"/>
              <a:gd name="connsiteX5730" fmla="*/ 4023429 w 13768337"/>
              <a:gd name="connsiteY5730" fmla="*/ 1674595 h 5071335"/>
              <a:gd name="connsiteX5731" fmla="*/ 4071216 w 13768337"/>
              <a:gd name="connsiteY5731" fmla="*/ 1678776 h 5071335"/>
              <a:gd name="connsiteX5732" fmla="*/ 4080797 w 13768337"/>
              <a:gd name="connsiteY5732" fmla="*/ 1672388 h 5071335"/>
              <a:gd name="connsiteX5733" fmla="*/ 4085715 w 13768337"/>
              <a:gd name="connsiteY5733" fmla="*/ 1661372 h 5071335"/>
              <a:gd name="connsiteX5734" fmla="*/ 4096952 w 13768337"/>
              <a:gd name="connsiteY5734" fmla="*/ 1655066 h 5071335"/>
              <a:gd name="connsiteX5735" fmla="*/ 4096961 w 13768337"/>
              <a:gd name="connsiteY5735" fmla="*/ 1655052 h 5071335"/>
              <a:gd name="connsiteX5736" fmla="*/ 4100637 w 13768337"/>
              <a:gd name="connsiteY5736" fmla="*/ 1648555 h 5071335"/>
              <a:gd name="connsiteX5737" fmla="*/ 4082587 w 13768337"/>
              <a:gd name="connsiteY5737" fmla="*/ 1639596 h 5071335"/>
              <a:gd name="connsiteX5738" fmla="*/ 4101122 w 13768337"/>
              <a:gd name="connsiteY5738" fmla="*/ 1639596 h 5071335"/>
              <a:gd name="connsiteX5739" fmla="*/ 4096952 w 13768337"/>
              <a:gd name="connsiteY5739" fmla="*/ 1635833 h 5071335"/>
              <a:gd name="connsiteX5740" fmla="*/ 4106683 w 13768337"/>
              <a:gd name="connsiteY5740" fmla="*/ 1636671 h 5071335"/>
              <a:gd name="connsiteX5741" fmla="*/ 4116414 w 13768337"/>
              <a:gd name="connsiteY5741" fmla="*/ 1632489 h 5071335"/>
              <a:gd name="connsiteX5742" fmla="*/ 4117719 w 13768337"/>
              <a:gd name="connsiteY5742" fmla="*/ 1630899 h 5071335"/>
              <a:gd name="connsiteX5743" fmla="*/ 4099831 w 13768337"/>
              <a:gd name="connsiteY5743" fmla="*/ 1629668 h 5071335"/>
              <a:gd name="connsiteX5744" fmla="*/ 4073141 w 13768337"/>
              <a:gd name="connsiteY5744" fmla="*/ 1633433 h 5071335"/>
              <a:gd name="connsiteX5745" fmla="*/ 4078880 w 13768337"/>
              <a:gd name="connsiteY5745" fmla="*/ 1642802 h 5071335"/>
              <a:gd name="connsiteX5746" fmla="*/ 4059418 w 13768337"/>
              <a:gd name="connsiteY5746" fmla="*/ 1644614 h 5071335"/>
              <a:gd name="connsiteX5747" fmla="*/ 4070763 w 13768337"/>
              <a:gd name="connsiteY5747" fmla="*/ 1633768 h 5071335"/>
              <a:gd name="connsiteX5748" fmla="*/ 4054012 w 13768337"/>
              <a:gd name="connsiteY5748" fmla="*/ 1636131 h 5071335"/>
              <a:gd name="connsiteX5749" fmla="*/ 4080890 w 13768337"/>
              <a:gd name="connsiteY5749" fmla="*/ 1657733 h 5071335"/>
              <a:gd name="connsiteX5750" fmla="*/ 4045208 w 13768337"/>
              <a:gd name="connsiteY5750" fmla="*/ 1677242 h 5071335"/>
              <a:gd name="connsiteX5751" fmla="*/ 4056793 w 13768337"/>
              <a:gd name="connsiteY5751" fmla="*/ 1670275 h 5071335"/>
              <a:gd name="connsiteX5752" fmla="*/ 3986821 w 13768337"/>
              <a:gd name="connsiteY5752" fmla="*/ 1632508 h 5071335"/>
              <a:gd name="connsiteX5753" fmla="*/ 4015609 w 13768337"/>
              <a:gd name="connsiteY5753" fmla="*/ 1625697 h 5071335"/>
              <a:gd name="connsiteX5754" fmla="*/ 4036926 w 13768337"/>
              <a:gd name="connsiteY5754" fmla="*/ 1634813 h 5071335"/>
              <a:gd name="connsiteX5755" fmla="*/ 4038681 w 13768337"/>
              <a:gd name="connsiteY5755" fmla="*/ 1632559 h 5071335"/>
              <a:gd name="connsiteX5756" fmla="*/ 4045052 w 13768337"/>
              <a:gd name="connsiteY5756" fmla="*/ 1632489 h 5071335"/>
              <a:gd name="connsiteX5757" fmla="*/ 4046239 w 13768337"/>
              <a:gd name="connsiteY5757" fmla="*/ 1634167 h 5071335"/>
              <a:gd name="connsiteX5758" fmla="*/ 4059980 w 13768337"/>
              <a:gd name="connsiteY5758" fmla="*/ 1625163 h 5071335"/>
              <a:gd name="connsiteX5759" fmla="*/ 4102437 w 13768337"/>
              <a:gd name="connsiteY5759" fmla="*/ 1607199 h 5071335"/>
              <a:gd name="connsiteX5760" fmla="*/ 4103143 w 13768337"/>
              <a:gd name="connsiteY5760" fmla="*/ 1605546 h 5071335"/>
              <a:gd name="connsiteX5761" fmla="*/ 4102744 w 13768337"/>
              <a:gd name="connsiteY5761" fmla="*/ 1605506 h 5071335"/>
              <a:gd name="connsiteX5762" fmla="*/ 4089075 w 13768337"/>
              <a:gd name="connsiteY5762" fmla="*/ 1583852 h 5071335"/>
              <a:gd name="connsiteX5763" fmla="*/ 4102049 w 13768337"/>
              <a:gd name="connsiteY5763" fmla="*/ 1567546 h 5071335"/>
              <a:gd name="connsiteX5764" fmla="*/ 4106683 w 13768337"/>
              <a:gd name="connsiteY5764" fmla="*/ 1568940 h 5071335"/>
              <a:gd name="connsiteX5765" fmla="*/ 4102977 w 13768337"/>
              <a:gd name="connsiteY5765" fmla="*/ 1566990 h 5071335"/>
              <a:gd name="connsiteX5766" fmla="*/ 3930130 w 13768337"/>
              <a:gd name="connsiteY5766" fmla="*/ 1558628 h 5071335"/>
              <a:gd name="connsiteX5767" fmla="*/ 3879620 w 13768337"/>
              <a:gd name="connsiteY5767" fmla="*/ 1570751 h 5071335"/>
              <a:gd name="connsiteX5768" fmla="*/ 3882401 w 13768337"/>
              <a:gd name="connsiteY5768" fmla="*/ 1587197 h 5071335"/>
              <a:gd name="connsiteX5769" fmla="*/ 3869889 w 13768337"/>
              <a:gd name="connsiteY5769" fmla="*/ 1575908 h 5071335"/>
              <a:gd name="connsiteX5770" fmla="*/ 3875913 w 13768337"/>
              <a:gd name="connsiteY5770" fmla="*/ 1580089 h 5071335"/>
              <a:gd name="connsiteX5771" fmla="*/ 3879157 w 13768337"/>
              <a:gd name="connsiteY5771" fmla="*/ 1570751 h 5071335"/>
              <a:gd name="connsiteX5772" fmla="*/ 3841622 w 13768337"/>
              <a:gd name="connsiteY5772" fmla="*/ 1586221 h 5071335"/>
              <a:gd name="connsiteX5773" fmla="*/ 3843476 w 13768337"/>
              <a:gd name="connsiteY5773" fmla="*/ 1560997 h 5071335"/>
              <a:gd name="connsiteX5774" fmla="*/ 3853377 w 13768337"/>
              <a:gd name="connsiteY5774" fmla="*/ 1549384 h 5071335"/>
              <a:gd name="connsiteX5775" fmla="*/ 3839020 w 13768337"/>
              <a:gd name="connsiteY5775" fmla="*/ 1550446 h 5071335"/>
              <a:gd name="connsiteX5776" fmla="*/ 3808414 w 13768337"/>
              <a:gd name="connsiteY5776" fmla="*/ 1555720 h 5071335"/>
              <a:gd name="connsiteX5777" fmla="*/ 3819536 w 13768337"/>
              <a:gd name="connsiteY5777" fmla="*/ 1539832 h 5071335"/>
              <a:gd name="connsiteX5778" fmla="*/ 1933459 w 13768337"/>
              <a:gd name="connsiteY5778" fmla="*/ 1538077 h 5071335"/>
              <a:gd name="connsiteX5779" fmla="*/ 1954218 w 13768337"/>
              <a:gd name="connsiteY5779" fmla="*/ 1538560 h 5071335"/>
              <a:gd name="connsiteX5780" fmla="*/ 1917146 w 13768337"/>
              <a:gd name="connsiteY5780" fmla="*/ 1560997 h 5071335"/>
              <a:gd name="connsiteX5781" fmla="*/ 1936147 w 13768337"/>
              <a:gd name="connsiteY5781" fmla="*/ 1560997 h 5071335"/>
              <a:gd name="connsiteX5782" fmla="*/ 1885172 w 13768337"/>
              <a:gd name="connsiteY5782" fmla="*/ 1555422 h 5071335"/>
              <a:gd name="connsiteX5783" fmla="*/ 1933459 w 13768337"/>
              <a:gd name="connsiteY5783" fmla="*/ 1538077 h 5071335"/>
              <a:gd name="connsiteX5784" fmla="*/ 4682679 w 13768337"/>
              <a:gd name="connsiteY5784" fmla="*/ 1537286 h 5071335"/>
              <a:gd name="connsiteX5785" fmla="*/ 4680366 w 13768337"/>
              <a:gd name="connsiteY5785" fmla="*/ 1539395 h 5071335"/>
              <a:gd name="connsiteX5786" fmla="*/ 4683501 w 13768337"/>
              <a:gd name="connsiteY5786" fmla="*/ 1542273 h 5071335"/>
              <a:gd name="connsiteX5787" fmla="*/ 1264688 w 13768337"/>
              <a:gd name="connsiteY5787" fmla="*/ 1535632 h 5071335"/>
              <a:gd name="connsiteX5788" fmla="*/ 1282297 w 13768337"/>
              <a:gd name="connsiteY5788" fmla="*/ 1541207 h 5071335"/>
              <a:gd name="connsiteX5789" fmla="*/ 1260054 w 13768337"/>
              <a:gd name="connsiteY5789" fmla="*/ 1566990 h 5071335"/>
              <a:gd name="connsiteX5790" fmla="*/ 1269785 w 13768337"/>
              <a:gd name="connsiteY5790" fmla="*/ 1589008 h 5071335"/>
              <a:gd name="connsiteX5791" fmla="*/ 1254957 w 13768337"/>
              <a:gd name="connsiteY5791" fmla="*/ 1589008 h 5071335"/>
              <a:gd name="connsiteX5792" fmla="*/ 1273028 w 13768337"/>
              <a:gd name="connsiteY5792" fmla="*/ 1599878 h 5071335"/>
              <a:gd name="connsiteX5793" fmla="*/ 1232250 w 13768337"/>
              <a:gd name="connsiteY5793" fmla="*/ 1594164 h 5071335"/>
              <a:gd name="connsiteX5794" fmla="*/ 1203056 w 13768337"/>
              <a:gd name="connsiteY5794" fmla="*/ 1578277 h 5071335"/>
              <a:gd name="connsiteX5795" fmla="*/ 1217885 w 13768337"/>
              <a:gd name="connsiteY5795" fmla="*/ 1552077 h 5071335"/>
              <a:gd name="connsiteX5796" fmla="*/ 1260054 w 13768337"/>
              <a:gd name="connsiteY5796" fmla="*/ 1556258 h 5071335"/>
              <a:gd name="connsiteX5797" fmla="*/ 1264688 w 13768337"/>
              <a:gd name="connsiteY5797" fmla="*/ 1535632 h 5071335"/>
              <a:gd name="connsiteX5798" fmla="*/ 4650402 w 13768337"/>
              <a:gd name="connsiteY5798" fmla="*/ 1531471 h 5071335"/>
              <a:gd name="connsiteX5799" fmla="*/ 4649432 w 13768337"/>
              <a:gd name="connsiteY5799" fmla="*/ 1532885 h 5071335"/>
              <a:gd name="connsiteX5800" fmla="*/ 4650402 w 13768337"/>
              <a:gd name="connsiteY5800" fmla="*/ 1533173 h 5071335"/>
              <a:gd name="connsiteX5801" fmla="*/ 4670096 w 13768337"/>
              <a:gd name="connsiteY5801" fmla="*/ 1528013 h 5071335"/>
              <a:gd name="connsiteX5802" fmla="*/ 4657816 w 13768337"/>
              <a:gd name="connsiteY5802" fmla="*/ 1529381 h 5071335"/>
              <a:gd name="connsiteX5803" fmla="*/ 4668473 w 13768337"/>
              <a:gd name="connsiteY5803" fmla="*/ 1536906 h 5071335"/>
              <a:gd name="connsiteX5804" fmla="*/ 4666247 w 13768337"/>
              <a:gd name="connsiteY5804" fmla="*/ 1539142 h 5071335"/>
              <a:gd name="connsiteX5805" fmla="*/ 4668220 w 13768337"/>
              <a:gd name="connsiteY5805" fmla="*/ 1539946 h 5071335"/>
              <a:gd name="connsiteX5806" fmla="*/ 4669856 w 13768337"/>
              <a:gd name="connsiteY5806" fmla="*/ 1539605 h 5071335"/>
              <a:gd name="connsiteX5807" fmla="*/ 4670657 w 13768337"/>
              <a:gd name="connsiteY5807" fmla="*/ 1540821 h 5071335"/>
              <a:gd name="connsiteX5808" fmla="*/ 4671850 w 13768337"/>
              <a:gd name="connsiteY5808" fmla="*/ 1535267 h 5071335"/>
              <a:gd name="connsiteX5809" fmla="*/ 4782887 w 13768337"/>
              <a:gd name="connsiteY5809" fmla="*/ 1527704 h 5071335"/>
              <a:gd name="connsiteX5810" fmla="*/ 4782005 w 13768337"/>
              <a:gd name="connsiteY5810" fmla="*/ 1530357 h 5071335"/>
              <a:gd name="connsiteX5811" fmla="*/ 4778762 w 13768337"/>
              <a:gd name="connsiteY5811" fmla="*/ 1528544 h 5071335"/>
              <a:gd name="connsiteX5812" fmla="*/ 4771393 w 13768337"/>
              <a:gd name="connsiteY5812" fmla="*/ 1542621 h 5071335"/>
              <a:gd name="connsiteX5813" fmla="*/ 4772174 w 13768337"/>
              <a:gd name="connsiteY5813" fmla="*/ 1543466 h 5071335"/>
              <a:gd name="connsiteX5814" fmla="*/ 4776445 w 13768337"/>
              <a:gd name="connsiteY5814" fmla="*/ 1543037 h 5071335"/>
              <a:gd name="connsiteX5815" fmla="*/ 4777370 w 13768337"/>
              <a:gd name="connsiteY5815" fmla="*/ 1541644 h 5071335"/>
              <a:gd name="connsiteX5816" fmla="*/ 4777834 w 13768337"/>
              <a:gd name="connsiteY5816" fmla="*/ 1539832 h 5071335"/>
              <a:gd name="connsiteX5817" fmla="*/ 4778762 w 13768337"/>
              <a:gd name="connsiteY5817" fmla="*/ 1539832 h 5071335"/>
              <a:gd name="connsiteX5818" fmla="*/ 4779224 w 13768337"/>
              <a:gd name="connsiteY5818" fmla="*/ 1538857 h 5071335"/>
              <a:gd name="connsiteX5819" fmla="*/ 4781078 w 13768337"/>
              <a:gd name="connsiteY5819" fmla="*/ 1539275 h 5071335"/>
              <a:gd name="connsiteX5820" fmla="*/ 4785656 w 13768337"/>
              <a:gd name="connsiteY5820" fmla="*/ 1538958 h 5071335"/>
              <a:gd name="connsiteX5821" fmla="*/ 4787341 w 13768337"/>
              <a:gd name="connsiteY5821" fmla="*/ 1536803 h 5071335"/>
              <a:gd name="connsiteX5822" fmla="*/ 4788232 w 13768337"/>
              <a:gd name="connsiteY5822" fmla="*/ 1529090 h 5071335"/>
              <a:gd name="connsiteX5823" fmla="*/ 4560760 w 13768337"/>
              <a:gd name="connsiteY5823" fmla="*/ 1526107 h 5071335"/>
              <a:gd name="connsiteX5824" fmla="*/ 4530690 w 13768337"/>
              <a:gd name="connsiteY5824" fmla="*/ 1527271 h 5071335"/>
              <a:gd name="connsiteX5825" fmla="*/ 4524305 w 13768337"/>
              <a:gd name="connsiteY5825" fmla="*/ 1528784 h 5071335"/>
              <a:gd name="connsiteX5826" fmla="*/ 4560966 w 13768337"/>
              <a:gd name="connsiteY5826" fmla="*/ 1533282 h 5071335"/>
              <a:gd name="connsiteX5827" fmla="*/ 4562530 w 13768337"/>
              <a:gd name="connsiteY5827" fmla="*/ 1527099 h 5071335"/>
              <a:gd name="connsiteX5828" fmla="*/ 12990071 w 13768337"/>
              <a:gd name="connsiteY5828" fmla="*/ 1525682 h 5071335"/>
              <a:gd name="connsiteX5829" fmla="*/ 13063752 w 13768337"/>
              <a:gd name="connsiteY5829" fmla="*/ 1546726 h 5071335"/>
              <a:gd name="connsiteX5830" fmla="*/ 13045215 w 13768337"/>
              <a:gd name="connsiteY5830" fmla="*/ 1549653 h 5071335"/>
              <a:gd name="connsiteX5831" fmla="*/ 13021119 w 13768337"/>
              <a:gd name="connsiteY5831" fmla="*/ 1530978 h 5071335"/>
              <a:gd name="connsiteX5832" fmla="*/ 13005364 w 13768337"/>
              <a:gd name="connsiteY5832" fmla="*/ 1540176 h 5071335"/>
              <a:gd name="connsiteX5833" fmla="*/ 12990071 w 13768337"/>
              <a:gd name="connsiteY5833" fmla="*/ 1525682 h 5071335"/>
              <a:gd name="connsiteX5834" fmla="*/ 12971073 w 13768337"/>
              <a:gd name="connsiteY5834" fmla="*/ 1524150 h 5071335"/>
              <a:gd name="connsiteX5835" fmla="*/ 12980341 w 13768337"/>
              <a:gd name="connsiteY5835" fmla="*/ 1534601 h 5071335"/>
              <a:gd name="connsiteX5836" fmla="*/ 12972462 w 13768337"/>
              <a:gd name="connsiteY5836" fmla="*/ 1543938 h 5071335"/>
              <a:gd name="connsiteX5837" fmla="*/ 12965512 w 13768337"/>
              <a:gd name="connsiteY5837" fmla="*/ 1524428 h 5071335"/>
              <a:gd name="connsiteX5838" fmla="*/ 12971073 w 13768337"/>
              <a:gd name="connsiteY5838" fmla="*/ 1524150 h 5071335"/>
              <a:gd name="connsiteX5839" fmla="*/ 4585832 w 13768337"/>
              <a:gd name="connsiteY5839" fmla="*/ 1523508 h 5071335"/>
              <a:gd name="connsiteX5840" fmla="*/ 4578767 w 13768337"/>
              <a:gd name="connsiteY5840" fmla="*/ 1525161 h 5071335"/>
              <a:gd name="connsiteX5841" fmla="*/ 4581819 w 13768337"/>
              <a:gd name="connsiteY5841" fmla="*/ 1527011 h 5071335"/>
              <a:gd name="connsiteX5842" fmla="*/ 4586865 w 13768337"/>
              <a:gd name="connsiteY5842" fmla="*/ 1524205 h 5071335"/>
              <a:gd name="connsiteX5843" fmla="*/ 4751689 w 13768337"/>
              <a:gd name="connsiteY5843" fmla="*/ 1520377 h 5071335"/>
              <a:gd name="connsiteX5844" fmla="*/ 4750206 w 13768337"/>
              <a:gd name="connsiteY5844" fmla="*/ 1520384 h 5071335"/>
              <a:gd name="connsiteX5845" fmla="*/ 4750338 w 13768337"/>
              <a:gd name="connsiteY5845" fmla="*/ 1520722 h 5071335"/>
              <a:gd name="connsiteX5846" fmla="*/ 12876075 w 13768337"/>
              <a:gd name="connsiteY5846" fmla="*/ 1519132 h 5071335"/>
              <a:gd name="connsiteX5847" fmla="*/ 12879321 w 13768337"/>
              <a:gd name="connsiteY5847" fmla="*/ 1535437 h 5071335"/>
              <a:gd name="connsiteX5848" fmla="*/ 12876075 w 13768337"/>
              <a:gd name="connsiteY5848" fmla="*/ 1519132 h 5071335"/>
              <a:gd name="connsiteX5849" fmla="*/ 11865878 w 13768337"/>
              <a:gd name="connsiteY5849" fmla="*/ 1519132 h 5071335"/>
              <a:gd name="connsiteX5850" fmla="*/ 11858001 w 13768337"/>
              <a:gd name="connsiteY5850" fmla="*/ 1520526 h 5071335"/>
              <a:gd name="connsiteX5851" fmla="*/ 11859391 w 13768337"/>
              <a:gd name="connsiteY5851" fmla="*/ 1522895 h 5071335"/>
              <a:gd name="connsiteX5852" fmla="*/ 11865878 w 13768337"/>
              <a:gd name="connsiteY5852" fmla="*/ 1519132 h 5071335"/>
              <a:gd name="connsiteX5853" fmla="*/ 3527904 w 13768337"/>
              <a:gd name="connsiteY5853" fmla="*/ 1517795 h 5071335"/>
              <a:gd name="connsiteX5854" fmla="*/ 3500796 w 13768337"/>
              <a:gd name="connsiteY5854" fmla="*/ 1522322 h 5071335"/>
              <a:gd name="connsiteX5855" fmla="*/ 3500678 w 13768337"/>
              <a:gd name="connsiteY5855" fmla="*/ 1522733 h 5071335"/>
              <a:gd name="connsiteX5856" fmla="*/ 3516924 w 13768337"/>
              <a:gd name="connsiteY5856" fmla="*/ 1523285 h 5071335"/>
              <a:gd name="connsiteX5857" fmla="*/ 3529705 w 13768337"/>
              <a:gd name="connsiteY5857" fmla="*/ 1521472 h 5071335"/>
              <a:gd name="connsiteX5858" fmla="*/ 2080725 w 13768337"/>
              <a:gd name="connsiteY5858" fmla="*/ 1508040 h 5071335"/>
              <a:gd name="connsiteX5859" fmla="*/ 2137722 w 13768337"/>
              <a:gd name="connsiteY5859" fmla="*/ 1508040 h 5071335"/>
              <a:gd name="connsiteX5860" fmla="*/ 2142356 w 13768337"/>
              <a:gd name="connsiteY5860" fmla="*/ 1519327 h 5071335"/>
              <a:gd name="connsiteX5861" fmla="*/ 2120577 w 13768337"/>
              <a:gd name="connsiteY5861" fmla="*/ 1519327 h 5071335"/>
              <a:gd name="connsiteX5862" fmla="*/ 2111310 w 13768337"/>
              <a:gd name="connsiteY5862" fmla="*/ 1536747 h 5071335"/>
              <a:gd name="connsiteX5863" fmla="*/ 2133088 w 13768337"/>
              <a:gd name="connsiteY5863" fmla="*/ 1563366 h 5071335"/>
              <a:gd name="connsiteX5864" fmla="*/ 2088140 w 13768337"/>
              <a:gd name="connsiteY5864" fmla="*/ 1552077 h 5071335"/>
              <a:gd name="connsiteX5865" fmla="*/ 2106675 w 13768337"/>
              <a:gd name="connsiteY5865" fmla="*/ 1540929 h 5071335"/>
              <a:gd name="connsiteX5866" fmla="*/ 2089993 w 13768337"/>
              <a:gd name="connsiteY5866" fmla="*/ 1519327 h 5071335"/>
              <a:gd name="connsiteX5867" fmla="*/ 2085359 w 13768337"/>
              <a:gd name="connsiteY5867" fmla="*/ 1557791 h 5071335"/>
              <a:gd name="connsiteX5868" fmla="*/ 2052922 w 13768337"/>
              <a:gd name="connsiteY5868" fmla="*/ 1557791 h 5071335"/>
              <a:gd name="connsiteX5869" fmla="*/ 2054311 w 13768337"/>
              <a:gd name="connsiteY5869" fmla="*/ 1536747 h 5071335"/>
              <a:gd name="connsiteX5870" fmla="*/ 2080725 w 13768337"/>
              <a:gd name="connsiteY5870" fmla="*/ 1508040 h 5071335"/>
              <a:gd name="connsiteX5871" fmla="*/ 4661419 w 13768337"/>
              <a:gd name="connsiteY5871" fmla="*/ 1506029 h 5071335"/>
              <a:gd name="connsiteX5872" fmla="*/ 4632867 w 13768337"/>
              <a:gd name="connsiteY5872" fmla="*/ 1512526 h 5071335"/>
              <a:gd name="connsiteX5873" fmla="*/ 4642944 w 13768337"/>
              <a:gd name="connsiteY5873" fmla="*/ 1512137 h 5071335"/>
              <a:gd name="connsiteX5874" fmla="*/ 11670790 w 13768337"/>
              <a:gd name="connsiteY5874" fmla="*/ 1504220 h 5071335"/>
              <a:gd name="connsiteX5875" fmla="*/ 11658277 w 13768337"/>
              <a:gd name="connsiteY5875" fmla="*/ 1507566 h 5071335"/>
              <a:gd name="connsiteX5876" fmla="*/ 11675886 w 13768337"/>
              <a:gd name="connsiteY5876" fmla="*/ 1517321 h 5071335"/>
              <a:gd name="connsiteX5877" fmla="*/ 11675422 w 13768337"/>
              <a:gd name="connsiteY5877" fmla="*/ 1527634 h 5071335"/>
              <a:gd name="connsiteX5878" fmla="*/ 11675886 w 13768337"/>
              <a:gd name="connsiteY5878" fmla="*/ 1526797 h 5071335"/>
              <a:gd name="connsiteX5879" fmla="*/ 11687935 w 13768337"/>
              <a:gd name="connsiteY5879" fmla="*/ 1510771 h 5071335"/>
              <a:gd name="connsiteX5880" fmla="*/ 11687935 w 13768337"/>
              <a:gd name="connsiteY5880" fmla="*/ 1517321 h 5071335"/>
              <a:gd name="connsiteX5881" fmla="*/ 11703691 w 13768337"/>
              <a:gd name="connsiteY5881" fmla="*/ 1522337 h 5071335"/>
              <a:gd name="connsiteX5882" fmla="*/ 11695349 w 13768337"/>
              <a:gd name="connsiteY5882" fmla="*/ 1506032 h 5071335"/>
              <a:gd name="connsiteX5883" fmla="*/ 11670790 w 13768337"/>
              <a:gd name="connsiteY5883" fmla="*/ 1504220 h 5071335"/>
              <a:gd name="connsiteX5884" fmla="*/ 1986656 w 13768337"/>
              <a:gd name="connsiteY5884" fmla="*/ 1503858 h 5071335"/>
              <a:gd name="connsiteX5885" fmla="*/ 2043190 w 13768337"/>
              <a:gd name="connsiteY5885" fmla="*/ 1526296 h 5071335"/>
              <a:gd name="connsiteX5886" fmla="*/ 2038556 w 13768337"/>
              <a:gd name="connsiteY5886" fmla="*/ 1558070 h 5071335"/>
              <a:gd name="connsiteX5887" fmla="*/ 2018629 w 13768337"/>
              <a:gd name="connsiteY5887" fmla="*/ 1526296 h 5071335"/>
              <a:gd name="connsiteX5888" fmla="*/ 1963949 w 13768337"/>
              <a:gd name="connsiteY5888" fmla="*/ 1537026 h 5071335"/>
              <a:gd name="connsiteX5889" fmla="*/ 1954218 w 13768337"/>
              <a:gd name="connsiteY5889" fmla="*/ 1520722 h 5071335"/>
              <a:gd name="connsiteX5890" fmla="*/ 1986656 w 13768337"/>
              <a:gd name="connsiteY5890" fmla="*/ 1503858 h 5071335"/>
              <a:gd name="connsiteX5891" fmla="*/ 11573939 w 13768337"/>
              <a:gd name="connsiteY5891" fmla="*/ 1502269 h 5071335"/>
              <a:gd name="connsiteX5892" fmla="*/ 11578109 w 13768337"/>
              <a:gd name="connsiteY5892" fmla="*/ 1505197 h 5071335"/>
              <a:gd name="connsiteX5893" fmla="*/ 11578109 w 13768337"/>
              <a:gd name="connsiteY5893" fmla="*/ 1502827 h 5071335"/>
              <a:gd name="connsiteX5894" fmla="*/ 11573939 w 13768337"/>
              <a:gd name="connsiteY5894" fmla="*/ 1502269 h 5071335"/>
              <a:gd name="connsiteX5895" fmla="*/ 11604061 w 13768337"/>
              <a:gd name="connsiteY5895" fmla="*/ 1495719 h 5071335"/>
              <a:gd name="connsiteX5896" fmla="*/ 11601279 w 13768337"/>
              <a:gd name="connsiteY5896" fmla="*/ 1497112 h 5071335"/>
              <a:gd name="connsiteX5897" fmla="*/ 11605913 w 13768337"/>
              <a:gd name="connsiteY5897" fmla="*/ 1499482 h 5071335"/>
              <a:gd name="connsiteX5898" fmla="*/ 11604061 w 13768337"/>
              <a:gd name="connsiteY5898" fmla="*/ 1495719 h 5071335"/>
              <a:gd name="connsiteX5899" fmla="*/ 4707706 w 13768337"/>
              <a:gd name="connsiteY5899" fmla="*/ 1495497 h 5071335"/>
              <a:gd name="connsiteX5900" fmla="*/ 4667315 w 13768337"/>
              <a:gd name="connsiteY5900" fmla="*/ 1504688 h 5071335"/>
              <a:gd name="connsiteX5901" fmla="*/ 4671254 w 13768337"/>
              <a:gd name="connsiteY5901" fmla="*/ 1513755 h 5071335"/>
              <a:gd name="connsiteX5902" fmla="*/ 4678204 w 13768337"/>
              <a:gd name="connsiteY5902" fmla="*/ 1518232 h 5071335"/>
              <a:gd name="connsiteX5903" fmla="*/ 4683301 w 13768337"/>
              <a:gd name="connsiteY5903" fmla="*/ 1517813 h 5071335"/>
              <a:gd name="connsiteX5904" fmla="*/ 4683301 w 13768337"/>
              <a:gd name="connsiteY5904" fmla="*/ 1518232 h 5071335"/>
              <a:gd name="connsiteX5905" fmla="*/ 4697511 w 13768337"/>
              <a:gd name="connsiteY5905" fmla="*/ 1516801 h 5071335"/>
              <a:gd name="connsiteX5906" fmla="*/ 4700466 w 13768337"/>
              <a:gd name="connsiteY5906" fmla="*/ 1510025 h 5071335"/>
              <a:gd name="connsiteX5907" fmla="*/ 4712339 w 13768337"/>
              <a:gd name="connsiteY5907" fmla="*/ 1512778 h 5071335"/>
              <a:gd name="connsiteX5908" fmla="*/ 4726733 w 13768337"/>
              <a:gd name="connsiteY5908" fmla="*/ 1517046 h 5071335"/>
              <a:gd name="connsiteX5909" fmla="*/ 4726166 w 13768337"/>
              <a:gd name="connsiteY5909" fmla="*/ 1514295 h 5071335"/>
              <a:gd name="connsiteX5910" fmla="*/ 4723002 w 13768337"/>
              <a:gd name="connsiteY5910" fmla="*/ 1506974 h 5071335"/>
              <a:gd name="connsiteX5911" fmla="*/ 4715590 w 13768337"/>
              <a:gd name="connsiteY5911" fmla="*/ 1502262 h 5071335"/>
              <a:gd name="connsiteX5912" fmla="*/ 4701219 w 13768337"/>
              <a:gd name="connsiteY5912" fmla="*/ 1502047 h 5071335"/>
              <a:gd name="connsiteX5913" fmla="*/ 4707706 w 13768337"/>
              <a:gd name="connsiteY5913" fmla="*/ 1495497 h 5071335"/>
              <a:gd name="connsiteX5914" fmla="*/ 3067753 w 13768337"/>
              <a:gd name="connsiteY5914" fmla="*/ 1495497 h 5071335"/>
              <a:gd name="connsiteX5915" fmla="*/ 3026512 w 13768337"/>
              <a:gd name="connsiteY5915" fmla="*/ 1513335 h 5071335"/>
              <a:gd name="connsiteX5916" fmla="*/ 3067753 w 13768337"/>
              <a:gd name="connsiteY5916" fmla="*/ 1495497 h 5071335"/>
              <a:gd name="connsiteX5917" fmla="*/ 2824472 w 13768337"/>
              <a:gd name="connsiteY5917" fmla="*/ 1494242 h 5071335"/>
              <a:gd name="connsiteX5918" fmla="*/ 2846715 w 13768337"/>
              <a:gd name="connsiteY5918" fmla="*/ 1496472 h 5071335"/>
              <a:gd name="connsiteX5919" fmla="*/ 2824009 w 13768337"/>
              <a:gd name="connsiteY5919" fmla="*/ 1512360 h 5071335"/>
              <a:gd name="connsiteX5920" fmla="*/ 2818912 w 13768337"/>
              <a:gd name="connsiteY5920" fmla="*/ 1496472 h 5071335"/>
              <a:gd name="connsiteX5921" fmla="*/ 2824472 w 13768337"/>
              <a:gd name="connsiteY5921" fmla="*/ 1494242 h 5071335"/>
              <a:gd name="connsiteX5922" fmla="*/ 3079195 w 13768337"/>
              <a:gd name="connsiteY5922" fmla="*/ 1485092 h 5071335"/>
              <a:gd name="connsiteX5923" fmla="*/ 3090924 w 13768337"/>
              <a:gd name="connsiteY5923" fmla="*/ 1493127 h 5071335"/>
              <a:gd name="connsiteX5924" fmla="*/ 3083973 w 13768337"/>
              <a:gd name="connsiteY5924" fmla="*/ 1489922 h 5071335"/>
              <a:gd name="connsiteX5925" fmla="*/ 3077485 w 13768337"/>
              <a:gd name="connsiteY5925" fmla="*/ 1499678 h 5071335"/>
              <a:gd name="connsiteX5926" fmla="*/ 3070998 w 13768337"/>
              <a:gd name="connsiteY5926" fmla="*/ 1491176 h 5071335"/>
              <a:gd name="connsiteX5927" fmla="*/ 3074706 w 13768337"/>
              <a:gd name="connsiteY5927" fmla="*/ 1485184 h 5071335"/>
              <a:gd name="connsiteX5928" fmla="*/ 3079195 w 13768337"/>
              <a:gd name="connsiteY5928" fmla="*/ 1485092 h 5071335"/>
              <a:gd name="connsiteX5929" fmla="*/ 11717129 w 13768337"/>
              <a:gd name="connsiteY5929" fmla="*/ 1484432 h 5071335"/>
              <a:gd name="connsiteX5930" fmla="*/ 11715739 w 13768337"/>
              <a:gd name="connsiteY5930" fmla="*/ 1487776 h 5071335"/>
              <a:gd name="connsiteX5931" fmla="*/ 11718519 w 13768337"/>
              <a:gd name="connsiteY5931" fmla="*/ 1484432 h 5071335"/>
              <a:gd name="connsiteX5932" fmla="*/ 11717129 w 13768337"/>
              <a:gd name="connsiteY5932" fmla="*/ 1484432 h 5071335"/>
              <a:gd name="connsiteX5933" fmla="*/ 2093237 w 13768337"/>
              <a:gd name="connsiteY5933" fmla="*/ 1476265 h 5071335"/>
              <a:gd name="connsiteX5934" fmla="*/ 2117334 w 13768337"/>
              <a:gd name="connsiteY5934" fmla="*/ 1487832 h 5071335"/>
              <a:gd name="connsiteX5935" fmla="*/ 2087676 w 13768337"/>
              <a:gd name="connsiteY5935" fmla="*/ 1482397 h 5071335"/>
              <a:gd name="connsiteX5936" fmla="*/ 2093237 w 13768337"/>
              <a:gd name="connsiteY5936" fmla="*/ 1476265 h 5071335"/>
              <a:gd name="connsiteX5937" fmla="*/ 4848114 w 13768337"/>
              <a:gd name="connsiteY5937" fmla="*/ 1469158 h 5071335"/>
              <a:gd name="connsiteX5938" fmla="*/ 4847671 w 13768337"/>
              <a:gd name="connsiteY5938" fmla="*/ 1481805 h 5071335"/>
              <a:gd name="connsiteX5939" fmla="*/ 4847806 w 13768337"/>
              <a:gd name="connsiteY5939" fmla="*/ 1482276 h 5071335"/>
              <a:gd name="connsiteX5940" fmla="*/ 4850805 w 13768337"/>
              <a:gd name="connsiteY5940" fmla="*/ 1479817 h 5071335"/>
              <a:gd name="connsiteX5941" fmla="*/ 3719285 w 13768337"/>
              <a:gd name="connsiteY5941" fmla="*/ 1469158 h 5071335"/>
              <a:gd name="connsiteX5942" fmla="*/ 3695653 w 13768337"/>
              <a:gd name="connsiteY5942" fmla="*/ 1487553 h 5071335"/>
              <a:gd name="connsiteX5943" fmla="*/ 3621974 w 13768337"/>
              <a:gd name="connsiteY5943" fmla="*/ 1494660 h 5071335"/>
              <a:gd name="connsiteX5944" fmla="*/ 3495930 w 13768337"/>
              <a:gd name="connsiteY5944" fmla="*/ 1500096 h 5071335"/>
              <a:gd name="connsiteX5945" fmla="*/ 3588493 w 13768337"/>
              <a:gd name="connsiteY5945" fmla="*/ 1506594 h 5071335"/>
              <a:gd name="connsiteX5946" fmla="*/ 3603400 w 13768337"/>
              <a:gd name="connsiteY5946" fmla="*/ 1509202 h 5071335"/>
              <a:gd name="connsiteX5947" fmla="*/ 3628110 w 13768337"/>
              <a:gd name="connsiteY5947" fmla="*/ 1504145 h 5071335"/>
              <a:gd name="connsiteX5948" fmla="*/ 3682834 w 13768337"/>
              <a:gd name="connsiteY5948" fmla="*/ 1498024 h 5071335"/>
              <a:gd name="connsiteX5949" fmla="*/ 3675420 w 13768337"/>
              <a:gd name="connsiteY5949" fmla="*/ 1518232 h 5071335"/>
              <a:gd name="connsiteX5950" fmla="*/ 3694310 w 13768337"/>
              <a:gd name="connsiteY5950" fmla="*/ 1502763 h 5071335"/>
              <a:gd name="connsiteX5951" fmla="*/ 3693336 w 13768337"/>
              <a:gd name="connsiteY5951" fmla="*/ 1502465 h 5071335"/>
              <a:gd name="connsiteX5952" fmla="*/ 3704747 w 13768337"/>
              <a:gd name="connsiteY5952" fmla="*/ 1494051 h 5071335"/>
              <a:gd name="connsiteX5953" fmla="*/ 3705045 w 13768337"/>
              <a:gd name="connsiteY5953" fmla="*/ 1493974 h 5071335"/>
              <a:gd name="connsiteX5954" fmla="*/ 3718959 w 13768337"/>
              <a:gd name="connsiteY5954" fmla="*/ 1482580 h 5071335"/>
              <a:gd name="connsiteX5955" fmla="*/ 3717027 w 13768337"/>
              <a:gd name="connsiteY5955" fmla="*/ 1478651 h 5071335"/>
              <a:gd name="connsiteX5956" fmla="*/ 3719285 w 13768337"/>
              <a:gd name="connsiteY5956" fmla="*/ 1469158 h 5071335"/>
              <a:gd name="connsiteX5957" fmla="*/ 2853667 w 13768337"/>
              <a:gd name="connsiteY5957" fmla="*/ 1466510 h 5071335"/>
              <a:gd name="connsiteX5958" fmla="*/ 2873129 w 13768337"/>
              <a:gd name="connsiteY5958" fmla="*/ 1487553 h 5071335"/>
              <a:gd name="connsiteX5959" fmla="*/ 2853667 w 13768337"/>
              <a:gd name="connsiteY5959" fmla="*/ 1466510 h 5071335"/>
              <a:gd name="connsiteX5960" fmla="*/ 4839659 w 13768337"/>
              <a:gd name="connsiteY5960" fmla="*/ 1466446 h 5071335"/>
              <a:gd name="connsiteX5961" fmla="*/ 4840604 w 13768337"/>
              <a:gd name="connsiteY5961" fmla="*/ 1469030 h 5071335"/>
              <a:gd name="connsiteX5962" fmla="*/ 4842947 w 13768337"/>
              <a:gd name="connsiteY5962" fmla="*/ 1468736 h 5071335"/>
              <a:gd name="connsiteX5963" fmla="*/ 4843635 w 13768337"/>
              <a:gd name="connsiteY5963" fmla="*/ 1467783 h 5071335"/>
              <a:gd name="connsiteX5964" fmla="*/ 4843876 w 13768337"/>
              <a:gd name="connsiteY5964" fmla="*/ 1468620 h 5071335"/>
              <a:gd name="connsiteX5965" fmla="*/ 4846261 w 13768337"/>
              <a:gd name="connsiteY5965" fmla="*/ 1468320 h 5071335"/>
              <a:gd name="connsiteX5966" fmla="*/ 4862770 w 13768337"/>
              <a:gd name="connsiteY5966" fmla="*/ 1466247 h 5071335"/>
              <a:gd name="connsiteX5967" fmla="*/ 4853212 w 13768337"/>
              <a:gd name="connsiteY5967" fmla="*/ 1467345 h 5071335"/>
              <a:gd name="connsiteX5968" fmla="*/ 4851358 w 13768337"/>
              <a:gd name="connsiteY5968" fmla="*/ 1469158 h 5071335"/>
              <a:gd name="connsiteX5969" fmla="*/ 4858430 w 13768337"/>
              <a:gd name="connsiteY5969" fmla="*/ 1473563 h 5071335"/>
              <a:gd name="connsiteX5970" fmla="*/ 4862462 w 13768337"/>
              <a:gd name="connsiteY5970" fmla="*/ 1470257 h 5071335"/>
              <a:gd name="connsiteX5971" fmla="*/ 4774667 w 13768337"/>
              <a:gd name="connsiteY5971" fmla="*/ 1464901 h 5071335"/>
              <a:gd name="connsiteX5972" fmla="*/ 4769278 w 13768337"/>
              <a:gd name="connsiteY5972" fmla="*/ 1466248 h 5071335"/>
              <a:gd name="connsiteX5973" fmla="*/ 4735973 w 13768337"/>
              <a:gd name="connsiteY5973" fmla="*/ 1488946 h 5071335"/>
              <a:gd name="connsiteX5974" fmla="*/ 4713267 w 13768337"/>
              <a:gd name="connsiteY5974" fmla="*/ 1494103 h 5071335"/>
              <a:gd name="connsiteX5975" fmla="*/ 4724214 w 13768337"/>
              <a:gd name="connsiteY5975" fmla="*/ 1500061 h 5071335"/>
              <a:gd name="connsiteX5976" fmla="*/ 4738873 w 13768337"/>
              <a:gd name="connsiteY5976" fmla="*/ 1501788 h 5071335"/>
              <a:gd name="connsiteX5977" fmla="*/ 4747946 w 13768337"/>
              <a:gd name="connsiteY5977" fmla="*/ 1500184 h 5071335"/>
              <a:gd name="connsiteX5978" fmla="*/ 4777370 w 13768337"/>
              <a:gd name="connsiteY5978" fmla="*/ 1495376 h 5071335"/>
              <a:gd name="connsiteX5979" fmla="*/ 4771346 w 13768337"/>
              <a:gd name="connsiteY5979" fmla="*/ 1490220 h 5071335"/>
              <a:gd name="connsiteX5980" fmla="*/ 4771776 w 13768337"/>
              <a:gd name="connsiteY5980" fmla="*/ 1486944 h 5071335"/>
              <a:gd name="connsiteX5981" fmla="*/ 4761684 w 13768337"/>
              <a:gd name="connsiteY5981" fmla="*/ 1489274 h 5071335"/>
              <a:gd name="connsiteX5982" fmla="*/ 4748021 w 13768337"/>
              <a:gd name="connsiteY5982" fmla="*/ 1483651 h 5071335"/>
              <a:gd name="connsiteX5983" fmla="*/ 4773204 w 13768337"/>
              <a:gd name="connsiteY5983" fmla="*/ 1476055 h 5071335"/>
              <a:gd name="connsiteX5984" fmla="*/ 1909733 w 13768337"/>
              <a:gd name="connsiteY5984" fmla="*/ 1462329 h 5071335"/>
              <a:gd name="connsiteX5985" fmla="*/ 1923171 w 13768337"/>
              <a:gd name="connsiteY5985" fmla="*/ 1492569 h 5071335"/>
              <a:gd name="connsiteX5986" fmla="*/ 1918537 w 13768337"/>
              <a:gd name="connsiteY5986" fmla="*/ 1508040 h 5071335"/>
              <a:gd name="connsiteX5987" fmla="*/ 1870344 w 13768337"/>
              <a:gd name="connsiteY5987" fmla="*/ 1502882 h 5071335"/>
              <a:gd name="connsiteX5988" fmla="*/ 1879612 w 13768337"/>
              <a:gd name="connsiteY5988" fmla="*/ 1481839 h 5071335"/>
              <a:gd name="connsiteX5989" fmla="*/ 1909733 w 13768337"/>
              <a:gd name="connsiteY5989" fmla="*/ 1462329 h 5071335"/>
              <a:gd name="connsiteX5990" fmla="*/ 4822029 w 13768337"/>
              <a:gd name="connsiteY5990" fmla="*/ 1459289 h 5071335"/>
              <a:gd name="connsiteX5991" fmla="*/ 4822321 w 13768337"/>
              <a:gd name="connsiteY5991" fmla="*/ 1466250 h 5071335"/>
              <a:gd name="connsiteX5992" fmla="*/ 4827100 w 13768337"/>
              <a:gd name="connsiteY5992" fmla="*/ 1465734 h 5071335"/>
              <a:gd name="connsiteX5993" fmla="*/ 4829207 w 13768337"/>
              <a:gd name="connsiteY5993" fmla="*/ 1462229 h 5071335"/>
              <a:gd name="connsiteX5994" fmla="*/ 4822627 w 13768337"/>
              <a:gd name="connsiteY5994" fmla="*/ 1459402 h 5071335"/>
              <a:gd name="connsiteX5995" fmla="*/ 4806192 w 13768337"/>
              <a:gd name="connsiteY5995" fmla="*/ 1457016 h 5071335"/>
              <a:gd name="connsiteX5996" fmla="*/ 4803616 w 13768337"/>
              <a:gd name="connsiteY5996" fmla="*/ 1457661 h 5071335"/>
              <a:gd name="connsiteX5997" fmla="*/ 4804249 w 13768337"/>
              <a:gd name="connsiteY5997" fmla="*/ 1459142 h 5071335"/>
              <a:gd name="connsiteX5998" fmla="*/ 2853667 w 13768337"/>
              <a:gd name="connsiteY5998" fmla="*/ 1452016 h 5071335"/>
              <a:gd name="connsiteX5999" fmla="*/ 2844398 w 13768337"/>
              <a:gd name="connsiteY5999" fmla="*/ 1456614 h 5071335"/>
              <a:gd name="connsiteX6000" fmla="*/ 2841618 w 13768337"/>
              <a:gd name="connsiteY6000" fmla="*/ 1465953 h 5071335"/>
              <a:gd name="connsiteX6001" fmla="*/ 2828642 w 13768337"/>
              <a:gd name="connsiteY6001" fmla="*/ 1453409 h 5071335"/>
              <a:gd name="connsiteX6002" fmla="*/ 2853667 w 13768337"/>
              <a:gd name="connsiteY6002" fmla="*/ 1452016 h 5071335"/>
              <a:gd name="connsiteX6003" fmla="*/ 11570695 w 13768337"/>
              <a:gd name="connsiteY6003" fmla="*/ 1451821 h 5071335"/>
              <a:gd name="connsiteX6004" fmla="*/ 11572085 w 13768337"/>
              <a:gd name="connsiteY6004" fmla="*/ 1479972 h 5071335"/>
              <a:gd name="connsiteX6005" fmla="*/ 11587841 w 13768337"/>
              <a:gd name="connsiteY6005" fmla="*/ 1466314 h 5071335"/>
              <a:gd name="connsiteX6006" fmla="*/ 11570695 w 13768337"/>
              <a:gd name="connsiteY6006" fmla="*/ 1451821 h 5071335"/>
              <a:gd name="connsiteX6007" fmla="*/ 4868967 w 13768337"/>
              <a:gd name="connsiteY6007" fmla="*/ 1446301 h 5071335"/>
              <a:gd name="connsiteX6008" fmla="*/ 4843944 w 13768337"/>
              <a:gd name="connsiteY6008" fmla="*/ 1455779 h 5071335"/>
              <a:gd name="connsiteX6009" fmla="*/ 4846724 w 13768337"/>
              <a:gd name="connsiteY6009" fmla="*/ 1455779 h 5071335"/>
              <a:gd name="connsiteX6010" fmla="*/ 4856803 w 13768337"/>
              <a:gd name="connsiteY6010" fmla="*/ 1460709 h 5071335"/>
              <a:gd name="connsiteX6011" fmla="*/ 4863007 w 13768337"/>
              <a:gd name="connsiteY6011" fmla="*/ 1463170 h 5071335"/>
              <a:gd name="connsiteX6012" fmla="*/ 4863561 w 13768337"/>
              <a:gd name="connsiteY6012" fmla="*/ 1455937 h 5071335"/>
              <a:gd name="connsiteX6013" fmla="*/ 4870513 w 13768337"/>
              <a:gd name="connsiteY6013" fmla="*/ 1450154 h 5071335"/>
              <a:gd name="connsiteX6014" fmla="*/ 4873049 w 13768337"/>
              <a:gd name="connsiteY6014" fmla="*/ 1449167 h 5071335"/>
              <a:gd name="connsiteX6015" fmla="*/ 11649010 w 13768337"/>
              <a:gd name="connsiteY6015" fmla="*/ 1445688 h 5071335"/>
              <a:gd name="connsiteX6016" fmla="*/ 11655959 w 13768337"/>
              <a:gd name="connsiteY6016" fmla="*/ 1460182 h 5071335"/>
              <a:gd name="connsiteX6017" fmla="*/ 11650862 w 13768337"/>
              <a:gd name="connsiteY6017" fmla="*/ 1450844 h 5071335"/>
              <a:gd name="connsiteX6018" fmla="*/ 11640668 w 13768337"/>
              <a:gd name="connsiteY6018" fmla="*/ 1452378 h 5071335"/>
              <a:gd name="connsiteX6019" fmla="*/ 11649010 w 13768337"/>
              <a:gd name="connsiteY6019" fmla="*/ 1445688 h 5071335"/>
              <a:gd name="connsiteX6020" fmla="*/ 4875021 w 13768337"/>
              <a:gd name="connsiteY6020" fmla="*/ 1444688 h 5071335"/>
              <a:gd name="connsiteX6021" fmla="*/ 4873601 w 13768337"/>
              <a:gd name="connsiteY6021" fmla="*/ 1444909 h 5071335"/>
              <a:gd name="connsiteX6022" fmla="*/ 4874263 w 13768337"/>
              <a:gd name="connsiteY6022" fmla="*/ 1448694 h 5071335"/>
              <a:gd name="connsiteX6023" fmla="*/ 4875292 w 13768337"/>
              <a:gd name="connsiteY6023" fmla="*/ 1448294 h 5071335"/>
              <a:gd name="connsiteX6024" fmla="*/ 4912062 w 13768337"/>
              <a:gd name="connsiteY6024" fmla="*/ 1438916 h 5071335"/>
              <a:gd name="connsiteX6025" fmla="*/ 4876879 w 13768337"/>
              <a:gd name="connsiteY6025" fmla="*/ 1444398 h 5071335"/>
              <a:gd name="connsiteX6026" fmla="*/ 4877754 w 13768337"/>
              <a:gd name="connsiteY6026" fmla="*/ 1446077 h 5071335"/>
              <a:gd name="connsiteX6027" fmla="*/ 4875611 w 13768337"/>
              <a:gd name="connsiteY6027" fmla="*/ 1454683 h 5071335"/>
              <a:gd name="connsiteX6028" fmla="*/ 4899236 w 13768337"/>
              <a:gd name="connsiteY6028" fmla="*/ 1447593 h 5071335"/>
              <a:gd name="connsiteX6029" fmla="*/ 4919518 w 13768337"/>
              <a:gd name="connsiteY6029" fmla="*/ 1445377 h 5071335"/>
              <a:gd name="connsiteX6030" fmla="*/ 4917739 w 13768337"/>
              <a:gd name="connsiteY6030" fmla="*/ 1444142 h 5071335"/>
              <a:gd name="connsiteX6031" fmla="*/ 4912062 w 13768337"/>
              <a:gd name="connsiteY6031" fmla="*/ 1438916 h 5071335"/>
              <a:gd name="connsiteX6032" fmla="*/ 1711400 w 13768337"/>
              <a:gd name="connsiteY6032" fmla="*/ 1417315 h 5071335"/>
              <a:gd name="connsiteX6033" fmla="*/ 1732252 w 13768337"/>
              <a:gd name="connsiteY6033" fmla="*/ 1418151 h 5071335"/>
              <a:gd name="connsiteX6034" fmla="*/ 1700742 w 13768337"/>
              <a:gd name="connsiteY6034" fmla="*/ 1432366 h 5071335"/>
              <a:gd name="connsiteX6035" fmla="*/ 1711400 w 13768337"/>
              <a:gd name="connsiteY6035" fmla="*/ 1417315 h 5071335"/>
              <a:gd name="connsiteX6036" fmla="*/ 2599882 w 13768337"/>
              <a:gd name="connsiteY6036" fmla="*/ 1415522 h 5071335"/>
              <a:gd name="connsiteX6037" fmla="*/ 2612857 w 13768337"/>
              <a:gd name="connsiteY6037" fmla="*/ 1422352 h 5071335"/>
              <a:gd name="connsiteX6038" fmla="*/ 2594786 w 13768337"/>
              <a:gd name="connsiteY6038" fmla="*/ 1429737 h 5071335"/>
              <a:gd name="connsiteX6039" fmla="*/ 2593395 w 13768337"/>
              <a:gd name="connsiteY6039" fmla="*/ 1416776 h 5071335"/>
              <a:gd name="connsiteX6040" fmla="*/ 2599882 w 13768337"/>
              <a:gd name="connsiteY6040" fmla="*/ 1415522 h 5071335"/>
              <a:gd name="connsiteX6041" fmla="*/ 1880075 w 13768337"/>
              <a:gd name="connsiteY6041" fmla="*/ 1407978 h 5071335"/>
              <a:gd name="connsiteX6042" fmla="*/ 1888416 w 13768337"/>
              <a:gd name="connsiteY6042" fmla="*/ 1408396 h 5071335"/>
              <a:gd name="connsiteX6043" fmla="*/ 1866637 w 13768337"/>
              <a:gd name="connsiteY6043" fmla="*/ 1424422 h 5071335"/>
              <a:gd name="connsiteX6044" fmla="*/ 1869881 w 13768337"/>
              <a:gd name="connsiteY6044" fmla="*/ 1441564 h 5071335"/>
              <a:gd name="connsiteX6045" fmla="*/ 1862004 w 13768337"/>
              <a:gd name="connsiteY6045" fmla="*/ 1414527 h 5071335"/>
              <a:gd name="connsiteX6046" fmla="*/ 1880075 w 13768337"/>
              <a:gd name="connsiteY6046" fmla="*/ 1407978 h 5071335"/>
              <a:gd name="connsiteX6047" fmla="*/ 3037633 w 13768337"/>
              <a:gd name="connsiteY6047" fmla="*/ 1407002 h 5071335"/>
              <a:gd name="connsiteX6048" fmla="*/ 3053853 w 13768337"/>
              <a:gd name="connsiteY6048" fmla="*/ 1408396 h 5071335"/>
              <a:gd name="connsiteX6049" fmla="*/ 3028829 w 13768337"/>
              <a:gd name="connsiteY6049" fmla="*/ 1408396 h 5071335"/>
              <a:gd name="connsiteX6050" fmla="*/ 3037633 w 13768337"/>
              <a:gd name="connsiteY6050" fmla="*/ 1407002 h 5071335"/>
              <a:gd name="connsiteX6051" fmla="*/ 11563281 w 13768337"/>
              <a:gd name="connsiteY6051" fmla="*/ 1402625 h 5071335"/>
              <a:gd name="connsiteX6052" fmla="*/ 11550307 w 13768337"/>
              <a:gd name="connsiteY6052" fmla="*/ 1403601 h 5071335"/>
              <a:gd name="connsiteX6053" fmla="*/ 11559574 w 13768337"/>
              <a:gd name="connsiteY6053" fmla="*/ 1408757 h 5071335"/>
              <a:gd name="connsiteX6054" fmla="*/ 11563281 w 13768337"/>
              <a:gd name="connsiteY6054" fmla="*/ 1402625 h 5071335"/>
              <a:gd name="connsiteX6055" fmla="*/ 11621206 w 13768337"/>
              <a:gd name="connsiteY6055" fmla="*/ 1397051 h 5071335"/>
              <a:gd name="connsiteX6056" fmla="*/ 11574867 w 13768337"/>
              <a:gd name="connsiteY6056" fmla="*/ 1401232 h 5071335"/>
              <a:gd name="connsiteX6057" fmla="*/ 11612402 w 13768337"/>
              <a:gd name="connsiteY6057" fmla="*/ 1421022 h 5071335"/>
              <a:gd name="connsiteX6058" fmla="*/ 11623523 w 13768337"/>
              <a:gd name="connsiteY6058" fmla="*/ 1397051 h 5071335"/>
              <a:gd name="connsiteX6059" fmla="*/ 11621206 w 13768337"/>
              <a:gd name="connsiteY6059" fmla="*/ 1397051 h 5071335"/>
              <a:gd name="connsiteX6060" fmla="*/ 1748935 w 13768337"/>
              <a:gd name="connsiteY6060" fmla="*/ 1387910 h 5071335"/>
              <a:gd name="connsiteX6061" fmla="*/ 1752178 w 13768337"/>
              <a:gd name="connsiteY6061" fmla="*/ 1409790 h 5071335"/>
              <a:gd name="connsiteX6062" fmla="*/ 1780909 w 13768337"/>
              <a:gd name="connsiteY6062" fmla="*/ 1409790 h 5071335"/>
              <a:gd name="connsiteX6063" fmla="*/ 1756812 w 13768337"/>
              <a:gd name="connsiteY6063" fmla="*/ 1415503 h 5071335"/>
              <a:gd name="connsiteX6064" fmla="*/ 1780909 w 13768337"/>
              <a:gd name="connsiteY6064" fmla="*/ 1430416 h 5071335"/>
              <a:gd name="connsiteX6065" fmla="*/ 1825858 w 13768337"/>
              <a:gd name="connsiteY6065" fmla="*/ 1415503 h 5071335"/>
              <a:gd name="connsiteX6066" fmla="*/ 1785543 w 13768337"/>
              <a:gd name="connsiteY6066" fmla="*/ 1452852 h 5071335"/>
              <a:gd name="connsiteX6067" fmla="*/ 1766544 w 13768337"/>
              <a:gd name="connsiteY6067" fmla="*/ 1430416 h 5071335"/>
              <a:gd name="connsiteX6068" fmla="*/ 1739666 w 13768337"/>
              <a:gd name="connsiteY6068" fmla="*/ 1441564 h 5071335"/>
              <a:gd name="connsiteX6069" fmla="*/ 1752178 w 13768337"/>
              <a:gd name="connsiteY6069" fmla="*/ 1435988 h 5071335"/>
              <a:gd name="connsiteX6070" fmla="*/ 1734106 w 13768337"/>
              <a:gd name="connsiteY6070" fmla="*/ 1425258 h 5071335"/>
              <a:gd name="connsiteX6071" fmla="*/ 1752178 w 13768337"/>
              <a:gd name="connsiteY6071" fmla="*/ 1419685 h 5071335"/>
              <a:gd name="connsiteX6072" fmla="*/ 1702595 w 13768337"/>
              <a:gd name="connsiteY6072" fmla="*/ 1415503 h 5071335"/>
              <a:gd name="connsiteX6073" fmla="*/ 1724839 w 13768337"/>
              <a:gd name="connsiteY6073" fmla="*/ 1392927 h 5071335"/>
              <a:gd name="connsiteX6074" fmla="*/ 1744300 w 13768337"/>
              <a:gd name="connsiteY6074" fmla="*/ 1409790 h 5071335"/>
              <a:gd name="connsiteX6075" fmla="*/ 1748935 w 13768337"/>
              <a:gd name="connsiteY6075" fmla="*/ 1387910 h 5071335"/>
              <a:gd name="connsiteX6076" fmla="*/ 2932443 w 13768337"/>
              <a:gd name="connsiteY6076" fmla="*/ 1383590 h 5071335"/>
              <a:gd name="connsiteX6077" fmla="*/ 2928273 w 13768337"/>
              <a:gd name="connsiteY6077" fmla="*/ 1413552 h 5071335"/>
              <a:gd name="connsiteX6078" fmla="*/ 2948199 w 13768337"/>
              <a:gd name="connsiteY6078" fmla="*/ 1415782 h 5071335"/>
              <a:gd name="connsiteX6079" fmla="*/ 2897225 w 13768337"/>
              <a:gd name="connsiteY6079" fmla="*/ 1430416 h 5071335"/>
              <a:gd name="connsiteX6080" fmla="*/ 2892127 w 13768337"/>
              <a:gd name="connsiteY6080" fmla="*/ 1421078 h 5071335"/>
              <a:gd name="connsiteX6081" fmla="*/ 2899543 w 13768337"/>
              <a:gd name="connsiteY6081" fmla="*/ 1413552 h 5071335"/>
              <a:gd name="connsiteX6082" fmla="*/ 2893055 w 13768337"/>
              <a:gd name="connsiteY6082" fmla="*/ 1410207 h 5071335"/>
              <a:gd name="connsiteX6083" fmla="*/ 2932443 w 13768337"/>
              <a:gd name="connsiteY6083" fmla="*/ 1383590 h 5071335"/>
              <a:gd name="connsiteX6084" fmla="*/ 11617961 w 13768337"/>
              <a:gd name="connsiteY6084" fmla="*/ 1383394 h 5071335"/>
              <a:gd name="connsiteX6085" fmla="*/ 11602206 w 13768337"/>
              <a:gd name="connsiteY6085" fmla="*/ 1389526 h 5071335"/>
              <a:gd name="connsiteX6086" fmla="*/ 11623986 w 13768337"/>
              <a:gd name="connsiteY6086" fmla="*/ 1388690 h 5071335"/>
              <a:gd name="connsiteX6087" fmla="*/ 11617961 w 13768337"/>
              <a:gd name="connsiteY6087" fmla="*/ 1383394 h 5071335"/>
              <a:gd name="connsiteX6088" fmla="*/ 2347177 w 13768337"/>
              <a:gd name="connsiteY6088" fmla="*/ 1371325 h 5071335"/>
              <a:gd name="connsiteX6089" fmla="*/ 2364786 w 13768337"/>
              <a:gd name="connsiteY6089" fmla="*/ 1377040 h 5071335"/>
              <a:gd name="connsiteX6090" fmla="*/ 2364786 w 13768337"/>
              <a:gd name="connsiteY6090" fmla="*/ 1400035 h 5071335"/>
              <a:gd name="connsiteX6091" fmla="*/ 2334665 w 13768337"/>
              <a:gd name="connsiteY6091" fmla="*/ 1382614 h 5071335"/>
              <a:gd name="connsiteX6092" fmla="*/ 2347177 w 13768337"/>
              <a:gd name="connsiteY6092" fmla="*/ 1371325 h 5071335"/>
              <a:gd name="connsiteX6093" fmla="*/ 2425026 w 13768337"/>
              <a:gd name="connsiteY6093" fmla="*/ 1371046 h 5071335"/>
              <a:gd name="connsiteX6094" fmla="*/ 2439855 w 13768337"/>
              <a:gd name="connsiteY6094" fmla="*/ 1373694 h 5071335"/>
              <a:gd name="connsiteX6095" fmla="*/ 2434294 w 13768337"/>
              <a:gd name="connsiteY6095" fmla="*/ 1395714 h 5071335"/>
              <a:gd name="connsiteX6096" fmla="*/ 2413441 w 13768337"/>
              <a:gd name="connsiteY6096" fmla="*/ 1379408 h 5071335"/>
              <a:gd name="connsiteX6097" fmla="*/ 2425026 w 13768337"/>
              <a:gd name="connsiteY6097" fmla="*/ 1371046 h 5071335"/>
              <a:gd name="connsiteX6098" fmla="*/ 2655334 w 13768337"/>
              <a:gd name="connsiteY6098" fmla="*/ 1367703 h 5071335"/>
              <a:gd name="connsiteX6099" fmla="*/ 2663675 w 13768337"/>
              <a:gd name="connsiteY6099" fmla="*/ 1372858 h 5071335"/>
              <a:gd name="connsiteX6100" fmla="*/ 2650236 w 13768337"/>
              <a:gd name="connsiteY6100" fmla="*/ 1372858 h 5071335"/>
              <a:gd name="connsiteX6101" fmla="*/ 2655334 w 13768337"/>
              <a:gd name="connsiteY6101" fmla="*/ 1367703 h 5071335"/>
              <a:gd name="connsiteX6102" fmla="*/ 2500560 w 13768337"/>
              <a:gd name="connsiteY6102" fmla="*/ 1367703 h 5071335"/>
              <a:gd name="connsiteX6103" fmla="*/ 2586751 w 13768337"/>
              <a:gd name="connsiteY6103" fmla="*/ 1379408 h 5071335"/>
              <a:gd name="connsiteX6104" fmla="*/ 2582118 w 13768337"/>
              <a:gd name="connsiteY6104" fmla="*/ 1389164 h 5071335"/>
              <a:gd name="connsiteX6105" fmla="*/ 2478316 w 13768337"/>
              <a:gd name="connsiteY6105" fmla="*/ 1377875 h 5071335"/>
              <a:gd name="connsiteX6106" fmla="*/ 2500560 w 13768337"/>
              <a:gd name="connsiteY6106" fmla="*/ 1367703 h 5071335"/>
              <a:gd name="connsiteX6107" fmla="*/ 2721135 w 13768337"/>
              <a:gd name="connsiteY6107" fmla="*/ 1349446 h 5071335"/>
              <a:gd name="connsiteX6108" fmla="*/ 2765158 w 13768337"/>
              <a:gd name="connsiteY6108" fmla="*/ 1353209 h 5071335"/>
              <a:gd name="connsiteX6109" fmla="*/ 2751256 w 13768337"/>
              <a:gd name="connsiteY6109" fmla="*/ 1383590 h 5071335"/>
              <a:gd name="connsiteX6110" fmla="*/ 2710478 w 13768337"/>
              <a:gd name="connsiteY6110" fmla="*/ 1357946 h 5071335"/>
              <a:gd name="connsiteX6111" fmla="*/ 2721135 w 13768337"/>
              <a:gd name="connsiteY6111" fmla="*/ 1349446 h 5071335"/>
              <a:gd name="connsiteX6112" fmla="*/ 2647456 w 13768337"/>
              <a:gd name="connsiteY6112" fmla="*/ 1347077 h 5071335"/>
              <a:gd name="connsiteX6113" fmla="*/ 2683601 w 13768337"/>
              <a:gd name="connsiteY6113" fmla="*/ 1347077 h 5071335"/>
              <a:gd name="connsiteX6114" fmla="*/ 2655334 w 13768337"/>
              <a:gd name="connsiteY6114" fmla="*/ 1367703 h 5071335"/>
              <a:gd name="connsiteX6115" fmla="*/ 2660430 w 13768337"/>
              <a:gd name="connsiteY6115" fmla="*/ 1362546 h 5071335"/>
              <a:gd name="connsiteX6116" fmla="*/ 2611774 w 13768337"/>
              <a:gd name="connsiteY6116" fmla="*/ 1357390 h 5071335"/>
              <a:gd name="connsiteX6117" fmla="*/ 2647456 w 13768337"/>
              <a:gd name="connsiteY6117" fmla="*/ 1347077 h 5071335"/>
              <a:gd name="connsiteX6118" fmla="*/ 11581817 w 13768337"/>
              <a:gd name="connsiteY6118" fmla="*/ 1345627 h 5071335"/>
              <a:gd name="connsiteX6119" fmla="*/ 11579036 w 13768337"/>
              <a:gd name="connsiteY6119" fmla="*/ 1352595 h 5071335"/>
              <a:gd name="connsiteX6120" fmla="*/ 11584598 w 13768337"/>
              <a:gd name="connsiteY6120" fmla="*/ 1345627 h 5071335"/>
              <a:gd name="connsiteX6121" fmla="*/ 11581817 w 13768337"/>
              <a:gd name="connsiteY6121" fmla="*/ 1345627 h 5071335"/>
              <a:gd name="connsiteX6122" fmla="*/ 2000558 w 13768337"/>
              <a:gd name="connsiteY6122" fmla="*/ 1340109 h 5071335"/>
              <a:gd name="connsiteX6123" fmla="*/ 2058018 w 13768337"/>
              <a:gd name="connsiteY6123" fmla="*/ 1350003 h 5071335"/>
              <a:gd name="connsiteX6124" fmla="*/ 1988973 w 13768337"/>
              <a:gd name="connsiteY6124" fmla="*/ 1344708 h 5071335"/>
              <a:gd name="connsiteX6125" fmla="*/ 2000558 w 13768337"/>
              <a:gd name="connsiteY6125" fmla="*/ 1340109 h 5071335"/>
              <a:gd name="connsiteX6126" fmla="*/ 1353660 w 13768337"/>
              <a:gd name="connsiteY6126" fmla="*/ 1337879 h 5071335"/>
              <a:gd name="connsiteX6127" fmla="*/ 1371268 w 13768337"/>
              <a:gd name="connsiteY6127" fmla="*/ 1337879 h 5071335"/>
              <a:gd name="connsiteX6128" fmla="*/ 1371268 w 13768337"/>
              <a:gd name="connsiteY6128" fmla="*/ 1354741 h 5071335"/>
              <a:gd name="connsiteX6129" fmla="*/ 1353660 w 13768337"/>
              <a:gd name="connsiteY6129" fmla="*/ 1337879 h 5071335"/>
              <a:gd name="connsiteX6130" fmla="*/ 1969974 w 13768337"/>
              <a:gd name="connsiteY6130" fmla="*/ 1330772 h 5071335"/>
              <a:gd name="connsiteX6131" fmla="*/ 1983876 w 13768337"/>
              <a:gd name="connsiteY6131" fmla="*/ 1337879 h 5071335"/>
              <a:gd name="connsiteX6132" fmla="*/ 1969974 w 13768337"/>
              <a:gd name="connsiteY6132" fmla="*/ 1330772 h 5071335"/>
              <a:gd name="connsiteX6133" fmla="*/ 1931976 w 13768337"/>
              <a:gd name="connsiteY6133" fmla="*/ 1329796 h 5071335"/>
              <a:gd name="connsiteX6134" fmla="*/ 1959316 w 13768337"/>
              <a:gd name="connsiteY6134" fmla="*/ 1338714 h 5071335"/>
              <a:gd name="connsiteX6135" fmla="*/ 1924562 w 13768337"/>
              <a:gd name="connsiteY6135" fmla="*/ 1333977 h 5071335"/>
              <a:gd name="connsiteX6136" fmla="*/ 1931976 w 13768337"/>
              <a:gd name="connsiteY6136" fmla="*/ 1329796 h 5071335"/>
              <a:gd name="connsiteX6137" fmla="*/ 2648383 w 13768337"/>
              <a:gd name="connsiteY6137" fmla="*/ 1317671 h 5071335"/>
              <a:gd name="connsiteX6138" fmla="*/ 2660894 w 13768337"/>
              <a:gd name="connsiteY6138" fmla="*/ 1333977 h 5071335"/>
              <a:gd name="connsiteX6139" fmla="*/ 2652090 w 13768337"/>
              <a:gd name="connsiteY6139" fmla="*/ 1328959 h 5071335"/>
              <a:gd name="connsiteX6140" fmla="*/ 2631700 w 13768337"/>
              <a:gd name="connsiteY6140" fmla="*/ 1326033 h 5071335"/>
              <a:gd name="connsiteX6141" fmla="*/ 2648383 w 13768337"/>
              <a:gd name="connsiteY6141" fmla="*/ 1317671 h 5071335"/>
              <a:gd name="connsiteX6142" fmla="*/ 1887026 w 13768337"/>
              <a:gd name="connsiteY6142" fmla="*/ 1316835 h 5071335"/>
              <a:gd name="connsiteX6143" fmla="*/ 1905099 w 13768337"/>
              <a:gd name="connsiteY6143" fmla="*/ 1330214 h 5071335"/>
              <a:gd name="connsiteX6144" fmla="*/ 1885172 w 13768337"/>
              <a:gd name="connsiteY6144" fmla="*/ 1328959 h 5071335"/>
              <a:gd name="connsiteX6145" fmla="*/ 1887026 w 13768337"/>
              <a:gd name="connsiteY6145" fmla="*/ 1316835 h 5071335"/>
              <a:gd name="connsiteX6146" fmla="*/ 1317052 w 13768337"/>
              <a:gd name="connsiteY6146" fmla="*/ 1315859 h 5071335"/>
              <a:gd name="connsiteX6147" fmla="*/ 1351343 w 13768337"/>
              <a:gd name="connsiteY6147" fmla="*/ 1320459 h 5071335"/>
              <a:gd name="connsiteX6148" fmla="*/ 1319832 w 13768337"/>
              <a:gd name="connsiteY6148" fmla="*/ 1346101 h 5071335"/>
              <a:gd name="connsiteX6149" fmla="*/ 1292029 w 13768337"/>
              <a:gd name="connsiteY6149" fmla="*/ 1325616 h 5071335"/>
              <a:gd name="connsiteX6150" fmla="*/ 1317052 w 13768337"/>
              <a:gd name="connsiteY6150" fmla="*/ 1315859 h 5071335"/>
              <a:gd name="connsiteX6151" fmla="*/ 2892127 w 13768337"/>
              <a:gd name="connsiteY6151" fmla="*/ 1312654 h 5071335"/>
              <a:gd name="connsiteX6152" fmla="*/ 2872665 w 13768337"/>
              <a:gd name="connsiteY6152" fmla="*/ 1319065 h 5071335"/>
              <a:gd name="connsiteX6153" fmla="*/ 2892127 w 13768337"/>
              <a:gd name="connsiteY6153" fmla="*/ 1312654 h 5071335"/>
              <a:gd name="connsiteX6154" fmla="*/ 1462093 w 13768337"/>
              <a:gd name="connsiteY6154" fmla="*/ 1308753 h 5071335"/>
              <a:gd name="connsiteX6155" fmla="*/ 1514920 w 13768337"/>
              <a:gd name="connsiteY6155" fmla="*/ 1313909 h 5071335"/>
              <a:gd name="connsiteX6156" fmla="*/ 1501019 w 13768337"/>
              <a:gd name="connsiteY6156" fmla="*/ 1329796 h 5071335"/>
              <a:gd name="connsiteX6157" fmla="*/ 1466264 w 13768337"/>
              <a:gd name="connsiteY6157" fmla="*/ 1335510 h 5071335"/>
              <a:gd name="connsiteX6158" fmla="*/ 1462093 w 13768337"/>
              <a:gd name="connsiteY6158" fmla="*/ 1308753 h 5071335"/>
              <a:gd name="connsiteX6159" fmla="*/ 1437071 w 13768337"/>
              <a:gd name="connsiteY6159" fmla="*/ 1308753 h 5071335"/>
              <a:gd name="connsiteX6160" fmla="*/ 1460240 w 13768337"/>
              <a:gd name="connsiteY6160" fmla="*/ 1330772 h 5071335"/>
              <a:gd name="connsiteX6161" fmla="*/ 1455606 w 13768337"/>
              <a:gd name="connsiteY6161" fmla="*/ 1342061 h 5071335"/>
              <a:gd name="connsiteX6162" fmla="*/ 1446802 w 13768337"/>
              <a:gd name="connsiteY6162" fmla="*/ 1342061 h 5071335"/>
              <a:gd name="connsiteX6163" fmla="*/ 1432437 w 13768337"/>
              <a:gd name="connsiteY6163" fmla="*/ 1330772 h 5071335"/>
              <a:gd name="connsiteX6164" fmla="*/ 1437071 w 13768337"/>
              <a:gd name="connsiteY6164" fmla="*/ 1308753 h 5071335"/>
              <a:gd name="connsiteX6165" fmla="*/ 2494072 w 13768337"/>
              <a:gd name="connsiteY6165" fmla="*/ 1300252 h 5071335"/>
              <a:gd name="connsiteX6166" fmla="*/ 2557094 w 13768337"/>
              <a:gd name="connsiteY6166" fmla="*/ 1311122 h 5071335"/>
              <a:gd name="connsiteX6167" fmla="*/ 2562192 w 13768337"/>
              <a:gd name="connsiteY6167" fmla="*/ 1321294 h 5071335"/>
              <a:gd name="connsiteX6168" fmla="*/ 2535316 w 13768337"/>
              <a:gd name="connsiteY6168" fmla="*/ 1341084 h 5071335"/>
              <a:gd name="connsiteX6169" fmla="*/ 2607605 w 13768337"/>
              <a:gd name="connsiteY6169" fmla="*/ 1311122 h 5071335"/>
              <a:gd name="connsiteX6170" fmla="*/ 2593238 w 13768337"/>
              <a:gd name="connsiteY6170" fmla="*/ 1361571 h 5071335"/>
              <a:gd name="connsiteX6171" fmla="*/ 2566825 w 13768337"/>
              <a:gd name="connsiteY6171" fmla="*/ 1366866 h 5071335"/>
              <a:gd name="connsiteX6172" fmla="*/ 2494536 w 13768337"/>
              <a:gd name="connsiteY6172" fmla="*/ 1346101 h 5071335"/>
              <a:gd name="connsiteX6173" fmla="*/ 2535316 w 13768337"/>
              <a:gd name="connsiteY6173" fmla="*/ 1316277 h 5071335"/>
              <a:gd name="connsiteX6174" fmla="*/ 2521413 w 13768337"/>
              <a:gd name="connsiteY6174" fmla="*/ 1335510 h 5071335"/>
              <a:gd name="connsiteX6175" fmla="*/ 2508900 w 13768337"/>
              <a:gd name="connsiteY6175" fmla="*/ 1311122 h 5071335"/>
              <a:gd name="connsiteX6176" fmla="*/ 2439392 w 13768337"/>
              <a:gd name="connsiteY6176" fmla="*/ 1316277 h 5071335"/>
              <a:gd name="connsiteX6177" fmla="*/ 2393980 w 13768337"/>
              <a:gd name="connsiteY6177" fmla="*/ 1316277 h 5071335"/>
              <a:gd name="connsiteX6178" fmla="*/ 2433368 w 13768337"/>
              <a:gd name="connsiteY6178" fmla="*/ 1313490 h 5071335"/>
              <a:gd name="connsiteX6179" fmla="*/ 2489901 w 13768337"/>
              <a:gd name="connsiteY6179" fmla="*/ 1314745 h 5071335"/>
              <a:gd name="connsiteX6180" fmla="*/ 2494072 w 13768337"/>
              <a:gd name="connsiteY6180" fmla="*/ 1300252 h 5071335"/>
              <a:gd name="connsiteX6181" fmla="*/ 12174034 w 13768337"/>
              <a:gd name="connsiteY6181" fmla="*/ 1298802 h 5071335"/>
              <a:gd name="connsiteX6182" fmla="*/ 12189327 w 13768337"/>
              <a:gd name="connsiteY6182" fmla="*/ 1314271 h 5071335"/>
              <a:gd name="connsiteX6183" fmla="*/ 12189327 w 13768337"/>
              <a:gd name="connsiteY6183" fmla="*/ 1339077 h 5071335"/>
              <a:gd name="connsiteX6184" fmla="*/ 12176352 w 13768337"/>
              <a:gd name="connsiteY6184" fmla="*/ 1340331 h 5071335"/>
              <a:gd name="connsiteX6185" fmla="*/ 12159670 w 13768337"/>
              <a:gd name="connsiteY6185" fmla="*/ 1337683 h 5071335"/>
              <a:gd name="connsiteX6186" fmla="*/ 12154571 w 13768337"/>
              <a:gd name="connsiteY6186" fmla="*/ 1320820 h 5071335"/>
              <a:gd name="connsiteX6187" fmla="*/ 12174034 w 13768337"/>
              <a:gd name="connsiteY6187" fmla="*/ 1298802 h 5071335"/>
              <a:gd name="connsiteX6188" fmla="*/ 11686545 w 13768337"/>
              <a:gd name="connsiteY6188" fmla="*/ 1298802 h 5071335"/>
              <a:gd name="connsiteX6189" fmla="*/ 11696276 w 13768337"/>
              <a:gd name="connsiteY6189" fmla="*/ 1321378 h 5071335"/>
              <a:gd name="connsiteX6190" fmla="*/ 11681446 w 13768337"/>
              <a:gd name="connsiteY6190" fmla="*/ 1315107 h 5071335"/>
              <a:gd name="connsiteX6191" fmla="*/ 11686545 w 13768337"/>
              <a:gd name="connsiteY6191" fmla="*/ 1298802 h 5071335"/>
              <a:gd name="connsiteX6192" fmla="*/ 1740594 w 13768337"/>
              <a:gd name="connsiteY6192" fmla="*/ 1292865 h 5071335"/>
              <a:gd name="connsiteX6193" fmla="*/ 1761446 w 13768337"/>
              <a:gd name="connsiteY6193" fmla="*/ 1300809 h 5071335"/>
              <a:gd name="connsiteX6194" fmla="*/ 1737350 w 13768337"/>
              <a:gd name="connsiteY6194" fmla="*/ 1298022 h 5071335"/>
              <a:gd name="connsiteX6195" fmla="*/ 1740594 w 13768337"/>
              <a:gd name="connsiteY6195" fmla="*/ 1292865 h 5071335"/>
              <a:gd name="connsiteX6196" fmla="*/ 11672643 w 13768337"/>
              <a:gd name="connsiteY6196" fmla="*/ 1292670 h 5071335"/>
              <a:gd name="connsiteX6197" fmla="*/ 11685154 w 13768337"/>
              <a:gd name="connsiteY6197" fmla="*/ 1295596 h 5071335"/>
              <a:gd name="connsiteX6198" fmla="*/ 11665691 w 13768337"/>
              <a:gd name="connsiteY6198" fmla="*/ 1302983 h 5071335"/>
              <a:gd name="connsiteX6199" fmla="*/ 11672643 w 13768337"/>
              <a:gd name="connsiteY6199" fmla="*/ 1292670 h 5071335"/>
              <a:gd name="connsiteX6200" fmla="*/ 1851808 w 13768337"/>
              <a:gd name="connsiteY6200" fmla="*/ 1262903 h 5071335"/>
              <a:gd name="connsiteX6201" fmla="*/ 1865710 w 13768337"/>
              <a:gd name="connsiteY6201" fmla="*/ 1274191 h 5071335"/>
              <a:gd name="connsiteX6202" fmla="*/ 1816126 w 13768337"/>
              <a:gd name="connsiteY6202" fmla="*/ 1290496 h 5071335"/>
              <a:gd name="connsiteX6203" fmla="*/ 1816126 w 13768337"/>
              <a:gd name="connsiteY6203" fmla="*/ 1268477 h 5071335"/>
              <a:gd name="connsiteX6204" fmla="*/ 1851808 w 13768337"/>
              <a:gd name="connsiteY6204" fmla="*/ 1262903 h 5071335"/>
              <a:gd name="connsiteX6205" fmla="*/ 11567453 w 13768337"/>
              <a:gd name="connsiteY6205" fmla="*/ 1259083 h 5071335"/>
              <a:gd name="connsiteX6206" fmla="*/ 11569306 w 13768337"/>
              <a:gd name="connsiteY6206" fmla="*/ 1262429 h 5071335"/>
              <a:gd name="connsiteX6207" fmla="*/ 11566062 w 13768337"/>
              <a:gd name="connsiteY6207" fmla="*/ 1270651 h 5071335"/>
              <a:gd name="connsiteX6208" fmla="*/ 11536869 w 13768337"/>
              <a:gd name="connsiteY6208" fmla="*/ 1277201 h 5071335"/>
              <a:gd name="connsiteX6209" fmla="*/ 11552160 w 13768337"/>
              <a:gd name="connsiteY6209" fmla="*/ 1298244 h 5071335"/>
              <a:gd name="connsiteX6210" fmla="*/ 11558647 w 13768337"/>
              <a:gd name="connsiteY6210" fmla="*/ 1299220 h 5071335"/>
              <a:gd name="connsiteX6211" fmla="*/ 11560964 w 13768337"/>
              <a:gd name="connsiteY6211" fmla="*/ 1308140 h 5071335"/>
              <a:gd name="connsiteX6212" fmla="*/ 11564208 w 13768337"/>
              <a:gd name="connsiteY6212" fmla="*/ 1312877 h 5071335"/>
              <a:gd name="connsiteX6213" fmla="*/ 11571160 w 13768337"/>
              <a:gd name="connsiteY6213" fmla="*/ 1310507 h 5071335"/>
              <a:gd name="connsiteX6214" fmla="*/ 11581817 w 13768337"/>
              <a:gd name="connsiteY6214" fmla="*/ 1265076 h 5071335"/>
              <a:gd name="connsiteX6215" fmla="*/ 11567453 w 13768337"/>
              <a:gd name="connsiteY6215" fmla="*/ 1259083 h 5071335"/>
              <a:gd name="connsiteX6216" fmla="*/ 11209712 w 13768337"/>
              <a:gd name="connsiteY6216" fmla="*/ 1251419 h 5071335"/>
              <a:gd name="connsiteX6217" fmla="*/ 11149470 w 13768337"/>
              <a:gd name="connsiteY6217" fmla="*/ 1269257 h 5071335"/>
              <a:gd name="connsiteX6218" fmla="*/ 11209712 w 13768337"/>
              <a:gd name="connsiteY6218" fmla="*/ 1251419 h 5071335"/>
              <a:gd name="connsiteX6219" fmla="*/ 2360615 w 13768337"/>
              <a:gd name="connsiteY6219" fmla="*/ 1251196 h 5071335"/>
              <a:gd name="connsiteX6220" fmla="*/ 2478316 w 13768337"/>
              <a:gd name="connsiteY6220" fmla="*/ 1256909 h 5071335"/>
              <a:gd name="connsiteX6221" fmla="*/ 2450977 w 13768337"/>
              <a:gd name="connsiteY6221" fmla="*/ 1261927 h 5071335"/>
              <a:gd name="connsiteX6222" fmla="*/ 2450977 w 13768337"/>
              <a:gd name="connsiteY6222" fmla="*/ 1282413 h 5071335"/>
              <a:gd name="connsiteX6223" fmla="*/ 2436611 w 13768337"/>
              <a:gd name="connsiteY6223" fmla="*/ 1288127 h 5071335"/>
              <a:gd name="connsiteX6224" fmla="*/ 2441245 w 13768337"/>
              <a:gd name="connsiteY6224" fmla="*/ 1267083 h 5071335"/>
              <a:gd name="connsiteX6225" fmla="*/ 2322153 w 13768337"/>
              <a:gd name="connsiteY6225" fmla="*/ 1288127 h 5071335"/>
              <a:gd name="connsiteX6226" fmla="*/ 2245693 w 13768337"/>
              <a:gd name="connsiteY6226" fmla="*/ 1277396 h 5071335"/>
              <a:gd name="connsiteX6227" fmla="*/ 2360615 w 13768337"/>
              <a:gd name="connsiteY6227" fmla="*/ 1251196 h 5071335"/>
              <a:gd name="connsiteX6228" fmla="*/ 1950974 w 13768337"/>
              <a:gd name="connsiteY6228" fmla="*/ 1250778 h 5071335"/>
              <a:gd name="connsiteX6229" fmla="*/ 1965803 w 13768337"/>
              <a:gd name="connsiteY6229" fmla="*/ 1288127 h 5071335"/>
              <a:gd name="connsiteX6230" fmla="*/ 1946340 w 13768337"/>
              <a:gd name="connsiteY6230" fmla="*/ 1288127 h 5071335"/>
              <a:gd name="connsiteX6231" fmla="*/ 1950974 w 13768337"/>
              <a:gd name="connsiteY6231" fmla="*/ 1250778 h 5071335"/>
              <a:gd name="connsiteX6232" fmla="*/ 11525746 w 13768337"/>
              <a:gd name="connsiteY6232" fmla="*/ 1250583 h 5071335"/>
              <a:gd name="connsiteX6233" fmla="*/ 11511845 w 13768337"/>
              <a:gd name="connsiteY6233" fmla="*/ 1283751 h 5071335"/>
              <a:gd name="connsiteX6234" fmla="*/ 11525746 w 13768337"/>
              <a:gd name="connsiteY6234" fmla="*/ 1250583 h 5071335"/>
              <a:gd name="connsiteX6235" fmla="*/ 11492383 w 13768337"/>
              <a:gd name="connsiteY6235" fmla="*/ 1248911 h 5071335"/>
              <a:gd name="connsiteX6236" fmla="*/ 11487748 w 13768337"/>
              <a:gd name="connsiteY6236" fmla="*/ 1249050 h 5071335"/>
              <a:gd name="connsiteX6237" fmla="*/ 11401093 w 13768337"/>
              <a:gd name="connsiteY6237" fmla="*/ 1287931 h 5071335"/>
              <a:gd name="connsiteX6238" fmla="*/ 11433531 w 13768337"/>
              <a:gd name="connsiteY6238" fmla="*/ 1298244 h 5071335"/>
              <a:gd name="connsiteX6239" fmla="*/ 11436311 w 13768337"/>
              <a:gd name="connsiteY6239" fmla="*/ 1281939 h 5071335"/>
              <a:gd name="connsiteX6240" fmla="*/ 11444188 w 13768337"/>
              <a:gd name="connsiteY6240" fmla="*/ 1287096 h 5071335"/>
              <a:gd name="connsiteX6241" fmla="*/ 11467823 w 13768337"/>
              <a:gd name="connsiteY6241" fmla="*/ 1287096 h 5071335"/>
              <a:gd name="connsiteX6242" fmla="*/ 11462261 w 13768337"/>
              <a:gd name="connsiteY6242" fmla="*/ 1293227 h 5071335"/>
              <a:gd name="connsiteX6243" fmla="*/ 11488675 w 13768337"/>
              <a:gd name="connsiteY6243" fmla="*/ 1295875 h 5071335"/>
              <a:gd name="connsiteX6244" fmla="*/ 11500259 w 13768337"/>
              <a:gd name="connsiteY6244" fmla="*/ 1255878 h 5071335"/>
              <a:gd name="connsiteX6245" fmla="*/ 11492383 w 13768337"/>
              <a:gd name="connsiteY6245" fmla="*/ 1248911 h 5071335"/>
              <a:gd name="connsiteX6246" fmla="*/ 10486816 w 13768337"/>
              <a:gd name="connsiteY6246" fmla="*/ 1227170 h 5071335"/>
              <a:gd name="connsiteX6247" fmla="*/ 10490060 w 13768337"/>
              <a:gd name="connsiteY6247" fmla="*/ 1234278 h 5071335"/>
              <a:gd name="connsiteX6248" fmla="*/ 10473842 w 13768337"/>
              <a:gd name="connsiteY6248" fmla="*/ 1231351 h 5071335"/>
              <a:gd name="connsiteX6249" fmla="*/ 10486816 w 13768337"/>
              <a:gd name="connsiteY6249" fmla="*/ 1227170 h 5071335"/>
              <a:gd name="connsiteX6250" fmla="*/ 1939389 w 13768337"/>
              <a:gd name="connsiteY6250" fmla="*/ 1221652 h 5071335"/>
              <a:gd name="connsiteX6251" fmla="*/ 1942633 w 13768337"/>
              <a:gd name="connsiteY6251" fmla="*/ 1237678 h 5071335"/>
              <a:gd name="connsiteX6252" fmla="*/ 1994070 w 13768337"/>
              <a:gd name="connsiteY6252" fmla="*/ 1231965 h 5071335"/>
              <a:gd name="connsiteX6253" fmla="*/ 1939389 w 13768337"/>
              <a:gd name="connsiteY6253" fmla="*/ 1221652 h 5071335"/>
              <a:gd name="connsiteX6254" fmla="*/ 11566988 w 13768337"/>
              <a:gd name="connsiteY6254" fmla="*/ 1218251 h 5071335"/>
              <a:gd name="connsiteX6255" fmla="*/ 11561428 w 13768337"/>
              <a:gd name="connsiteY6255" fmla="*/ 1219784 h 5071335"/>
              <a:gd name="connsiteX6256" fmla="*/ 11558184 w 13768337"/>
              <a:gd name="connsiteY6256" fmla="*/ 1247796 h 5071335"/>
              <a:gd name="connsiteX6257" fmla="*/ 11579964 w 13768337"/>
              <a:gd name="connsiteY6257" fmla="*/ 1222013 h 5071335"/>
              <a:gd name="connsiteX6258" fmla="*/ 11571160 w 13768337"/>
              <a:gd name="connsiteY6258" fmla="*/ 1219227 h 5071335"/>
              <a:gd name="connsiteX6259" fmla="*/ 11566988 w 13768337"/>
              <a:gd name="connsiteY6259" fmla="*/ 1218251 h 5071335"/>
              <a:gd name="connsiteX6260" fmla="*/ 11439092 w 13768337"/>
              <a:gd name="connsiteY6260" fmla="*/ 1215603 h 5071335"/>
              <a:gd name="connsiteX6261" fmla="*/ 11431677 w 13768337"/>
              <a:gd name="connsiteY6261" fmla="*/ 1226194 h 5071335"/>
              <a:gd name="connsiteX6262" fmla="*/ 11450678 w 13768337"/>
              <a:gd name="connsiteY6262" fmla="*/ 1215603 h 5071335"/>
              <a:gd name="connsiteX6263" fmla="*/ 11439092 w 13768337"/>
              <a:gd name="connsiteY6263" fmla="*/ 1215603 h 5071335"/>
              <a:gd name="connsiteX6264" fmla="*/ 11492383 w 13768337"/>
              <a:gd name="connsiteY6264" fmla="*/ 1212676 h 5071335"/>
              <a:gd name="connsiteX6265" fmla="*/ 11470140 w 13768337"/>
              <a:gd name="connsiteY6265" fmla="*/ 1230375 h 5071335"/>
              <a:gd name="connsiteX6266" fmla="*/ 11492383 w 13768337"/>
              <a:gd name="connsiteY6266" fmla="*/ 1212676 h 5071335"/>
              <a:gd name="connsiteX6267" fmla="*/ 11272269 w 13768337"/>
              <a:gd name="connsiteY6267" fmla="*/ 1210307 h 5071335"/>
              <a:gd name="connsiteX6268" fmla="*/ 11259293 w 13768337"/>
              <a:gd name="connsiteY6268" fmla="*/ 1211422 h 5071335"/>
              <a:gd name="connsiteX6269" fmla="*/ 11272269 w 13768337"/>
              <a:gd name="connsiteY6269" fmla="*/ 1210307 h 5071335"/>
              <a:gd name="connsiteX6270" fmla="*/ 2009362 w 13768337"/>
              <a:gd name="connsiteY6270" fmla="*/ 1208134 h 5071335"/>
              <a:gd name="connsiteX6271" fmla="*/ 2043190 w 13768337"/>
              <a:gd name="connsiteY6271" fmla="*/ 1225552 h 5071335"/>
              <a:gd name="connsiteX6272" fmla="*/ 1974144 w 13768337"/>
              <a:gd name="connsiteY6272" fmla="*/ 1220397 h 5071335"/>
              <a:gd name="connsiteX6273" fmla="*/ 2009362 w 13768337"/>
              <a:gd name="connsiteY6273" fmla="*/ 1208134 h 5071335"/>
              <a:gd name="connsiteX6274" fmla="*/ 2545972 w 13768337"/>
              <a:gd name="connsiteY6274" fmla="*/ 1207157 h 5071335"/>
              <a:gd name="connsiteX6275" fmla="*/ 2567289 w 13768337"/>
              <a:gd name="connsiteY6275" fmla="*/ 1226390 h 5071335"/>
              <a:gd name="connsiteX6276" fmla="*/ 2537168 w 13768337"/>
              <a:gd name="connsiteY6276" fmla="*/ 1246597 h 5071335"/>
              <a:gd name="connsiteX6277" fmla="*/ 2537168 w 13768337"/>
              <a:gd name="connsiteY6277" fmla="*/ 1236145 h 5071335"/>
              <a:gd name="connsiteX6278" fmla="*/ 2545972 w 13768337"/>
              <a:gd name="connsiteY6278" fmla="*/ 1207157 h 5071335"/>
              <a:gd name="connsiteX6279" fmla="*/ 11965970 w 13768337"/>
              <a:gd name="connsiteY6279" fmla="*/ 1206824 h 5071335"/>
              <a:gd name="connsiteX6280" fmla="*/ 11971532 w 13768337"/>
              <a:gd name="connsiteY6280" fmla="*/ 1210307 h 5071335"/>
              <a:gd name="connsiteX6281" fmla="*/ 11947435 w 13768337"/>
              <a:gd name="connsiteY6281" fmla="*/ 1221596 h 5071335"/>
              <a:gd name="connsiteX6282" fmla="*/ 11958094 w 13768337"/>
              <a:gd name="connsiteY6282" fmla="*/ 1209332 h 5071335"/>
              <a:gd name="connsiteX6283" fmla="*/ 11965970 w 13768337"/>
              <a:gd name="connsiteY6283" fmla="*/ 1206824 h 5071335"/>
              <a:gd name="connsiteX6284" fmla="*/ 3507208 w 13768337"/>
              <a:gd name="connsiteY6284" fmla="*/ 1205644 h 5071335"/>
              <a:gd name="connsiteX6285" fmla="*/ 3566522 w 13768337"/>
              <a:gd name="connsiteY6285" fmla="*/ 1214982 h 5071335"/>
              <a:gd name="connsiteX6286" fmla="*/ 3507208 w 13768337"/>
              <a:gd name="connsiteY6286" fmla="*/ 1205644 h 5071335"/>
              <a:gd name="connsiteX6287" fmla="*/ 11237978 w 13768337"/>
              <a:gd name="connsiteY6287" fmla="*/ 1202782 h 5071335"/>
              <a:gd name="connsiteX6288" fmla="*/ 11231027 w 13768337"/>
              <a:gd name="connsiteY6288" fmla="*/ 1214070 h 5071335"/>
              <a:gd name="connsiteX6289" fmla="*/ 11252806 w 13768337"/>
              <a:gd name="connsiteY6289" fmla="*/ 1207520 h 5071335"/>
              <a:gd name="connsiteX6290" fmla="*/ 11237978 w 13768337"/>
              <a:gd name="connsiteY6290" fmla="*/ 1202782 h 5071335"/>
              <a:gd name="connsiteX6291" fmla="*/ 10592934 w 13768337"/>
              <a:gd name="connsiteY6291" fmla="*/ 1194838 h 5071335"/>
              <a:gd name="connsiteX6292" fmla="*/ 10578106 w 13768337"/>
              <a:gd name="connsiteY6292" fmla="*/ 1211700 h 5071335"/>
              <a:gd name="connsiteX6293" fmla="*/ 10578106 w 13768337"/>
              <a:gd name="connsiteY6293" fmla="*/ 1196371 h 5071335"/>
              <a:gd name="connsiteX6294" fmla="*/ 11587841 w 13768337"/>
              <a:gd name="connsiteY6294" fmla="*/ 1192469 h 5071335"/>
              <a:gd name="connsiteX6295" fmla="*/ 11578573 w 13768337"/>
              <a:gd name="connsiteY6295" fmla="*/ 1194002 h 5071335"/>
              <a:gd name="connsiteX6296" fmla="*/ 11579964 w 13768337"/>
              <a:gd name="connsiteY6296" fmla="*/ 1214070 h 5071335"/>
              <a:gd name="connsiteX6297" fmla="*/ 11592939 w 13768337"/>
              <a:gd name="connsiteY6297" fmla="*/ 1209053 h 5071335"/>
              <a:gd name="connsiteX6298" fmla="*/ 11587841 w 13768337"/>
              <a:gd name="connsiteY6298" fmla="*/ 1192469 h 5071335"/>
              <a:gd name="connsiteX6299" fmla="*/ 10619811 w 13768337"/>
              <a:gd name="connsiteY6299" fmla="*/ 1190657 h 5071335"/>
              <a:gd name="connsiteX6300" fmla="*/ 10642981 w 13768337"/>
              <a:gd name="connsiteY6300" fmla="*/ 1210307 h 5071335"/>
              <a:gd name="connsiteX6301" fmla="*/ 10619811 w 13768337"/>
              <a:gd name="connsiteY6301" fmla="*/ 1190657 h 5071335"/>
              <a:gd name="connsiteX6302" fmla="*/ 10823241 w 13768337"/>
              <a:gd name="connsiteY6302" fmla="*/ 1189960 h 5071335"/>
              <a:gd name="connsiteX6303" fmla="*/ 10809340 w 13768337"/>
              <a:gd name="connsiteY6303" fmla="*/ 1216996 h 5071335"/>
              <a:gd name="connsiteX6304" fmla="*/ 10841313 w 13768337"/>
              <a:gd name="connsiteY6304" fmla="*/ 1210307 h 5071335"/>
              <a:gd name="connsiteX6305" fmla="*/ 10838534 w 13768337"/>
              <a:gd name="connsiteY6305" fmla="*/ 1194002 h 5071335"/>
              <a:gd name="connsiteX6306" fmla="*/ 10834827 w 13768337"/>
              <a:gd name="connsiteY6306" fmla="*/ 1190378 h 5071335"/>
              <a:gd name="connsiteX6307" fmla="*/ 10823241 w 13768337"/>
              <a:gd name="connsiteY6307" fmla="*/ 1189960 h 5071335"/>
              <a:gd name="connsiteX6308" fmla="*/ 10923798 w 13768337"/>
              <a:gd name="connsiteY6308" fmla="*/ 1188846 h 5071335"/>
              <a:gd name="connsiteX6309" fmla="*/ 10876067 w 13768337"/>
              <a:gd name="connsiteY6309" fmla="*/ 1201946 h 5071335"/>
              <a:gd name="connsiteX6310" fmla="*/ 10937236 w 13768337"/>
              <a:gd name="connsiteY6310" fmla="*/ 1190378 h 5071335"/>
              <a:gd name="connsiteX6311" fmla="*/ 10923798 w 13768337"/>
              <a:gd name="connsiteY6311" fmla="*/ 1188846 h 5071335"/>
              <a:gd name="connsiteX6312" fmla="*/ 11383485 w 13768337"/>
              <a:gd name="connsiteY6312" fmla="*/ 1181459 h 5071335"/>
              <a:gd name="connsiteX6313" fmla="*/ 11374679 w 13768337"/>
              <a:gd name="connsiteY6313" fmla="*/ 1190378 h 5071335"/>
              <a:gd name="connsiteX6314" fmla="*/ 11390435 w 13768337"/>
              <a:gd name="connsiteY6314" fmla="*/ 1192469 h 5071335"/>
              <a:gd name="connsiteX6315" fmla="*/ 11383485 w 13768337"/>
              <a:gd name="connsiteY6315" fmla="*/ 1181459 h 5071335"/>
              <a:gd name="connsiteX6316" fmla="*/ 2462562 w 13768337"/>
              <a:gd name="connsiteY6316" fmla="*/ 1181098 h 5071335"/>
              <a:gd name="connsiteX6317" fmla="*/ 2473220 w 13768337"/>
              <a:gd name="connsiteY6317" fmla="*/ 1184302 h 5071335"/>
              <a:gd name="connsiteX6318" fmla="*/ 2423636 w 13768337"/>
              <a:gd name="connsiteY6318" fmla="*/ 1189319 h 5071335"/>
              <a:gd name="connsiteX6319" fmla="*/ 2462562 w 13768337"/>
              <a:gd name="connsiteY6319" fmla="*/ 1181098 h 5071335"/>
              <a:gd name="connsiteX6320" fmla="*/ 11425653 w 13768337"/>
              <a:gd name="connsiteY6320" fmla="*/ 1178115 h 5071335"/>
              <a:gd name="connsiteX6321" fmla="*/ 11433531 w 13768337"/>
              <a:gd name="connsiteY6321" fmla="*/ 1192469 h 5071335"/>
              <a:gd name="connsiteX6322" fmla="*/ 11427042 w 13768337"/>
              <a:gd name="connsiteY6322" fmla="*/ 1194002 h 5071335"/>
              <a:gd name="connsiteX6323" fmla="*/ 11425653 w 13768337"/>
              <a:gd name="connsiteY6323" fmla="*/ 1178115 h 5071335"/>
              <a:gd name="connsiteX6324" fmla="*/ 11547990 w 13768337"/>
              <a:gd name="connsiteY6324" fmla="*/ 1171425 h 5071335"/>
              <a:gd name="connsiteX6325" fmla="*/ 11543355 w 13768337"/>
              <a:gd name="connsiteY6325" fmla="*/ 1192469 h 5071335"/>
              <a:gd name="connsiteX6326" fmla="*/ 11561428 w 13768337"/>
              <a:gd name="connsiteY6326" fmla="*/ 1179368 h 5071335"/>
              <a:gd name="connsiteX6327" fmla="*/ 11547990 w 13768337"/>
              <a:gd name="connsiteY6327" fmla="*/ 1171425 h 5071335"/>
              <a:gd name="connsiteX6328" fmla="*/ 10972916 w 13768337"/>
              <a:gd name="connsiteY6328" fmla="*/ 1170589 h 5071335"/>
              <a:gd name="connsiteX6329" fmla="*/ 10965503 w 13768337"/>
              <a:gd name="connsiteY6329" fmla="*/ 1179368 h 5071335"/>
              <a:gd name="connsiteX6330" fmla="*/ 10982185 w 13768337"/>
              <a:gd name="connsiteY6330" fmla="*/ 1173794 h 5071335"/>
              <a:gd name="connsiteX6331" fmla="*/ 10972916 w 13768337"/>
              <a:gd name="connsiteY6331" fmla="*/ 1170589 h 5071335"/>
              <a:gd name="connsiteX6332" fmla="*/ 2562192 w 13768337"/>
              <a:gd name="connsiteY6332" fmla="*/ 1159078 h 5071335"/>
              <a:gd name="connsiteX6333" fmla="*/ 2562192 w 13768337"/>
              <a:gd name="connsiteY6333" fmla="*/ 1174826 h 5071335"/>
              <a:gd name="connsiteX6334" fmla="*/ 2507975 w 13768337"/>
              <a:gd name="connsiteY6334" fmla="*/ 1174826 h 5071335"/>
              <a:gd name="connsiteX6335" fmla="*/ 2562192 w 13768337"/>
              <a:gd name="connsiteY6335" fmla="*/ 1159078 h 5071335"/>
              <a:gd name="connsiteX6336" fmla="*/ 1036698 w 13768337"/>
              <a:gd name="connsiteY6336" fmla="*/ 1158241 h 5071335"/>
              <a:gd name="connsiteX6337" fmla="*/ 1057551 w 13768337"/>
              <a:gd name="connsiteY6337" fmla="*/ 1158241 h 5071335"/>
              <a:gd name="connsiteX6338" fmla="*/ 1036698 w 13768337"/>
              <a:gd name="connsiteY6338" fmla="*/ 1158241 h 5071335"/>
              <a:gd name="connsiteX6339" fmla="*/ 11644376 w 13768337"/>
              <a:gd name="connsiteY6339" fmla="*/ 1152751 h 5071335"/>
              <a:gd name="connsiteX6340" fmla="*/ 11652717 w 13768337"/>
              <a:gd name="connsiteY6340" fmla="*/ 1170171 h 5071335"/>
              <a:gd name="connsiteX6341" fmla="*/ 11642059 w 13768337"/>
              <a:gd name="connsiteY6341" fmla="*/ 1182295 h 5071335"/>
              <a:gd name="connsiteX6342" fmla="*/ 11621206 w 13768337"/>
              <a:gd name="connsiteY6342" fmla="*/ 1158047 h 5071335"/>
              <a:gd name="connsiteX6343" fmla="*/ 11644376 w 13768337"/>
              <a:gd name="connsiteY6343" fmla="*/ 1152751 h 5071335"/>
              <a:gd name="connsiteX6344" fmla="*/ 11544746 w 13768337"/>
              <a:gd name="connsiteY6344" fmla="*/ 1152333 h 5071335"/>
              <a:gd name="connsiteX6345" fmla="*/ 11545208 w 13768337"/>
              <a:gd name="connsiteY6345" fmla="*/ 1155817 h 5071335"/>
              <a:gd name="connsiteX6346" fmla="*/ 11543818 w 13768337"/>
              <a:gd name="connsiteY6346" fmla="*/ 1154284 h 5071335"/>
              <a:gd name="connsiteX6347" fmla="*/ 11544746 w 13768337"/>
              <a:gd name="connsiteY6347" fmla="*/ 1152333 h 5071335"/>
              <a:gd name="connsiteX6348" fmla="*/ 11536869 w 13768337"/>
              <a:gd name="connsiteY6348" fmla="*/ 1152333 h 5071335"/>
              <a:gd name="connsiteX6349" fmla="*/ 11509990 w 13768337"/>
              <a:gd name="connsiteY6349" fmla="*/ 1167245 h 5071335"/>
              <a:gd name="connsiteX6350" fmla="*/ 11503503 w 13768337"/>
              <a:gd name="connsiteY6350" fmla="*/ 1183271 h 5071335"/>
              <a:gd name="connsiteX6351" fmla="*/ 11536869 w 13768337"/>
              <a:gd name="connsiteY6351" fmla="*/ 1152333 h 5071335"/>
              <a:gd name="connsiteX6352" fmla="*/ 2079335 w 13768337"/>
              <a:gd name="connsiteY6352" fmla="*/ 1151134 h 5071335"/>
              <a:gd name="connsiteX6353" fmla="*/ 2097870 w 13768337"/>
              <a:gd name="connsiteY6353" fmla="*/ 1159078 h 5071335"/>
              <a:gd name="connsiteX6354" fmla="*/ 2072847 w 13768337"/>
              <a:gd name="connsiteY6354" fmla="*/ 1164653 h 5071335"/>
              <a:gd name="connsiteX6355" fmla="*/ 2076091 w 13768337"/>
              <a:gd name="connsiteY6355" fmla="*/ 1151413 h 5071335"/>
              <a:gd name="connsiteX6356" fmla="*/ 2079335 w 13768337"/>
              <a:gd name="connsiteY6356" fmla="*/ 1151134 h 5071335"/>
              <a:gd name="connsiteX6357" fmla="*/ 2378224 w 13768337"/>
              <a:gd name="connsiteY6357" fmla="*/ 1148904 h 5071335"/>
              <a:gd name="connsiteX6358" fmla="*/ 2387492 w 13768337"/>
              <a:gd name="connsiteY6358" fmla="*/ 1150576 h 5071335"/>
              <a:gd name="connsiteX6359" fmla="*/ 2412515 w 13768337"/>
              <a:gd name="connsiteY6359" fmla="*/ 1152528 h 5071335"/>
              <a:gd name="connsiteX6360" fmla="*/ 2374516 w 13768337"/>
              <a:gd name="connsiteY6360" fmla="*/ 1167997 h 5071335"/>
              <a:gd name="connsiteX6361" fmla="*/ 2368956 w 13768337"/>
              <a:gd name="connsiteY6361" fmla="*/ 1152528 h 5071335"/>
              <a:gd name="connsiteX6362" fmla="*/ 2378224 w 13768337"/>
              <a:gd name="connsiteY6362" fmla="*/ 1148904 h 5071335"/>
              <a:gd name="connsiteX6363" fmla="*/ 10431084 w 13768337"/>
              <a:gd name="connsiteY6363" fmla="*/ 1138870 h 5071335"/>
              <a:gd name="connsiteX6364" fmla="*/ 10407450 w 13768337"/>
              <a:gd name="connsiteY6364" fmla="*/ 1148766 h 5071335"/>
              <a:gd name="connsiteX6365" fmla="*/ 10431084 w 13768337"/>
              <a:gd name="connsiteY6365" fmla="*/ 1138870 h 5071335"/>
              <a:gd name="connsiteX6366" fmla="*/ 11556794 w 13768337"/>
              <a:gd name="connsiteY6366" fmla="*/ 1126829 h 5071335"/>
              <a:gd name="connsiteX6367" fmla="*/ 11571622 w 13768337"/>
              <a:gd name="connsiteY6367" fmla="*/ 1129338 h 5071335"/>
              <a:gd name="connsiteX6368" fmla="*/ 11564671 w 13768337"/>
              <a:gd name="connsiteY6368" fmla="*/ 1134912 h 5071335"/>
              <a:gd name="connsiteX6369" fmla="*/ 11568378 w 13768337"/>
              <a:gd name="connsiteY6369" fmla="*/ 1137281 h 5071335"/>
              <a:gd name="connsiteX6370" fmla="*/ 11564671 w 13768337"/>
              <a:gd name="connsiteY6370" fmla="*/ 1138815 h 5071335"/>
              <a:gd name="connsiteX6371" fmla="*/ 11546600 w 13768337"/>
              <a:gd name="connsiteY6371" fmla="*/ 1146759 h 5071335"/>
              <a:gd name="connsiteX6372" fmla="*/ 11550307 w 13768337"/>
              <a:gd name="connsiteY6372" fmla="*/ 1126968 h 5071335"/>
              <a:gd name="connsiteX6373" fmla="*/ 11556794 w 13768337"/>
              <a:gd name="connsiteY6373" fmla="*/ 1126829 h 5071335"/>
              <a:gd name="connsiteX6374" fmla="*/ 2512146 w 13768337"/>
              <a:gd name="connsiteY6374" fmla="*/ 1124377 h 5071335"/>
              <a:gd name="connsiteX6375" fmla="*/ 2542266 w 13768337"/>
              <a:gd name="connsiteY6375" fmla="*/ 1125910 h 5071335"/>
              <a:gd name="connsiteX6376" fmla="*/ 2488049 w 13768337"/>
              <a:gd name="connsiteY6376" fmla="*/ 1134272 h 5071335"/>
              <a:gd name="connsiteX6377" fmla="*/ 2512146 w 13768337"/>
              <a:gd name="connsiteY6377" fmla="*/ 1124377 h 5071335"/>
              <a:gd name="connsiteX6378" fmla="*/ 2454220 w 13768337"/>
              <a:gd name="connsiteY6378" fmla="*/ 1123541 h 5071335"/>
              <a:gd name="connsiteX6379" fmla="*/ 2482951 w 13768337"/>
              <a:gd name="connsiteY6379" fmla="*/ 1131902 h 5071335"/>
              <a:gd name="connsiteX6380" fmla="*/ 2453294 w 13768337"/>
              <a:gd name="connsiteY6380" fmla="*/ 1151134 h 5071335"/>
              <a:gd name="connsiteX6381" fmla="*/ 2448196 w 13768337"/>
              <a:gd name="connsiteY6381" fmla="*/ 1131902 h 5071335"/>
              <a:gd name="connsiteX6382" fmla="*/ 2454220 w 13768337"/>
              <a:gd name="connsiteY6382" fmla="*/ 1123541 h 5071335"/>
              <a:gd name="connsiteX6383" fmla="*/ 2234108 w 13768337"/>
              <a:gd name="connsiteY6383" fmla="*/ 1084658 h 5071335"/>
              <a:gd name="connsiteX6384" fmla="*/ 2212792 w 13768337"/>
              <a:gd name="connsiteY6384" fmla="*/ 1109326 h 5071335"/>
              <a:gd name="connsiteX6385" fmla="*/ 2234108 w 13768337"/>
              <a:gd name="connsiteY6385" fmla="*/ 1084658 h 5071335"/>
              <a:gd name="connsiteX6386" fmla="*/ 2632627 w 13768337"/>
              <a:gd name="connsiteY6386" fmla="*/ 1078526 h 5071335"/>
              <a:gd name="connsiteX6387" fmla="*/ 2646065 w 13768337"/>
              <a:gd name="connsiteY6387" fmla="*/ 1084658 h 5071335"/>
              <a:gd name="connsiteX6388" fmla="*/ 2626139 w 13768337"/>
              <a:gd name="connsiteY6388" fmla="*/ 1095390 h 5071335"/>
              <a:gd name="connsiteX6389" fmla="*/ 2626139 w 13768337"/>
              <a:gd name="connsiteY6389" fmla="*/ 1079084 h 5071335"/>
              <a:gd name="connsiteX6390" fmla="*/ 2632627 w 13768337"/>
              <a:gd name="connsiteY6390" fmla="*/ 1078526 h 5071335"/>
              <a:gd name="connsiteX6391" fmla="*/ 10403280 w 13768337"/>
              <a:gd name="connsiteY6391" fmla="*/ 1059434 h 5071335"/>
              <a:gd name="connsiteX6392" fmla="*/ 10442205 w 13768337"/>
              <a:gd name="connsiteY6392" fmla="*/ 1072535 h 5071335"/>
              <a:gd name="connsiteX6393" fmla="*/ 10443595 w 13768337"/>
              <a:gd name="connsiteY6393" fmla="*/ 1080896 h 5071335"/>
              <a:gd name="connsiteX6394" fmla="*/ 10403280 w 13768337"/>
              <a:gd name="connsiteY6394" fmla="*/ 1059434 h 5071335"/>
              <a:gd name="connsiteX6395" fmla="*/ 2498707 w 13768337"/>
              <a:gd name="connsiteY6395" fmla="*/ 1044383 h 5071335"/>
              <a:gd name="connsiteX6396" fmla="*/ 2518170 w 13768337"/>
              <a:gd name="connsiteY6396" fmla="*/ 1046195 h 5071335"/>
              <a:gd name="connsiteX6397" fmla="*/ 2552460 w 13768337"/>
              <a:gd name="connsiteY6397" fmla="*/ 1047170 h 5071335"/>
              <a:gd name="connsiteX6398" fmla="*/ 2482951 w 13768337"/>
              <a:gd name="connsiteY6398" fmla="*/ 1047170 h 5071335"/>
              <a:gd name="connsiteX6399" fmla="*/ 2498707 w 13768337"/>
              <a:gd name="connsiteY6399" fmla="*/ 1044383 h 5071335"/>
              <a:gd name="connsiteX6400" fmla="*/ 2380541 w 13768337"/>
              <a:gd name="connsiteY6400" fmla="*/ 1027382 h 5071335"/>
              <a:gd name="connsiteX6401" fmla="*/ 2403711 w 13768337"/>
              <a:gd name="connsiteY6401" fmla="*/ 1034070 h 5071335"/>
              <a:gd name="connsiteX6402" fmla="*/ 2368956 w 13768337"/>
              <a:gd name="connsiteY6402" fmla="*/ 1038809 h 5071335"/>
              <a:gd name="connsiteX6403" fmla="*/ 2375907 w 13768337"/>
              <a:gd name="connsiteY6403" fmla="*/ 1027521 h 5071335"/>
              <a:gd name="connsiteX6404" fmla="*/ 2380541 w 13768337"/>
              <a:gd name="connsiteY6404" fmla="*/ 1027382 h 5071335"/>
              <a:gd name="connsiteX6405" fmla="*/ 2346713 w 13768337"/>
              <a:gd name="connsiteY6405" fmla="*/ 1007034 h 5071335"/>
              <a:gd name="connsiteX6406" fmla="*/ 2368956 w 13768337"/>
              <a:gd name="connsiteY6406" fmla="*/ 1016232 h 5071335"/>
              <a:gd name="connsiteX6407" fmla="*/ 2324933 w 13768337"/>
              <a:gd name="connsiteY6407" fmla="*/ 1016232 h 5071335"/>
              <a:gd name="connsiteX6408" fmla="*/ 2346713 w 13768337"/>
              <a:gd name="connsiteY6408" fmla="*/ 1007034 h 5071335"/>
              <a:gd name="connsiteX6409" fmla="*/ 10335761 w 13768337"/>
              <a:gd name="connsiteY6409" fmla="*/ 1004633 h 5071335"/>
              <a:gd name="connsiteX6410" fmla="*/ 10348600 w 13768337"/>
              <a:gd name="connsiteY6410" fmla="*/ 1020135 h 5071335"/>
              <a:gd name="connsiteX6411" fmla="*/ 10328674 w 13768337"/>
              <a:gd name="connsiteY6411" fmla="*/ 1004665 h 5071335"/>
              <a:gd name="connsiteX6412" fmla="*/ 10335761 w 13768337"/>
              <a:gd name="connsiteY6412" fmla="*/ 1004633 h 5071335"/>
              <a:gd name="connsiteX6413" fmla="*/ 10308747 w 13768337"/>
              <a:gd name="connsiteY6413" fmla="*/ 997279 h 5071335"/>
              <a:gd name="connsiteX6414" fmla="*/ 10324040 w 13768337"/>
              <a:gd name="connsiteY6414" fmla="*/ 1013863 h 5071335"/>
              <a:gd name="connsiteX6415" fmla="*/ 10314308 w 13768337"/>
              <a:gd name="connsiteY6415" fmla="*/ 1017765 h 5071335"/>
              <a:gd name="connsiteX6416" fmla="*/ 10308747 w 13768337"/>
              <a:gd name="connsiteY6416" fmla="*/ 997279 h 5071335"/>
              <a:gd name="connsiteX6417" fmla="*/ 10425987 w 13768337"/>
              <a:gd name="connsiteY6417" fmla="*/ 962857 h 5071335"/>
              <a:gd name="connsiteX6418" fmla="*/ 10397255 w 13768337"/>
              <a:gd name="connsiteY6418" fmla="*/ 967596 h 5071335"/>
              <a:gd name="connsiteX6419" fmla="*/ 10394011 w 13768337"/>
              <a:gd name="connsiteY6419" fmla="*/ 999370 h 5071335"/>
              <a:gd name="connsiteX6420" fmla="*/ 10413011 w 13768337"/>
              <a:gd name="connsiteY6420" fmla="*/ 1005502 h 5071335"/>
              <a:gd name="connsiteX6421" fmla="*/ 10403280 w 13768337"/>
              <a:gd name="connsiteY6421" fmla="*/ 1001739 h 5071335"/>
              <a:gd name="connsiteX6422" fmla="*/ 10466302 w 13768337"/>
              <a:gd name="connsiteY6422" fmla="*/ 982646 h 5071335"/>
              <a:gd name="connsiteX6423" fmla="*/ 10425987 w 13768337"/>
              <a:gd name="connsiteY6423" fmla="*/ 962857 h 5071335"/>
              <a:gd name="connsiteX6424" fmla="*/ 2393980 w 13768337"/>
              <a:gd name="connsiteY6424" fmla="*/ 961046 h 5071335"/>
              <a:gd name="connsiteX6425" fmla="*/ 2359225 w 13768337"/>
              <a:gd name="connsiteY6425" fmla="*/ 976236 h 5071335"/>
              <a:gd name="connsiteX6426" fmla="*/ 2393980 w 13768337"/>
              <a:gd name="connsiteY6426" fmla="*/ 961046 h 5071335"/>
              <a:gd name="connsiteX6427" fmla="*/ 2735964 w 13768337"/>
              <a:gd name="connsiteY6427" fmla="*/ 959652 h 5071335"/>
              <a:gd name="connsiteX6428" fmla="*/ 2714648 w 13768337"/>
              <a:gd name="connsiteY6428" fmla="*/ 984458 h 5071335"/>
              <a:gd name="connsiteX6429" fmla="*/ 2735964 w 13768337"/>
              <a:gd name="connsiteY6429" fmla="*/ 959652 h 5071335"/>
              <a:gd name="connsiteX6430" fmla="*/ 2991757 w 13768337"/>
              <a:gd name="connsiteY6430" fmla="*/ 958815 h 5071335"/>
              <a:gd name="connsiteX6431" fmla="*/ 2957467 w 13768337"/>
              <a:gd name="connsiteY6431" fmla="*/ 974702 h 5071335"/>
              <a:gd name="connsiteX6432" fmla="*/ 2991757 w 13768337"/>
              <a:gd name="connsiteY6432" fmla="*/ 958815 h 5071335"/>
              <a:gd name="connsiteX6433" fmla="*/ 1381462 w 13768337"/>
              <a:gd name="connsiteY6433" fmla="*/ 956725 h 5071335"/>
              <a:gd name="connsiteX6434" fmla="*/ 1394902 w 13768337"/>
              <a:gd name="connsiteY6434" fmla="*/ 958397 h 5071335"/>
              <a:gd name="connsiteX6435" fmla="*/ 1374049 w 13768337"/>
              <a:gd name="connsiteY6435" fmla="*/ 958397 h 5071335"/>
              <a:gd name="connsiteX6436" fmla="*/ 1381462 w 13768337"/>
              <a:gd name="connsiteY6436" fmla="*/ 956725 h 5071335"/>
              <a:gd name="connsiteX6437" fmla="*/ 10193826 w 13768337"/>
              <a:gd name="connsiteY6437" fmla="*/ 955471 h 5071335"/>
              <a:gd name="connsiteX6438" fmla="*/ 10215606 w 13768337"/>
              <a:gd name="connsiteY6438" fmla="*/ 976236 h 5071335"/>
              <a:gd name="connsiteX6439" fmla="*/ 10193826 w 13768337"/>
              <a:gd name="connsiteY6439" fmla="*/ 955471 h 5071335"/>
              <a:gd name="connsiteX6440" fmla="*/ 2936150 w 13768337"/>
              <a:gd name="connsiteY6440" fmla="*/ 955471 h 5071335"/>
              <a:gd name="connsiteX6441" fmla="*/ 2952369 w 13768337"/>
              <a:gd name="connsiteY6441" fmla="*/ 973867 h 5071335"/>
              <a:gd name="connsiteX6442" fmla="*/ 2934297 w 13768337"/>
              <a:gd name="connsiteY6442" fmla="*/ 972334 h 5071335"/>
              <a:gd name="connsiteX6443" fmla="*/ 2936150 w 13768337"/>
              <a:gd name="connsiteY6443" fmla="*/ 955471 h 5071335"/>
              <a:gd name="connsiteX6444" fmla="*/ 2453294 w 13768337"/>
              <a:gd name="connsiteY6444" fmla="*/ 953659 h 5071335"/>
              <a:gd name="connsiteX6445" fmla="*/ 2438465 w 13768337"/>
              <a:gd name="connsiteY6445" fmla="*/ 961603 h 5071335"/>
              <a:gd name="connsiteX6446" fmla="*/ 2453294 w 13768337"/>
              <a:gd name="connsiteY6446" fmla="*/ 973867 h 5071335"/>
              <a:gd name="connsiteX6447" fmla="*/ 2449587 w 13768337"/>
              <a:gd name="connsiteY6447" fmla="*/ 984458 h 5071335"/>
              <a:gd name="connsiteX6448" fmla="*/ 2438929 w 13768337"/>
              <a:gd name="connsiteY6448" fmla="*/ 984458 h 5071335"/>
              <a:gd name="connsiteX6449" fmla="*/ 2433831 w 13768337"/>
              <a:gd name="connsiteY6449" fmla="*/ 968152 h 5071335"/>
              <a:gd name="connsiteX6450" fmla="*/ 2438465 w 13768337"/>
              <a:gd name="connsiteY6450" fmla="*/ 961881 h 5071335"/>
              <a:gd name="connsiteX6451" fmla="*/ 2403711 w 13768337"/>
              <a:gd name="connsiteY6451" fmla="*/ 968571 h 5071335"/>
              <a:gd name="connsiteX6452" fmla="*/ 2453294 w 13768337"/>
              <a:gd name="connsiteY6452" fmla="*/ 953659 h 5071335"/>
              <a:gd name="connsiteX6453" fmla="*/ 2604361 w 13768337"/>
              <a:gd name="connsiteY6453" fmla="*/ 952265 h 5071335"/>
              <a:gd name="connsiteX6454" fmla="*/ 2626139 w 13768337"/>
              <a:gd name="connsiteY6454" fmla="*/ 955192 h 5071335"/>
              <a:gd name="connsiteX6455" fmla="*/ 2586751 w 13768337"/>
              <a:gd name="connsiteY6455" fmla="*/ 961603 h 5071335"/>
              <a:gd name="connsiteX6456" fmla="*/ 2604361 w 13768337"/>
              <a:gd name="connsiteY6456" fmla="*/ 952265 h 5071335"/>
              <a:gd name="connsiteX6457" fmla="*/ 10704484 w 13768337"/>
              <a:gd name="connsiteY6457" fmla="*/ 950453 h 5071335"/>
              <a:gd name="connsiteX6458" fmla="*/ 10719315 w 13768337"/>
              <a:gd name="connsiteY6458" fmla="*/ 964947 h 5071335"/>
              <a:gd name="connsiteX6459" fmla="*/ 10704484 w 13768337"/>
              <a:gd name="connsiteY6459" fmla="*/ 950453 h 5071335"/>
              <a:gd name="connsiteX6460" fmla="*/ 3876841 w 13768337"/>
              <a:gd name="connsiteY6460" fmla="*/ 948363 h 5071335"/>
              <a:gd name="connsiteX6461" fmla="*/ 3863865 w 13768337"/>
              <a:gd name="connsiteY6461" fmla="*/ 960627 h 5071335"/>
              <a:gd name="connsiteX6462" fmla="*/ 3894449 w 13768337"/>
              <a:gd name="connsiteY6462" fmla="*/ 951709 h 5071335"/>
              <a:gd name="connsiteX6463" fmla="*/ 3876841 w 13768337"/>
              <a:gd name="connsiteY6463" fmla="*/ 948363 h 5071335"/>
              <a:gd name="connsiteX6464" fmla="*/ 3203065 w 13768337"/>
              <a:gd name="connsiteY6464" fmla="*/ 948363 h 5071335"/>
              <a:gd name="connsiteX6465" fmla="*/ 3209089 w 13768337"/>
              <a:gd name="connsiteY6465" fmla="*/ 953659 h 5071335"/>
              <a:gd name="connsiteX6466" fmla="*/ 3184992 w 13768337"/>
              <a:gd name="connsiteY6466" fmla="*/ 962857 h 5071335"/>
              <a:gd name="connsiteX6467" fmla="*/ 3196578 w 13768337"/>
              <a:gd name="connsiteY6467" fmla="*/ 949478 h 5071335"/>
              <a:gd name="connsiteX6468" fmla="*/ 3203065 w 13768337"/>
              <a:gd name="connsiteY6468" fmla="*/ 948363 h 5071335"/>
              <a:gd name="connsiteX6469" fmla="*/ 2912981 w 13768337"/>
              <a:gd name="connsiteY6469" fmla="*/ 947528 h 5071335"/>
              <a:gd name="connsiteX6470" fmla="*/ 2892127 w 13768337"/>
              <a:gd name="connsiteY6470" fmla="*/ 963971 h 5071335"/>
              <a:gd name="connsiteX6471" fmla="*/ 2912981 w 13768337"/>
              <a:gd name="connsiteY6471" fmla="*/ 947528 h 5071335"/>
              <a:gd name="connsiteX6472" fmla="*/ 2839301 w 13768337"/>
              <a:gd name="connsiteY6472" fmla="*/ 947528 h 5071335"/>
              <a:gd name="connsiteX6473" fmla="*/ 2846715 w 13768337"/>
              <a:gd name="connsiteY6473" fmla="*/ 972891 h 5071335"/>
              <a:gd name="connsiteX6474" fmla="*/ 2807327 w 13768337"/>
              <a:gd name="connsiteY6474" fmla="*/ 976515 h 5071335"/>
              <a:gd name="connsiteX6475" fmla="*/ 2784157 w 13768337"/>
              <a:gd name="connsiteY6475" fmla="*/ 967596 h 5071335"/>
              <a:gd name="connsiteX6476" fmla="*/ 2839301 w 13768337"/>
              <a:gd name="connsiteY6476" fmla="*/ 947528 h 5071335"/>
              <a:gd name="connsiteX6477" fmla="*/ 10697535 w 13768337"/>
              <a:gd name="connsiteY6477" fmla="*/ 940838 h 5071335"/>
              <a:gd name="connsiteX6478" fmla="*/ 10702632 w 13768337"/>
              <a:gd name="connsiteY6478" fmla="*/ 943347 h 5071335"/>
              <a:gd name="connsiteX6479" fmla="*/ 10691973 w 13768337"/>
              <a:gd name="connsiteY6479" fmla="*/ 948363 h 5071335"/>
              <a:gd name="connsiteX6480" fmla="*/ 10704484 w 13768337"/>
              <a:gd name="connsiteY6480" fmla="*/ 959652 h 5071335"/>
              <a:gd name="connsiteX6481" fmla="*/ 10684560 w 13768337"/>
              <a:gd name="connsiteY6481" fmla="*/ 957004 h 5071335"/>
              <a:gd name="connsiteX6482" fmla="*/ 10697535 w 13768337"/>
              <a:gd name="connsiteY6482" fmla="*/ 940838 h 5071335"/>
              <a:gd name="connsiteX6483" fmla="*/ 2716501 w 13768337"/>
              <a:gd name="connsiteY6483" fmla="*/ 936378 h 5071335"/>
              <a:gd name="connsiteX6484" fmla="*/ 2735037 w 13768337"/>
              <a:gd name="connsiteY6484" fmla="*/ 943347 h 5071335"/>
              <a:gd name="connsiteX6485" fmla="*/ 2707234 w 13768337"/>
              <a:gd name="connsiteY6485" fmla="*/ 936797 h 5071335"/>
              <a:gd name="connsiteX6486" fmla="*/ 2716501 w 13768337"/>
              <a:gd name="connsiteY6486" fmla="*/ 936378 h 5071335"/>
              <a:gd name="connsiteX6487" fmla="*/ 10470471 w 13768337"/>
              <a:gd name="connsiteY6487" fmla="*/ 924672 h 5071335"/>
              <a:gd name="connsiteX6488" fmla="*/ 10468619 w 13768337"/>
              <a:gd name="connsiteY6488" fmla="*/ 924951 h 5071335"/>
              <a:gd name="connsiteX6489" fmla="*/ 10469082 w 13768337"/>
              <a:gd name="connsiteY6489" fmla="*/ 926065 h 5071335"/>
              <a:gd name="connsiteX6490" fmla="*/ 10470471 w 13768337"/>
              <a:gd name="connsiteY6490" fmla="*/ 924672 h 5071335"/>
              <a:gd name="connsiteX6491" fmla="*/ 2421783 w 13768337"/>
              <a:gd name="connsiteY6491" fmla="*/ 915753 h 5071335"/>
              <a:gd name="connsiteX6492" fmla="*/ 2446806 w 13768337"/>
              <a:gd name="connsiteY6492" fmla="*/ 915753 h 5071335"/>
              <a:gd name="connsiteX6493" fmla="*/ 2421783 w 13768337"/>
              <a:gd name="connsiteY6493" fmla="*/ 915753 h 5071335"/>
              <a:gd name="connsiteX6494" fmla="*/ 10288240 w 13768337"/>
              <a:gd name="connsiteY6494" fmla="*/ 899168 h 5071335"/>
              <a:gd name="connsiteX6495" fmla="*/ 10281870 w 13768337"/>
              <a:gd name="connsiteY6495" fmla="*/ 899726 h 5071335"/>
              <a:gd name="connsiteX6496" fmla="*/ 10276773 w 13768337"/>
              <a:gd name="connsiteY6496" fmla="*/ 914359 h 5071335"/>
              <a:gd name="connsiteX6497" fmla="*/ 10293918 w 13768337"/>
              <a:gd name="connsiteY6497" fmla="*/ 900702 h 5071335"/>
              <a:gd name="connsiteX6498" fmla="*/ 10288240 w 13768337"/>
              <a:gd name="connsiteY6498" fmla="*/ 899168 h 5071335"/>
              <a:gd name="connsiteX6499" fmla="*/ 2618262 w 13768337"/>
              <a:gd name="connsiteY6499" fmla="*/ 897775 h 5071335"/>
              <a:gd name="connsiteX6500" fmla="*/ 2628456 w 13768337"/>
              <a:gd name="connsiteY6500" fmla="*/ 898890 h 5071335"/>
              <a:gd name="connsiteX6501" fmla="*/ 2649309 w 13768337"/>
              <a:gd name="connsiteY6501" fmla="*/ 907391 h 5071335"/>
              <a:gd name="connsiteX6502" fmla="*/ 2611774 w 13768337"/>
              <a:gd name="connsiteY6502" fmla="*/ 900702 h 5071335"/>
              <a:gd name="connsiteX6503" fmla="*/ 2618262 w 13768337"/>
              <a:gd name="connsiteY6503" fmla="*/ 897775 h 5071335"/>
              <a:gd name="connsiteX6504" fmla="*/ 2664138 w 13768337"/>
              <a:gd name="connsiteY6504" fmla="*/ 891365 h 5071335"/>
              <a:gd name="connsiteX6505" fmla="*/ 2672479 w 13768337"/>
              <a:gd name="connsiteY6505" fmla="*/ 891782 h 5071335"/>
              <a:gd name="connsiteX6506" fmla="*/ 2680820 w 13768337"/>
              <a:gd name="connsiteY6506" fmla="*/ 899726 h 5071335"/>
              <a:gd name="connsiteX6507" fmla="*/ 2649309 w 13768337"/>
              <a:gd name="connsiteY6507" fmla="*/ 903907 h 5071335"/>
              <a:gd name="connsiteX6508" fmla="*/ 2664138 w 13768337"/>
              <a:gd name="connsiteY6508" fmla="*/ 891365 h 5071335"/>
              <a:gd name="connsiteX6509" fmla="*/ 2389346 w 13768337"/>
              <a:gd name="connsiteY6509" fmla="*/ 883978 h 5071335"/>
              <a:gd name="connsiteX6510" fmla="*/ 2422246 w 13768337"/>
              <a:gd name="connsiteY6510" fmla="*/ 883978 h 5071335"/>
              <a:gd name="connsiteX6511" fmla="*/ 2389346 w 13768337"/>
              <a:gd name="connsiteY6511" fmla="*/ 883978 h 5071335"/>
              <a:gd name="connsiteX6512" fmla="*/ 2600189 w 13768337"/>
              <a:gd name="connsiteY6512" fmla="*/ 880773 h 5071335"/>
              <a:gd name="connsiteX6513" fmla="*/ 2631237 w 13768337"/>
              <a:gd name="connsiteY6513" fmla="*/ 880773 h 5071335"/>
              <a:gd name="connsiteX6514" fmla="*/ 2600189 w 13768337"/>
              <a:gd name="connsiteY6514" fmla="*/ 896103 h 5071335"/>
              <a:gd name="connsiteX6515" fmla="*/ 2609921 w 13768337"/>
              <a:gd name="connsiteY6515" fmla="*/ 911572 h 5071335"/>
              <a:gd name="connsiteX6516" fmla="*/ 2537168 w 13768337"/>
              <a:gd name="connsiteY6516" fmla="*/ 906276 h 5071335"/>
              <a:gd name="connsiteX6517" fmla="*/ 2600189 w 13768337"/>
              <a:gd name="connsiteY6517" fmla="*/ 880773 h 5071335"/>
              <a:gd name="connsiteX6518" fmla="*/ 10145633 w 13768337"/>
              <a:gd name="connsiteY6518" fmla="*/ 877846 h 5071335"/>
              <a:gd name="connsiteX6519" fmla="*/ 10145633 w 13768337"/>
              <a:gd name="connsiteY6519" fmla="*/ 892897 h 5071335"/>
              <a:gd name="connsiteX6520" fmla="*/ 10171119 w 13768337"/>
              <a:gd name="connsiteY6520" fmla="*/ 891365 h 5071335"/>
              <a:gd name="connsiteX6521" fmla="*/ 10145633 w 13768337"/>
              <a:gd name="connsiteY6521" fmla="*/ 877846 h 5071335"/>
              <a:gd name="connsiteX6522" fmla="*/ 2729940 w 13768337"/>
              <a:gd name="connsiteY6522" fmla="*/ 871297 h 5071335"/>
              <a:gd name="connsiteX6523" fmla="*/ 2715575 w 13768337"/>
              <a:gd name="connsiteY6523" fmla="*/ 896521 h 5071335"/>
              <a:gd name="connsiteX6524" fmla="*/ 2733183 w 13768337"/>
              <a:gd name="connsiteY6524" fmla="*/ 890947 h 5071335"/>
              <a:gd name="connsiteX6525" fmla="*/ 2729940 w 13768337"/>
              <a:gd name="connsiteY6525" fmla="*/ 871297 h 5071335"/>
              <a:gd name="connsiteX6526" fmla="*/ 2478316 w 13768337"/>
              <a:gd name="connsiteY6526" fmla="*/ 864189 h 5071335"/>
              <a:gd name="connsiteX6527" fmla="*/ 2478316 w 13768337"/>
              <a:gd name="connsiteY6527" fmla="*/ 903071 h 5071335"/>
              <a:gd name="connsiteX6528" fmla="*/ 2438929 w 13768337"/>
              <a:gd name="connsiteY6528" fmla="*/ 912826 h 5071335"/>
              <a:gd name="connsiteX6529" fmla="*/ 2423636 w 13768337"/>
              <a:gd name="connsiteY6529" fmla="*/ 875478 h 5071335"/>
              <a:gd name="connsiteX6530" fmla="*/ 2478316 w 13768337"/>
              <a:gd name="connsiteY6530" fmla="*/ 864189 h 5071335"/>
              <a:gd name="connsiteX6531" fmla="*/ 1233177 w 13768337"/>
              <a:gd name="connsiteY6531" fmla="*/ 862377 h 5071335"/>
              <a:gd name="connsiteX6532" fmla="*/ 1215568 w 13768337"/>
              <a:gd name="connsiteY6532" fmla="*/ 868928 h 5071335"/>
              <a:gd name="connsiteX6533" fmla="*/ 1233177 w 13768337"/>
              <a:gd name="connsiteY6533" fmla="*/ 862377 h 5071335"/>
              <a:gd name="connsiteX6534" fmla="*/ 10102073 w 13768337"/>
              <a:gd name="connsiteY6534" fmla="*/ 858615 h 5071335"/>
              <a:gd name="connsiteX6535" fmla="*/ 10115976 w 13768337"/>
              <a:gd name="connsiteY6535" fmla="*/ 865723 h 5071335"/>
              <a:gd name="connsiteX6536" fmla="*/ 10091879 w 13768337"/>
              <a:gd name="connsiteY6536" fmla="*/ 873666 h 5071335"/>
              <a:gd name="connsiteX6537" fmla="*/ 10102073 w 13768337"/>
              <a:gd name="connsiteY6537" fmla="*/ 858615 h 5071335"/>
              <a:gd name="connsiteX6538" fmla="*/ 2774889 w 13768337"/>
              <a:gd name="connsiteY6538" fmla="*/ 855269 h 5071335"/>
              <a:gd name="connsiteX6539" fmla="*/ 2767012 w 13768337"/>
              <a:gd name="connsiteY6539" fmla="*/ 860566 h 5071335"/>
              <a:gd name="connsiteX6540" fmla="*/ 2770256 w 13768337"/>
              <a:gd name="connsiteY6540" fmla="*/ 885790 h 5071335"/>
              <a:gd name="connsiteX6541" fmla="*/ 2737817 w 13768337"/>
              <a:gd name="connsiteY6541" fmla="*/ 876313 h 5071335"/>
              <a:gd name="connsiteX6542" fmla="*/ 2752183 w 13768337"/>
              <a:gd name="connsiteY6542" fmla="*/ 896521 h 5071335"/>
              <a:gd name="connsiteX6543" fmla="*/ 2748013 w 13768337"/>
              <a:gd name="connsiteY6543" fmla="*/ 885790 h 5071335"/>
              <a:gd name="connsiteX6544" fmla="*/ 2804546 w 13768337"/>
              <a:gd name="connsiteY6544" fmla="*/ 885790 h 5071335"/>
              <a:gd name="connsiteX6545" fmla="*/ 2804546 w 13768337"/>
              <a:gd name="connsiteY6545" fmla="*/ 911990 h 5071335"/>
              <a:gd name="connsiteX6546" fmla="*/ 2724843 w 13768337"/>
              <a:gd name="connsiteY6546" fmla="*/ 922860 h 5071335"/>
              <a:gd name="connsiteX6547" fmla="*/ 2748013 w 13768337"/>
              <a:gd name="connsiteY6547" fmla="*/ 911990 h 5071335"/>
              <a:gd name="connsiteX6548" fmla="*/ 2705381 w 13768337"/>
              <a:gd name="connsiteY6548" fmla="*/ 911990 h 5071335"/>
              <a:gd name="connsiteX6549" fmla="*/ 2640967 w 13768337"/>
              <a:gd name="connsiteY6549" fmla="*/ 885790 h 5071335"/>
              <a:gd name="connsiteX6550" fmla="*/ 2648846 w 13768337"/>
              <a:gd name="connsiteY6550" fmla="*/ 863353 h 5071335"/>
              <a:gd name="connsiteX6551" fmla="*/ 2774889 w 13768337"/>
              <a:gd name="connsiteY6551" fmla="*/ 855269 h 5071335"/>
              <a:gd name="connsiteX6552" fmla="*/ 3142361 w 13768337"/>
              <a:gd name="connsiteY6552" fmla="*/ 854016 h 5071335"/>
              <a:gd name="connsiteX6553" fmla="*/ 3150238 w 13768337"/>
              <a:gd name="connsiteY6553" fmla="*/ 868928 h 5071335"/>
              <a:gd name="connsiteX6554" fmla="*/ 3133093 w 13768337"/>
              <a:gd name="connsiteY6554" fmla="*/ 865723 h 5071335"/>
              <a:gd name="connsiteX6555" fmla="*/ 3142361 w 13768337"/>
              <a:gd name="connsiteY6555" fmla="*/ 854016 h 5071335"/>
              <a:gd name="connsiteX6556" fmla="*/ 3454631 w 13768337"/>
              <a:gd name="connsiteY6556" fmla="*/ 851768 h 5071335"/>
              <a:gd name="connsiteX6557" fmla="*/ 3534855 w 13768337"/>
              <a:gd name="connsiteY6557" fmla="*/ 876313 h 5071335"/>
              <a:gd name="connsiteX6558" fmla="*/ 3564976 w 13768337"/>
              <a:gd name="connsiteY6558" fmla="*/ 869903 h 5071335"/>
              <a:gd name="connsiteX6559" fmla="*/ 3528832 w 13768337"/>
              <a:gd name="connsiteY6559" fmla="*/ 877846 h 5071335"/>
              <a:gd name="connsiteX6560" fmla="*/ 3514003 w 13768337"/>
              <a:gd name="connsiteY6560" fmla="*/ 886766 h 5071335"/>
              <a:gd name="connsiteX6561" fmla="*/ 3506588 w 13768337"/>
              <a:gd name="connsiteY6561" fmla="*/ 871297 h 5071335"/>
              <a:gd name="connsiteX6562" fmla="*/ 3490833 w 13768337"/>
              <a:gd name="connsiteY6562" fmla="*/ 885232 h 5071335"/>
              <a:gd name="connsiteX6563" fmla="*/ 3496857 w 13768337"/>
              <a:gd name="connsiteY6563" fmla="*/ 868370 h 5071335"/>
              <a:gd name="connsiteX6564" fmla="*/ 3460249 w 13768337"/>
              <a:gd name="connsiteY6564" fmla="*/ 860984 h 5071335"/>
              <a:gd name="connsiteX6565" fmla="*/ 3481103 w 13768337"/>
              <a:gd name="connsiteY6565" fmla="*/ 869903 h 5071335"/>
              <a:gd name="connsiteX6566" fmla="*/ 3481103 w 13768337"/>
              <a:gd name="connsiteY6566" fmla="*/ 885232 h 5071335"/>
              <a:gd name="connsiteX6567" fmla="*/ 3452834 w 13768337"/>
              <a:gd name="connsiteY6567" fmla="*/ 887602 h 5071335"/>
              <a:gd name="connsiteX6568" fmla="*/ 3440323 w 13768337"/>
              <a:gd name="connsiteY6568" fmla="*/ 877846 h 5071335"/>
              <a:gd name="connsiteX6569" fmla="*/ 3454225 w 13768337"/>
              <a:gd name="connsiteY6569" fmla="*/ 872690 h 5071335"/>
              <a:gd name="connsiteX6570" fmla="*/ 3425958 w 13768337"/>
              <a:gd name="connsiteY6570" fmla="*/ 863353 h 5071335"/>
              <a:gd name="connsiteX6571" fmla="*/ 3438469 w 13768337"/>
              <a:gd name="connsiteY6571" fmla="*/ 866140 h 5071335"/>
              <a:gd name="connsiteX6572" fmla="*/ 3392594 w 13768337"/>
              <a:gd name="connsiteY6572" fmla="*/ 862377 h 5071335"/>
              <a:gd name="connsiteX6573" fmla="*/ 3367106 w 13768337"/>
              <a:gd name="connsiteY6573" fmla="*/ 860984 h 5071335"/>
              <a:gd name="connsiteX6574" fmla="*/ 3454631 w 13768337"/>
              <a:gd name="connsiteY6574" fmla="*/ 851768 h 5071335"/>
              <a:gd name="connsiteX6575" fmla="*/ 3346717 w 13768337"/>
              <a:gd name="connsiteY6575" fmla="*/ 847884 h 5071335"/>
              <a:gd name="connsiteX6576" fmla="*/ 3367106 w 13768337"/>
              <a:gd name="connsiteY6576" fmla="*/ 860984 h 5071335"/>
              <a:gd name="connsiteX6577" fmla="*/ 3283695 w 13768337"/>
              <a:gd name="connsiteY6577" fmla="*/ 860984 h 5071335"/>
              <a:gd name="connsiteX6578" fmla="*/ 3346717 w 13768337"/>
              <a:gd name="connsiteY6578" fmla="*/ 847884 h 5071335"/>
              <a:gd name="connsiteX6579" fmla="*/ 3257283 w 13768337"/>
              <a:gd name="connsiteY6579" fmla="*/ 847326 h 5071335"/>
              <a:gd name="connsiteX6580" fmla="*/ 3273501 w 13768337"/>
              <a:gd name="connsiteY6580" fmla="*/ 863910 h 5071335"/>
              <a:gd name="connsiteX6581" fmla="*/ 3264697 w 13768337"/>
              <a:gd name="connsiteY6581" fmla="*/ 868370 h 5071335"/>
              <a:gd name="connsiteX6582" fmla="*/ 3258672 w 13768337"/>
              <a:gd name="connsiteY6582" fmla="*/ 852065 h 5071335"/>
              <a:gd name="connsiteX6583" fmla="*/ 3243844 w 13768337"/>
              <a:gd name="connsiteY6583" fmla="*/ 862377 h 5071335"/>
              <a:gd name="connsiteX6584" fmla="*/ 3257283 w 13768337"/>
              <a:gd name="connsiteY6584" fmla="*/ 847326 h 5071335"/>
              <a:gd name="connsiteX6585" fmla="*/ 1934871 w 13768337"/>
              <a:gd name="connsiteY6585" fmla="*/ 845445 h 5071335"/>
              <a:gd name="connsiteX6586" fmla="*/ 1944487 w 13768337"/>
              <a:gd name="connsiteY6586" fmla="*/ 847884 h 5071335"/>
              <a:gd name="connsiteX6587" fmla="*/ 1900001 w 13768337"/>
              <a:gd name="connsiteY6587" fmla="*/ 859173 h 5071335"/>
              <a:gd name="connsiteX6588" fmla="*/ 1920391 w 13768337"/>
              <a:gd name="connsiteY6588" fmla="*/ 845514 h 5071335"/>
              <a:gd name="connsiteX6589" fmla="*/ 1934871 w 13768337"/>
              <a:gd name="connsiteY6589" fmla="*/ 845445 h 5071335"/>
              <a:gd name="connsiteX6590" fmla="*/ 4549688 w 13768337"/>
              <a:gd name="connsiteY6590" fmla="*/ 843703 h 5071335"/>
              <a:gd name="connsiteX6591" fmla="*/ 4546445 w 13768337"/>
              <a:gd name="connsiteY6591" fmla="*/ 848441 h 5071335"/>
              <a:gd name="connsiteX6592" fmla="*/ 4543664 w 13768337"/>
              <a:gd name="connsiteY6592" fmla="*/ 846072 h 5071335"/>
              <a:gd name="connsiteX6593" fmla="*/ 4541811 w 13768337"/>
              <a:gd name="connsiteY6593" fmla="*/ 850253 h 5071335"/>
              <a:gd name="connsiteX6594" fmla="*/ 4546445 w 13768337"/>
              <a:gd name="connsiteY6594" fmla="*/ 848441 h 5071335"/>
              <a:gd name="connsiteX6595" fmla="*/ 4552005 w 13768337"/>
              <a:gd name="connsiteY6595" fmla="*/ 846072 h 5071335"/>
              <a:gd name="connsiteX6596" fmla="*/ 4549688 w 13768337"/>
              <a:gd name="connsiteY6596" fmla="*/ 843703 h 5071335"/>
              <a:gd name="connsiteX6597" fmla="*/ 1960242 w 13768337"/>
              <a:gd name="connsiteY6597" fmla="*/ 838407 h 5071335"/>
              <a:gd name="connsiteX6598" fmla="*/ 1972291 w 13768337"/>
              <a:gd name="connsiteY6598" fmla="*/ 838965 h 5071335"/>
              <a:gd name="connsiteX6599" fmla="*/ 1956535 w 13768337"/>
              <a:gd name="connsiteY6599" fmla="*/ 864189 h 5071335"/>
              <a:gd name="connsiteX6600" fmla="*/ 1960242 w 13768337"/>
              <a:gd name="connsiteY6600" fmla="*/ 838407 h 5071335"/>
              <a:gd name="connsiteX6601" fmla="*/ 4458862 w 13768337"/>
              <a:gd name="connsiteY6601" fmla="*/ 837571 h 5071335"/>
              <a:gd name="connsiteX6602" fmla="*/ 4470448 w 13768337"/>
              <a:gd name="connsiteY6602" fmla="*/ 852065 h 5071335"/>
              <a:gd name="connsiteX6603" fmla="*/ 4481107 w 13768337"/>
              <a:gd name="connsiteY6603" fmla="*/ 849695 h 5071335"/>
              <a:gd name="connsiteX6604" fmla="*/ 4458862 w 13768337"/>
              <a:gd name="connsiteY6604" fmla="*/ 837571 h 5071335"/>
              <a:gd name="connsiteX6605" fmla="*/ 2494999 w 13768337"/>
              <a:gd name="connsiteY6605" fmla="*/ 837153 h 5071335"/>
              <a:gd name="connsiteX6606" fmla="*/ 2510292 w 13768337"/>
              <a:gd name="connsiteY6606" fmla="*/ 857639 h 5071335"/>
              <a:gd name="connsiteX6607" fmla="*/ 2575166 w 13768337"/>
              <a:gd name="connsiteY6607" fmla="*/ 848441 h 5071335"/>
              <a:gd name="connsiteX6608" fmla="*/ 2560801 w 13768337"/>
              <a:gd name="connsiteY6608" fmla="*/ 842867 h 5071335"/>
              <a:gd name="connsiteX6609" fmla="*/ 2606677 w 13768337"/>
              <a:gd name="connsiteY6609" fmla="*/ 848441 h 5071335"/>
              <a:gd name="connsiteX6610" fmla="*/ 2538558 w 13768337"/>
              <a:gd name="connsiteY6610" fmla="*/ 868370 h 5071335"/>
              <a:gd name="connsiteX6611" fmla="*/ 2577947 w 13768337"/>
              <a:gd name="connsiteY6611" fmla="*/ 879241 h 5071335"/>
              <a:gd name="connsiteX6612" fmla="*/ 2510292 w 13768337"/>
              <a:gd name="connsiteY6612" fmla="*/ 905997 h 5071335"/>
              <a:gd name="connsiteX6613" fmla="*/ 2510292 w 13768337"/>
              <a:gd name="connsiteY6613" fmla="*/ 884397 h 5071335"/>
              <a:gd name="connsiteX6614" fmla="*/ 2533924 w 13768337"/>
              <a:gd name="connsiteY6614" fmla="*/ 879241 h 5071335"/>
              <a:gd name="connsiteX6615" fmla="*/ 2497316 w 13768337"/>
              <a:gd name="connsiteY6615" fmla="*/ 868370 h 5071335"/>
              <a:gd name="connsiteX6616" fmla="*/ 2488049 w 13768337"/>
              <a:gd name="connsiteY6616" fmla="*/ 842867 h 5071335"/>
              <a:gd name="connsiteX6617" fmla="*/ 2494999 w 13768337"/>
              <a:gd name="connsiteY6617" fmla="*/ 837153 h 5071335"/>
              <a:gd name="connsiteX6618" fmla="*/ 3827720 w 13768337"/>
              <a:gd name="connsiteY6618" fmla="*/ 824053 h 5071335"/>
              <a:gd name="connsiteX6619" fmla="*/ 3836524 w 13768337"/>
              <a:gd name="connsiteY6619" fmla="*/ 831579 h 5071335"/>
              <a:gd name="connsiteX6620" fmla="*/ 3830501 w 13768337"/>
              <a:gd name="connsiteY6620" fmla="*/ 828652 h 5071335"/>
              <a:gd name="connsiteX6621" fmla="*/ 3827720 w 13768337"/>
              <a:gd name="connsiteY6621" fmla="*/ 838129 h 5071335"/>
              <a:gd name="connsiteX6622" fmla="*/ 3816598 w 13768337"/>
              <a:gd name="connsiteY6622" fmla="*/ 830045 h 5071335"/>
              <a:gd name="connsiteX6623" fmla="*/ 3827720 w 13768337"/>
              <a:gd name="connsiteY6623" fmla="*/ 824053 h 5071335"/>
              <a:gd name="connsiteX6624" fmla="*/ 4478326 w 13768337"/>
              <a:gd name="connsiteY6624" fmla="*/ 805239 h 5071335"/>
              <a:gd name="connsiteX6625" fmla="*/ 4498716 w 13768337"/>
              <a:gd name="connsiteY6625" fmla="*/ 819454 h 5071335"/>
              <a:gd name="connsiteX6626" fmla="*/ 4461179 w 13768337"/>
              <a:gd name="connsiteY6626" fmla="*/ 813182 h 5071335"/>
              <a:gd name="connsiteX6627" fmla="*/ 4478326 w 13768337"/>
              <a:gd name="connsiteY6627" fmla="*/ 805239 h 5071335"/>
              <a:gd name="connsiteX6628" fmla="*/ 2225767 w 13768337"/>
              <a:gd name="connsiteY6628" fmla="*/ 802034 h 5071335"/>
              <a:gd name="connsiteX6629" fmla="*/ 2184989 w 13768337"/>
              <a:gd name="connsiteY6629" fmla="*/ 838407 h 5071335"/>
              <a:gd name="connsiteX6630" fmla="*/ 2178965 w 13768337"/>
              <a:gd name="connsiteY6630" fmla="*/ 847884 h 5071335"/>
              <a:gd name="connsiteX6631" fmla="*/ 2183598 w 13768337"/>
              <a:gd name="connsiteY6631" fmla="*/ 859173 h 5071335"/>
              <a:gd name="connsiteX6632" fmla="*/ 2142356 w 13768337"/>
              <a:gd name="connsiteY6632" fmla="*/ 856245 h 5071335"/>
              <a:gd name="connsiteX6633" fmla="*/ 2225767 w 13768337"/>
              <a:gd name="connsiteY6633" fmla="*/ 802034 h 5071335"/>
              <a:gd name="connsiteX6634" fmla="*/ 4778142 w 13768337"/>
              <a:gd name="connsiteY6634" fmla="*/ 787401 h 5071335"/>
              <a:gd name="connsiteX6635" fmla="*/ 4730877 w 13768337"/>
              <a:gd name="connsiteY6635" fmla="*/ 794229 h 5071335"/>
              <a:gd name="connsiteX6636" fmla="*/ 4778142 w 13768337"/>
              <a:gd name="connsiteY6636" fmla="*/ 787401 h 5071335"/>
              <a:gd name="connsiteX6637" fmla="*/ 10927841 w 13768337"/>
              <a:gd name="connsiteY6637" fmla="*/ 733747 h 5071335"/>
              <a:gd name="connsiteX6638" fmla="*/ 10946377 w 13768337"/>
              <a:gd name="connsiteY6638" fmla="*/ 736534 h 5071335"/>
              <a:gd name="connsiteX6639" fmla="*/ 10916720 w 13768337"/>
              <a:gd name="connsiteY6639" fmla="*/ 748240 h 5071335"/>
              <a:gd name="connsiteX6640" fmla="*/ 10927841 w 13768337"/>
              <a:gd name="connsiteY6640" fmla="*/ 733747 h 5071335"/>
              <a:gd name="connsiteX6641" fmla="*/ 4398621 w 13768337"/>
              <a:gd name="connsiteY6641" fmla="*/ 732771 h 5071335"/>
              <a:gd name="connsiteX6642" fmla="*/ 4416693 w 13768337"/>
              <a:gd name="connsiteY6642" fmla="*/ 746847 h 5071335"/>
              <a:gd name="connsiteX6643" fmla="*/ 4385183 w 13768337"/>
              <a:gd name="connsiteY6643" fmla="*/ 744478 h 5071335"/>
              <a:gd name="connsiteX6644" fmla="*/ 4398621 w 13768337"/>
              <a:gd name="connsiteY6644" fmla="*/ 732771 h 5071335"/>
              <a:gd name="connsiteX6645" fmla="*/ 10894940 w 13768337"/>
              <a:gd name="connsiteY6645" fmla="*/ 730820 h 5071335"/>
              <a:gd name="connsiteX6646" fmla="*/ 10910233 w 13768337"/>
              <a:gd name="connsiteY6646" fmla="*/ 737509 h 5071335"/>
              <a:gd name="connsiteX6647" fmla="*/ 10894940 w 13768337"/>
              <a:gd name="connsiteY6647" fmla="*/ 730820 h 5071335"/>
              <a:gd name="connsiteX6648" fmla="*/ 10855552 w 13768337"/>
              <a:gd name="connsiteY6648" fmla="*/ 727196 h 5071335"/>
              <a:gd name="connsiteX6649" fmla="*/ 10855552 w 13768337"/>
              <a:gd name="connsiteY6649" fmla="*/ 738485 h 5071335"/>
              <a:gd name="connsiteX6650" fmla="*/ 10870844 w 13768337"/>
              <a:gd name="connsiteY6650" fmla="*/ 729566 h 5071335"/>
              <a:gd name="connsiteX6651" fmla="*/ 10877332 w 13768337"/>
              <a:gd name="connsiteY6651" fmla="*/ 736952 h 5071335"/>
              <a:gd name="connsiteX6652" fmla="*/ 10842577 w 13768337"/>
              <a:gd name="connsiteY6652" fmla="*/ 747405 h 5071335"/>
              <a:gd name="connsiteX6653" fmla="*/ 10783262 w 13768337"/>
              <a:gd name="connsiteY6653" fmla="*/ 736952 h 5071335"/>
              <a:gd name="connsiteX6654" fmla="*/ 10855552 w 13768337"/>
              <a:gd name="connsiteY6654" fmla="*/ 727196 h 5071335"/>
              <a:gd name="connsiteX6655" fmla="*/ 4957939 w 13768337"/>
              <a:gd name="connsiteY6655" fmla="*/ 705318 h 5071335"/>
              <a:gd name="connsiteX6656" fmla="*/ 4923648 w 13768337"/>
              <a:gd name="connsiteY6656" fmla="*/ 721622 h 5071335"/>
              <a:gd name="connsiteX6657" fmla="*/ 4957939 w 13768337"/>
              <a:gd name="connsiteY6657" fmla="*/ 705318 h 5071335"/>
              <a:gd name="connsiteX6658" fmla="*/ 5219291 w 13768337"/>
              <a:gd name="connsiteY6658" fmla="*/ 674240 h 5071335"/>
              <a:gd name="connsiteX6659" fmla="*/ 5179903 w 13768337"/>
              <a:gd name="connsiteY6659" fmla="*/ 685109 h 5071335"/>
              <a:gd name="connsiteX6660" fmla="*/ 5234122 w 13768337"/>
              <a:gd name="connsiteY6660" fmla="*/ 674796 h 5071335"/>
              <a:gd name="connsiteX6661" fmla="*/ 5219291 w 13768337"/>
              <a:gd name="connsiteY6661" fmla="*/ 674240 h 5071335"/>
              <a:gd name="connsiteX6662" fmla="*/ 10142852 w 13768337"/>
              <a:gd name="connsiteY6662" fmla="*/ 669083 h 5071335"/>
              <a:gd name="connsiteX6663" fmla="*/ 10155826 w 13768337"/>
              <a:gd name="connsiteY6663" fmla="*/ 677166 h 5071335"/>
              <a:gd name="connsiteX6664" fmla="*/ 10152120 w 13768337"/>
              <a:gd name="connsiteY6664" fmla="*/ 689848 h 5071335"/>
              <a:gd name="connsiteX6665" fmla="*/ 10142852 w 13768337"/>
              <a:gd name="connsiteY6665" fmla="*/ 669083 h 5071335"/>
              <a:gd name="connsiteX6666" fmla="*/ 5149321 w 13768337"/>
              <a:gd name="connsiteY6666" fmla="*/ 658770 h 5071335"/>
              <a:gd name="connsiteX6667" fmla="*/ 5138662 w 13768337"/>
              <a:gd name="connsiteY6667" fmla="*/ 678977 h 5071335"/>
              <a:gd name="connsiteX6668" fmla="*/ 5166467 w 13768337"/>
              <a:gd name="connsiteY6668" fmla="*/ 666435 h 5071335"/>
              <a:gd name="connsiteX6669" fmla="*/ 5149321 w 13768337"/>
              <a:gd name="connsiteY6669" fmla="*/ 658770 h 5071335"/>
              <a:gd name="connsiteX6670" fmla="*/ 5212805 w 13768337"/>
              <a:gd name="connsiteY6670" fmla="*/ 652499 h 5071335"/>
              <a:gd name="connsiteX6671" fmla="*/ 5205390 w 13768337"/>
              <a:gd name="connsiteY6671" fmla="*/ 654311 h 5071335"/>
              <a:gd name="connsiteX6672" fmla="*/ 5196586 w 13768337"/>
              <a:gd name="connsiteY6672" fmla="*/ 668664 h 5071335"/>
              <a:gd name="connsiteX6673" fmla="*/ 5220683 w 13768337"/>
              <a:gd name="connsiteY6673" fmla="*/ 656401 h 5071335"/>
              <a:gd name="connsiteX6674" fmla="*/ 5212805 w 13768337"/>
              <a:gd name="connsiteY6674" fmla="*/ 652499 h 5071335"/>
              <a:gd name="connsiteX6675" fmla="*/ 5284631 w 13768337"/>
              <a:gd name="connsiteY6675" fmla="*/ 651942 h 5071335"/>
              <a:gd name="connsiteX6676" fmla="*/ 5275826 w 13768337"/>
              <a:gd name="connsiteY6676" fmla="*/ 653753 h 5071335"/>
              <a:gd name="connsiteX6677" fmla="*/ 5261926 w 13768337"/>
              <a:gd name="connsiteY6677" fmla="*/ 667690 h 5071335"/>
              <a:gd name="connsiteX6678" fmla="*/ 5295754 w 13768337"/>
              <a:gd name="connsiteY6678" fmla="*/ 664066 h 5071335"/>
              <a:gd name="connsiteX6679" fmla="*/ 5273974 w 13768337"/>
              <a:gd name="connsiteY6679" fmla="*/ 661140 h 5071335"/>
              <a:gd name="connsiteX6680" fmla="*/ 5294825 w 13768337"/>
              <a:gd name="connsiteY6680" fmla="*/ 655147 h 5071335"/>
              <a:gd name="connsiteX6681" fmla="*/ 5284631 w 13768337"/>
              <a:gd name="connsiteY6681" fmla="*/ 651942 h 5071335"/>
              <a:gd name="connsiteX6682" fmla="*/ 5428747 w 13768337"/>
              <a:gd name="connsiteY6682" fmla="*/ 644416 h 5071335"/>
              <a:gd name="connsiteX6683" fmla="*/ 5423187 w 13768337"/>
              <a:gd name="connsiteY6683" fmla="*/ 646088 h 5071335"/>
              <a:gd name="connsiteX6684" fmla="*/ 5440332 w 13768337"/>
              <a:gd name="connsiteY6684" fmla="*/ 655565 h 5071335"/>
              <a:gd name="connsiteX6685" fmla="*/ 5439868 w 13768337"/>
              <a:gd name="connsiteY6685" fmla="*/ 652220 h 5071335"/>
              <a:gd name="connsiteX6686" fmla="*/ 5428747 w 13768337"/>
              <a:gd name="connsiteY6686" fmla="*/ 644416 h 5071335"/>
              <a:gd name="connsiteX6687" fmla="*/ 5477403 w 13768337"/>
              <a:gd name="connsiteY6687" fmla="*/ 641908 h 5071335"/>
              <a:gd name="connsiteX6688" fmla="*/ 5465356 w 13768337"/>
              <a:gd name="connsiteY6688" fmla="*/ 657934 h 5071335"/>
              <a:gd name="connsiteX6689" fmla="*/ 5474160 w 13768337"/>
              <a:gd name="connsiteY6689" fmla="*/ 655147 h 5071335"/>
              <a:gd name="connsiteX6690" fmla="*/ 5476940 w 13768337"/>
              <a:gd name="connsiteY6690" fmla="*/ 648040 h 5071335"/>
              <a:gd name="connsiteX6691" fmla="*/ 5478795 w 13768337"/>
              <a:gd name="connsiteY6691" fmla="*/ 653753 h 5071335"/>
              <a:gd name="connsiteX6692" fmla="*/ 5484817 w 13768337"/>
              <a:gd name="connsiteY6692" fmla="*/ 642464 h 5071335"/>
              <a:gd name="connsiteX6693" fmla="*/ 5476940 w 13768337"/>
              <a:gd name="connsiteY6693" fmla="*/ 643022 h 5071335"/>
              <a:gd name="connsiteX6694" fmla="*/ 5477403 w 13768337"/>
              <a:gd name="connsiteY6694" fmla="*/ 641908 h 5071335"/>
              <a:gd name="connsiteX6695" fmla="*/ 4143292 w 13768337"/>
              <a:gd name="connsiteY6695" fmla="*/ 637448 h 5071335"/>
              <a:gd name="connsiteX6696" fmla="*/ 4134950 w 13768337"/>
              <a:gd name="connsiteY6696" fmla="*/ 646227 h 5071335"/>
              <a:gd name="connsiteX6697" fmla="*/ 4154876 w 13768337"/>
              <a:gd name="connsiteY6697" fmla="*/ 644834 h 5071335"/>
              <a:gd name="connsiteX6698" fmla="*/ 4143292 w 13768337"/>
              <a:gd name="connsiteY6698" fmla="*/ 637448 h 5071335"/>
              <a:gd name="connsiteX6699" fmla="*/ 5437550 w 13768337"/>
              <a:gd name="connsiteY6699" fmla="*/ 636473 h 5071335"/>
              <a:gd name="connsiteX6700" fmla="*/ 5436625 w 13768337"/>
              <a:gd name="connsiteY6700" fmla="*/ 640653 h 5071335"/>
              <a:gd name="connsiteX6701" fmla="*/ 5443111 w 13768337"/>
              <a:gd name="connsiteY6701" fmla="*/ 645671 h 5071335"/>
              <a:gd name="connsiteX6702" fmla="*/ 5451917 w 13768337"/>
              <a:gd name="connsiteY6702" fmla="*/ 639817 h 5071335"/>
              <a:gd name="connsiteX6703" fmla="*/ 5437550 w 13768337"/>
              <a:gd name="connsiteY6703" fmla="*/ 636473 h 5071335"/>
              <a:gd name="connsiteX6704" fmla="*/ 5430600 w 13768337"/>
              <a:gd name="connsiteY6704" fmla="*/ 635914 h 5071335"/>
              <a:gd name="connsiteX6705" fmla="*/ 5414381 w 13768337"/>
              <a:gd name="connsiteY6705" fmla="*/ 642464 h 5071335"/>
              <a:gd name="connsiteX6706" fmla="*/ 5422723 w 13768337"/>
              <a:gd name="connsiteY6706" fmla="*/ 645949 h 5071335"/>
              <a:gd name="connsiteX6707" fmla="*/ 5430600 w 13768337"/>
              <a:gd name="connsiteY6707" fmla="*/ 635914 h 5071335"/>
              <a:gd name="connsiteX6708" fmla="*/ 5515402 w 13768337"/>
              <a:gd name="connsiteY6708" fmla="*/ 634521 h 5071335"/>
              <a:gd name="connsiteX6709" fmla="*/ 5496402 w 13768337"/>
              <a:gd name="connsiteY6709" fmla="*/ 643858 h 5071335"/>
              <a:gd name="connsiteX6710" fmla="*/ 5496402 w 13768337"/>
              <a:gd name="connsiteY6710" fmla="*/ 651942 h 5071335"/>
              <a:gd name="connsiteX6711" fmla="*/ 5505207 w 13768337"/>
              <a:gd name="connsiteY6711" fmla="*/ 653753 h 5071335"/>
              <a:gd name="connsiteX6712" fmla="*/ 5507524 w 13768337"/>
              <a:gd name="connsiteY6712" fmla="*/ 652220 h 5071335"/>
              <a:gd name="connsiteX6713" fmla="*/ 5509840 w 13768337"/>
              <a:gd name="connsiteY6713" fmla="*/ 647203 h 5071335"/>
              <a:gd name="connsiteX6714" fmla="*/ 5515866 w 13768337"/>
              <a:gd name="connsiteY6714" fmla="*/ 640097 h 5071335"/>
              <a:gd name="connsiteX6715" fmla="*/ 5515402 w 13768337"/>
              <a:gd name="connsiteY6715" fmla="*/ 634521 h 5071335"/>
              <a:gd name="connsiteX6716" fmla="*/ 5592788 w 13768337"/>
              <a:gd name="connsiteY6716" fmla="*/ 631177 h 5071335"/>
              <a:gd name="connsiteX6717" fmla="*/ 5589082 w 13768337"/>
              <a:gd name="connsiteY6717" fmla="*/ 631734 h 5071335"/>
              <a:gd name="connsiteX6718" fmla="*/ 5592788 w 13768337"/>
              <a:gd name="connsiteY6718" fmla="*/ 632153 h 5071335"/>
              <a:gd name="connsiteX6719" fmla="*/ 5592788 w 13768337"/>
              <a:gd name="connsiteY6719" fmla="*/ 631177 h 5071335"/>
              <a:gd name="connsiteX6720" fmla="*/ 5607617 w 13768337"/>
              <a:gd name="connsiteY6720" fmla="*/ 627971 h 5071335"/>
              <a:gd name="connsiteX6721" fmla="*/ 5599276 w 13768337"/>
              <a:gd name="connsiteY6721" fmla="*/ 629784 h 5071335"/>
              <a:gd name="connsiteX6722" fmla="*/ 5602056 w 13768337"/>
              <a:gd name="connsiteY6722" fmla="*/ 634103 h 5071335"/>
              <a:gd name="connsiteX6723" fmla="*/ 5603909 w 13768337"/>
              <a:gd name="connsiteY6723" fmla="*/ 634521 h 5071335"/>
              <a:gd name="connsiteX6724" fmla="*/ 5607617 w 13768337"/>
              <a:gd name="connsiteY6724" fmla="*/ 627971 h 5071335"/>
              <a:gd name="connsiteX6725" fmla="*/ 5546449 w 13768337"/>
              <a:gd name="connsiteY6725" fmla="*/ 626160 h 5071335"/>
              <a:gd name="connsiteX6726" fmla="*/ 5533474 w 13768337"/>
              <a:gd name="connsiteY6726" fmla="*/ 626996 h 5071335"/>
              <a:gd name="connsiteX6727" fmla="*/ 5540889 w 13768337"/>
              <a:gd name="connsiteY6727" fmla="*/ 632153 h 5071335"/>
              <a:gd name="connsiteX6728" fmla="*/ 5546449 w 13768337"/>
              <a:gd name="connsiteY6728" fmla="*/ 626160 h 5071335"/>
              <a:gd name="connsiteX6729" fmla="*/ 5679443 w 13768337"/>
              <a:gd name="connsiteY6729" fmla="*/ 612502 h 5071335"/>
              <a:gd name="connsiteX6730" fmla="*/ 5613641 w 13768337"/>
              <a:gd name="connsiteY6730" fmla="*/ 626438 h 5071335"/>
              <a:gd name="connsiteX6731" fmla="*/ 5636348 w 13768337"/>
              <a:gd name="connsiteY6731" fmla="*/ 637727 h 5071335"/>
              <a:gd name="connsiteX6732" fmla="*/ 5647932 w 13768337"/>
              <a:gd name="connsiteY6732" fmla="*/ 637448 h 5071335"/>
              <a:gd name="connsiteX6733" fmla="*/ 5670176 w 13768337"/>
              <a:gd name="connsiteY6733" fmla="*/ 625184 h 5071335"/>
              <a:gd name="connsiteX6734" fmla="*/ 5676199 w 13768337"/>
              <a:gd name="connsiteY6734" fmla="*/ 634103 h 5071335"/>
              <a:gd name="connsiteX6735" fmla="*/ 5680369 w 13768337"/>
              <a:gd name="connsiteY6735" fmla="*/ 633546 h 5071335"/>
              <a:gd name="connsiteX6736" fmla="*/ 5679443 w 13768337"/>
              <a:gd name="connsiteY6736" fmla="*/ 612502 h 5071335"/>
              <a:gd name="connsiteX6737" fmla="*/ 5410674 w 13768337"/>
              <a:gd name="connsiteY6737" fmla="*/ 612502 h 5071335"/>
              <a:gd name="connsiteX6738" fmla="*/ 5395382 w 13768337"/>
              <a:gd name="connsiteY6738" fmla="*/ 624627 h 5071335"/>
              <a:gd name="connsiteX6739" fmla="*/ 5428285 w 13768337"/>
              <a:gd name="connsiteY6739" fmla="*/ 620446 h 5071335"/>
              <a:gd name="connsiteX6740" fmla="*/ 5431990 w 13768337"/>
              <a:gd name="connsiteY6740" fmla="*/ 613059 h 5071335"/>
              <a:gd name="connsiteX6741" fmla="*/ 5410674 w 13768337"/>
              <a:gd name="connsiteY6741" fmla="*/ 612502 h 5071335"/>
              <a:gd name="connsiteX6742" fmla="*/ 5690564 w 13768337"/>
              <a:gd name="connsiteY6742" fmla="*/ 610133 h 5071335"/>
              <a:gd name="connsiteX6743" fmla="*/ 5683151 w 13768337"/>
              <a:gd name="connsiteY6743" fmla="*/ 611666 h 5071335"/>
              <a:gd name="connsiteX6744" fmla="*/ 5690564 w 13768337"/>
              <a:gd name="connsiteY6744" fmla="*/ 615429 h 5071335"/>
              <a:gd name="connsiteX6745" fmla="*/ 5690564 w 13768337"/>
              <a:gd name="connsiteY6745" fmla="*/ 610133 h 5071335"/>
              <a:gd name="connsiteX6746" fmla="*/ 10365282 w 13768337"/>
              <a:gd name="connsiteY6746" fmla="*/ 606927 h 5071335"/>
              <a:gd name="connsiteX6747" fmla="*/ 10403280 w 13768337"/>
              <a:gd name="connsiteY6747" fmla="*/ 645391 h 5071335"/>
              <a:gd name="connsiteX6748" fmla="*/ 10358793 w 13768337"/>
              <a:gd name="connsiteY6748" fmla="*/ 635914 h 5071335"/>
              <a:gd name="connsiteX6749" fmla="*/ 10365282 w 13768337"/>
              <a:gd name="connsiteY6749" fmla="*/ 606927 h 5071335"/>
              <a:gd name="connsiteX6750" fmla="*/ 5704930 w 13768337"/>
              <a:gd name="connsiteY6750" fmla="*/ 606927 h 5071335"/>
              <a:gd name="connsiteX6751" fmla="*/ 5693808 w 13768337"/>
              <a:gd name="connsiteY6751" fmla="*/ 609297 h 5071335"/>
              <a:gd name="connsiteX6752" fmla="*/ 5699832 w 13768337"/>
              <a:gd name="connsiteY6752" fmla="*/ 613059 h 5071335"/>
              <a:gd name="connsiteX6753" fmla="*/ 5704930 w 13768337"/>
              <a:gd name="connsiteY6753" fmla="*/ 606927 h 5071335"/>
              <a:gd name="connsiteX6754" fmla="*/ 5473697 w 13768337"/>
              <a:gd name="connsiteY6754" fmla="*/ 603026 h 5071335"/>
              <a:gd name="connsiteX6755" fmla="*/ 5463965 w 13768337"/>
              <a:gd name="connsiteY6755" fmla="*/ 606509 h 5071335"/>
              <a:gd name="connsiteX6756" fmla="*/ 5454234 w 13768337"/>
              <a:gd name="connsiteY6756" fmla="*/ 612502 h 5071335"/>
              <a:gd name="connsiteX6757" fmla="*/ 5441258 w 13768337"/>
              <a:gd name="connsiteY6757" fmla="*/ 620864 h 5071335"/>
              <a:gd name="connsiteX6758" fmla="*/ 5495475 w 13768337"/>
              <a:gd name="connsiteY6758" fmla="*/ 615429 h 5071335"/>
              <a:gd name="connsiteX6759" fmla="*/ 5482963 w 13768337"/>
              <a:gd name="connsiteY6759" fmla="*/ 603026 h 5071335"/>
              <a:gd name="connsiteX6760" fmla="*/ 5473697 w 13768337"/>
              <a:gd name="connsiteY6760" fmla="*/ 603026 h 5071335"/>
              <a:gd name="connsiteX6761" fmla="*/ 5185465 w 13768337"/>
              <a:gd name="connsiteY6761" fmla="*/ 600377 h 5071335"/>
              <a:gd name="connsiteX6762" fmla="*/ 5150711 w 13768337"/>
              <a:gd name="connsiteY6762" fmla="*/ 613059 h 5071335"/>
              <a:gd name="connsiteX6763" fmla="*/ 5185465 w 13768337"/>
              <a:gd name="connsiteY6763" fmla="*/ 600377 h 5071335"/>
              <a:gd name="connsiteX6764" fmla="*/ 10334234 w 13768337"/>
              <a:gd name="connsiteY6764" fmla="*/ 598566 h 5071335"/>
              <a:gd name="connsiteX6765" fmla="*/ 10348600 w 13768337"/>
              <a:gd name="connsiteY6765" fmla="*/ 635914 h 5071335"/>
              <a:gd name="connsiteX6766" fmla="*/ 10329599 w 13768337"/>
              <a:gd name="connsiteY6766" fmla="*/ 633546 h 5071335"/>
              <a:gd name="connsiteX6767" fmla="*/ 10337478 w 13768337"/>
              <a:gd name="connsiteY6767" fmla="*/ 608740 h 5071335"/>
              <a:gd name="connsiteX6768" fmla="*/ 10323575 w 13768337"/>
              <a:gd name="connsiteY6768" fmla="*/ 621979 h 5071335"/>
              <a:gd name="connsiteX6769" fmla="*/ 10308747 w 13768337"/>
              <a:gd name="connsiteY6769" fmla="*/ 607485 h 5071335"/>
              <a:gd name="connsiteX6770" fmla="*/ 10334234 w 13768337"/>
              <a:gd name="connsiteY6770" fmla="*/ 598566 h 5071335"/>
              <a:gd name="connsiteX6771" fmla="*/ 5715587 w 13768337"/>
              <a:gd name="connsiteY6771" fmla="*/ 584351 h 5071335"/>
              <a:gd name="connsiteX6772" fmla="*/ 5706319 w 13768337"/>
              <a:gd name="connsiteY6772" fmla="*/ 585327 h 5071335"/>
              <a:gd name="connsiteX6773" fmla="*/ 5693808 w 13768337"/>
              <a:gd name="connsiteY6773" fmla="*/ 586721 h 5071335"/>
              <a:gd name="connsiteX6774" fmla="*/ 5704466 w 13768337"/>
              <a:gd name="connsiteY6774" fmla="*/ 594246 h 5071335"/>
              <a:gd name="connsiteX6775" fmla="*/ 5686395 w 13768337"/>
              <a:gd name="connsiteY6775" fmla="*/ 599821 h 5071335"/>
              <a:gd name="connsiteX6776" fmla="*/ 5686395 w 13768337"/>
              <a:gd name="connsiteY6776" fmla="*/ 588811 h 5071335"/>
              <a:gd name="connsiteX6777" fmla="*/ 5680369 w 13768337"/>
              <a:gd name="connsiteY6777" fmla="*/ 597590 h 5071335"/>
              <a:gd name="connsiteX6778" fmla="*/ 5711417 w 13768337"/>
              <a:gd name="connsiteY6778" fmla="*/ 605395 h 5071335"/>
              <a:gd name="connsiteX6779" fmla="*/ 5705393 w 13768337"/>
              <a:gd name="connsiteY6779" fmla="*/ 606927 h 5071335"/>
              <a:gd name="connsiteX6780" fmla="*/ 5704930 w 13768337"/>
              <a:gd name="connsiteY6780" fmla="*/ 616683 h 5071335"/>
              <a:gd name="connsiteX6781" fmla="*/ 5710028 w 13768337"/>
              <a:gd name="connsiteY6781" fmla="*/ 620028 h 5071335"/>
              <a:gd name="connsiteX6782" fmla="*/ 5709100 w 13768337"/>
              <a:gd name="connsiteY6782" fmla="*/ 621421 h 5071335"/>
              <a:gd name="connsiteX6783" fmla="*/ 5721149 w 13768337"/>
              <a:gd name="connsiteY6783" fmla="*/ 618634 h 5071335"/>
              <a:gd name="connsiteX6784" fmla="*/ 5720222 w 13768337"/>
              <a:gd name="connsiteY6784" fmla="*/ 605953 h 5071335"/>
              <a:gd name="connsiteX6785" fmla="*/ 5708637 w 13768337"/>
              <a:gd name="connsiteY6785" fmla="*/ 610690 h 5071335"/>
              <a:gd name="connsiteX6786" fmla="*/ 5719758 w 13768337"/>
              <a:gd name="connsiteY6786" fmla="*/ 601214 h 5071335"/>
              <a:gd name="connsiteX6787" fmla="*/ 5716978 w 13768337"/>
              <a:gd name="connsiteY6787" fmla="*/ 584351 h 5071335"/>
              <a:gd name="connsiteX6788" fmla="*/ 5715587 w 13768337"/>
              <a:gd name="connsiteY6788" fmla="*/ 584351 h 5071335"/>
              <a:gd name="connsiteX6789" fmla="*/ 5824949 w 13768337"/>
              <a:gd name="connsiteY6789" fmla="*/ 580170 h 5071335"/>
              <a:gd name="connsiteX6790" fmla="*/ 5819388 w 13768337"/>
              <a:gd name="connsiteY6790" fmla="*/ 583516 h 5071335"/>
              <a:gd name="connsiteX6791" fmla="*/ 5817997 w 13768337"/>
              <a:gd name="connsiteY6791" fmla="*/ 587696 h 5071335"/>
              <a:gd name="connsiteX6792" fmla="*/ 5814754 w 13768337"/>
              <a:gd name="connsiteY6792" fmla="*/ 585884 h 5071335"/>
              <a:gd name="connsiteX6793" fmla="*/ 5806875 w 13768337"/>
              <a:gd name="connsiteY6793" fmla="*/ 600935 h 5071335"/>
              <a:gd name="connsiteX6794" fmla="*/ 5812437 w 13768337"/>
              <a:gd name="connsiteY6794" fmla="*/ 600377 h 5071335"/>
              <a:gd name="connsiteX6795" fmla="*/ 5813363 w 13768337"/>
              <a:gd name="connsiteY6795" fmla="*/ 598984 h 5071335"/>
              <a:gd name="connsiteX6796" fmla="*/ 5813827 w 13768337"/>
              <a:gd name="connsiteY6796" fmla="*/ 597172 h 5071335"/>
              <a:gd name="connsiteX6797" fmla="*/ 5814754 w 13768337"/>
              <a:gd name="connsiteY6797" fmla="*/ 597172 h 5071335"/>
              <a:gd name="connsiteX6798" fmla="*/ 5815216 w 13768337"/>
              <a:gd name="connsiteY6798" fmla="*/ 596197 h 5071335"/>
              <a:gd name="connsiteX6799" fmla="*/ 5817071 w 13768337"/>
              <a:gd name="connsiteY6799" fmla="*/ 596615 h 5071335"/>
              <a:gd name="connsiteX6800" fmla="*/ 5823095 w 13768337"/>
              <a:gd name="connsiteY6800" fmla="*/ 596197 h 5071335"/>
              <a:gd name="connsiteX6801" fmla="*/ 5824949 w 13768337"/>
              <a:gd name="connsiteY6801" fmla="*/ 580170 h 5071335"/>
              <a:gd name="connsiteX6802" fmla="*/ 10203558 w 13768337"/>
              <a:gd name="connsiteY6802" fmla="*/ 576965 h 5071335"/>
              <a:gd name="connsiteX6803" fmla="*/ 10212361 w 13768337"/>
              <a:gd name="connsiteY6803" fmla="*/ 598566 h 5071335"/>
              <a:gd name="connsiteX6804" fmla="*/ 10174364 w 13768337"/>
              <a:gd name="connsiteY6804" fmla="*/ 585884 h 5071335"/>
              <a:gd name="connsiteX6805" fmla="*/ 10195216 w 13768337"/>
              <a:gd name="connsiteY6805" fmla="*/ 588253 h 5071335"/>
              <a:gd name="connsiteX6806" fmla="*/ 5799924 w 13768337"/>
              <a:gd name="connsiteY6806" fmla="*/ 575989 h 5071335"/>
              <a:gd name="connsiteX6807" fmla="*/ 5772121 w 13768337"/>
              <a:gd name="connsiteY6807" fmla="*/ 588811 h 5071335"/>
              <a:gd name="connsiteX6808" fmla="*/ 5799924 w 13768337"/>
              <a:gd name="connsiteY6808" fmla="*/ 575989 h 5071335"/>
              <a:gd name="connsiteX6809" fmla="*/ 5205853 w 13768337"/>
              <a:gd name="connsiteY6809" fmla="*/ 560242 h 5071335"/>
              <a:gd name="connsiteX6810" fmla="*/ 5182685 w 13768337"/>
              <a:gd name="connsiteY6810" fmla="*/ 560659 h 5071335"/>
              <a:gd name="connsiteX6811" fmla="*/ 5210951 w 13768337"/>
              <a:gd name="connsiteY6811" fmla="*/ 563029 h 5071335"/>
              <a:gd name="connsiteX6812" fmla="*/ 5205853 w 13768337"/>
              <a:gd name="connsiteY6812" fmla="*/ 560242 h 5071335"/>
              <a:gd name="connsiteX6813" fmla="*/ 10666951 w 13768337"/>
              <a:gd name="connsiteY6813" fmla="*/ 539895 h 5071335"/>
              <a:gd name="connsiteX6814" fmla="*/ 10662780 w 13768337"/>
              <a:gd name="connsiteY6814" fmla="*/ 547003 h 5071335"/>
              <a:gd name="connsiteX6815" fmla="*/ 10649806 w 13768337"/>
              <a:gd name="connsiteY6815" fmla="*/ 549372 h 5071335"/>
              <a:gd name="connsiteX6816" fmla="*/ 10666951 w 13768337"/>
              <a:gd name="connsiteY6816" fmla="*/ 539895 h 5071335"/>
              <a:gd name="connsiteX6817" fmla="*/ 4817067 w 13768337"/>
              <a:gd name="connsiteY6817" fmla="*/ 535714 h 5071335"/>
              <a:gd name="connsiteX6818" fmla="*/ 4781386 w 13768337"/>
              <a:gd name="connsiteY6818" fmla="*/ 554946 h 5071335"/>
              <a:gd name="connsiteX6819" fmla="*/ 4790653 w 13768337"/>
              <a:gd name="connsiteY6819" fmla="*/ 563308 h 5071335"/>
              <a:gd name="connsiteX6820" fmla="*/ 4814287 w 13768337"/>
              <a:gd name="connsiteY6820" fmla="*/ 550765 h 5071335"/>
              <a:gd name="connsiteX6821" fmla="*/ 4817067 w 13768337"/>
              <a:gd name="connsiteY6821" fmla="*/ 535714 h 5071335"/>
              <a:gd name="connsiteX6822" fmla="*/ 10113194 w 13768337"/>
              <a:gd name="connsiteY6822" fmla="*/ 527492 h 5071335"/>
              <a:gd name="connsiteX6823" fmla="*/ 10126632 w 13768337"/>
              <a:gd name="connsiteY6823" fmla="*/ 532090 h 5071335"/>
              <a:gd name="connsiteX6824" fmla="*/ 10106245 w 13768337"/>
              <a:gd name="connsiteY6824" fmla="*/ 538640 h 5071335"/>
              <a:gd name="connsiteX6825" fmla="*/ 10113194 w 13768337"/>
              <a:gd name="connsiteY6825" fmla="*/ 527492 h 5071335"/>
              <a:gd name="connsiteX6826" fmla="*/ 10786044 w 13768337"/>
              <a:gd name="connsiteY6826" fmla="*/ 525401 h 5071335"/>
              <a:gd name="connsiteX6827" fmla="*/ 10822652 w 13768337"/>
              <a:gd name="connsiteY6827" fmla="*/ 533345 h 5071335"/>
              <a:gd name="connsiteX6828" fmla="*/ 10748509 w 13768337"/>
              <a:gd name="connsiteY6828" fmla="*/ 536690 h 5071335"/>
              <a:gd name="connsiteX6829" fmla="*/ 10786044 w 13768337"/>
              <a:gd name="connsiteY6829" fmla="*/ 525401 h 5071335"/>
              <a:gd name="connsiteX6830" fmla="*/ 5962113 w 13768337"/>
              <a:gd name="connsiteY6830" fmla="*/ 521779 h 5071335"/>
              <a:gd name="connsiteX6831" fmla="*/ 5941723 w 13768337"/>
              <a:gd name="connsiteY6831" fmla="*/ 529303 h 5071335"/>
              <a:gd name="connsiteX6832" fmla="*/ 5942186 w 13768337"/>
              <a:gd name="connsiteY6832" fmla="*/ 538083 h 5071335"/>
              <a:gd name="connsiteX6833" fmla="*/ 5962113 w 13768337"/>
              <a:gd name="connsiteY6833" fmla="*/ 521779 h 5071335"/>
              <a:gd name="connsiteX6834" fmla="*/ 5919481 w 13768337"/>
              <a:gd name="connsiteY6834" fmla="*/ 520385 h 5071335"/>
              <a:gd name="connsiteX6835" fmla="*/ 5916701 w 13768337"/>
              <a:gd name="connsiteY6835" fmla="*/ 531116 h 5071335"/>
              <a:gd name="connsiteX6836" fmla="*/ 5901408 w 13768337"/>
              <a:gd name="connsiteY6836" fmla="*/ 538083 h 5071335"/>
              <a:gd name="connsiteX6837" fmla="*/ 5926431 w 13768337"/>
              <a:gd name="connsiteY6837" fmla="*/ 541009 h 5071335"/>
              <a:gd name="connsiteX6838" fmla="*/ 5919481 w 13768337"/>
              <a:gd name="connsiteY6838" fmla="*/ 520385 h 5071335"/>
              <a:gd name="connsiteX6839" fmla="*/ 10210507 w 13768337"/>
              <a:gd name="connsiteY6839" fmla="*/ 502268 h 5071335"/>
              <a:gd name="connsiteX6840" fmla="*/ 10228580 w 13768337"/>
              <a:gd name="connsiteY6840" fmla="*/ 503522 h 5071335"/>
              <a:gd name="connsiteX6841" fmla="*/ 10298088 w 13768337"/>
              <a:gd name="connsiteY6841" fmla="*/ 534320 h 5071335"/>
              <a:gd name="connsiteX6842" fmla="*/ 10292992 w 13768337"/>
              <a:gd name="connsiteY6842" fmla="*/ 558290 h 5071335"/>
              <a:gd name="connsiteX6843" fmla="*/ 10324040 w 13768337"/>
              <a:gd name="connsiteY6843" fmla="*/ 592016 h 5071335"/>
              <a:gd name="connsiteX6844" fmla="*/ 10294846 w 13768337"/>
              <a:gd name="connsiteY6844" fmla="*/ 594803 h 5071335"/>
              <a:gd name="connsiteX6845" fmla="*/ 10301333 w 13768337"/>
              <a:gd name="connsiteY6845" fmla="*/ 610690 h 5071335"/>
              <a:gd name="connsiteX6846" fmla="*/ 10171119 w 13768337"/>
              <a:gd name="connsiteY6846" fmla="*/ 535714 h 5071335"/>
              <a:gd name="connsiteX6847" fmla="*/ 10210507 w 13768337"/>
              <a:gd name="connsiteY6847" fmla="*/ 502268 h 5071335"/>
              <a:gd name="connsiteX6848" fmla="*/ 5830508 w 13768337"/>
              <a:gd name="connsiteY6848" fmla="*/ 494184 h 5071335"/>
              <a:gd name="connsiteX6849" fmla="*/ 5819850 w 13768337"/>
              <a:gd name="connsiteY6849" fmla="*/ 499898 h 5071335"/>
              <a:gd name="connsiteX6850" fmla="*/ 5824484 w 13768337"/>
              <a:gd name="connsiteY6850" fmla="*/ 505891 h 5071335"/>
              <a:gd name="connsiteX6851" fmla="*/ 5830508 w 13768337"/>
              <a:gd name="connsiteY6851" fmla="*/ 494184 h 5071335"/>
              <a:gd name="connsiteX6852" fmla="*/ 5849973 w 13768337"/>
              <a:gd name="connsiteY6852" fmla="*/ 492233 h 5071335"/>
              <a:gd name="connsiteX6853" fmla="*/ 5850435 w 13768337"/>
              <a:gd name="connsiteY6853" fmla="*/ 492791 h 5071335"/>
              <a:gd name="connsiteX6854" fmla="*/ 5834681 w 13768337"/>
              <a:gd name="connsiteY6854" fmla="*/ 505891 h 5071335"/>
              <a:gd name="connsiteX6855" fmla="*/ 5840241 w 13768337"/>
              <a:gd name="connsiteY6855" fmla="*/ 516482 h 5071335"/>
              <a:gd name="connsiteX6856" fmla="*/ 5855996 w 13768337"/>
              <a:gd name="connsiteY6856" fmla="*/ 492233 h 5071335"/>
              <a:gd name="connsiteX6857" fmla="*/ 5849973 w 13768337"/>
              <a:gd name="connsiteY6857" fmla="*/ 492233 h 5071335"/>
              <a:gd name="connsiteX6858" fmla="*/ 6052474 w 13768337"/>
              <a:gd name="connsiteY6858" fmla="*/ 475928 h 5071335"/>
              <a:gd name="connsiteX6859" fmla="*/ 6037646 w 13768337"/>
              <a:gd name="connsiteY6859" fmla="*/ 485683 h 5071335"/>
              <a:gd name="connsiteX6860" fmla="*/ 6055719 w 13768337"/>
              <a:gd name="connsiteY6860" fmla="*/ 483872 h 5071335"/>
              <a:gd name="connsiteX6861" fmla="*/ 6052474 w 13768337"/>
              <a:gd name="connsiteY6861" fmla="*/ 475928 h 5071335"/>
              <a:gd name="connsiteX6862" fmla="*/ 6066376 w 13768337"/>
              <a:gd name="connsiteY6862" fmla="*/ 473141 h 5071335"/>
              <a:gd name="connsiteX6863" fmla="*/ 6055255 w 13768337"/>
              <a:gd name="connsiteY6863" fmla="*/ 475511 h 5071335"/>
              <a:gd name="connsiteX6864" fmla="*/ 6059426 w 13768337"/>
              <a:gd name="connsiteY6864" fmla="*/ 480109 h 5071335"/>
              <a:gd name="connsiteX6865" fmla="*/ 6065912 w 13768337"/>
              <a:gd name="connsiteY6865" fmla="*/ 477740 h 5071335"/>
              <a:gd name="connsiteX6866" fmla="*/ 6066376 w 13768337"/>
              <a:gd name="connsiteY6866" fmla="*/ 473141 h 5071335"/>
              <a:gd name="connsiteX6867" fmla="*/ 3635875 w 13768337"/>
              <a:gd name="connsiteY6867" fmla="*/ 472862 h 5071335"/>
              <a:gd name="connsiteX6868" fmla="*/ 3648851 w 13768337"/>
              <a:gd name="connsiteY6868" fmla="*/ 479691 h 5071335"/>
              <a:gd name="connsiteX6869" fmla="*/ 3630778 w 13768337"/>
              <a:gd name="connsiteY6869" fmla="*/ 487077 h 5071335"/>
              <a:gd name="connsiteX6870" fmla="*/ 3629388 w 13768337"/>
              <a:gd name="connsiteY6870" fmla="*/ 474116 h 5071335"/>
              <a:gd name="connsiteX6871" fmla="*/ 3635875 w 13768337"/>
              <a:gd name="connsiteY6871" fmla="*/ 472862 h 5071335"/>
              <a:gd name="connsiteX6872" fmla="*/ 10054344 w 13768337"/>
              <a:gd name="connsiteY6872" fmla="*/ 461435 h 5071335"/>
              <a:gd name="connsiteX6873" fmla="*/ 10076586 w 13768337"/>
              <a:gd name="connsiteY6873" fmla="*/ 472026 h 5071335"/>
              <a:gd name="connsiteX6874" fmla="*/ 10062220 w 13768337"/>
              <a:gd name="connsiteY6874" fmla="*/ 485683 h 5071335"/>
              <a:gd name="connsiteX6875" fmla="*/ 10087245 w 13768337"/>
              <a:gd name="connsiteY6875" fmla="*/ 495160 h 5071335"/>
              <a:gd name="connsiteX6876" fmla="*/ 10098366 w 13768337"/>
              <a:gd name="connsiteY6876" fmla="*/ 539895 h 5071335"/>
              <a:gd name="connsiteX6877" fmla="*/ 10062220 w 13768337"/>
              <a:gd name="connsiteY6877" fmla="*/ 510072 h 5071335"/>
              <a:gd name="connsiteX6878" fmla="*/ 10051100 w 13768337"/>
              <a:gd name="connsiteY6878" fmla="*/ 524146 h 5071335"/>
              <a:gd name="connsiteX6879" fmla="*/ 10018199 w 13768337"/>
              <a:gd name="connsiteY6879" fmla="*/ 512859 h 5071335"/>
              <a:gd name="connsiteX6880" fmla="*/ 10008932 w 13768337"/>
              <a:gd name="connsiteY6880" fmla="*/ 502268 h 5071335"/>
              <a:gd name="connsiteX6881" fmla="*/ 10013566 w 13768337"/>
              <a:gd name="connsiteY6881" fmla="*/ 485683 h 5071335"/>
              <a:gd name="connsiteX6882" fmla="*/ 9997810 w 13768337"/>
              <a:gd name="connsiteY6882" fmla="*/ 479134 h 5071335"/>
              <a:gd name="connsiteX6883" fmla="*/ 10054344 w 13768337"/>
              <a:gd name="connsiteY6883" fmla="*/ 461435 h 5071335"/>
              <a:gd name="connsiteX6884" fmla="*/ 6107620 w 13768337"/>
              <a:gd name="connsiteY6884" fmla="*/ 453073 h 5071335"/>
              <a:gd name="connsiteX6885" fmla="*/ 6097423 w 13768337"/>
              <a:gd name="connsiteY6885" fmla="*/ 457254 h 5071335"/>
              <a:gd name="connsiteX6886" fmla="*/ 6104375 w 13768337"/>
              <a:gd name="connsiteY6886" fmla="*/ 459066 h 5071335"/>
              <a:gd name="connsiteX6887" fmla="*/ 6100205 w 13768337"/>
              <a:gd name="connsiteY6887" fmla="*/ 463804 h 5071335"/>
              <a:gd name="connsiteX6888" fmla="*/ 6127546 w 13768337"/>
              <a:gd name="connsiteY6888" fmla="*/ 456278 h 5071335"/>
              <a:gd name="connsiteX6889" fmla="*/ 6107620 w 13768337"/>
              <a:gd name="connsiteY6889" fmla="*/ 453073 h 5071335"/>
              <a:gd name="connsiteX6890" fmla="*/ 6051549 w 13768337"/>
              <a:gd name="connsiteY6890" fmla="*/ 439974 h 5071335"/>
              <a:gd name="connsiteX6891" fmla="*/ 6007989 w 13768337"/>
              <a:gd name="connsiteY6891" fmla="*/ 473141 h 5071335"/>
              <a:gd name="connsiteX6892" fmla="*/ 5994551 w 13768337"/>
              <a:gd name="connsiteY6892" fmla="*/ 459623 h 5071335"/>
              <a:gd name="connsiteX6893" fmla="*/ 5922725 w 13768337"/>
              <a:gd name="connsiteY6893" fmla="*/ 496553 h 5071335"/>
              <a:gd name="connsiteX6894" fmla="*/ 5941260 w 13768337"/>
              <a:gd name="connsiteY6894" fmla="*/ 480109 h 5071335"/>
              <a:gd name="connsiteX6895" fmla="*/ 5889824 w 13768337"/>
              <a:gd name="connsiteY6895" fmla="*/ 503522 h 5071335"/>
              <a:gd name="connsiteX6896" fmla="*/ 5875922 w 13768337"/>
              <a:gd name="connsiteY6896" fmla="*/ 485266 h 5071335"/>
              <a:gd name="connsiteX6897" fmla="*/ 5856461 w 13768337"/>
              <a:gd name="connsiteY6897" fmla="*/ 492233 h 5071335"/>
              <a:gd name="connsiteX6898" fmla="*/ 5858314 w 13768337"/>
              <a:gd name="connsiteY6898" fmla="*/ 523590 h 5071335"/>
              <a:gd name="connsiteX6899" fmla="*/ 5872215 w 13768337"/>
              <a:gd name="connsiteY6899" fmla="*/ 514391 h 5071335"/>
              <a:gd name="connsiteX6900" fmla="*/ 5877313 w 13768337"/>
              <a:gd name="connsiteY6900" fmla="*/ 528328 h 5071335"/>
              <a:gd name="connsiteX6901" fmla="*/ 5879629 w 13768337"/>
              <a:gd name="connsiteY6901" fmla="*/ 525122 h 5071335"/>
              <a:gd name="connsiteX6902" fmla="*/ 5883799 w 13768337"/>
              <a:gd name="connsiteY6902" fmla="*/ 539616 h 5071335"/>
              <a:gd name="connsiteX6903" fmla="*/ 5899555 w 13768337"/>
              <a:gd name="connsiteY6903" fmla="*/ 513277 h 5071335"/>
              <a:gd name="connsiteX6904" fmla="*/ 5910678 w 13768337"/>
              <a:gd name="connsiteY6904" fmla="*/ 497529 h 5071335"/>
              <a:gd name="connsiteX6905" fmla="*/ 5911603 w 13768337"/>
              <a:gd name="connsiteY6905" fmla="*/ 512023 h 5071335"/>
              <a:gd name="connsiteX6906" fmla="*/ 6009843 w 13768337"/>
              <a:gd name="connsiteY6906" fmla="*/ 492233 h 5071335"/>
              <a:gd name="connsiteX6907" fmla="*/ 6014477 w 13768337"/>
              <a:gd name="connsiteY6907" fmla="*/ 507285 h 5071335"/>
              <a:gd name="connsiteX6908" fmla="*/ 6024672 w 13768337"/>
              <a:gd name="connsiteY6908" fmla="*/ 476485 h 5071335"/>
              <a:gd name="connsiteX6909" fmla="*/ 6048767 w 13768337"/>
              <a:gd name="connsiteY6909" fmla="*/ 469936 h 5071335"/>
              <a:gd name="connsiteX6910" fmla="*/ 6051549 w 13768337"/>
              <a:gd name="connsiteY6910" fmla="*/ 439974 h 5071335"/>
              <a:gd name="connsiteX6911" fmla="*/ 8989928 w 13768337"/>
              <a:gd name="connsiteY6911" fmla="*/ 433283 h 5071335"/>
              <a:gd name="connsiteX6912" fmla="*/ 8989000 w 13768337"/>
              <a:gd name="connsiteY6912" fmla="*/ 433841 h 5071335"/>
              <a:gd name="connsiteX6913" fmla="*/ 8981124 w 13768337"/>
              <a:gd name="connsiteY6913" fmla="*/ 444432 h 5071335"/>
              <a:gd name="connsiteX6914" fmla="*/ 8982514 w 13768337"/>
              <a:gd name="connsiteY6914" fmla="*/ 450146 h 5071335"/>
              <a:gd name="connsiteX6915" fmla="*/ 8990855 w 13768337"/>
              <a:gd name="connsiteY6915" fmla="*/ 436628 h 5071335"/>
              <a:gd name="connsiteX6916" fmla="*/ 8989928 w 13768337"/>
              <a:gd name="connsiteY6916" fmla="*/ 433283 h 5071335"/>
              <a:gd name="connsiteX6917" fmla="*/ 9008928 w 13768337"/>
              <a:gd name="connsiteY6917" fmla="*/ 432308 h 5071335"/>
              <a:gd name="connsiteX6918" fmla="*/ 9003829 w 13768337"/>
              <a:gd name="connsiteY6918" fmla="*/ 435652 h 5071335"/>
              <a:gd name="connsiteX6919" fmla="*/ 9007073 w 13768337"/>
              <a:gd name="connsiteY6919" fmla="*/ 439416 h 5071335"/>
              <a:gd name="connsiteX6920" fmla="*/ 8985758 w 13768337"/>
              <a:gd name="connsiteY6920" fmla="*/ 450146 h 5071335"/>
              <a:gd name="connsiteX6921" fmla="*/ 8986683 w 13768337"/>
              <a:gd name="connsiteY6921" fmla="*/ 453351 h 5071335"/>
              <a:gd name="connsiteX6922" fmla="*/ 9027463 w 13768337"/>
              <a:gd name="connsiteY6922" fmla="*/ 453909 h 5071335"/>
              <a:gd name="connsiteX6923" fmla="*/ 9039974 w 13768337"/>
              <a:gd name="connsiteY6923" fmla="*/ 483872 h 5071335"/>
              <a:gd name="connsiteX6924" fmla="*/ 9052950 w 13768337"/>
              <a:gd name="connsiteY6924" fmla="*/ 476764 h 5071335"/>
              <a:gd name="connsiteX6925" fmla="*/ 9053412 w 13768337"/>
              <a:gd name="connsiteY6925" fmla="*/ 476485 h 5071335"/>
              <a:gd name="connsiteX6926" fmla="*/ 9056657 w 13768337"/>
              <a:gd name="connsiteY6926" fmla="*/ 470214 h 5071335"/>
              <a:gd name="connsiteX6927" fmla="*/ 9046461 w 13768337"/>
              <a:gd name="connsiteY6927" fmla="*/ 461435 h 5071335"/>
              <a:gd name="connsiteX6928" fmla="*/ 9041829 w 13768337"/>
              <a:gd name="connsiteY6928" fmla="*/ 460459 h 5071335"/>
              <a:gd name="connsiteX6929" fmla="*/ 9044146 w 13768337"/>
              <a:gd name="connsiteY6929" fmla="*/ 459066 h 5071335"/>
              <a:gd name="connsiteX6930" fmla="*/ 9008928 w 13768337"/>
              <a:gd name="connsiteY6930" fmla="*/ 432308 h 5071335"/>
              <a:gd name="connsiteX6931" fmla="*/ 6073791 w 13768337"/>
              <a:gd name="connsiteY6931" fmla="*/ 427848 h 5071335"/>
              <a:gd name="connsiteX6932" fmla="*/ 6070547 w 13768337"/>
              <a:gd name="connsiteY6932" fmla="*/ 429661 h 5071335"/>
              <a:gd name="connsiteX6933" fmla="*/ 6069621 w 13768337"/>
              <a:gd name="connsiteY6933" fmla="*/ 428127 h 5071335"/>
              <a:gd name="connsiteX6934" fmla="*/ 6058499 w 13768337"/>
              <a:gd name="connsiteY6934" fmla="*/ 439416 h 5071335"/>
              <a:gd name="connsiteX6935" fmla="*/ 6056645 w 13768337"/>
              <a:gd name="connsiteY6935" fmla="*/ 459066 h 5071335"/>
              <a:gd name="connsiteX6936" fmla="*/ 6073791 w 13768337"/>
              <a:gd name="connsiteY6936" fmla="*/ 450982 h 5071335"/>
              <a:gd name="connsiteX6937" fmla="*/ 6074718 w 13768337"/>
              <a:gd name="connsiteY6937" fmla="*/ 444432 h 5071335"/>
              <a:gd name="connsiteX6938" fmla="*/ 6079351 w 13768337"/>
              <a:gd name="connsiteY6938" fmla="*/ 448335 h 5071335"/>
              <a:gd name="connsiteX6939" fmla="*/ 6093252 w 13768337"/>
              <a:gd name="connsiteY6939" fmla="*/ 436628 h 5071335"/>
              <a:gd name="connsiteX6940" fmla="*/ 6090010 w 13768337"/>
              <a:gd name="connsiteY6940" fmla="*/ 429103 h 5071335"/>
              <a:gd name="connsiteX6941" fmla="*/ 6073791 w 13768337"/>
              <a:gd name="connsiteY6941" fmla="*/ 427848 h 5071335"/>
              <a:gd name="connsiteX6942" fmla="*/ 8950540 w 13768337"/>
              <a:gd name="connsiteY6942" fmla="*/ 420741 h 5071335"/>
              <a:gd name="connsiteX6943" fmla="*/ 8944052 w 13768337"/>
              <a:gd name="connsiteY6943" fmla="*/ 424364 h 5071335"/>
              <a:gd name="connsiteX6944" fmla="*/ 8950076 w 13768337"/>
              <a:gd name="connsiteY6944" fmla="*/ 428127 h 5071335"/>
              <a:gd name="connsiteX6945" fmla="*/ 8942199 w 13768337"/>
              <a:gd name="connsiteY6945" fmla="*/ 426315 h 5071335"/>
              <a:gd name="connsiteX6946" fmla="*/ 8941271 w 13768337"/>
              <a:gd name="connsiteY6946" fmla="*/ 426734 h 5071335"/>
              <a:gd name="connsiteX6947" fmla="*/ 8940809 w 13768337"/>
              <a:gd name="connsiteY6947" fmla="*/ 428685 h 5071335"/>
              <a:gd name="connsiteX6948" fmla="*/ 8944516 w 13768337"/>
              <a:gd name="connsiteY6948" fmla="*/ 435652 h 5071335"/>
              <a:gd name="connsiteX6949" fmla="*/ 8937102 w 13768337"/>
              <a:gd name="connsiteY6949" fmla="*/ 438022 h 5071335"/>
              <a:gd name="connsiteX6950" fmla="*/ 8936175 w 13768337"/>
              <a:gd name="connsiteY6950" fmla="*/ 440809 h 5071335"/>
              <a:gd name="connsiteX6951" fmla="*/ 8964441 w 13768337"/>
              <a:gd name="connsiteY6951" fmla="*/ 448335 h 5071335"/>
              <a:gd name="connsiteX6952" fmla="*/ 8965368 w 13768337"/>
              <a:gd name="connsiteY6952" fmla="*/ 435235 h 5071335"/>
              <a:gd name="connsiteX6953" fmla="*/ 8975100 w 13768337"/>
              <a:gd name="connsiteY6953" fmla="*/ 437604 h 5071335"/>
              <a:gd name="connsiteX6954" fmla="*/ 8977880 w 13768337"/>
              <a:gd name="connsiteY6954" fmla="*/ 432866 h 5071335"/>
              <a:gd name="connsiteX6955" fmla="*/ 8977417 w 13768337"/>
              <a:gd name="connsiteY6955" fmla="*/ 432029 h 5071335"/>
              <a:gd name="connsiteX6956" fmla="*/ 8973246 w 13768337"/>
              <a:gd name="connsiteY6956" fmla="*/ 422553 h 5071335"/>
              <a:gd name="connsiteX6957" fmla="*/ 8973246 w 13768337"/>
              <a:gd name="connsiteY6957" fmla="*/ 422135 h 5071335"/>
              <a:gd name="connsiteX6958" fmla="*/ 8971855 w 13768337"/>
              <a:gd name="connsiteY6958" fmla="*/ 420741 h 5071335"/>
              <a:gd name="connsiteX6959" fmla="*/ 8956100 w 13768337"/>
              <a:gd name="connsiteY6959" fmla="*/ 435235 h 5071335"/>
              <a:gd name="connsiteX6960" fmla="*/ 8950540 w 13768337"/>
              <a:gd name="connsiteY6960" fmla="*/ 420741 h 5071335"/>
              <a:gd name="connsiteX6961" fmla="*/ 10260091 w 13768337"/>
              <a:gd name="connsiteY6961" fmla="*/ 405690 h 5071335"/>
              <a:gd name="connsiteX6962" fmla="*/ 10333771 w 13768337"/>
              <a:gd name="connsiteY6962" fmla="*/ 426734 h 5071335"/>
              <a:gd name="connsiteX6963" fmla="*/ 10315233 w 13768337"/>
              <a:gd name="connsiteY6963" fmla="*/ 429661 h 5071335"/>
              <a:gd name="connsiteX6964" fmla="*/ 10291139 w 13768337"/>
              <a:gd name="connsiteY6964" fmla="*/ 410985 h 5071335"/>
              <a:gd name="connsiteX6965" fmla="*/ 10275383 w 13768337"/>
              <a:gd name="connsiteY6965" fmla="*/ 420183 h 5071335"/>
              <a:gd name="connsiteX6966" fmla="*/ 10260091 w 13768337"/>
              <a:gd name="connsiteY6966" fmla="*/ 405690 h 5071335"/>
              <a:gd name="connsiteX6967" fmla="*/ 10241093 w 13768337"/>
              <a:gd name="connsiteY6967" fmla="*/ 404157 h 5071335"/>
              <a:gd name="connsiteX6968" fmla="*/ 10250359 w 13768337"/>
              <a:gd name="connsiteY6968" fmla="*/ 414609 h 5071335"/>
              <a:gd name="connsiteX6969" fmla="*/ 10242482 w 13768337"/>
              <a:gd name="connsiteY6969" fmla="*/ 423946 h 5071335"/>
              <a:gd name="connsiteX6970" fmla="*/ 10235531 w 13768337"/>
              <a:gd name="connsiteY6970" fmla="*/ 404436 h 5071335"/>
              <a:gd name="connsiteX6971" fmla="*/ 10241093 w 13768337"/>
              <a:gd name="connsiteY6971" fmla="*/ 404157 h 5071335"/>
              <a:gd name="connsiteX6972" fmla="*/ 10146095 w 13768337"/>
              <a:gd name="connsiteY6972" fmla="*/ 399139 h 5071335"/>
              <a:gd name="connsiteX6973" fmla="*/ 10149339 w 13768337"/>
              <a:gd name="connsiteY6973" fmla="*/ 415445 h 5071335"/>
              <a:gd name="connsiteX6974" fmla="*/ 10146095 w 13768337"/>
              <a:gd name="connsiteY6974" fmla="*/ 399139 h 5071335"/>
              <a:gd name="connsiteX6975" fmla="*/ 9135897 w 13768337"/>
              <a:gd name="connsiteY6975" fmla="*/ 399139 h 5071335"/>
              <a:gd name="connsiteX6976" fmla="*/ 9128021 w 13768337"/>
              <a:gd name="connsiteY6976" fmla="*/ 400533 h 5071335"/>
              <a:gd name="connsiteX6977" fmla="*/ 9129410 w 13768337"/>
              <a:gd name="connsiteY6977" fmla="*/ 402903 h 5071335"/>
              <a:gd name="connsiteX6978" fmla="*/ 9135897 w 13768337"/>
              <a:gd name="connsiteY6978" fmla="*/ 399139 h 5071335"/>
              <a:gd name="connsiteX6979" fmla="*/ 8940809 w 13768337"/>
              <a:gd name="connsiteY6979" fmla="*/ 384228 h 5071335"/>
              <a:gd name="connsiteX6980" fmla="*/ 8928296 w 13768337"/>
              <a:gd name="connsiteY6980" fmla="*/ 387574 h 5071335"/>
              <a:gd name="connsiteX6981" fmla="*/ 8945906 w 13768337"/>
              <a:gd name="connsiteY6981" fmla="*/ 397329 h 5071335"/>
              <a:gd name="connsiteX6982" fmla="*/ 8945441 w 13768337"/>
              <a:gd name="connsiteY6982" fmla="*/ 407641 h 5071335"/>
              <a:gd name="connsiteX6983" fmla="*/ 8945906 w 13768337"/>
              <a:gd name="connsiteY6983" fmla="*/ 406805 h 5071335"/>
              <a:gd name="connsiteX6984" fmla="*/ 8957954 w 13768337"/>
              <a:gd name="connsiteY6984" fmla="*/ 390778 h 5071335"/>
              <a:gd name="connsiteX6985" fmla="*/ 8957954 w 13768337"/>
              <a:gd name="connsiteY6985" fmla="*/ 397329 h 5071335"/>
              <a:gd name="connsiteX6986" fmla="*/ 8973710 w 13768337"/>
              <a:gd name="connsiteY6986" fmla="*/ 402345 h 5071335"/>
              <a:gd name="connsiteX6987" fmla="*/ 8965368 w 13768337"/>
              <a:gd name="connsiteY6987" fmla="*/ 386040 h 5071335"/>
              <a:gd name="connsiteX6988" fmla="*/ 8940809 w 13768337"/>
              <a:gd name="connsiteY6988" fmla="*/ 384228 h 5071335"/>
              <a:gd name="connsiteX6989" fmla="*/ 8843959 w 13768337"/>
              <a:gd name="connsiteY6989" fmla="*/ 382277 h 5071335"/>
              <a:gd name="connsiteX6990" fmla="*/ 8848128 w 13768337"/>
              <a:gd name="connsiteY6990" fmla="*/ 385204 h 5071335"/>
              <a:gd name="connsiteX6991" fmla="*/ 8848128 w 13768337"/>
              <a:gd name="connsiteY6991" fmla="*/ 382835 h 5071335"/>
              <a:gd name="connsiteX6992" fmla="*/ 8843959 w 13768337"/>
              <a:gd name="connsiteY6992" fmla="*/ 382277 h 5071335"/>
              <a:gd name="connsiteX6993" fmla="*/ 8874080 w 13768337"/>
              <a:gd name="connsiteY6993" fmla="*/ 375727 h 5071335"/>
              <a:gd name="connsiteX6994" fmla="*/ 8871298 w 13768337"/>
              <a:gd name="connsiteY6994" fmla="*/ 377120 h 5071335"/>
              <a:gd name="connsiteX6995" fmla="*/ 8875933 w 13768337"/>
              <a:gd name="connsiteY6995" fmla="*/ 379490 h 5071335"/>
              <a:gd name="connsiteX6996" fmla="*/ 8874080 w 13768337"/>
              <a:gd name="connsiteY6996" fmla="*/ 375727 h 5071335"/>
              <a:gd name="connsiteX6997" fmla="*/ 8987148 w 13768337"/>
              <a:gd name="connsiteY6997" fmla="*/ 364440 h 5071335"/>
              <a:gd name="connsiteX6998" fmla="*/ 8985758 w 13768337"/>
              <a:gd name="connsiteY6998" fmla="*/ 367783 h 5071335"/>
              <a:gd name="connsiteX6999" fmla="*/ 8988538 w 13768337"/>
              <a:gd name="connsiteY6999" fmla="*/ 364440 h 5071335"/>
              <a:gd name="connsiteX7000" fmla="*/ 8987148 w 13768337"/>
              <a:gd name="connsiteY7000" fmla="*/ 364440 h 5071335"/>
              <a:gd name="connsiteX7001" fmla="*/ 5936164 w 13768337"/>
              <a:gd name="connsiteY7001" fmla="*/ 342559 h 5071335"/>
              <a:gd name="connsiteX7002" fmla="*/ 5907896 w 13768337"/>
              <a:gd name="connsiteY7002" fmla="*/ 349667 h 5071335"/>
              <a:gd name="connsiteX7003" fmla="*/ 5930601 w 13768337"/>
              <a:gd name="connsiteY7003" fmla="*/ 352872 h 5071335"/>
              <a:gd name="connsiteX7004" fmla="*/ 5938480 w 13768337"/>
              <a:gd name="connsiteY7004" fmla="*/ 343117 h 5071335"/>
              <a:gd name="connsiteX7005" fmla="*/ 5936164 w 13768337"/>
              <a:gd name="connsiteY7005" fmla="*/ 342559 h 5071335"/>
              <a:gd name="connsiteX7006" fmla="*/ 5132638 w 13768337"/>
              <a:gd name="connsiteY7006" fmla="*/ 333083 h 5071335"/>
              <a:gd name="connsiteX7007" fmla="*/ 5146540 w 13768337"/>
              <a:gd name="connsiteY7007" fmla="*/ 335591 h 5071335"/>
              <a:gd name="connsiteX7008" fmla="*/ 5166003 w 13768337"/>
              <a:gd name="connsiteY7008" fmla="*/ 345764 h 5071335"/>
              <a:gd name="connsiteX7009" fmla="*/ 5141906 w 13768337"/>
              <a:gd name="connsiteY7009" fmla="*/ 348134 h 5071335"/>
              <a:gd name="connsiteX7010" fmla="*/ 5129857 w 13768337"/>
              <a:gd name="connsiteY7010" fmla="*/ 336567 h 5071335"/>
              <a:gd name="connsiteX7011" fmla="*/ 5132638 w 13768337"/>
              <a:gd name="connsiteY7011" fmla="*/ 333083 h 5071335"/>
              <a:gd name="connsiteX7012" fmla="*/ 8840715 w 13768337"/>
              <a:gd name="connsiteY7012" fmla="*/ 331828 h 5071335"/>
              <a:gd name="connsiteX7013" fmla="*/ 8842104 w 13768337"/>
              <a:gd name="connsiteY7013" fmla="*/ 359979 h 5071335"/>
              <a:gd name="connsiteX7014" fmla="*/ 8857860 w 13768337"/>
              <a:gd name="connsiteY7014" fmla="*/ 346322 h 5071335"/>
              <a:gd name="connsiteX7015" fmla="*/ 8840715 w 13768337"/>
              <a:gd name="connsiteY7015" fmla="*/ 331828 h 5071335"/>
              <a:gd name="connsiteX7016" fmla="*/ 8919030 w 13768337"/>
              <a:gd name="connsiteY7016" fmla="*/ 325696 h 5071335"/>
              <a:gd name="connsiteX7017" fmla="*/ 8925979 w 13768337"/>
              <a:gd name="connsiteY7017" fmla="*/ 340190 h 5071335"/>
              <a:gd name="connsiteX7018" fmla="*/ 8920882 w 13768337"/>
              <a:gd name="connsiteY7018" fmla="*/ 330852 h 5071335"/>
              <a:gd name="connsiteX7019" fmla="*/ 8910688 w 13768337"/>
              <a:gd name="connsiteY7019" fmla="*/ 332386 h 5071335"/>
              <a:gd name="connsiteX7020" fmla="*/ 8919030 w 13768337"/>
              <a:gd name="connsiteY7020" fmla="*/ 325696 h 5071335"/>
              <a:gd name="connsiteX7021" fmla="*/ 5076566 w 13768337"/>
              <a:gd name="connsiteY7021" fmla="*/ 323466 h 5071335"/>
              <a:gd name="connsiteX7022" fmla="*/ 5087225 w 13768337"/>
              <a:gd name="connsiteY7022" fmla="*/ 337821 h 5071335"/>
              <a:gd name="connsiteX7023" fmla="*/ 5065446 w 13768337"/>
              <a:gd name="connsiteY7023" fmla="*/ 336567 h 5071335"/>
              <a:gd name="connsiteX7024" fmla="*/ 5076566 w 13768337"/>
              <a:gd name="connsiteY7024" fmla="*/ 323466 h 5071335"/>
              <a:gd name="connsiteX7025" fmla="*/ 6039963 w 13768337"/>
              <a:gd name="connsiteY7025" fmla="*/ 318729 h 5071335"/>
              <a:gd name="connsiteX7026" fmla="*/ 6046914 w 13768337"/>
              <a:gd name="connsiteY7026" fmla="*/ 323466 h 5071335"/>
              <a:gd name="connsiteX7027" fmla="*/ 6048304 w 13768337"/>
              <a:gd name="connsiteY7027" fmla="*/ 322073 h 5071335"/>
              <a:gd name="connsiteX7028" fmla="*/ 6039963 w 13768337"/>
              <a:gd name="connsiteY7028" fmla="*/ 318729 h 5071335"/>
              <a:gd name="connsiteX7029" fmla="*/ 5007984 w 13768337"/>
              <a:gd name="connsiteY7029" fmla="*/ 316777 h 5071335"/>
              <a:gd name="connsiteX7030" fmla="*/ 5015863 w 13768337"/>
              <a:gd name="connsiteY7030" fmla="*/ 333640 h 5071335"/>
              <a:gd name="connsiteX7031" fmla="*/ 4997790 w 13768337"/>
              <a:gd name="connsiteY7031" fmla="*/ 325696 h 5071335"/>
              <a:gd name="connsiteX7032" fmla="*/ 5007984 w 13768337"/>
              <a:gd name="connsiteY7032" fmla="*/ 316777 h 5071335"/>
              <a:gd name="connsiteX7033" fmla="*/ 8833300 w 13768337"/>
              <a:gd name="connsiteY7033" fmla="*/ 282633 h 5071335"/>
              <a:gd name="connsiteX7034" fmla="*/ 8820326 w 13768337"/>
              <a:gd name="connsiteY7034" fmla="*/ 283609 h 5071335"/>
              <a:gd name="connsiteX7035" fmla="*/ 8829593 w 13768337"/>
              <a:gd name="connsiteY7035" fmla="*/ 288765 h 5071335"/>
              <a:gd name="connsiteX7036" fmla="*/ 8833300 w 13768337"/>
              <a:gd name="connsiteY7036" fmla="*/ 282633 h 5071335"/>
              <a:gd name="connsiteX7037" fmla="*/ 8891225 w 13768337"/>
              <a:gd name="connsiteY7037" fmla="*/ 277059 h 5071335"/>
              <a:gd name="connsiteX7038" fmla="*/ 8844886 w 13768337"/>
              <a:gd name="connsiteY7038" fmla="*/ 281240 h 5071335"/>
              <a:gd name="connsiteX7039" fmla="*/ 8882421 w 13768337"/>
              <a:gd name="connsiteY7039" fmla="*/ 301030 h 5071335"/>
              <a:gd name="connsiteX7040" fmla="*/ 8893542 w 13768337"/>
              <a:gd name="connsiteY7040" fmla="*/ 277059 h 5071335"/>
              <a:gd name="connsiteX7041" fmla="*/ 8891225 w 13768337"/>
              <a:gd name="connsiteY7041" fmla="*/ 277059 h 5071335"/>
              <a:gd name="connsiteX7042" fmla="*/ 8887981 w 13768337"/>
              <a:gd name="connsiteY7042" fmla="*/ 263402 h 5071335"/>
              <a:gd name="connsiteX7043" fmla="*/ 8872226 w 13768337"/>
              <a:gd name="connsiteY7043" fmla="*/ 269534 h 5071335"/>
              <a:gd name="connsiteX7044" fmla="*/ 8894005 w 13768337"/>
              <a:gd name="connsiteY7044" fmla="*/ 268697 h 5071335"/>
              <a:gd name="connsiteX7045" fmla="*/ 8887981 w 13768337"/>
              <a:gd name="connsiteY7045" fmla="*/ 263402 h 5071335"/>
              <a:gd name="connsiteX7046" fmla="*/ 4543201 w 13768337"/>
              <a:gd name="connsiteY7046" fmla="*/ 262984 h 5071335"/>
              <a:gd name="connsiteX7047" fmla="*/ 4602516 w 13768337"/>
              <a:gd name="connsiteY7047" fmla="*/ 272322 h 5071335"/>
              <a:gd name="connsiteX7048" fmla="*/ 4543201 w 13768337"/>
              <a:gd name="connsiteY7048" fmla="*/ 262984 h 5071335"/>
              <a:gd name="connsiteX7049" fmla="*/ 6340704 w 13768337"/>
              <a:gd name="connsiteY7049" fmla="*/ 262148 h 5071335"/>
              <a:gd name="connsiteX7050" fmla="*/ 6338387 w 13768337"/>
              <a:gd name="connsiteY7050" fmla="*/ 264517 h 5071335"/>
              <a:gd name="connsiteX7051" fmla="*/ 6343485 w 13768337"/>
              <a:gd name="connsiteY7051" fmla="*/ 263402 h 5071335"/>
              <a:gd name="connsiteX7052" fmla="*/ 6340704 w 13768337"/>
              <a:gd name="connsiteY7052" fmla="*/ 262148 h 5071335"/>
              <a:gd name="connsiteX7053" fmla="*/ 6295755 w 13768337"/>
              <a:gd name="connsiteY7053" fmla="*/ 261172 h 5071335"/>
              <a:gd name="connsiteX7054" fmla="*/ 6281391 w 13768337"/>
              <a:gd name="connsiteY7054" fmla="*/ 269534 h 5071335"/>
              <a:gd name="connsiteX7055" fmla="*/ 6311048 w 13768337"/>
              <a:gd name="connsiteY7055" fmla="*/ 267165 h 5071335"/>
              <a:gd name="connsiteX7056" fmla="*/ 6295755 w 13768337"/>
              <a:gd name="connsiteY7056" fmla="*/ 261172 h 5071335"/>
              <a:gd name="connsiteX7057" fmla="*/ 6331900 w 13768337"/>
              <a:gd name="connsiteY7057" fmla="*/ 255040 h 5071335"/>
              <a:gd name="connsiteX7058" fmla="*/ 6332363 w 13768337"/>
              <a:gd name="connsiteY7058" fmla="*/ 262565 h 5071335"/>
              <a:gd name="connsiteX7059" fmla="*/ 6341169 w 13768337"/>
              <a:gd name="connsiteY7059" fmla="*/ 257409 h 5071335"/>
              <a:gd name="connsiteX7060" fmla="*/ 6331900 w 13768337"/>
              <a:gd name="connsiteY7060" fmla="*/ 255040 h 5071335"/>
              <a:gd name="connsiteX7061" fmla="*/ 5130785 w 13768337"/>
              <a:gd name="connsiteY7061" fmla="*/ 238734 h 5071335"/>
              <a:gd name="connsiteX7062" fmla="*/ 5166003 w 13768337"/>
              <a:gd name="connsiteY7062" fmla="*/ 253646 h 5071335"/>
              <a:gd name="connsiteX7063" fmla="*/ 5096493 w 13768337"/>
              <a:gd name="connsiteY7063" fmla="*/ 246678 h 5071335"/>
              <a:gd name="connsiteX7064" fmla="*/ 5130785 w 13768337"/>
              <a:gd name="connsiteY7064" fmla="*/ 238734 h 5071335"/>
              <a:gd name="connsiteX7065" fmla="*/ 8851836 w 13768337"/>
              <a:gd name="connsiteY7065" fmla="*/ 225635 h 5071335"/>
              <a:gd name="connsiteX7066" fmla="*/ 8849056 w 13768337"/>
              <a:gd name="connsiteY7066" fmla="*/ 232602 h 5071335"/>
              <a:gd name="connsiteX7067" fmla="*/ 8854618 w 13768337"/>
              <a:gd name="connsiteY7067" fmla="*/ 225635 h 5071335"/>
              <a:gd name="connsiteX7068" fmla="*/ 8851836 w 13768337"/>
              <a:gd name="connsiteY7068" fmla="*/ 225635 h 5071335"/>
              <a:gd name="connsiteX7069" fmla="*/ 6903266 w 13768337"/>
              <a:gd name="connsiteY7069" fmla="*/ 218528 h 5071335"/>
              <a:gd name="connsiteX7070" fmla="*/ 6899094 w 13768337"/>
              <a:gd name="connsiteY7070" fmla="*/ 220339 h 5071335"/>
              <a:gd name="connsiteX7071" fmla="*/ 6886582 w 13768337"/>
              <a:gd name="connsiteY7071" fmla="*/ 227447 h 5071335"/>
              <a:gd name="connsiteX7072" fmla="*/ 6905118 w 13768337"/>
              <a:gd name="connsiteY7072" fmla="*/ 248490 h 5071335"/>
              <a:gd name="connsiteX7073" fmla="*/ 6908362 w 13768337"/>
              <a:gd name="connsiteY7073" fmla="*/ 230235 h 5071335"/>
              <a:gd name="connsiteX7074" fmla="*/ 6895851 w 13768337"/>
              <a:gd name="connsiteY7074" fmla="*/ 226889 h 5071335"/>
              <a:gd name="connsiteX7075" fmla="*/ 6911142 w 13768337"/>
              <a:gd name="connsiteY7075" fmla="*/ 221315 h 5071335"/>
              <a:gd name="connsiteX7076" fmla="*/ 6903266 w 13768337"/>
              <a:gd name="connsiteY7076" fmla="*/ 218528 h 5071335"/>
              <a:gd name="connsiteX7077" fmla="*/ 6021892 w 13768337"/>
              <a:gd name="connsiteY7077" fmla="*/ 208772 h 5071335"/>
              <a:gd name="connsiteX7078" fmla="*/ 5995939 w 13768337"/>
              <a:gd name="connsiteY7078" fmla="*/ 223684 h 5071335"/>
              <a:gd name="connsiteX7079" fmla="*/ 6021892 w 13768337"/>
              <a:gd name="connsiteY7079" fmla="*/ 208772 h 5071335"/>
              <a:gd name="connsiteX7080" fmla="*/ 7096037 w 13768337"/>
              <a:gd name="connsiteY7080" fmla="*/ 187171 h 5071335"/>
              <a:gd name="connsiteX7081" fmla="*/ 7097891 w 13768337"/>
              <a:gd name="connsiteY7081" fmla="*/ 202640 h 5071335"/>
              <a:gd name="connsiteX7082" fmla="*/ 7085842 w 13768337"/>
              <a:gd name="connsiteY7082" fmla="*/ 207936 h 5071335"/>
              <a:gd name="connsiteX7083" fmla="*/ 7074721 w 13768337"/>
              <a:gd name="connsiteY7083" fmla="*/ 192467 h 5071335"/>
              <a:gd name="connsiteX7084" fmla="*/ 7096037 w 13768337"/>
              <a:gd name="connsiteY7084" fmla="*/ 187171 h 5071335"/>
              <a:gd name="connsiteX7085" fmla="*/ 7241543 w 13768337"/>
              <a:gd name="connsiteY7085" fmla="*/ 183966 h 5071335"/>
              <a:gd name="connsiteX7086" fmla="*/ 7230422 w 13768337"/>
              <a:gd name="connsiteY7086" fmla="*/ 209190 h 5071335"/>
              <a:gd name="connsiteX7087" fmla="*/ 7241543 w 13768337"/>
              <a:gd name="connsiteY7087" fmla="*/ 183966 h 5071335"/>
              <a:gd name="connsiteX7088" fmla="*/ 9444054 w 13768337"/>
              <a:gd name="connsiteY7088" fmla="*/ 178810 h 5071335"/>
              <a:gd name="connsiteX7089" fmla="*/ 9459346 w 13768337"/>
              <a:gd name="connsiteY7089" fmla="*/ 194278 h 5071335"/>
              <a:gd name="connsiteX7090" fmla="*/ 9459346 w 13768337"/>
              <a:gd name="connsiteY7090" fmla="*/ 219085 h 5071335"/>
              <a:gd name="connsiteX7091" fmla="*/ 9446371 w 13768337"/>
              <a:gd name="connsiteY7091" fmla="*/ 220339 h 5071335"/>
              <a:gd name="connsiteX7092" fmla="*/ 9429689 w 13768337"/>
              <a:gd name="connsiteY7092" fmla="*/ 217691 h 5071335"/>
              <a:gd name="connsiteX7093" fmla="*/ 9424591 w 13768337"/>
              <a:gd name="connsiteY7093" fmla="*/ 200828 h 5071335"/>
              <a:gd name="connsiteX7094" fmla="*/ 9444054 w 13768337"/>
              <a:gd name="connsiteY7094" fmla="*/ 178810 h 5071335"/>
              <a:gd name="connsiteX7095" fmla="*/ 8956565 w 13768337"/>
              <a:gd name="connsiteY7095" fmla="*/ 178810 h 5071335"/>
              <a:gd name="connsiteX7096" fmla="*/ 8966296 w 13768337"/>
              <a:gd name="connsiteY7096" fmla="*/ 201386 h 5071335"/>
              <a:gd name="connsiteX7097" fmla="*/ 8951465 w 13768337"/>
              <a:gd name="connsiteY7097" fmla="*/ 195115 h 5071335"/>
              <a:gd name="connsiteX7098" fmla="*/ 8956565 w 13768337"/>
              <a:gd name="connsiteY7098" fmla="*/ 178810 h 5071335"/>
              <a:gd name="connsiteX7099" fmla="*/ 8942662 w 13768337"/>
              <a:gd name="connsiteY7099" fmla="*/ 172678 h 5071335"/>
              <a:gd name="connsiteX7100" fmla="*/ 8955173 w 13768337"/>
              <a:gd name="connsiteY7100" fmla="*/ 175604 h 5071335"/>
              <a:gd name="connsiteX7101" fmla="*/ 8935710 w 13768337"/>
              <a:gd name="connsiteY7101" fmla="*/ 182990 h 5071335"/>
              <a:gd name="connsiteX7102" fmla="*/ 8942662 w 13768337"/>
              <a:gd name="connsiteY7102" fmla="*/ 172678 h 5071335"/>
              <a:gd name="connsiteX7103" fmla="*/ 7125230 w 13768337"/>
              <a:gd name="connsiteY7103" fmla="*/ 166127 h 5071335"/>
              <a:gd name="connsiteX7104" fmla="*/ 7133571 w 13768337"/>
              <a:gd name="connsiteY7104" fmla="*/ 199296 h 5071335"/>
              <a:gd name="connsiteX7105" fmla="*/ 7125230 w 13768337"/>
              <a:gd name="connsiteY7105" fmla="*/ 166127 h 5071335"/>
              <a:gd name="connsiteX7106" fmla="*/ 8837472 w 13768337"/>
              <a:gd name="connsiteY7106" fmla="*/ 139091 h 5071335"/>
              <a:gd name="connsiteX7107" fmla="*/ 8839325 w 13768337"/>
              <a:gd name="connsiteY7107" fmla="*/ 142436 h 5071335"/>
              <a:gd name="connsiteX7108" fmla="*/ 8836082 w 13768337"/>
              <a:gd name="connsiteY7108" fmla="*/ 150658 h 5071335"/>
              <a:gd name="connsiteX7109" fmla="*/ 8806889 w 13768337"/>
              <a:gd name="connsiteY7109" fmla="*/ 157209 h 5071335"/>
              <a:gd name="connsiteX7110" fmla="*/ 8822179 w 13768337"/>
              <a:gd name="connsiteY7110" fmla="*/ 178252 h 5071335"/>
              <a:gd name="connsiteX7111" fmla="*/ 8828666 w 13768337"/>
              <a:gd name="connsiteY7111" fmla="*/ 179228 h 5071335"/>
              <a:gd name="connsiteX7112" fmla="*/ 8830983 w 13768337"/>
              <a:gd name="connsiteY7112" fmla="*/ 188147 h 5071335"/>
              <a:gd name="connsiteX7113" fmla="*/ 8834228 w 13768337"/>
              <a:gd name="connsiteY7113" fmla="*/ 192884 h 5071335"/>
              <a:gd name="connsiteX7114" fmla="*/ 8841179 w 13768337"/>
              <a:gd name="connsiteY7114" fmla="*/ 190515 h 5071335"/>
              <a:gd name="connsiteX7115" fmla="*/ 8851836 w 13768337"/>
              <a:gd name="connsiteY7115" fmla="*/ 145084 h 5071335"/>
              <a:gd name="connsiteX7116" fmla="*/ 8837472 w 13768337"/>
              <a:gd name="connsiteY7116" fmla="*/ 139091 h 5071335"/>
              <a:gd name="connsiteX7117" fmla="*/ 7291126 w 13768337"/>
              <a:gd name="connsiteY7117" fmla="*/ 136723 h 5071335"/>
              <a:gd name="connsiteX7118" fmla="*/ 7283713 w 13768337"/>
              <a:gd name="connsiteY7118" fmla="*/ 137698 h 5071335"/>
              <a:gd name="connsiteX7119" fmla="*/ 7287882 w 13768337"/>
              <a:gd name="connsiteY7119" fmla="*/ 143691 h 5071335"/>
              <a:gd name="connsiteX7120" fmla="*/ 7291126 w 13768337"/>
              <a:gd name="connsiteY7120" fmla="*/ 136723 h 5071335"/>
              <a:gd name="connsiteX7121" fmla="*/ 6359242 w 13768337"/>
              <a:gd name="connsiteY7121" fmla="*/ 135886 h 5071335"/>
              <a:gd name="connsiteX7122" fmla="*/ 6378703 w 13768337"/>
              <a:gd name="connsiteY7122" fmla="*/ 143273 h 5071335"/>
              <a:gd name="connsiteX7123" fmla="*/ 6397239 w 13768337"/>
              <a:gd name="connsiteY7123" fmla="*/ 142436 h 5071335"/>
              <a:gd name="connsiteX7124" fmla="*/ 6372216 w 13768337"/>
              <a:gd name="connsiteY7124" fmla="*/ 151216 h 5071335"/>
              <a:gd name="connsiteX7125" fmla="*/ 6364339 w 13768337"/>
              <a:gd name="connsiteY7125" fmla="*/ 140903 h 5071335"/>
              <a:gd name="connsiteX7126" fmla="*/ 6341632 w 13768337"/>
              <a:gd name="connsiteY7126" fmla="*/ 142436 h 5071335"/>
              <a:gd name="connsiteX7127" fmla="*/ 6359242 w 13768337"/>
              <a:gd name="connsiteY7127" fmla="*/ 135886 h 5071335"/>
              <a:gd name="connsiteX7128" fmla="*/ 6866658 w 13768337"/>
              <a:gd name="connsiteY7128" fmla="*/ 133795 h 5071335"/>
              <a:gd name="connsiteX7129" fmla="*/ 6870365 w 13768337"/>
              <a:gd name="connsiteY7129" fmla="*/ 136723 h 5071335"/>
              <a:gd name="connsiteX7130" fmla="*/ 6850438 w 13768337"/>
              <a:gd name="connsiteY7130" fmla="*/ 144247 h 5071335"/>
              <a:gd name="connsiteX7131" fmla="*/ 6861096 w 13768337"/>
              <a:gd name="connsiteY7131" fmla="*/ 135329 h 5071335"/>
              <a:gd name="connsiteX7132" fmla="*/ 6866658 w 13768337"/>
              <a:gd name="connsiteY7132" fmla="*/ 133795 h 5071335"/>
              <a:gd name="connsiteX7133" fmla="*/ 8479731 w 13768337"/>
              <a:gd name="connsiteY7133" fmla="*/ 131427 h 5071335"/>
              <a:gd name="connsiteX7134" fmla="*/ 8419489 w 13768337"/>
              <a:gd name="connsiteY7134" fmla="*/ 149265 h 5071335"/>
              <a:gd name="connsiteX7135" fmla="*/ 8479731 w 13768337"/>
              <a:gd name="connsiteY7135" fmla="*/ 131427 h 5071335"/>
              <a:gd name="connsiteX7136" fmla="*/ 8795765 w 13768337"/>
              <a:gd name="connsiteY7136" fmla="*/ 130590 h 5071335"/>
              <a:gd name="connsiteX7137" fmla="*/ 8781864 w 13768337"/>
              <a:gd name="connsiteY7137" fmla="*/ 163758 h 5071335"/>
              <a:gd name="connsiteX7138" fmla="*/ 8795765 w 13768337"/>
              <a:gd name="connsiteY7138" fmla="*/ 130590 h 5071335"/>
              <a:gd name="connsiteX7139" fmla="*/ 6341632 w 13768337"/>
              <a:gd name="connsiteY7139" fmla="*/ 130590 h 5071335"/>
              <a:gd name="connsiteX7140" fmla="*/ 6312437 w 13768337"/>
              <a:gd name="connsiteY7140" fmla="*/ 139091 h 5071335"/>
              <a:gd name="connsiteX7141" fmla="*/ 6341632 w 13768337"/>
              <a:gd name="connsiteY7141" fmla="*/ 130590 h 5071335"/>
              <a:gd name="connsiteX7142" fmla="*/ 6842098 w 13768337"/>
              <a:gd name="connsiteY7142" fmla="*/ 129057 h 5071335"/>
              <a:gd name="connsiteX7143" fmla="*/ 6780002 w 13768337"/>
              <a:gd name="connsiteY7143" fmla="*/ 151634 h 5071335"/>
              <a:gd name="connsiteX7144" fmla="*/ 6771662 w 13768337"/>
              <a:gd name="connsiteY7144" fmla="*/ 141879 h 5071335"/>
              <a:gd name="connsiteX7145" fmla="*/ 6842098 w 13768337"/>
              <a:gd name="connsiteY7145" fmla="*/ 129057 h 5071335"/>
              <a:gd name="connsiteX7146" fmla="*/ 8762402 w 13768337"/>
              <a:gd name="connsiteY7146" fmla="*/ 128918 h 5071335"/>
              <a:gd name="connsiteX7147" fmla="*/ 8757768 w 13768337"/>
              <a:gd name="connsiteY7147" fmla="*/ 129057 h 5071335"/>
              <a:gd name="connsiteX7148" fmla="*/ 8671112 w 13768337"/>
              <a:gd name="connsiteY7148" fmla="*/ 167939 h 5071335"/>
              <a:gd name="connsiteX7149" fmla="*/ 8703550 w 13768337"/>
              <a:gd name="connsiteY7149" fmla="*/ 178252 h 5071335"/>
              <a:gd name="connsiteX7150" fmla="*/ 8706330 w 13768337"/>
              <a:gd name="connsiteY7150" fmla="*/ 161947 h 5071335"/>
              <a:gd name="connsiteX7151" fmla="*/ 8714208 w 13768337"/>
              <a:gd name="connsiteY7151" fmla="*/ 167103 h 5071335"/>
              <a:gd name="connsiteX7152" fmla="*/ 8737842 w 13768337"/>
              <a:gd name="connsiteY7152" fmla="*/ 167103 h 5071335"/>
              <a:gd name="connsiteX7153" fmla="*/ 8732280 w 13768337"/>
              <a:gd name="connsiteY7153" fmla="*/ 173235 h 5071335"/>
              <a:gd name="connsiteX7154" fmla="*/ 8758694 w 13768337"/>
              <a:gd name="connsiteY7154" fmla="*/ 175882 h 5071335"/>
              <a:gd name="connsiteX7155" fmla="*/ 8770279 w 13768337"/>
              <a:gd name="connsiteY7155" fmla="*/ 135886 h 5071335"/>
              <a:gd name="connsiteX7156" fmla="*/ 8762402 w 13768337"/>
              <a:gd name="connsiteY7156" fmla="*/ 128918 h 5071335"/>
              <a:gd name="connsiteX7157" fmla="*/ 6289993 w 13768337"/>
              <a:gd name="connsiteY7157" fmla="*/ 128461 h 5071335"/>
              <a:gd name="connsiteX7158" fmla="*/ 6302243 w 13768337"/>
              <a:gd name="connsiteY7158" fmla="*/ 133517 h 5071335"/>
              <a:gd name="connsiteX7159" fmla="*/ 6282317 w 13768337"/>
              <a:gd name="connsiteY7159" fmla="*/ 135329 h 5071335"/>
              <a:gd name="connsiteX7160" fmla="*/ 6286023 w 13768337"/>
              <a:gd name="connsiteY7160" fmla="*/ 128779 h 5071335"/>
              <a:gd name="connsiteX7161" fmla="*/ 6289993 w 13768337"/>
              <a:gd name="connsiteY7161" fmla="*/ 128461 h 5071335"/>
              <a:gd name="connsiteX7162" fmla="*/ 6932922 w 13768337"/>
              <a:gd name="connsiteY7162" fmla="*/ 127246 h 5071335"/>
              <a:gd name="connsiteX7163" fmla="*/ 6912069 w 13768337"/>
              <a:gd name="connsiteY7163" fmla="*/ 130590 h 5071335"/>
              <a:gd name="connsiteX7164" fmla="*/ 6956092 w 13768337"/>
              <a:gd name="connsiteY7164" fmla="*/ 130590 h 5071335"/>
              <a:gd name="connsiteX7165" fmla="*/ 6932922 w 13768337"/>
              <a:gd name="connsiteY7165" fmla="*/ 127246 h 5071335"/>
              <a:gd name="connsiteX7166" fmla="*/ 5929213 w 13768337"/>
              <a:gd name="connsiteY7166" fmla="*/ 125016 h 5071335"/>
              <a:gd name="connsiteX7167" fmla="*/ 5986674 w 13768337"/>
              <a:gd name="connsiteY7167" fmla="*/ 127804 h 5071335"/>
              <a:gd name="connsiteX7168" fmla="*/ 5976016 w 13768337"/>
              <a:gd name="connsiteY7168" fmla="*/ 144247 h 5071335"/>
              <a:gd name="connsiteX7169" fmla="*/ 5926431 w 13768337"/>
              <a:gd name="connsiteY7169" fmla="*/ 145641 h 5071335"/>
              <a:gd name="connsiteX7170" fmla="*/ 5929213 w 13768337"/>
              <a:gd name="connsiteY7170" fmla="*/ 125016 h 5071335"/>
              <a:gd name="connsiteX7171" fmla="*/ 7121988 w 13768337"/>
              <a:gd name="connsiteY7171" fmla="*/ 124597 h 5071335"/>
              <a:gd name="connsiteX7172" fmla="*/ 7125230 w 13768337"/>
              <a:gd name="connsiteY7172" fmla="*/ 128221 h 5071335"/>
              <a:gd name="connsiteX7173" fmla="*/ 7176668 w 13768337"/>
              <a:gd name="connsiteY7173" fmla="*/ 135886 h 5071335"/>
              <a:gd name="connsiteX7174" fmla="*/ 7147010 w 13768337"/>
              <a:gd name="connsiteY7174" fmla="*/ 149265 h 5071335"/>
              <a:gd name="connsiteX7175" fmla="*/ 7121988 w 13768337"/>
              <a:gd name="connsiteY7175" fmla="*/ 143273 h 5071335"/>
              <a:gd name="connsiteX7176" fmla="*/ 7121988 w 13768337"/>
              <a:gd name="connsiteY7176" fmla="*/ 124597 h 5071335"/>
              <a:gd name="connsiteX7177" fmla="*/ 6042280 w 13768337"/>
              <a:gd name="connsiteY7177" fmla="*/ 122228 h 5071335"/>
              <a:gd name="connsiteX7178" fmla="*/ 6051549 w 13768337"/>
              <a:gd name="connsiteY7178" fmla="*/ 137141 h 5071335"/>
              <a:gd name="connsiteX7179" fmla="*/ 6030233 w 13768337"/>
              <a:gd name="connsiteY7179" fmla="*/ 134353 h 5071335"/>
              <a:gd name="connsiteX7180" fmla="*/ 6042280 w 13768337"/>
              <a:gd name="connsiteY7180" fmla="*/ 122228 h 5071335"/>
              <a:gd name="connsiteX7181" fmla="*/ 6223004 w 13768337"/>
              <a:gd name="connsiteY7181" fmla="*/ 120835 h 5071335"/>
              <a:gd name="connsiteX7182" fmla="*/ 6277684 w 13768337"/>
              <a:gd name="connsiteY7182" fmla="*/ 131148 h 5071335"/>
              <a:gd name="connsiteX7183" fmla="*/ 6242929 w 13768337"/>
              <a:gd name="connsiteY7183" fmla="*/ 141879 h 5071335"/>
              <a:gd name="connsiteX7184" fmla="*/ 6217905 w 13768337"/>
              <a:gd name="connsiteY7184" fmla="*/ 128779 h 5071335"/>
              <a:gd name="connsiteX7185" fmla="*/ 6223004 w 13768337"/>
              <a:gd name="connsiteY7185" fmla="*/ 120835 h 5071335"/>
              <a:gd name="connsiteX7186" fmla="*/ 7244787 w 13768337"/>
              <a:gd name="connsiteY7186" fmla="*/ 116654 h 5071335"/>
              <a:gd name="connsiteX7187" fmla="*/ 7247567 w 13768337"/>
              <a:gd name="connsiteY7187" fmla="*/ 143273 h 5071335"/>
              <a:gd name="connsiteX7188" fmla="*/ 7225787 w 13768337"/>
              <a:gd name="connsiteY7188" fmla="*/ 137976 h 5071335"/>
              <a:gd name="connsiteX7189" fmla="*/ 7244787 w 13768337"/>
              <a:gd name="connsiteY7189" fmla="*/ 127804 h 5071335"/>
              <a:gd name="connsiteX7190" fmla="*/ 6147470 w 13768337"/>
              <a:gd name="connsiteY7190" fmla="*/ 116654 h 5071335"/>
              <a:gd name="connsiteX7191" fmla="*/ 6157201 w 13768337"/>
              <a:gd name="connsiteY7191" fmla="*/ 135886 h 5071335"/>
              <a:gd name="connsiteX7192" fmla="*/ 6180372 w 13768337"/>
              <a:gd name="connsiteY7192" fmla="*/ 118047 h 5071335"/>
              <a:gd name="connsiteX7193" fmla="*/ 6190102 w 13768337"/>
              <a:gd name="connsiteY7193" fmla="*/ 118047 h 5071335"/>
              <a:gd name="connsiteX7194" fmla="*/ 6217905 w 13768337"/>
              <a:gd name="connsiteY7194" fmla="*/ 142436 h 5071335"/>
              <a:gd name="connsiteX7195" fmla="*/ 6115961 w 13768337"/>
              <a:gd name="connsiteY7195" fmla="*/ 154004 h 5071335"/>
              <a:gd name="connsiteX7196" fmla="*/ 6114107 w 13768337"/>
              <a:gd name="connsiteY7196" fmla="*/ 130590 h 5071335"/>
              <a:gd name="connsiteX7197" fmla="*/ 6147470 w 13768337"/>
              <a:gd name="connsiteY7197" fmla="*/ 116654 h 5071335"/>
              <a:gd name="connsiteX7198" fmla="*/ 6934312 w 13768337"/>
              <a:gd name="connsiteY7198" fmla="*/ 116097 h 5071335"/>
              <a:gd name="connsiteX7199" fmla="*/ 6957946 w 13768337"/>
              <a:gd name="connsiteY7199" fmla="*/ 129057 h 5071335"/>
              <a:gd name="connsiteX7200" fmla="*/ 6965823 w 13768337"/>
              <a:gd name="connsiteY7200" fmla="*/ 123623 h 5071335"/>
              <a:gd name="connsiteX7201" fmla="*/ 7070550 w 13768337"/>
              <a:gd name="connsiteY7201" fmla="*/ 126410 h 5071335"/>
              <a:gd name="connsiteX7202" fmla="*/ 7117354 w 13768337"/>
              <a:gd name="connsiteY7202" fmla="*/ 138534 h 5071335"/>
              <a:gd name="connsiteX7203" fmla="*/ 7046453 w 13768337"/>
              <a:gd name="connsiteY7203" fmla="*/ 141322 h 5071335"/>
              <a:gd name="connsiteX7204" fmla="*/ 7049698 w 13768337"/>
              <a:gd name="connsiteY7204" fmla="*/ 149823 h 5071335"/>
              <a:gd name="connsiteX7205" fmla="*/ 6980189 w 13768337"/>
              <a:gd name="connsiteY7205" fmla="*/ 155397 h 5071335"/>
              <a:gd name="connsiteX7206" fmla="*/ 6988530 w 13768337"/>
              <a:gd name="connsiteY7206" fmla="*/ 158184 h 5071335"/>
              <a:gd name="connsiteX7207" fmla="*/ 6900021 w 13768337"/>
              <a:gd name="connsiteY7207" fmla="*/ 178810 h 5071335"/>
              <a:gd name="connsiteX7208" fmla="*/ 6894925 w 13768337"/>
              <a:gd name="connsiteY7208" fmla="*/ 125016 h 5071335"/>
              <a:gd name="connsiteX7209" fmla="*/ 6910680 w 13768337"/>
              <a:gd name="connsiteY7209" fmla="*/ 130172 h 5071335"/>
              <a:gd name="connsiteX7210" fmla="*/ 6934312 w 13768337"/>
              <a:gd name="connsiteY7210" fmla="*/ 116097 h 5071335"/>
              <a:gd name="connsiteX7211" fmla="*/ 7756835 w 13768337"/>
              <a:gd name="connsiteY7211" fmla="*/ 107178 h 5071335"/>
              <a:gd name="connsiteX7212" fmla="*/ 7760080 w 13768337"/>
              <a:gd name="connsiteY7212" fmla="*/ 114286 h 5071335"/>
              <a:gd name="connsiteX7213" fmla="*/ 7743862 w 13768337"/>
              <a:gd name="connsiteY7213" fmla="*/ 111359 h 5071335"/>
              <a:gd name="connsiteX7214" fmla="*/ 7756835 w 13768337"/>
              <a:gd name="connsiteY7214" fmla="*/ 107178 h 5071335"/>
              <a:gd name="connsiteX7215" fmla="*/ 8837008 w 13768337"/>
              <a:gd name="connsiteY7215" fmla="*/ 98258 h 5071335"/>
              <a:gd name="connsiteX7216" fmla="*/ 8831448 w 13768337"/>
              <a:gd name="connsiteY7216" fmla="*/ 99792 h 5071335"/>
              <a:gd name="connsiteX7217" fmla="*/ 8828204 w 13768337"/>
              <a:gd name="connsiteY7217" fmla="*/ 127804 h 5071335"/>
              <a:gd name="connsiteX7218" fmla="*/ 8849983 w 13768337"/>
              <a:gd name="connsiteY7218" fmla="*/ 102021 h 5071335"/>
              <a:gd name="connsiteX7219" fmla="*/ 8841179 w 13768337"/>
              <a:gd name="connsiteY7219" fmla="*/ 99234 h 5071335"/>
              <a:gd name="connsiteX7220" fmla="*/ 8837008 w 13768337"/>
              <a:gd name="connsiteY7220" fmla="*/ 98258 h 5071335"/>
              <a:gd name="connsiteX7221" fmla="*/ 7660914 w 13768337"/>
              <a:gd name="connsiteY7221" fmla="*/ 97980 h 5071335"/>
              <a:gd name="connsiteX7222" fmla="*/ 7666474 w 13768337"/>
              <a:gd name="connsiteY7222" fmla="*/ 99234 h 5071335"/>
              <a:gd name="connsiteX7223" fmla="*/ 7674353 w 13768337"/>
              <a:gd name="connsiteY7223" fmla="*/ 110941 h 5071335"/>
              <a:gd name="connsiteX7224" fmla="*/ 7648402 w 13768337"/>
              <a:gd name="connsiteY7224" fmla="*/ 123623 h 5071335"/>
              <a:gd name="connsiteX7225" fmla="*/ 7632647 w 13768337"/>
              <a:gd name="connsiteY7225" fmla="*/ 113310 h 5071335"/>
              <a:gd name="connsiteX7226" fmla="*/ 7658133 w 13768337"/>
              <a:gd name="connsiteY7226" fmla="*/ 116097 h 5071335"/>
              <a:gd name="connsiteX7227" fmla="*/ 7658133 w 13768337"/>
              <a:gd name="connsiteY7227" fmla="*/ 100628 h 5071335"/>
              <a:gd name="connsiteX7228" fmla="*/ 7660914 w 13768337"/>
              <a:gd name="connsiteY7228" fmla="*/ 97980 h 5071335"/>
              <a:gd name="connsiteX7229" fmla="*/ 8709111 w 13768337"/>
              <a:gd name="connsiteY7229" fmla="*/ 95611 h 5071335"/>
              <a:gd name="connsiteX7230" fmla="*/ 8701696 w 13768337"/>
              <a:gd name="connsiteY7230" fmla="*/ 106202 h 5071335"/>
              <a:gd name="connsiteX7231" fmla="*/ 8720697 w 13768337"/>
              <a:gd name="connsiteY7231" fmla="*/ 95611 h 5071335"/>
              <a:gd name="connsiteX7232" fmla="*/ 8709111 w 13768337"/>
              <a:gd name="connsiteY7232" fmla="*/ 95611 h 5071335"/>
              <a:gd name="connsiteX7233" fmla="*/ 8762402 w 13768337"/>
              <a:gd name="connsiteY7233" fmla="*/ 92684 h 5071335"/>
              <a:gd name="connsiteX7234" fmla="*/ 8740159 w 13768337"/>
              <a:gd name="connsiteY7234" fmla="*/ 110383 h 5071335"/>
              <a:gd name="connsiteX7235" fmla="*/ 8762402 w 13768337"/>
              <a:gd name="connsiteY7235" fmla="*/ 92684 h 5071335"/>
              <a:gd name="connsiteX7236" fmla="*/ 8542288 w 13768337"/>
              <a:gd name="connsiteY7236" fmla="*/ 90315 h 5071335"/>
              <a:gd name="connsiteX7237" fmla="*/ 8529313 w 13768337"/>
              <a:gd name="connsiteY7237" fmla="*/ 91430 h 5071335"/>
              <a:gd name="connsiteX7238" fmla="*/ 8542288 w 13768337"/>
              <a:gd name="connsiteY7238" fmla="*/ 90315 h 5071335"/>
              <a:gd name="connsiteX7239" fmla="*/ 9235990 w 13768337"/>
              <a:gd name="connsiteY7239" fmla="*/ 86831 h 5071335"/>
              <a:gd name="connsiteX7240" fmla="*/ 9241551 w 13768337"/>
              <a:gd name="connsiteY7240" fmla="*/ 90315 h 5071335"/>
              <a:gd name="connsiteX7241" fmla="*/ 9217455 w 13768337"/>
              <a:gd name="connsiteY7241" fmla="*/ 101604 h 5071335"/>
              <a:gd name="connsiteX7242" fmla="*/ 9228113 w 13768337"/>
              <a:gd name="connsiteY7242" fmla="*/ 89340 h 5071335"/>
              <a:gd name="connsiteX7243" fmla="*/ 9235990 w 13768337"/>
              <a:gd name="connsiteY7243" fmla="*/ 86831 h 5071335"/>
              <a:gd name="connsiteX7244" fmla="*/ 5783243 w 13768337"/>
              <a:gd name="connsiteY7244" fmla="*/ 86134 h 5071335"/>
              <a:gd name="connsiteX7245" fmla="*/ 5794365 w 13768337"/>
              <a:gd name="connsiteY7245" fmla="*/ 88503 h 5071335"/>
              <a:gd name="connsiteX7246" fmla="*/ 5790194 w 13768337"/>
              <a:gd name="connsiteY7246" fmla="*/ 103973 h 5071335"/>
              <a:gd name="connsiteX7247" fmla="*/ 5783243 w 13768337"/>
              <a:gd name="connsiteY7247" fmla="*/ 86134 h 5071335"/>
              <a:gd name="connsiteX7248" fmla="*/ 8507998 w 13768337"/>
              <a:gd name="connsiteY7248" fmla="*/ 82789 h 5071335"/>
              <a:gd name="connsiteX7249" fmla="*/ 8501046 w 13768337"/>
              <a:gd name="connsiteY7249" fmla="*/ 94078 h 5071335"/>
              <a:gd name="connsiteX7250" fmla="*/ 8522826 w 13768337"/>
              <a:gd name="connsiteY7250" fmla="*/ 87527 h 5071335"/>
              <a:gd name="connsiteX7251" fmla="*/ 8507998 w 13768337"/>
              <a:gd name="connsiteY7251" fmla="*/ 82789 h 5071335"/>
              <a:gd name="connsiteX7252" fmla="*/ 7862954 w 13768337"/>
              <a:gd name="connsiteY7252" fmla="*/ 74846 h 5071335"/>
              <a:gd name="connsiteX7253" fmla="*/ 7848126 w 13768337"/>
              <a:gd name="connsiteY7253" fmla="*/ 91708 h 5071335"/>
              <a:gd name="connsiteX7254" fmla="*/ 7848126 w 13768337"/>
              <a:gd name="connsiteY7254" fmla="*/ 76379 h 5071335"/>
              <a:gd name="connsiteX7255" fmla="*/ 7748496 w 13768337"/>
              <a:gd name="connsiteY7255" fmla="*/ 74846 h 5071335"/>
              <a:gd name="connsiteX7256" fmla="*/ 7756835 w 13768337"/>
              <a:gd name="connsiteY7256" fmla="*/ 107178 h 5071335"/>
              <a:gd name="connsiteX7257" fmla="*/ 7742007 w 13768337"/>
              <a:gd name="connsiteY7257" fmla="*/ 95053 h 5071335"/>
              <a:gd name="connsiteX7258" fmla="*/ 7680840 w 13768337"/>
              <a:gd name="connsiteY7258" fmla="*/ 132960 h 5071335"/>
              <a:gd name="connsiteX7259" fmla="*/ 7682229 w 13768337"/>
              <a:gd name="connsiteY7259" fmla="*/ 100628 h 5071335"/>
              <a:gd name="connsiteX7260" fmla="*/ 7748496 w 13768337"/>
              <a:gd name="connsiteY7260" fmla="*/ 74846 h 5071335"/>
              <a:gd name="connsiteX7261" fmla="*/ 8857860 w 13768337"/>
              <a:gd name="connsiteY7261" fmla="*/ 72476 h 5071335"/>
              <a:gd name="connsiteX7262" fmla="*/ 8848593 w 13768337"/>
              <a:gd name="connsiteY7262" fmla="*/ 74009 h 5071335"/>
              <a:gd name="connsiteX7263" fmla="*/ 8849983 w 13768337"/>
              <a:gd name="connsiteY7263" fmla="*/ 94078 h 5071335"/>
              <a:gd name="connsiteX7264" fmla="*/ 8862959 w 13768337"/>
              <a:gd name="connsiteY7264" fmla="*/ 89060 h 5071335"/>
              <a:gd name="connsiteX7265" fmla="*/ 8857860 w 13768337"/>
              <a:gd name="connsiteY7265" fmla="*/ 72476 h 5071335"/>
              <a:gd name="connsiteX7266" fmla="*/ 7889831 w 13768337"/>
              <a:gd name="connsiteY7266" fmla="*/ 70665 h 5071335"/>
              <a:gd name="connsiteX7267" fmla="*/ 7913001 w 13768337"/>
              <a:gd name="connsiteY7267" fmla="*/ 90315 h 5071335"/>
              <a:gd name="connsiteX7268" fmla="*/ 7889831 w 13768337"/>
              <a:gd name="connsiteY7268" fmla="*/ 70665 h 5071335"/>
              <a:gd name="connsiteX7269" fmla="*/ 8093261 w 13768337"/>
              <a:gd name="connsiteY7269" fmla="*/ 69968 h 5071335"/>
              <a:gd name="connsiteX7270" fmla="*/ 8079359 w 13768337"/>
              <a:gd name="connsiteY7270" fmla="*/ 97004 h 5071335"/>
              <a:gd name="connsiteX7271" fmla="*/ 8111333 w 13768337"/>
              <a:gd name="connsiteY7271" fmla="*/ 90315 h 5071335"/>
              <a:gd name="connsiteX7272" fmla="*/ 8108553 w 13768337"/>
              <a:gd name="connsiteY7272" fmla="*/ 74009 h 5071335"/>
              <a:gd name="connsiteX7273" fmla="*/ 8104846 w 13768337"/>
              <a:gd name="connsiteY7273" fmla="*/ 70386 h 5071335"/>
              <a:gd name="connsiteX7274" fmla="*/ 8093261 w 13768337"/>
              <a:gd name="connsiteY7274" fmla="*/ 69968 h 5071335"/>
              <a:gd name="connsiteX7275" fmla="*/ 8193817 w 13768337"/>
              <a:gd name="connsiteY7275" fmla="*/ 68853 h 5071335"/>
              <a:gd name="connsiteX7276" fmla="*/ 8146086 w 13768337"/>
              <a:gd name="connsiteY7276" fmla="*/ 81953 h 5071335"/>
              <a:gd name="connsiteX7277" fmla="*/ 8207256 w 13768337"/>
              <a:gd name="connsiteY7277" fmla="*/ 70386 h 5071335"/>
              <a:gd name="connsiteX7278" fmla="*/ 8193817 w 13768337"/>
              <a:gd name="connsiteY7278" fmla="*/ 68853 h 5071335"/>
              <a:gd name="connsiteX7279" fmla="*/ 7231347 w 13768337"/>
              <a:gd name="connsiteY7279" fmla="*/ 62303 h 5071335"/>
              <a:gd name="connsiteX7280" fmla="*/ 7250810 w 13768337"/>
              <a:gd name="connsiteY7280" fmla="*/ 65649 h 5071335"/>
              <a:gd name="connsiteX7281" fmla="*/ 7247567 w 13768337"/>
              <a:gd name="connsiteY7281" fmla="*/ 79166 h 5071335"/>
              <a:gd name="connsiteX7282" fmla="*/ 7231347 w 13768337"/>
              <a:gd name="connsiteY7282" fmla="*/ 62303 h 5071335"/>
              <a:gd name="connsiteX7283" fmla="*/ 7223933 w 13768337"/>
              <a:gd name="connsiteY7283" fmla="*/ 62303 h 5071335"/>
              <a:gd name="connsiteX7284" fmla="*/ 7225324 w 13768337"/>
              <a:gd name="connsiteY7284" fmla="*/ 80142 h 5071335"/>
              <a:gd name="connsiteX7285" fmla="*/ 7213740 w 13768337"/>
              <a:gd name="connsiteY7285" fmla="*/ 81395 h 5071335"/>
              <a:gd name="connsiteX7286" fmla="*/ 7223933 w 13768337"/>
              <a:gd name="connsiteY7286" fmla="*/ 62303 h 5071335"/>
              <a:gd name="connsiteX7287" fmla="*/ 5788341 w 13768337"/>
              <a:gd name="connsiteY7287" fmla="*/ 62303 h 5071335"/>
              <a:gd name="connsiteX7288" fmla="*/ 5791121 w 13768337"/>
              <a:gd name="connsiteY7288" fmla="*/ 83347 h 5071335"/>
              <a:gd name="connsiteX7289" fmla="*/ 5775830 w 13768337"/>
              <a:gd name="connsiteY7289" fmla="*/ 80560 h 5071335"/>
              <a:gd name="connsiteX7290" fmla="*/ 5788341 w 13768337"/>
              <a:gd name="connsiteY7290" fmla="*/ 62303 h 5071335"/>
              <a:gd name="connsiteX7291" fmla="*/ 8653504 w 13768337"/>
              <a:gd name="connsiteY7291" fmla="*/ 61467 h 5071335"/>
              <a:gd name="connsiteX7292" fmla="*/ 8644698 w 13768337"/>
              <a:gd name="connsiteY7292" fmla="*/ 70386 h 5071335"/>
              <a:gd name="connsiteX7293" fmla="*/ 8660454 w 13768337"/>
              <a:gd name="connsiteY7293" fmla="*/ 72476 h 5071335"/>
              <a:gd name="connsiteX7294" fmla="*/ 8653504 w 13768337"/>
              <a:gd name="connsiteY7294" fmla="*/ 61467 h 5071335"/>
              <a:gd name="connsiteX7295" fmla="*/ 8695672 w 13768337"/>
              <a:gd name="connsiteY7295" fmla="*/ 58122 h 5071335"/>
              <a:gd name="connsiteX7296" fmla="*/ 8703550 w 13768337"/>
              <a:gd name="connsiteY7296" fmla="*/ 72476 h 5071335"/>
              <a:gd name="connsiteX7297" fmla="*/ 8697062 w 13768337"/>
              <a:gd name="connsiteY7297" fmla="*/ 74009 h 5071335"/>
              <a:gd name="connsiteX7298" fmla="*/ 8695672 w 13768337"/>
              <a:gd name="connsiteY7298" fmla="*/ 58122 h 5071335"/>
              <a:gd name="connsiteX7299" fmla="*/ 8818009 w 13768337"/>
              <a:gd name="connsiteY7299" fmla="*/ 51433 h 5071335"/>
              <a:gd name="connsiteX7300" fmla="*/ 8813375 w 13768337"/>
              <a:gd name="connsiteY7300" fmla="*/ 72476 h 5071335"/>
              <a:gd name="connsiteX7301" fmla="*/ 8831448 w 13768337"/>
              <a:gd name="connsiteY7301" fmla="*/ 59376 h 5071335"/>
              <a:gd name="connsiteX7302" fmla="*/ 8818009 w 13768337"/>
              <a:gd name="connsiteY7302" fmla="*/ 51433 h 5071335"/>
              <a:gd name="connsiteX7303" fmla="*/ 8242936 w 13768337"/>
              <a:gd name="connsiteY7303" fmla="*/ 50597 h 5071335"/>
              <a:gd name="connsiteX7304" fmla="*/ 8235522 w 13768337"/>
              <a:gd name="connsiteY7304" fmla="*/ 59376 h 5071335"/>
              <a:gd name="connsiteX7305" fmla="*/ 8252205 w 13768337"/>
              <a:gd name="connsiteY7305" fmla="*/ 53802 h 5071335"/>
              <a:gd name="connsiteX7306" fmla="*/ 8242936 w 13768337"/>
              <a:gd name="connsiteY7306" fmla="*/ 50597 h 5071335"/>
              <a:gd name="connsiteX7307" fmla="*/ 8914395 w 13768337"/>
              <a:gd name="connsiteY7307" fmla="*/ 32759 h 5071335"/>
              <a:gd name="connsiteX7308" fmla="*/ 8922736 w 13768337"/>
              <a:gd name="connsiteY7308" fmla="*/ 50179 h 5071335"/>
              <a:gd name="connsiteX7309" fmla="*/ 8912078 w 13768337"/>
              <a:gd name="connsiteY7309" fmla="*/ 62303 h 5071335"/>
              <a:gd name="connsiteX7310" fmla="*/ 8891225 w 13768337"/>
              <a:gd name="connsiteY7310" fmla="*/ 38055 h 5071335"/>
              <a:gd name="connsiteX7311" fmla="*/ 8914395 w 13768337"/>
              <a:gd name="connsiteY7311" fmla="*/ 32759 h 5071335"/>
              <a:gd name="connsiteX7312" fmla="*/ 8814765 w 13768337"/>
              <a:gd name="connsiteY7312" fmla="*/ 32341 h 5071335"/>
              <a:gd name="connsiteX7313" fmla="*/ 8815227 w 13768337"/>
              <a:gd name="connsiteY7313" fmla="*/ 35825 h 5071335"/>
              <a:gd name="connsiteX7314" fmla="*/ 8813838 w 13768337"/>
              <a:gd name="connsiteY7314" fmla="*/ 34292 h 5071335"/>
              <a:gd name="connsiteX7315" fmla="*/ 8814765 w 13768337"/>
              <a:gd name="connsiteY7315" fmla="*/ 32341 h 5071335"/>
              <a:gd name="connsiteX7316" fmla="*/ 8806889 w 13768337"/>
              <a:gd name="connsiteY7316" fmla="*/ 32341 h 5071335"/>
              <a:gd name="connsiteX7317" fmla="*/ 8780009 w 13768337"/>
              <a:gd name="connsiteY7317" fmla="*/ 47252 h 5071335"/>
              <a:gd name="connsiteX7318" fmla="*/ 8773522 w 13768337"/>
              <a:gd name="connsiteY7318" fmla="*/ 63279 h 5071335"/>
              <a:gd name="connsiteX7319" fmla="*/ 8806889 w 13768337"/>
              <a:gd name="connsiteY7319" fmla="*/ 32341 h 5071335"/>
              <a:gd name="connsiteX7320" fmla="*/ 8780009 w 13768337"/>
              <a:gd name="connsiteY7320" fmla="*/ 6976 h 5071335"/>
              <a:gd name="connsiteX7321" fmla="*/ 8791133 w 13768337"/>
              <a:gd name="connsiteY7321" fmla="*/ 30112 h 5071335"/>
              <a:gd name="connsiteX7322" fmla="*/ 8813838 w 13768337"/>
              <a:gd name="connsiteY7322" fmla="*/ 34292 h 5071335"/>
              <a:gd name="connsiteX7323" fmla="*/ 8824496 w 13768337"/>
              <a:gd name="connsiteY7323" fmla="*/ 51433 h 5071335"/>
              <a:gd name="connsiteX7324" fmla="*/ 8856470 w 13768337"/>
              <a:gd name="connsiteY7324" fmla="*/ 32341 h 5071335"/>
              <a:gd name="connsiteX7325" fmla="*/ 8843959 w 13768337"/>
              <a:gd name="connsiteY7325" fmla="*/ 38055 h 5071335"/>
              <a:gd name="connsiteX7326" fmla="*/ 8845349 w 13768337"/>
              <a:gd name="connsiteY7326" fmla="*/ 70386 h 5071335"/>
              <a:gd name="connsiteX7327" fmla="*/ 8867592 w 13768337"/>
              <a:gd name="connsiteY7327" fmla="*/ 63279 h 5071335"/>
              <a:gd name="connsiteX7328" fmla="*/ 8871298 w 13768337"/>
              <a:gd name="connsiteY7328" fmla="*/ 71641 h 5071335"/>
              <a:gd name="connsiteX7329" fmla="*/ 8853227 w 13768337"/>
              <a:gd name="connsiteY7329" fmla="*/ 109129 h 5071335"/>
              <a:gd name="connsiteX7330" fmla="*/ 8857860 w 13768337"/>
              <a:gd name="connsiteY7330" fmla="*/ 125016 h 5071335"/>
              <a:gd name="connsiteX7331" fmla="*/ 8871298 w 13768337"/>
              <a:gd name="connsiteY7331" fmla="*/ 119860 h 5071335"/>
              <a:gd name="connsiteX7332" fmla="*/ 8883811 w 13768337"/>
              <a:gd name="connsiteY7332" fmla="*/ 130590 h 5071335"/>
              <a:gd name="connsiteX7333" fmla="*/ 8885201 w 13768337"/>
              <a:gd name="connsiteY7333" fmla="*/ 162504 h 5071335"/>
              <a:gd name="connsiteX7334" fmla="*/ 8872226 w 13768337"/>
              <a:gd name="connsiteY7334" fmla="*/ 163758 h 5071335"/>
              <a:gd name="connsiteX7335" fmla="*/ 8864348 w 13768337"/>
              <a:gd name="connsiteY7335" fmla="*/ 197484 h 5071335"/>
              <a:gd name="connsiteX7336" fmla="*/ 8880567 w 13768337"/>
              <a:gd name="connsiteY7336" fmla="*/ 196091 h 5071335"/>
              <a:gd name="connsiteX7337" fmla="*/ 8882421 w 13768337"/>
              <a:gd name="connsiteY7337" fmla="*/ 224241 h 5071335"/>
              <a:gd name="connsiteX7338" fmla="*/ 8860642 w 13768337"/>
              <a:gd name="connsiteY7338" fmla="*/ 225635 h 5071335"/>
              <a:gd name="connsiteX7339" fmla="*/ 8894932 w 13768337"/>
              <a:gd name="connsiteY7339" fmla="*/ 238178 h 5071335"/>
              <a:gd name="connsiteX7340" fmla="*/ 8870835 w 13768337"/>
              <a:gd name="connsiteY7340" fmla="*/ 244309 h 5071335"/>
              <a:gd name="connsiteX7341" fmla="*/ 8889836 w 13768337"/>
              <a:gd name="connsiteY7341" fmla="*/ 257409 h 5071335"/>
              <a:gd name="connsiteX7342" fmla="*/ 8912078 w 13768337"/>
              <a:gd name="connsiteY7342" fmla="*/ 262148 h 5071335"/>
              <a:gd name="connsiteX7343" fmla="*/ 8909298 w 13768337"/>
              <a:gd name="connsiteY7343" fmla="*/ 268139 h 5071335"/>
              <a:gd name="connsiteX7344" fmla="*/ 8969538 w 13768337"/>
              <a:gd name="connsiteY7344" fmla="*/ 236923 h 5071335"/>
              <a:gd name="connsiteX7345" fmla="*/ 8993635 w 13768337"/>
              <a:gd name="connsiteY7345" fmla="*/ 228979 h 5071335"/>
              <a:gd name="connsiteX7346" fmla="*/ 9080754 w 13768337"/>
              <a:gd name="connsiteY7346" fmla="*/ 230791 h 5071335"/>
              <a:gd name="connsiteX7347" fmla="*/ 9062217 w 13768337"/>
              <a:gd name="connsiteY7347" fmla="*/ 247096 h 5071335"/>
              <a:gd name="connsiteX7348" fmla="*/ 9071948 w 13768337"/>
              <a:gd name="connsiteY7348" fmla="*/ 271903 h 5071335"/>
              <a:gd name="connsiteX7349" fmla="*/ 9237844 w 13768337"/>
              <a:gd name="connsiteY7349" fmla="*/ 261590 h 5071335"/>
              <a:gd name="connsiteX7350" fmla="*/ 9331450 w 13768337"/>
              <a:gd name="connsiteY7350" fmla="*/ 278453 h 5071335"/>
              <a:gd name="connsiteX7351" fmla="*/ 9118289 w 13768337"/>
              <a:gd name="connsiteY7351" fmla="*/ 277059 h 5071335"/>
              <a:gd name="connsiteX7352" fmla="*/ 9067315 w 13768337"/>
              <a:gd name="connsiteY7352" fmla="*/ 267722 h 5071335"/>
              <a:gd name="connsiteX7353" fmla="*/ 9027926 w 13768337"/>
              <a:gd name="connsiteY7353" fmla="*/ 279986 h 5071335"/>
              <a:gd name="connsiteX7354" fmla="*/ 9001977 w 13768337"/>
              <a:gd name="connsiteY7354" fmla="*/ 268697 h 5071335"/>
              <a:gd name="connsiteX7355" fmla="*/ 8993635 w 13768337"/>
              <a:gd name="connsiteY7355" fmla="*/ 273715 h 5071335"/>
              <a:gd name="connsiteX7356" fmla="*/ 8992245 w 13768337"/>
              <a:gd name="connsiteY7356" fmla="*/ 298939 h 5071335"/>
              <a:gd name="connsiteX7357" fmla="*/ 8973710 w 13768337"/>
              <a:gd name="connsiteY7357" fmla="*/ 290020 h 5071335"/>
              <a:gd name="connsiteX7358" fmla="*/ 8901419 w 13768337"/>
              <a:gd name="connsiteY7358" fmla="*/ 277617 h 5071335"/>
              <a:gd name="connsiteX7359" fmla="*/ 8904201 w 13768337"/>
              <a:gd name="connsiteY7359" fmla="*/ 293922 h 5071335"/>
              <a:gd name="connsiteX7360" fmla="*/ 8919955 w 13768337"/>
              <a:gd name="connsiteY7360" fmla="*/ 304652 h 5071335"/>
              <a:gd name="connsiteX7361" fmla="*/ 8922272 w 13768337"/>
              <a:gd name="connsiteY7361" fmla="*/ 312596 h 5071335"/>
              <a:gd name="connsiteX7362" fmla="*/ 8906053 w 13768337"/>
              <a:gd name="connsiteY7362" fmla="*/ 334197 h 5071335"/>
              <a:gd name="connsiteX7363" fmla="*/ 8861105 w 13768337"/>
              <a:gd name="connsiteY7363" fmla="*/ 342559 h 5071335"/>
              <a:gd name="connsiteX7364" fmla="*/ 8880567 w 13768337"/>
              <a:gd name="connsiteY7364" fmla="*/ 344928 h 5071335"/>
              <a:gd name="connsiteX7365" fmla="*/ 8885201 w 13768337"/>
              <a:gd name="connsiteY7365" fmla="*/ 360816 h 5071335"/>
              <a:gd name="connsiteX7366" fmla="*/ 8904664 w 13768337"/>
              <a:gd name="connsiteY7366" fmla="*/ 359979 h 5071335"/>
              <a:gd name="connsiteX7367" fmla="*/ 8905127 w 13768337"/>
              <a:gd name="connsiteY7367" fmla="*/ 360816 h 5071335"/>
              <a:gd name="connsiteX7368" fmla="*/ 8916712 w 13768337"/>
              <a:gd name="connsiteY7368" fmla="*/ 359979 h 5071335"/>
              <a:gd name="connsiteX7369" fmla="*/ 8929686 w 13768337"/>
              <a:gd name="connsiteY7369" fmla="*/ 357889 h 5071335"/>
              <a:gd name="connsiteX7370" fmla="*/ 8930150 w 13768337"/>
              <a:gd name="connsiteY7370" fmla="*/ 358446 h 5071335"/>
              <a:gd name="connsiteX7371" fmla="*/ 8932003 w 13768337"/>
              <a:gd name="connsiteY7371" fmla="*/ 358446 h 5071335"/>
              <a:gd name="connsiteX7372" fmla="*/ 8940345 w 13768337"/>
              <a:gd name="connsiteY7372" fmla="*/ 350085 h 5071335"/>
              <a:gd name="connsiteX7373" fmla="*/ 8970928 w 13768337"/>
              <a:gd name="connsiteY7373" fmla="*/ 354684 h 5071335"/>
              <a:gd name="connsiteX7374" fmla="*/ 8990855 w 13768337"/>
              <a:gd name="connsiteY7374" fmla="*/ 352872 h 5071335"/>
              <a:gd name="connsiteX7375" fmla="*/ 8989000 w 13768337"/>
              <a:gd name="connsiteY7375" fmla="*/ 357610 h 5071335"/>
              <a:gd name="connsiteX7376" fmla="*/ 8997805 w 13768337"/>
              <a:gd name="connsiteY7376" fmla="*/ 358864 h 5071335"/>
              <a:gd name="connsiteX7377" fmla="*/ 9001977 w 13768337"/>
              <a:gd name="connsiteY7377" fmla="*/ 357610 h 5071335"/>
              <a:gd name="connsiteX7378" fmla="*/ 9001514 w 13768337"/>
              <a:gd name="connsiteY7378" fmla="*/ 359422 h 5071335"/>
              <a:gd name="connsiteX7379" fmla="*/ 9009853 w 13768337"/>
              <a:gd name="connsiteY7379" fmla="*/ 360816 h 5071335"/>
              <a:gd name="connsiteX7380" fmla="*/ 9000586 w 13768337"/>
              <a:gd name="connsiteY7380" fmla="*/ 362349 h 5071335"/>
              <a:gd name="connsiteX7381" fmla="*/ 9000586 w 13768337"/>
              <a:gd name="connsiteY7381" fmla="*/ 372104 h 5071335"/>
              <a:gd name="connsiteX7382" fmla="*/ 9009853 w 13768337"/>
              <a:gd name="connsiteY7382" fmla="*/ 375309 h 5071335"/>
              <a:gd name="connsiteX7383" fmla="*/ 9006146 w 13768337"/>
              <a:gd name="connsiteY7383" fmla="*/ 376703 h 5071335"/>
              <a:gd name="connsiteX7384" fmla="*/ 9025609 w 13768337"/>
              <a:gd name="connsiteY7384" fmla="*/ 406805 h 5071335"/>
              <a:gd name="connsiteX7385" fmla="*/ 9079364 w 13768337"/>
              <a:gd name="connsiteY7385" fmla="*/ 403878 h 5071335"/>
              <a:gd name="connsiteX7386" fmla="*/ 9086778 w 13768337"/>
              <a:gd name="connsiteY7386" fmla="*/ 424364 h 5071335"/>
              <a:gd name="connsiteX7387" fmla="*/ 9075655 w 13768337"/>
              <a:gd name="connsiteY7387" fmla="*/ 378654 h 5071335"/>
              <a:gd name="connsiteX7388" fmla="*/ 9089558 w 13768337"/>
              <a:gd name="connsiteY7388" fmla="*/ 381023 h 5071335"/>
              <a:gd name="connsiteX7389" fmla="*/ 9113190 w 13768337"/>
              <a:gd name="connsiteY7389" fmla="*/ 372104 h 5071335"/>
              <a:gd name="connsiteX7390" fmla="*/ 9104386 w 13768337"/>
              <a:gd name="connsiteY7390" fmla="*/ 383392 h 5071335"/>
              <a:gd name="connsiteX7391" fmla="*/ 9126629 w 13768337"/>
              <a:gd name="connsiteY7391" fmla="*/ 398722 h 5071335"/>
              <a:gd name="connsiteX7392" fmla="*/ 9153043 w 13768337"/>
              <a:gd name="connsiteY7392" fmla="*/ 387851 h 5071335"/>
              <a:gd name="connsiteX7393" fmla="*/ 9238771 w 13768337"/>
              <a:gd name="connsiteY7393" fmla="*/ 429661 h 5071335"/>
              <a:gd name="connsiteX7394" fmla="*/ 9261477 w 13768337"/>
              <a:gd name="connsiteY7394" fmla="*/ 399139 h 5071335"/>
              <a:gd name="connsiteX7395" fmla="*/ 9236917 w 13768337"/>
              <a:gd name="connsiteY7395" fmla="*/ 383392 h 5071335"/>
              <a:gd name="connsiteX7396" fmla="*/ 9222089 w 13768337"/>
              <a:gd name="connsiteY7396" fmla="*/ 371546 h 5071335"/>
              <a:gd name="connsiteX7397" fmla="*/ 9239234 w 13768337"/>
              <a:gd name="connsiteY7397" fmla="*/ 374751 h 5071335"/>
              <a:gd name="connsiteX7398" fmla="*/ 9286036 w 13768337"/>
              <a:gd name="connsiteY7398" fmla="*/ 374751 h 5071335"/>
              <a:gd name="connsiteX7399" fmla="*/ 9271672 w 13768337"/>
              <a:gd name="connsiteY7399" fmla="*/ 307859 h 5071335"/>
              <a:gd name="connsiteX7400" fmla="*/ 9311987 w 13768337"/>
              <a:gd name="connsiteY7400" fmla="*/ 392590 h 5071335"/>
              <a:gd name="connsiteX7401" fmla="*/ 9293452 w 13768337"/>
              <a:gd name="connsiteY7401" fmla="*/ 378933 h 5071335"/>
              <a:gd name="connsiteX7402" fmla="*/ 9305963 w 13768337"/>
              <a:gd name="connsiteY7402" fmla="*/ 408617 h 5071335"/>
              <a:gd name="connsiteX7403" fmla="*/ 9365278 w 13768337"/>
              <a:gd name="connsiteY7403" fmla="*/ 415445 h 5071335"/>
              <a:gd name="connsiteX7404" fmla="*/ 9329133 w 13768337"/>
              <a:gd name="connsiteY7404" fmla="*/ 384646 h 5071335"/>
              <a:gd name="connsiteX7405" fmla="*/ 9346741 w 13768337"/>
              <a:gd name="connsiteY7405" fmla="*/ 365554 h 5071335"/>
              <a:gd name="connsiteX7406" fmla="*/ 9323571 w 13768337"/>
              <a:gd name="connsiteY7406" fmla="*/ 310785 h 5071335"/>
              <a:gd name="connsiteX7407" fmla="*/ 9368520 w 13768337"/>
              <a:gd name="connsiteY7407" fmla="*/ 357889 h 5071335"/>
              <a:gd name="connsiteX7408" fmla="*/ 9418104 w 13768337"/>
              <a:gd name="connsiteY7408" fmla="*/ 434677 h 5071335"/>
              <a:gd name="connsiteX7409" fmla="*/ 9433397 w 13768337"/>
              <a:gd name="connsiteY7409" fmla="*/ 428127 h 5071335"/>
              <a:gd name="connsiteX7410" fmla="*/ 9440811 w 13768337"/>
              <a:gd name="connsiteY7410" fmla="*/ 421577 h 5071335"/>
              <a:gd name="connsiteX7411" fmla="*/ 9413470 w 13768337"/>
              <a:gd name="connsiteY7411" fmla="*/ 340190 h 5071335"/>
              <a:gd name="connsiteX7412" fmla="*/ 9444054 w 13768337"/>
              <a:gd name="connsiteY7412" fmla="*/ 341306 h 5071335"/>
              <a:gd name="connsiteX7413" fmla="*/ 9452395 w 13768337"/>
              <a:gd name="connsiteY7413" fmla="*/ 372522 h 5071335"/>
              <a:gd name="connsiteX7414" fmla="*/ 9473247 w 13768337"/>
              <a:gd name="connsiteY7414" fmla="*/ 380047 h 5071335"/>
              <a:gd name="connsiteX7415" fmla="*/ 9482979 w 13768337"/>
              <a:gd name="connsiteY7415" fmla="*/ 362349 h 5071335"/>
              <a:gd name="connsiteX7416" fmla="*/ 9574267 w 13768337"/>
              <a:gd name="connsiteY7416" fmla="*/ 375309 h 5071335"/>
              <a:gd name="connsiteX7417" fmla="*/ 9604853 w 13768337"/>
              <a:gd name="connsiteY7417" fmla="*/ 372104 h 5071335"/>
              <a:gd name="connsiteX7418" fmla="*/ 9654434 w 13768337"/>
              <a:gd name="connsiteY7418" fmla="*/ 395935 h 5071335"/>
              <a:gd name="connsiteX7419" fmla="*/ 9766113 w 13768337"/>
              <a:gd name="connsiteY7419" fmla="*/ 443596 h 5071335"/>
              <a:gd name="connsiteX7420" fmla="*/ 9784648 w 13768337"/>
              <a:gd name="connsiteY7420" fmla="*/ 435235 h 5071335"/>
              <a:gd name="connsiteX7421" fmla="*/ 10022370 w 13768337"/>
              <a:gd name="connsiteY7421" fmla="*/ 794229 h 5071335"/>
              <a:gd name="connsiteX7422" fmla="*/ 10037198 w 13768337"/>
              <a:gd name="connsiteY7422" fmla="*/ 780991 h 5071335"/>
              <a:gd name="connsiteX7423" fmla="*/ 10043685 w 13768337"/>
              <a:gd name="connsiteY7423" fmla="*/ 807191 h 5071335"/>
              <a:gd name="connsiteX7424" fmla="*/ 10078440 w 13768337"/>
              <a:gd name="connsiteY7424" fmla="*/ 857639 h 5071335"/>
              <a:gd name="connsiteX7425" fmla="*/ 10090025 w 13768337"/>
              <a:gd name="connsiteY7425" fmla="*/ 857639 h 5071335"/>
              <a:gd name="connsiteX7426" fmla="*/ 10079831 w 13768337"/>
              <a:gd name="connsiteY7426" fmla="*/ 865723 h 5071335"/>
              <a:gd name="connsiteX7427" fmla="*/ 10084001 w 13768337"/>
              <a:gd name="connsiteY7427" fmla="*/ 891782 h 5071335"/>
              <a:gd name="connsiteX7428" fmla="*/ 10084001 w 13768337"/>
              <a:gd name="connsiteY7428" fmla="*/ 892897 h 5071335"/>
              <a:gd name="connsiteX7429" fmla="*/ 10133122 w 13768337"/>
              <a:gd name="connsiteY7429" fmla="*/ 882027 h 5071335"/>
              <a:gd name="connsiteX7430" fmla="*/ 10122000 w 13768337"/>
              <a:gd name="connsiteY7430" fmla="*/ 863353 h 5071335"/>
              <a:gd name="connsiteX7431" fmla="*/ 10139608 w 13768337"/>
              <a:gd name="connsiteY7431" fmla="*/ 873944 h 5071335"/>
              <a:gd name="connsiteX7432" fmla="*/ 10140998 w 13768337"/>
              <a:gd name="connsiteY7432" fmla="*/ 861820 h 5071335"/>
              <a:gd name="connsiteX7433" fmla="*/ 10204483 w 13768337"/>
              <a:gd name="connsiteY7433" fmla="*/ 908645 h 5071335"/>
              <a:gd name="connsiteX7434" fmla="*/ 10250824 w 13768337"/>
              <a:gd name="connsiteY7434" fmla="*/ 912826 h 5071335"/>
              <a:gd name="connsiteX7435" fmla="*/ 10258700 w 13768337"/>
              <a:gd name="connsiteY7435" fmla="*/ 895128 h 5071335"/>
              <a:gd name="connsiteX7436" fmla="*/ 10300405 w 13768337"/>
              <a:gd name="connsiteY7436" fmla="*/ 891365 h 5071335"/>
              <a:gd name="connsiteX7437" fmla="*/ 10305040 w 13768337"/>
              <a:gd name="connsiteY7437" fmla="*/ 907391 h 5071335"/>
              <a:gd name="connsiteX7438" fmla="*/ 10315233 w 13768337"/>
              <a:gd name="connsiteY7438" fmla="*/ 899726 h 5071335"/>
              <a:gd name="connsiteX7439" fmla="*/ 10316161 w 13768337"/>
              <a:gd name="connsiteY7439" fmla="*/ 898890 h 5071335"/>
              <a:gd name="connsiteX7440" fmla="*/ 10317551 w 13768337"/>
              <a:gd name="connsiteY7440" fmla="*/ 901260 h 5071335"/>
              <a:gd name="connsiteX7441" fmla="*/ 10318478 w 13768337"/>
              <a:gd name="connsiteY7441" fmla="*/ 902095 h 5071335"/>
              <a:gd name="connsiteX7442" fmla="*/ 10332381 w 13768337"/>
              <a:gd name="connsiteY7442" fmla="*/ 884954 h 5071335"/>
              <a:gd name="connsiteX7443" fmla="*/ 10340258 w 13768337"/>
              <a:gd name="connsiteY7443" fmla="*/ 906276 h 5071335"/>
              <a:gd name="connsiteX7444" fmla="*/ 10341185 w 13768337"/>
              <a:gd name="connsiteY7444" fmla="*/ 908366 h 5071335"/>
              <a:gd name="connsiteX7445" fmla="*/ 10362965 w 13768337"/>
              <a:gd name="connsiteY7445" fmla="*/ 894152 h 5071335"/>
              <a:gd name="connsiteX7446" fmla="*/ 10370841 w 13768337"/>
              <a:gd name="connsiteY7446" fmla="*/ 905997 h 5071335"/>
              <a:gd name="connsiteX7447" fmla="*/ 10409767 w 13768337"/>
              <a:gd name="connsiteY7447" fmla="*/ 908366 h 5071335"/>
              <a:gd name="connsiteX7448" fmla="*/ 10404207 w 13768337"/>
              <a:gd name="connsiteY7448" fmla="*/ 897914 h 5071335"/>
              <a:gd name="connsiteX7449" fmla="*/ 10418570 w 13768337"/>
              <a:gd name="connsiteY7449" fmla="*/ 909621 h 5071335"/>
              <a:gd name="connsiteX7450" fmla="*/ 10435253 w 13768337"/>
              <a:gd name="connsiteY7450" fmla="*/ 920770 h 5071335"/>
              <a:gd name="connsiteX7451" fmla="*/ 10447764 w 13768337"/>
              <a:gd name="connsiteY7451" fmla="*/ 917147 h 5071335"/>
              <a:gd name="connsiteX7452" fmla="*/ 10476958 w 13768337"/>
              <a:gd name="connsiteY7452" fmla="*/ 918958 h 5071335"/>
              <a:gd name="connsiteX7453" fmla="*/ 10510324 w 13768337"/>
              <a:gd name="connsiteY7453" fmla="*/ 918121 h 5071335"/>
              <a:gd name="connsiteX7454" fmla="*/ 10516811 w 13768337"/>
              <a:gd name="connsiteY7454" fmla="*/ 930246 h 5071335"/>
              <a:gd name="connsiteX7455" fmla="*/ 10661853 w 13768337"/>
              <a:gd name="connsiteY7455" fmla="*/ 949478 h 5071335"/>
              <a:gd name="connsiteX7456" fmla="*/ 10650731 w 13768337"/>
              <a:gd name="connsiteY7456" fmla="*/ 967316 h 5071335"/>
              <a:gd name="connsiteX7457" fmla="*/ 10661853 w 13768337"/>
              <a:gd name="connsiteY7457" fmla="*/ 982228 h 5071335"/>
              <a:gd name="connsiteX7458" fmla="*/ 10663245 w 13768337"/>
              <a:gd name="connsiteY7458" fmla="*/ 969964 h 5071335"/>
              <a:gd name="connsiteX7459" fmla="*/ 10693364 w 13768337"/>
              <a:gd name="connsiteY7459" fmla="*/ 987803 h 5071335"/>
              <a:gd name="connsiteX7460" fmla="*/ 10665097 w 13768337"/>
              <a:gd name="connsiteY7460" fmla="*/ 1002853 h 5071335"/>
              <a:gd name="connsiteX7461" fmla="*/ 10529322 w 13768337"/>
              <a:gd name="connsiteY7461" fmla="*/ 978048 h 5071335"/>
              <a:gd name="connsiteX7462" fmla="*/ 10522835 w 13768337"/>
              <a:gd name="connsiteY7462" fmla="*/ 987803 h 5071335"/>
              <a:gd name="connsiteX7463" fmla="*/ 10490861 w 13768337"/>
              <a:gd name="connsiteY7463" fmla="*/ 978048 h 5071335"/>
              <a:gd name="connsiteX7464" fmla="*/ 10481130 w 13768337"/>
              <a:gd name="connsiteY7464" fmla="*/ 982228 h 5071335"/>
              <a:gd name="connsiteX7465" fmla="*/ 10482520 w 13768337"/>
              <a:gd name="connsiteY7465" fmla="*/ 991565 h 5071335"/>
              <a:gd name="connsiteX7466" fmla="*/ 10463520 w 13768337"/>
              <a:gd name="connsiteY7466" fmla="*/ 1004665 h 5071335"/>
              <a:gd name="connsiteX7467" fmla="*/ 10473252 w 13768337"/>
              <a:gd name="connsiteY7467" fmla="*/ 1011773 h 5071335"/>
              <a:gd name="connsiteX7468" fmla="*/ 10526542 w 13768337"/>
              <a:gd name="connsiteY7468" fmla="*/ 999370 h 5071335"/>
              <a:gd name="connsiteX7469" fmla="*/ 10524690 w 13768337"/>
              <a:gd name="connsiteY7469" fmla="*/ 1026684 h 5071335"/>
              <a:gd name="connsiteX7470" fmla="*/ 10506152 w 13768337"/>
              <a:gd name="connsiteY7470" fmla="*/ 1024315 h 5071335"/>
              <a:gd name="connsiteX7471" fmla="*/ 10521908 w 13768337"/>
              <a:gd name="connsiteY7471" fmla="*/ 1014978 h 5071335"/>
              <a:gd name="connsiteX7472" fmla="*/ 10514031 w 13768337"/>
              <a:gd name="connsiteY7472" fmla="*/ 1000484 h 5071335"/>
              <a:gd name="connsiteX7473" fmla="*/ 10506152 w 13768337"/>
              <a:gd name="connsiteY7473" fmla="*/ 1016232 h 5071335"/>
              <a:gd name="connsiteX7474" fmla="*/ 10482520 w 13768337"/>
              <a:gd name="connsiteY7474" fmla="*/ 1011215 h 5071335"/>
              <a:gd name="connsiteX7475" fmla="*/ 10477423 w 13768337"/>
              <a:gd name="connsiteY7475" fmla="*/ 1022782 h 5071335"/>
              <a:gd name="connsiteX7476" fmla="*/ 10362965 w 13768337"/>
              <a:gd name="connsiteY7476" fmla="*/ 1013584 h 5071335"/>
              <a:gd name="connsiteX7477" fmla="*/ 10343502 w 13768337"/>
              <a:gd name="connsiteY7477" fmla="*/ 975678 h 5071335"/>
              <a:gd name="connsiteX7478" fmla="*/ 10357403 w 13768337"/>
              <a:gd name="connsiteY7478" fmla="*/ 982228 h 5071335"/>
              <a:gd name="connsiteX7479" fmla="*/ 10357403 w 13768337"/>
              <a:gd name="connsiteY7479" fmla="*/ 993935 h 5071335"/>
              <a:gd name="connsiteX7480" fmla="*/ 10370379 w 13768337"/>
              <a:gd name="connsiteY7480" fmla="*/ 998115 h 5071335"/>
              <a:gd name="connsiteX7481" fmla="*/ 10364354 w 13768337"/>
              <a:gd name="connsiteY7481" fmla="*/ 982228 h 5071335"/>
              <a:gd name="connsiteX7482" fmla="*/ 10395401 w 13768337"/>
              <a:gd name="connsiteY7482" fmla="*/ 967316 h 5071335"/>
              <a:gd name="connsiteX7483" fmla="*/ 10355551 w 13768337"/>
              <a:gd name="connsiteY7483" fmla="*/ 945715 h 5071335"/>
              <a:gd name="connsiteX7484" fmla="*/ 10354624 w 13768337"/>
              <a:gd name="connsiteY7484" fmla="*/ 947528 h 5071335"/>
              <a:gd name="connsiteX7485" fmla="*/ 10333771 w 13768337"/>
              <a:gd name="connsiteY7485" fmla="*/ 933591 h 5071335"/>
              <a:gd name="connsiteX7486" fmla="*/ 10321723 w 13768337"/>
              <a:gd name="connsiteY7486" fmla="*/ 931222 h 5071335"/>
              <a:gd name="connsiteX7487" fmla="*/ 10266578 w 13768337"/>
              <a:gd name="connsiteY7487" fmla="*/ 930246 h 5071335"/>
              <a:gd name="connsiteX7488" fmla="*/ 10161388 w 13768337"/>
              <a:gd name="connsiteY7488" fmla="*/ 928852 h 5071335"/>
              <a:gd name="connsiteX7489" fmla="*/ 10134511 w 13768337"/>
              <a:gd name="connsiteY7489" fmla="*/ 918121 h 5071335"/>
              <a:gd name="connsiteX7490" fmla="*/ 10131731 w 13768337"/>
              <a:gd name="connsiteY7490" fmla="*/ 899447 h 5071335"/>
              <a:gd name="connsiteX7491" fmla="*/ 10120145 w 13768337"/>
              <a:gd name="connsiteY7491" fmla="*/ 899447 h 5071335"/>
              <a:gd name="connsiteX7492" fmla="*/ 10122000 w 13768337"/>
              <a:gd name="connsiteY7492" fmla="*/ 907391 h 5071335"/>
              <a:gd name="connsiteX7493" fmla="*/ 10087245 w 13768337"/>
              <a:gd name="connsiteY7493" fmla="*/ 908366 h 5071335"/>
              <a:gd name="connsiteX7494" fmla="*/ 10096049 w 13768337"/>
              <a:gd name="connsiteY7494" fmla="*/ 951290 h 5071335"/>
              <a:gd name="connsiteX7495" fmla="*/ 10110415 w 13768337"/>
              <a:gd name="connsiteY7495" fmla="*/ 945158 h 5071335"/>
              <a:gd name="connsiteX7496" fmla="*/ 10097904 w 13768337"/>
              <a:gd name="connsiteY7496" fmla="*/ 954634 h 5071335"/>
              <a:gd name="connsiteX7497" fmla="*/ 10123390 w 13768337"/>
              <a:gd name="connsiteY7497" fmla="*/ 956028 h 5071335"/>
              <a:gd name="connsiteX7498" fmla="*/ 10128487 w 13768337"/>
              <a:gd name="connsiteY7498" fmla="*/ 976236 h 5071335"/>
              <a:gd name="connsiteX7499" fmla="*/ 10102538 w 13768337"/>
              <a:gd name="connsiteY7499" fmla="*/ 965226 h 5071335"/>
              <a:gd name="connsiteX7500" fmla="*/ 10099293 w 13768337"/>
              <a:gd name="connsiteY7500" fmla="*/ 969128 h 5071335"/>
              <a:gd name="connsiteX7501" fmla="*/ 10103463 w 13768337"/>
              <a:gd name="connsiteY7501" fmla="*/ 992820 h 5071335"/>
              <a:gd name="connsiteX7502" fmla="*/ 10117828 w 13768337"/>
              <a:gd name="connsiteY7502" fmla="*/ 995189 h 5071335"/>
              <a:gd name="connsiteX7503" fmla="*/ 10117828 w 13768337"/>
              <a:gd name="connsiteY7503" fmla="*/ 999370 h 5071335"/>
              <a:gd name="connsiteX7504" fmla="*/ 10133122 w 13768337"/>
              <a:gd name="connsiteY7504" fmla="*/ 999928 h 5071335"/>
              <a:gd name="connsiteX7505" fmla="*/ 10140535 w 13768337"/>
              <a:gd name="connsiteY7505" fmla="*/ 1005083 h 5071335"/>
              <a:gd name="connsiteX7506" fmla="*/ 10140535 w 13768337"/>
              <a:gd name="connsiteY7506" fmla="*/ 991008 h 5071335"/>
              <a:gd name="connsiteX7507" fmla="*/ 10150267 w 13768337"/>
              <a:gd name="connsiteY7507" fmla="*/ 990171 h 5071335"/>
              <a:gd name="connsiteX7508" fmla="*/ 10132656 w 13768337"/>
              <a:gd name="connsiteY7508" fmla="*/ 975121 h 5071335"/>
              <a:gd name="connsiteX7509" fmla="*/ 10132656 w 13768337"/>
              <a:gd name="connsiteY7509" fmla="*/ 955192 h 5071335"/>
              <a:gd name="connsiteX7510" fmla="*/ 10150267 w 13768337"/>
              <a:gd name="connsiteY7510" fmla="*/ 981671 h 5071335"/>
              <a:gd name="connsiteX7511" fmla="*/ 10158144 w 13768337"/>
              <a:gd name="connsiteY7511" fmla="*/ 973867 h 5071335"/>
              <a:gd name="connsiteX7512" fmla="*/ 10148412 w 13768337"/>
              <a:gd name="connsiteY7512" fmla="*/ 962021 h 5071335"/>
              <a:gd name="connsiteX7513" fmla="*/ 10159533 w 13768337"/>
              <a:gd name="connsiteY7513" fmla="*/ 944740 h 5071335"/>
              <a:gd name="connsiteX7514" fmla="*/ 10158144 w 13768337"/>
              <a:gd name="connsiteY7514" fmla="*/ 957841 h 5071335"/>
              <a:gd name="connsiteX7515" fmla="*/ 10174364 w 13768337"/>
              <a:gd name="connsiteY7515" fmla="*/ 972334 h 5071335"/>
              <a:gd name="connsiteX7516" fmla="*/ 10177606 w 13768337"/>
              <a:gd name="connsiteY7516" fmla="*/ 959234 h 5071335"/>
              <a:gd name="connsiteX7517" fmla="*/ 10219775 w 13768337"/>
              <a:gd name="connsiteY7517" fmla="*/ 987246 h 5071335"/>
              <a:gd name="connsiteX7518" fmla="*/ 10182240 w 13768337"/>
              <a:gd name="connsiteY7518" fmla="*/ 991008 h 5071335"/>
              <a:gd name="connsiteX7519" fmla="*/ 10197996 w 13768337"/>
              <a:gd name="connsiteY7519" fmla="*/ 993935 h 5071335"/>
              <a:gd name="connsiteX7520" fmla="*/ 10147022 w 13768337"/>
              <a:gd name="connsiteY7520" fmla="*/ 998115 h 5071335"/>
              <a:gd name="connsiteX7521" fmla="*/ 10177606 w 13768337"/>
              <a:gd name="connsiteY7521" fmla="*/ 1011215 h 5071335"/>
              <a:gd name="connsiteX7522" fmla="*/ 10144242 w 13768337"/>
              <a:gd name="connsiteY7522" fmla="*/ 1007871 h 5071335"/>
              <a:gd name="connsiteX7523" fmla="*/ 10187338 w 13768337"/>
              <a:gd name="connsiteY7523" fmla="*/ 1030726 h 5071335"/>
              <a:gd name="connsiteX7524" fmla="*/ 10309674 w 13768337"/>
              <a:gd name="connsiteY7524" fmla="*/ 1095390 h 5071335"/>
              <a:gd name="connsiteX7525" fmla="*/ 10334234 w 13768337"/>
              <a:gd name="connsiteY7525" fmla="*/ 1089815 h 5071335"/>
              <a:gd name="connsiteX7526" fmla="*/ 10410324 w 13768337"/>
              <a:gd name="connsiteY7526" fmla="*/ 1169312 h 5071335"/>
              <a:gd name="connsiteX7527" fmla="*/ 10450359 w 13768337"/>
              <a:gd name="connsiteY7527" fmla="*/ 1223690 h 5071335"/>
              <a:gd name="connsiteX7528" fmla="*/ 10468969 w 13768337"/>
              <a:gd name="connsiteY7528" fmla="*/ 1215623 h 5071335"/>
              <a:gd name="connsiteX7529" fmla="*/ 10478476 w 13768337"/>
              <a:gd name="connsiteY7529" fmla="*/ 1194838 h 5071335"/>
              <a:gd name="connsiteX7530" fmla="*/ 10486816 w 13768337"/>
              <a:gd name="connsiteY7530" fmla="*/ 1227170 h 5071335"/>
              <a:gd name="connsiteX7531" fmla="*/ 10471988 w 13768337"/>
              <a:gd name="connsiteY7531" fmla="*/ 1215046 h 5071335"/>
              <a:gd name="connsiteX7532" fmla="*/ 10460280 w 13768337"/>
              <a:gd name="connsiteY7532" fmla="*/ 1231963 h 5071335"/>
              <a:gd name="connsiteX7533" fmla="*/ 10457619 w 13768337"/>
              <a:gd name="connsiteY7533" fmla="*/ 1233551 h 5071335"/>
              <a:gd name="connsiteX7534" fmla="*/ 10474815 w 13768337"/>
              <a:gd name="connsiteY7534" fmla="*/ 1256909 h 5071335"/>
              <a:gd name="connsiteX7535" fmla="*/ 10482785 w 13768337"/>
              <a:gd name="connsiteY7535" fmla="*/ 1273772 h 5071335"/>
              <a:gd name="connsiteX7536" fmla="*/ 10485426 w 13768337"/>
              <a:gd name="connsiteY7536" fmla="*/ 1273020 h 5071335"/>
              <a:gd name="connsiteX7537" fmla="*/ 10486070 w 13768337"/>
              <a:gd name="connsiteY7537" fmla="*/ 1280722 h 5071335"/>
              <a:gd name="connsiteX7538" fmla="*/ 10491792 w 13768337"/>
              <a:gd name="connsiteY7538" fmla="*/ 1292830 h 5071335"/>
              <a:gd name="connsiteX7539" fmla="*/ 10494456 w 13768337"/>
              <a:gd name="connsiteY7539" fmla="*/ 1292491 h 5071335"/>
              <a:gd name="connsiteX7540" fmla="*/ 10504426 w 13768337"/>
              <a:gd name="connsiteY7540" fmla="*/ 1283751 h 5071335"/>
              <a:gd name="connsiteX7541" fmla="*/ 10537789 w 13768337"/>
              <a:gd name="connsiteY7541" fmla="*/ 1305352 h 5071335"/>
              <a:gd name="connsiteX7542" fmla="*/ 10560496 w 13768337"/>
              <a:gd name="connsiteY7542" fmla="*/ 1297408 h 5071335"/>
              <a:gd name="connsiteX7543" fmla="*/ 10600812 w 13768337"/>
              <a:gd name="connsiteY7543" fmla="*/ 1293227 h 5071335"/>
              <a:gd name="connsiteX7544" fmla="*/ 10664296 w 13768337"/>
              <a:gd name="connsiteY7544" fmla="*/ 1291695 h 5071335"/>
              <a:gd name="connsiteX7545" fmla="*/ 10667540 w 13768337"/>
              <a:gd name="connsiteY7545" fmla="*/ 1280127 h 5071335"/>
              <a:gd name="connsiteX7546" fmla="*/ 10753732 w 13768337"/>
              <a:gd name="connsiteY7546" fmla="*/ 1265076 h 5071335"/>
              <a:gd name="connsiteX7547" fmla="*/ 10774122 w 13768337"/>
              <a:gd name="connsiteY7547" fmla="*/ 1283751 h 5071335"/>
              <a:gd name="connsiteX7548" fmla="*/ 10803316 w 13768337"/>
              <a:gd name="connsiteY7548" fmla="*/ 1269257 h 5071335"/>
              <a:gd name="connsiteX7549" fmla="*/ 10828338 w 13768337"/>
              <a:gd name="connsiteY7549" fmla="*/ 1282497 h 5071335"/>
              <a:gd name="connsiteX7550" fmla="*/ 10873287 w 13768337"/>
              <a:gd name="connsiteY7550" fmla="*/ 1275807 h 5071335"/>
              <a:gd name="connsiteX7551" fmla="*/ 10897384 w 13768337"/>
              <a:gd name="connsiteY7551" fmla="*/ 1285283 h 5071335"/>
              <a:gd name="connsiteX7552" fmla="*/ 10922870 w 13768337"/>
              <a:gd name="connsiteY7552" fmla="*/ 1275807 h 5071335"/>
              <a:gd name="connsiteX7553" fmla="*/ 10956234 w 13768337"/>
              <a:gd name="connsiteY7553" fmla="*/ 1289464 h 5071335"/>
              <a:gd name="connsiteX7554" fmla="*/ 11029915 w 13768337"/>
              <a:gd name="connsiteY7554" fmla="*/ 1286677 h 5071335"/>
              <a:gd name="connsiteX7555" fmla="*/ 11034549 w 13768337"/>
              <a:gd name="connsiteY7555" fmla="*/ 1306885 h 5071335"/>
              <a:gd name="connsiteX7556" fmla="*/ 11098496 w 13768337"/>
              <a:gd name="connsiteY7556" fmla="*/ 1301589 h 5071335"/>
              <a:gd name="connsiteX7557" fmla="*/ 11084131 w 13768337"/>
              <a:gd name="connsiteY7557" fmla="*/ 1278733 h 5071335"/>
              <a:gd name="connsiteX7558" fmla="*/ 11168932 w 13768337"/>
              <a:gd name="connsiteY7558" fmla="*/ 1287931 h 5071335"/>
              <a:gd name="connsiteX7559" fmla="*/ 11141593 w 13768337"/>
              <a:gd name="connsiteY7559" fmla="*/ 1261314 h 5071335"/>
              <a:gd name="connsiteX7560" fmla="*/ 11090155 w 13768337"/>
              <a:gd name="connsiteY7560" fmla="*/ 1273020 h 5071335"/>
              <a:gd name="connsiteX7561" fmla="*/ 11250027 w 13768337"/>
              <a:gd name="connsiteY7561" fmla="*/ 1232744 h 5071335"/>
              <a:gd name="connsiteX7562" fmla="*/ 11155494 w 13768337"/>
              <a:gd name="connsiteY7562" fmla="*/ 1207520 h 5071335"/>
              <a:gd name="connsiteX7563" fmla="*/ 11117033 w 13768337"/>
              <a:gd name="connsiteY7563" fmla="*/ 1227728 h 5071335"/>
              <a:gd name="connsiteX7564" fmla="*/ 11109617 w 13768337"/>
              <a:gd name="connsiteY7564" fmla="*/ 1203339 h 5071335"/>
              <a:gd name="connsiteX7565" fmla="*/ 11037791 w 13768337"/>
              <a:gd name="connsiteY7565" fmla="*/ 1234278 h 5071335"/>
              <a:gd name="connsiteX7566" fmla="*/ 11003965 w 13768337"/>
              <a:gd name="connsiteY7566" fmla="*/ 1229121 h 5071335"/>
              <a:gd name="connsiteX7567" fmla="*/ 11013696 w 13768337"/>
              <a:gd name="connsiteY7567" fmla="*/ 1219784 h 5071335"/>
              <a:gd name="connsiteX7568" fmla="*/ 10971990 w 13768337"/>
              <a:gd name="connsiteY7568" fmla="*/ 1227728 h 5071335"/>
              <a:gd name="connsiteX7569" fmla="*/ 10911749 w 13768337"/>
              <a:gd name="connsiteY7569" fmla="*/ 1235671 h 5071335"/>
              <a:gd name="connsiteX7570" fmla="*/ 10824168 w 13768337"/>
              <a:gd name="connsiteY7570" fmla="*/ 1239852 h 5071335"/>
              <a:gd name="connsiteX7571" fmla="*/ 10815827 w 13768337"/>
              <a:gd name="connsiteY7571" fmla="*/ 1223546 h 5071335"/>
              <a:gd name="connsiteX7572" fmla="*/ 10726390 w 13768337"/>
              <a:gd name="connsiteY7572" fmla="*/ 1223546 h 5071335"/>
              <a:gd name="connsiteX7573" fmla="*/ 10800071 w 13768337"/>
              <a:gd name="connsiteY7573" fmla="*/ 1200970 h 5071335"/>
              <a:gd name="connsiteX7574" fmla="*/ 10792194 w 13768337"/>
              <a:gd name="connsiteY7574" fmla="*/ 1190378 h 5071335"/>
              <a:gd name="connsiteX7575" fmla="*/ 10769487 w 13768337"/>
              <a:gd name="connsiteY7575" fmla="*/ 1187452 h 5071335"/>
              <a:gd name="connsiteX7576" fmla="*/ 10727782 w 13768337"/>
              <a:gd name="connsiteY7576" fmla="*/ 1195396 h 5071335"/>
              <a:gd name="connsiteX7577" fmla="*/ 10687002 w 13768337"/>
              <a:gd name="connsiteY7577" fmla="*/ 1226194 h 5071335"/>
              <a:gd name="connsiteX7578" fmla="*/ 10670785 w 13768337"/>
              <a:gd name="connsiteY7578" fmla="*/ 1211422 h 5071335"/>
              <a:gd name="connsiteX7579" fmla="*/ 10820924 w 13768337"/>
              <a:gd name="connsiteY7579" fmla="*/ 1171425 h 5071335"/>
              <a:gd name="connsiteX7580" fmla="*/ 10846410 w 13768337"/>
              <a:gd name="connsiteY7580" fmla="*/ 1172540 h 5071335"/>
              <a:gd name="connsiteX7581" fmla="*/ 10866800 w 13768337"/>
              <a:gd name="connsiteY7581" fmla="*/ 1191633 h 5071335"/>
              <a:gd name="connsiteX7582" fmla="*/ 10879311 w 13768337"/>
              <a:gd name="connsiteY7582" fmla="*/ 1173794 h 5071335"/>
              <a:gd name="connsiteX7583" fmla="*/ 10889507 w 13768337"/>
              <a:gd name="connsiteY7583" fmla="*/ 1185919 h 5071335"/>
              <a:gd name="connsiteX7584" fmla="*/ 10908505 w 13768337"/>
              <a:gd name="connsiteY7584" fmla="*/ 1167245 h 5071335"/>
              <a:gd name="connsiteX7585" fmla="*/ 10914529 w 13768337"/>
              <a:gd name="connsiteY7585" fmla="*/ 1175328 h 5071335"/>
              <a:gd name="connsiteX7586" fmla="*/ 11023428 w 13768337"/>
              <a:gd name="connsiteY7586" fmla="*/ 1158047 h 5071335"/>
              <a:gd name="connsiteX7587" fmla="*/ 11117033 w 13768337"/>
              <a:gd name="connsiteY7587" fmla="*/ 1159300 h 5071335"/>
              <a:gd name="connsiteX7588" fmla="*/ 11161981 w 13768337"/>
              <a:gd name="connsiteY7588" fmla="*/ 1155120 h 5071335"/>
              <a:gd name="connsiteX7589" fmla="*/ 11178201 w 13768337"/>
              <a:gd name="connsiteY7589" fmla="*/ 1141462 h 5071335"/>
              <a:gd name="connsiteX7590" fmla="*/ 11171249 w 13768337"/>
              <a:gd name="connsiteY7590" fmla="*/ 1129895 h 5071335"/>
              <a:gd name="connsiteX7591" fmla="*/ 11193956 w 13768337"/>
              <a:gd name="connsiteY7591" fmla="*/ 1132265 h 5071335"/>
              <a:gd name="connsiteX7592" fmla="*/ 11329729 w 13768337"/>
              <a:gd name="connsiteY7592" fmla="*/ 1133659 h 5071335"/>
              <a:gd name="connsiteX7593" fmla="*/ 11317218 w 13768337"/>
              <a:gd name="connsiteY7593" fmla="*/ 1141462 h 5071335"/>
              <a:gd name="connsiteX7594" fmla="*/ 11313512 w 13768337"/>
              <a:gd name="connsiteY7594" fmla="*/ 1151497 h 5071335"/>
              <a:gd name="connsiteX7595" fmla="*/ 11321853 w 13768337"/>
              <a:gd name="connsiteY7595" fmla="*/ 1150104 h 5071335"/>
              <a:gd name="connsiteX7596" fmla="*/ 11325097 w 13768337"/>
              <a:gd name="connsiteY7596" fmla="*/ 1165850 h 5071335"/>
              <a:gd name="connsiteX7597" fmla="*/ 11409897 w 13768337"/>
              <a:gd name="connsiteY7597" fmla="*/ 1159300 h 5071335"/>
              <a:gd name="connsiteX7598" fmla="*/ 11401093 w 13768337"/>
              <a:gd name="connsiteY7598" fmla="*/ 1155120 h 5071335"/>
              <a:gd name="connsiteX7599" fmla="*/ 11403872 w 13768337"/>
              <a:gd name="connsiteY7599" fmla="*/ 1154284 h 5071335"/>
              <a:gd name="connsiteX7600" fmla="*/ 11422873 w 13768337"/>
              <a:gd name="connsiteY7600" fmla="*/ 1137003 h 5071335"/>
              <a:gd name="connsiteX7601" fmla="*/ 11424725 w 13768337"/>
              <a:gd name="connsiteY7601" fmla="*/ 1146201 h 5071335"/>
              <a:gd name="connsiteX7602" fmla="*/ 11498869 w 13768337"/>
              <a:gd name="connsiteY7602" fmla="*/ 1142996 h 5071335"/>
              <a:gd name="connsiteX7603" fmla="*/ 11509990 w 13768337"/>
              <a:gd name="connsiteY7603" fmla="*/ 1126968 h 5071335"/>
              <a:gd name="connsiteX7604" fmla="*/ 11521114 w 13768337"/>
              <a:gd name="connsiteY7604" fmla="*/ 1150104 h 5071335"/>
              <a:gd name="connsiteX7605" fmla="*/ 11543818 w 13768337"/>
              <a:gd name="connsiteY7605" fmla="*/ 1154284 h 5071335"/>
              <a:gd name="connsiteX7606" fmla="*/ 11554477 w 13768337"/>
              <a:gd name="connsiteY7606" fmla="*/ 1171425 h 5071335"/>
              <a:gd name="connsiteX7607" fmla="*/ 11586451 w 13768337"/>
              <a:gd name="connsiteY7607" fmla="*/ 1152333 h 5071335"/>
              <a:gd name="connsiteX7608" fmla="*/ 11573939 w 13768337"/>
              <a:gd name="connsiteY7608" fmla="*/ 1158047 h 5071335"/>
              <a:gd name="connsiteX7609" fmla="*/ 11575330 w 13768337"/>
              <a:gd name="connsiteY7609" fmla="*/ 1190378 h 5071335"/>
              <a:gd name="connsiteX7610" fmla="*/ 11597572 w 13768337"/>
              <a:gd name="connsiteY7610" fmla="*/ 1183271 h 5071335"/>
              <a:gd name="connsiteX7611" fmla="*/ 11601279 w 13768337"/>
              <a:gd name="connsiteY7611" fmla="*/ 1191633 h 5071335"/>
              <a:gd name="connsiteX7612" fmla="*/ 11583208 w 13768337"/>
              <a:gd name="connsiteY7612" fmla="*/ 1229121 h 5071335"/>
              <a:gd name="connsiteX7613" fmla="*/ 11587841 w 13768337"/>
              <a:gd name="connsiteY7613" fmla="*/ 1245008 h 5071335"/>
              <a:gd name="connsiteX7614" fmla="*/ 11601279 w 13768337"/>
              <a:gd name="connsiteY7614" fmla="*/ 1239852 h 5071335"/>
              <a:gd name="connsiteX7615" fmla="*/ 11613791 w 13768337"/>
              <a:gd name="connsiteY7615" fmla="*/ 1250583 h 5071335"/>
              <a:gd name="connsiteX7616" fmla="*/ 11615182 w 13768337"/>
              <a:gd name="connsiteY7616" fmla="*/ 1282497 h 5071335"/>
              <a:gd name="connsiteX7617" fmla="*/ 11602206 w 13768337"/>
              <a:gd name="connsiteY7617" fmla="*/ 1283751 h 5071335"/>
              <a:gd name="connsiteX7618" fmla="*/ 11594329 w 13768337"/>
              <a:gd name="connsiteY7618" fmla="*/ 1317476 h 5071335"/>
              <a:gd name="connsiteX7619" fmla="*/ 11610548 w 13768337"/>
              <a:gd name="connsiteY7619" fmla="*/ 1316083 h 5071335"/>
              <a:gd name="connsiteX7620" fmla="*/ 11612402 w 13768337"/>
              <a:gd name="connsiteY7620" fmla="*/ 1344234 h 5071335"/>
              <a:gd name="connsiteX7621" fmla="*/ 11590622 w 13768337"/>
              <a:gd name="connsiteY7621" fmla="*/ 1345627 h 5071335"/>
              <a:gd name="connsiteX7622" fmla="*/ 11624913 w 13768337"/>
              <a:gd name="connsiteY7622" fmla="*/ 1358170 h 5071335"/>
              <a:gd name="connsiteX7623" fmla="*/ 11600816 w 13768337"/>
              <a:gd name="connsiteY7623" fmla="*/ 1364302 h 5071335"/>
              <a:gd name="connsiteX7624" fmla="*/ 11619816 w 13768337"/>
              <a:gd name="connsiteY7624" fmla="*/ 1377401 h 5071335"/>
              <a:gd name="connsiteX7625" fmla="*/ 11642059 w 13768337"/>
              <a:gd name="connsiteY7625" fmla="*/ 1382140 h 5071335"/>
              <a:gd name="connsiteX7626" fmla="*/ 11639279 w 13768337"/>
              <a:gd name="connsiteY7626" fmla="*/ 1388132 h 5071335"/>
              <a:gd name="connsiteX7627" fmla="*/ 11699519 w 13768337"/>
              <a:gd name="connsiteY7627" fmla="*/ 1356916 h 5071335"/>
              <a:gd name="connsiteX7628" fmla="*/ 11723615 w 13768337"/>
              <a:gd name="connsiteY7628" fmla="*/ 1348972 h 5071335"/>
              <a:gd name="connsiteX7629" fmla="*/ 11810734 w 13768337"/>
              <a:gd name="connsiteY7629" fmla="*/ 1350784 h 5071335"/>
              <a:gd name="connsiteX7630" fmla="*/ 11792197 w 13768337"/>
              <a:gd name="connsiteY7630" fmla="*/ 1367088 h 5071335"/>
              <a:gd name="connsiteX7631" fmla="*/ 11801929 w 13768337"/>
              <a:gd name="connsiteY7631" fmla="*/ 1391895 h 5071335"/>
              <a:gd name="connsiteX7632" fmla="*/ 11967825 w 13768337"/>
              <a:gd name="connsiteY7632" fmla="*/ 1381582 h 5071335"/>
              <a:gd name="connsiteX7633" fmla="*/ 12061430 w 13768337"/>
              <a:gd name="connsiteY7633" fmla="*/ 1398445 h 5071335"/>
              <a:gd name="connsiteX7634" fmla="*/ 11848270 w 13768337"/>
              <a:gd name="connsiteY7634" fmla="*/ 1397051 h 5071335"/>
              <a:gd name="connsiteX7635" fmla="*/ 11797296 w 13768337"/>
              <a:gd name="connsiteY7635" fmla="*/ 1387714 h 5071335"/>
              <a:gd name="connsiteX7636" fmla="*/ 11757907 w 13768337"/>
              <a:gd name="connsiteY7636" fmla="*/ 1399978 h 5071335"/>
              <a:gd name="connsiteX7637" fmla="*/ 11731957 w 13768337"/>
              <a:gd name="connsiteY7637" fmla="*/ 1388690 h 5071335"/>
              <a:gd name="connsiteX7638" fmla="*/ 11723615 w 13768337"/>
              <a:gd name="connsiteY7638" fmla="*/ 1393707 h 5071335"/>
              <a:gd name="connsiteX7639" fmla="*/ 11722226 w 13768337"/>
              <a:gd name="connsiteY7639" fmla="*/ 1418931 h 5071335"/>
              <a:gd name="connsiteX7640" fmla="*/ 11703691 w 13768337"/>
              <a:gd name="connsiteY7640" fmla="*/ 1410013 h 5071335"/>
              <a:gd name="connsiteX7641" fmla="*/ 11631400 w 13768337"/>
              <a:gd name="connsiteY7641" fmla="*/ 1397609 h 5071335"/>
              <a:gd name="connsiteX7642" fmla="*/ 11634181 w 13768337"/>
              <a:gd name="connsiteY7642" fmla="*/ 1413914 h 5071335"/>
              <a:gd name="connsiteX7643" fmla="*/ 11649935 w 13768337"/>
              <a:gd name="connsiteY7643" fmla="*/ 1424645 h 5071335"/>
              <a:gd name="connsiteX7644" fmla="*/ 11652253 w 13768337"/>
              <a:gd name="connsiteY7644" fmla="*/ 1432589 h 5071335"/>
              <a:gd name="connsiteX7645" fmla="*/ 11636034 w 13768337"/>
              <a:gd name="connsiteY7645" fmla="*/ 1454190 h 5071335"/>
              <a:gd name="connsiteX7646" fmla="*/ 11591085 w 13768337"/>
              <a:gd name="connsiteY7646" fmla="*/ 1462552 h 5071335"/>
              <a:gd name="connsiteX7647" fmla="*/ 11610548 w 13768337"/>
              <a:gd name="connsiteY7647" fmla="*/ 1464921 h 5071335"/>
              <a:gd name="connsiteX7648" fmla="*/ 11615182 w 13768337"/>
              <a:gd name="connsiteY7648" fmla="*/ 1480808 h 5071335"/>
              <a:gd name="connsiteX7649" fmla="*/ 11634644 w 13768337"/>
              <a:gd name="connsiteY7649" fmla="*/ 1479972 h 5071335"/>
              <a:gd name="connsiteX7650" fmla="*/ 11635107 w 13768337"/>
              <a:gd name="connsiteY7650" fmla="*/ 1480808 h 5071335"/>
              <a:gd name="connsiteX7651" fmla="*/ 11646693 w 13768337"/>
              <a:gd name="connsiteY7651" fmla="*/ 1479972 h 5071335"/>
              <a:gd name="connsiteX7652" fmla="*/ 11659666 w 13768337"/>
              <a:gd name="connsiteY7652" fmla="*/ 1477882 h 5071335"/>
              <a:gd name="connsiteX7653" fmla="*/ 11660131 w 13768337"/>
              <a:gd name="connsiteY7653" fmla="*/ 1478439 h 5071335"/>
              <a:gd name="connsiteX7654" fmla="*/ 11661983 w 13768337"/>
              <a:gd name="connsiteY7654" fmla="*/ 1478439 h 5071335"/>
              <a:gd name="connsiteX7655" fmla="*/ 11670325 w 13768337"/>
              <a:gd name="connsiteY7655" fmla="*/ 1470077 h 5071335"/>
              <a:gd name="connsiteX7656" fmla="*/ 11700909 w 13768337"/>
              <a:gd name="connsiteY7656" fmla="*/ 1474676 h 5071335"/>
              <a:gd name="connsiteX7657" fmla="*/ 11720836 w 13768337"/>
              <a:gd name="connsiteY7657" fmla="*/ 1472864 h 5071335"/>
              <a:gd name="connsiteX7658" fmla="*/ 11718981 w 13768337"/>
              <a:gd name="connsiteY7658" fmla="*/ 1477602 h 5071335"/>
              <a:gd name="connsiteX7659" fmla="*/ 11727785 w 13768337"/>
              <a:gd name="connsiteY7659" fmla="*/ 1478856 h 5071335"/>
              <a:gd name="connsiteX7660" fmla="*/ 11731957 w 13768337"/>
              <a:gd name="connsiteY7660" fmla="*/ 1477602 h 5071335"/>
              <a:gd name="connsiteX7661" fmla="*/ 11731494 w 13768337"/>
              <a:gd name="connsiteY7661" fmla="*/ 1479414 h 5071335"/>
              <a:gd name="connsiteX7662" fmla="*/ 11739834 w 13768337"/>
              <a:gd name="connsiteY7662" fmla="*/ 1480808 h 5071335"/>
              <a:gd name="connsiteX7663" fmla="*/ 11730567 w 13768337"/>
              <a:gd name="connsiteY7663" fmla="*/ 1482341 h 5071335"/>
              <a:gd name="connsiteX7664" fmla="*/ 11730567 w 13768337"/>
              <a:gd name="connsiteY7664" fmla="*/ 1492096 h 5071335"/>
              <a:gd name="connsiteX7665" fmla="*/ 11739834 w 13768337"/>
              <a:gd name="connsiteY7665" fmla="*/ 1495301 h 5071335"/>
              <a:gd name="connsiteX7666" fmla="*/ 11736127 w 13768337"/>
              <a:gd name="connsiteY7666" fmla="*/ 1496695 h 5071335"/>
              <a:gd name="connsiteX7667" fmla="*/ 11755590 w 13768337"/>
              <a:gd name="connsiteY7667" fmla="*/ 1526797 h 5071335"/>
              <a:gd name="connsiteX7668" fmla="*/ 11809345 w 13768337"/>
              <a:gd name="connsiteY7668" fmla="*/ 1523870 h 5071335"/>
              <a:gd name="connsiteX7669" fmla="*/ 11816758 w 13768337"/>
              <a:gd name="connsiteY7669" fmla="*/ 1544356 h 5071335"/>
              <a:gd name="connsiteX7670" fmla="*/ 11805636 w 13768337"/>
              <a:gd name="connsiteY7670" fmla="*/ 1498646 h 5071335"/>
              <a:gd name="connsiteX7671" fmla="*/ 11819539 w 13768337"/>
              <a:gd name="connsiteY7671" fmla="*/ 1501016 h 5071335"/>
              <a:gd name="connsiteX7672" fmla="*/ 11843171 w 13768337"/>
              <a:gd name="connsiteY7672" fmla="*/ 1492096 h 5071335"/>
              <a:gd name="connsiteX7673" fmla="*/ 11834367 w 13768337"/>
              <a:gd name="connsiteY7673" fmla="*/ 1503384 h 5071335"/>
              <a:gd name="connsiteX7674" fmla="*/ 11856609 w 13768337"/>
              <a:gd name="connsiteY7674" fmla="*/ 1518714 h 5071335"/>
              <a:gd name="connsiteX7675" fmla="*/ 11883023 w 13768337"/>
              <a:gd name="connsiteY7675" fmla="*/ 1507844 h 5071335"/>
              <a:gd name="connsiteX7676" fmla="*/ 11968752 w 13768337"/>
              <a:gd name="connsiteY7676" fmla="*/ 1549653 h 5071335"/>
              <a:gd name="connsiteX7677" fmla="*/ 11991457 w 13768337"/>
              <a:gd name="connsiteY7677" fmla="*/ 1519132 h 5071335"/>
              <a:gd name="connsiteX7678" fmla="*/ 11966898 w 13768337"/>
              <a:gd name="connsiteY7678" fmla="*/ 1503384 h 5071335"/>
              <a:gd name="connsiteX7679" fmla="*/ 11952070 w 13768337"/>
              <a:gd name="connsiteY7679" fmla="*/ 1491538 h 5071335"/>
              <a:gd name="connsiteX7680" fmla="*/ 11969215 w 13768337"/>
              <a:gd name="connsiteY7680" fmla="*/ 1494743 h 5071335"/>
              <a:gd name="connsiteX7681" fmla="*/ 12016016 w 13768337"/>
              <a:gd name="connsiteY7681" fmla="*/ 1494743 h 5071335"/>
              <a:gd name="connsiteX7682" fmla="*/ 12001653 w 13768337"/>
              <a:gd name="connsiteY7682" fmla="*/ 1427851 h 5071335"/>
              <a:gd name="connsiteX7683" fmla="*/ 12041968 w 13768337"/>
              <a:gd name="connsiteY7683" fmla="*/ 1512582 h 5071335"/>
              <a:gd name="connsiteX7684" fmla="*/ 12023432 w 13768337"/>
              <a:gd name="connsiteY7684" fmla="*/ 1498925 h 5071335"/>
              <a:gd name="connsiteX7685" fmla="*/ 12035944 w 13768337"/>
              <a:gd name="connsiteY7685" fmla="*/ 1528609 h 5071335"/>
              <a:gd name="connsiteX7686" fmla="*/ 12095259 w 13768337"/>
              <a:gd name="connsiteY7686" fmla="*/ 1535437 h 5071335"/>
              <a:gd name="connsiteX7687" fmla="*/ 12059113 w 13768337"/>
              <a:gd name="connsiteY7687" fmla="*/ 1504639 h 5071335"/>
              <a:gd name="connsiteX7688" fmla="*/ 12076722 w 13768337"/>
              <a:gd name="connsiteY7688" fmla="*/ 1485546 h 5071335"/>
              <a:gd name="connsiteX7689" fmla="*/ 12053552 w 13768337"/>
              <a:gd name="connsiteY7689" fmla="*/ 1430777 h 5071335"/>
              <a:gd name="connsiteX7690" fmla="*/ 12098501 w 13768337"/>
              <a:gd name="connsiteY7690" fmla="*/ 1477882 h 5071335"/>
              <a:gd name="connsiteX7691" fmla="*/ 12148084 w 13768337"/>
              <a:gd name="connsiteY7691" fmla="*/ 1554669 h 5071335"/>
              <a:gd name="connsiteX7692" fmla="*/ 12163378 w 13768337"/>
              <a:gd name="connsiteY7692" fmla="*/ 1548119 h 5071335"/>
              <a:gd name="connsiteX7693" fmla="*/ 12170791 w 13768337"/>
              <a:gd name="connsiteY7693" fmla="*/ 1541569 h 5071335"/>
              <a:gd name="connsiteX7694" fmla="*/ 12143451 w 13768337"/>
              <a:gd name="connsiteY7694" fmla="*/ 1460182 h 5071335"/>
              <a:gd name="connsiteX7695" fmla="*/ 12174034 w 13768337"/>
              <a:gd name="connsiteY7695" fmla="*/ 1461298 h 5071335"/>
              <a:gd name="connsiteX7696" fmla="*/ 12182376 w 13768337"/>
              <a:gd name="connsiteY7696" fmla="*/ 1492514 h 5071335"/>
              <a:gd name="connsiteX7697" fmla="*/ 12203228 w 13768337"/>
              <a:gd name="connsiteY7697" fmla="*/ 1500040 h 5071335"/>
              <a:gd name="connsiteX7698" fmla="*/ 12212959 w 13768337"/>
              <a:gd name="connsiteY7698" fmla="*/ 1482341 h 5071335"/>
              <a:gd name="connsiteX7699" fmla="*/ 12304247 w 13768337"/>
              <a:gd name="connsiteY7699" fmla="*/ 1495301 h 5071335"/>
              <a:gd name="connsiteX7700" fmla="*/ 12334834 w 13768337"/>
              <a:gd name="connsiteY7700" fmla="*/ 1492096 h 5071335"/>
              <a:gd name="connsiteX7701" fmla="*/ 12384415 w 13768337"/>
              <a:gd name="connsiteY7701" fmla="*/ 1515927 h 5071335"/>
              <a:gd name="connsiteX7702" fmla="*/ 12496092 w 13768337"/>
              <a:gd name="connsiteY7702" fmla="*/ 1563588 h 5071335"/>
              <a:gd name="connsiteX7703" fmla="*/ 12514630 w 13768337"/>
              <a:gd name="connsiteY7703" fmla="*/ 1555227 h 5071335"/>
              <a:gd name="connsiteX7704" fmla="*/ 12752350 w 13768337"/>
              <a:gd name="connsiteY7704" fmla="*/ 1914221 h 5071335"/>
              <a:gd name="connsiteX7705" fmla="*/ 12767179 w 13768337"/>
              <a:gd name="connsiteY7705" fmla="*/ 1900983 h 5071335"/>
              <a:gd name="connsiteX7706" fmla="*/ 12773665 w 13768337"/>
              <a:gd name="connsiteY7706" fmla="*/ 1927183 h 5071335"/>
              <a:gd name="connsiteX7707" fmla="*/ 12808420 w 13768337"/>
              <a:gd name="connsiteY7707" fmla="*/ 1977631 h 5071335"/>
              <a:gd name="connsiteX7708" fmla="*/ 12820005 w 13768337"/>
              <a:gd name="connsiteY7708" fmla="*/ 1977631 h 5071335"/>
              <a:gd name="connsiteX7709" fmla="*/ 12809811 w 13768337"/>
              <a:gd name="connsiteY7709" fmla="*/ 1985715 h 5071335"/>
              <a:gd name="connsiteX7710" fmla="*/ 12813982 w 13768337"/>
              <a:gd name="connsiteY7710" fmla="*/ 2011775 h 5071335"/>
              <a:gd name="connsiteX7711" fmla="*/ 12813982 w 13768337"/>
              <a:gd name="connsiteY7711" fmla="*/ 2012890 h 5071335"/>
              <a:gd name="connsiteX7712" fmla="*/ 12863103 w 13768337"/>
              <a:gd name="connsiteY7712" fmla="*/ 2002019 h 5071335"/>
              <a:gd name="connsiteX7713" fmla="*/ 12851981 w 13768337"/>
              <a:gd name="connsiteY7713" fmla="*/ 1983346 h 5071335"/>
              <a:gd name="connsiteX7714" fmla="*/ 12869588 w 13768337"/>
              <a:gd name="connsiteY7714" fmla="*/ 1993936 h 5071335"/>
              <a:gd name="connsiteX7715" fmla="*/ 12870978 w 13768337"/>
              <a:gd name="connsiteY7715" fmla="*/ 1981812 h 5071335"/>
              <a:gd name="connsiteX7716" fmla="*/ 12934463 w 13768337"/>
              <a:gd name="connsiteY7716" fmla="*/ 2028638 h 5071335"/>
              <a:gd name="connsiteX7717" fmla="*/ 12980805 w 13768337"/>
              <a:gd name="connsiteY7717" fmla="*/ 2032819 h 5071335"/>
              <a:gd name="connsiteX7718" fmla="*/ 12988680 w 13768337"/>
              <a:gd name="connsiteY7718" fmla="*/ 2015120 h 5071335"/>
              <a:gd name="connsiteX7719" fmla="*/ 13030386 w 13768337"/>
              <a:gd name="connsiteY7719" fmla="*/ 2011357 h 5071335"/>
              <a:gd name="connsiteX7720" fmla="*/ 13035020 w 13768337"/>
              <a:gd name="connsiteY7720" fmla="*/ 2027383 h 5071335"/>
              <a:gd name="connsiteX7721" fmla="*/ 13045215 w 13768337"/>
              <a:gd name="connsiteY7721" fmla="*/ 2019718 h 5071335"/>
              <a:gd name="connsiteX7722" fmla="*/ 13046141 w 13768337"/>
              <a:gd name="connsiteY7722" fmla="*/ 2018883 h 5071335"/>
              <a:gd name="connsiteX7723" fmla="*/ 13047531 w 13768337"/>
              <a:gd name="connsiteY7723" fmla="*/ 2021252 h 5071335"/>
              <a:gd name="connsiteX7724" fmla="*/ 13048459 w 13768337"/>
              <a:gd name="connsiteY7724" fmla="*/ 2022087 h 5071335"/>
              <a:gd name="connsiteX7725" fmla="*/ 13062362 w 13768337"/>
              <a:gd name="connsiteY7725" fmla="*/ 2004946 h 5071335"/>
              <a:gd name="connsiteX7726" fmla="*/ 13070238 w 13768337"/>
              <a:gd name="connsiteY7726" fmla="*/ 2026268 h 5071335"/>
              <a:gd name="connsiteX7727" fmla="*/ 13071166 w 13768337"/>
              <a:gd name="connsiteY7727" fmla="*/ 2028358 h 5071335"/>
              <a:gd name="connsiteX7728" fmla="*/ 13092945 w 13768337"/>
              <a:gd name="connsiteY7728" fmla="*/ 2014144 h 5071335"/>
              <a:gd name="connsiteX7729" fmla="*/ 13100822 w 13768337"/>
              <a:gd name="connsiteY7729" fmla="*/ 2025990 h 5071335"/>
              <a:gd name="connsiteX7730" fmla="*/ 13139747 w 13768337"/>
              <a:gd name="connsiteY7730" fmla="*/ 2028358 h 5071335"/>
              <a:gd name="connsiteX7731" fmla="*/ 13134188 w 13768337"/>
              <a:gd name="connsiteY7731" fmla="*/ 2017907 h 5071335"/>
              <a:gd name="connsiteX7732" fmla="*/ 13148551 w 13768337"/>
              <a:gd name="connsiteY7732" fmla="*/ 2029614 h 5071335"/>
              <a:gd name="connsiteX7733" fmla="*/ 13165233 w 13768337"/>
              <a:gd name="connsiteY7733" fmla="*/ 2040762 h 5071335"/>
              <a:gd name="connsiteX7734" fmla="*/ 13177744 w 13768337"/>
              <a:gd name="connsiteY7734" fmla="*/ 2037139 h 5071335"/>
              <a:gd name="connsiteX7735" fmla="*/ 13206939 w 13768337"/>
              <a:gd name="connsiteY7735" fmla="*/ 2038951 h 5071335"/>
              <a:gd name="connsiteX7736" fmla="*/ 13240305 w 13768337"/>
              <a:gd name="connsiteY7736" fmla="*/ 2038114 h 5071335"/>
              <a:gd name="connsiteX7737" fmla="*/ 13246791 w 13768337"/>
              <a:gd name="connsiteY7737" fmla="*/ 2050239 h 5071335"/>
              <a:gd name="connsiteX7738" fmla="*/ 13391833 w 13768337"/>
              <a:gd name="connsiteY7738" fmla="*/ 2069470 h 5071335"/>
              <a:gd name="connsiteX7739" fmla="*/ 13380713 w 13768337"/>
              <a:gd name="connsiteY7739" fmla="*/ 2087309 h 5071335"/>
              <a:gd name="connsiteX7740" fmla="*/ 13391833 w 13768337"/>
              <a:gd name="connsiteY7740" fmla="*/ 2102220 h 5071335"/>
              <a:gd name="connsiteX7741" fmla="*/ 13393225 w 13768337"/>
              <a:gd name="connsiteY7741" fmla="*/ 2089957 h 5071335"/>
              <a:gd name="connsiteX7742" fmla="*/ 13423344 w 13768337"/>
              <a:gd name="connsiteY7742" fmla="*/ 2107795 h 5071335"/>
              <a:gd name="connsiteX7743" fmla="*/ 13395079 w 13768337"/>
              <a:gd name="connsiteY7743" fmla="*/ 2122846 h 5071335"/>
              <a:gd name="connsiteX7744" fmla="*/ 13259302 w 13768337"/>
              <a:gd name="connsiteY7744" fmla="*/ 2098040 h 5071335"/>
              <a:gd name="connsiteX7745" fmla="*/ 13252816 w 13768337"/>
              <a:gd name="connsiteY7745" fmla="*/ 2107795 h 5071335"/>
              <a:gd name="connsiteX7746" fmla="*/ 13220842 w 13768337"/>
              <a:gd name="connsiteY7746" fmla="*/ 2098040 h 5071335"/>
              <a:gd name="connsiteX7747" fmla="*/ 13211110 w 13768337"/>
              <a:gd name="connsiteY7747" fmla="*/ 2102220 h 5071335"/>
              <a:gd name="connsiteX7748" fmla="*/ 13212501 w 13768337"/>
              <a:gd name="connsiteY7748" fmla="*/ 2111557 h 5071335"/>
              <a:gd name="connsiteX7749" fmla="*/ 13193501 w 13768337"/>
              <a:gd name="connsiteY7749" fmla="*/ 2124657 h 5071335"/>
              <a:gd name="connsiteX7750" fmla="*/ 13203232 w 13768337"/>
              <a:gd name="connsiteY7750" fmla="*/ 2131765 h 5071335"/>
              <a:gd name="connsiteX7751" fmla="*/ 13256523 w 13768337"/>
              <a:gd name="connsiteY7751" fmla="*/ 2119362 h 5071335"/>
              <a:gd name="connsiteX7752" fmla="*/ 13254671 w 13768337"/>
              <a:gd name="connsiteY7752" fmla="*/ 2146676 h 5071335"/>
              <a:gd name="connsiteX7753" fmla="*/ 13236134 w 13768337"/>
              <a:gd name="connsiteY7753" fmla="*/ 2144307 h 5071335"/>
              <a:gd name="connsiteX7754" fmla="*/ 13251889 w 13768337"/>
              <a:gd name="connsiteY7754" fmla="*/ 2134970 h 5071335"/>
              <a:gd name="connsiteX7755" fmla="*/ 13244012 w 13768337"/>
              <a:gd name="connsiteY7755" fmla="*/ 2120476 h 5071335"/>
              <a:gd name="connsiteX7756" fmla="*/ 13236134 w 13768337"/>
              <a:gd name="connsiteY7756" fmla="*/ 2136225 h 5071335"/>
              <a:gd name="connsiteX7757" fmla="*/ 13212501 w 13768337"/>
              <a:gd name="connsiteY7757" fmla="*/ 2131208 h 5071335"/>
              <a:gd name="connsiteX7758" fmla="*/ 13207403 w 13768337"/>
              <a:gd name="connsiteY7758" fmla="*/ 2142775 h 5071335"/>
              <a:gd name="connsiteX7759" fmla="*/ 13092945 w 13768337"/>
              <a:gd name="connsiteY7759" fmla="*/ 2133577 h 5071335"/>
              <a:gd name="connsiteX7760" fmla="*/ 13073482 w 13768337"/>
              <a:gd name="connsiteY7760" fmla="*/ 2095670 h 5071335"/>
              <a:gd name="connsiteX7761" fmla="*/ 13087384 w 13768337"/>
              <a:gd name="connsiteY7761" fmla="*/ 2102220 h 5071335"/>
              <a:gd name="connsiteX7762" fmla="*/ 13087384 w 13768337"/>
              <a:gd name="connsiteY7762" fmla="*/ 2113927 h 5071335"/>
              <a:gd name="connsiteX7763" fmla="*/ 13100359 w 13768337"/>
              <a:gd name="connsiteY7763" fmla="*/ 2118107 h 5071335"/>
              <a:gd name="connsiteX7764" fmla="*/ 13094336 w 13768337"/>
              <a:gd name="connsiteY7764" fmla="*/ 2102220 h 5071335"/>
              <a:gd name="connsiteX7765" fmla="*/ 13125381 w 13768337"/>
              <a:gd name="connsiteY7765" fmla="*/ 2087309 h 5071335"/>
              <a:gd name="connsiteX7766" fmla="*/ 13085532 w 13768337"/>
              <a:gd name="connsiteY7766" fmla="*/ 2065708 h 5071335"/>
              <a:gd name="connsiteX7767" fmla="*/ 13084604 w 13768337"/>
              <a:gd name="connsiteY7767" fmla="*/ 2067520 h 5071335"/>
              <a:gd name="connsiteX7768" fmla="*/ 13063752 w 13768337"/>
              <a:gd name="connsiteY7768" fmla="*/ 2053583 h 5071335"/>
              <a:gd name="connsiteX7769" fmla="*/ 13051703 w 13768337"/>
              <a:gd name="connsiteY7769" fmla="*/ 2051214 h 5071335"/>
              <a:gd name="connsiteX7770" fmla="*/ 12996558 w 13768337"/>
              <a:gd name="connsiteY7770" fmla="*/ 2050239 h 5071335"/>
              <a:gd name="connsiteX7771" fmla="*/ 12891369 w 13768337"/>
              <a:gd name="connsiteY7771" fmla="*/ 2048845 h 5071335"/>
              <a:gd name="connsiteX7772" fmla="*/ 12864492 w 13768337"/>
              <a:gd name="connsiteY7772" fmla="*/ 2038114 h 5071335"/>
              <a:gd name="connsiteX7773" fmla="*/ 12861713 w 13768337"/>
              <a:gd name="connsiteY7773" fmla="*/ 2019440 h 5071335"/>
              <a:gd name="connsiteX7774" fmla="*/ 12850126 w 13768337"/>
              <a:gd name="connsiteY7774" fmla="*/ 2019440 h 5071335"/>
              <a:gd name="connsiteX7775" fmla="*/ 12851981 w 13768337"/>
              <a:gd name="connsiteY7775" fmla="*/ 2027383 h 5071335"/>
              <a:gd name="connsiteX7776" fmla="*/ 12817224 w 13768337"/>
              <a:gd name="connsiteY7776" fmla="*/ 2028358 h 5071335"/>
              <a:gd name="connsiteX7777" fmla="*/ 12826029 w 13768337"/>
              <a:gd name="connsiteY7777" fmla="*/ 2071283 h 5071335"/>
              <a:gd name="connsiteX7778" fmla="*/ 12840394 w 13768337"/>
              <a:gd name="connsiteY7778" fmla="*/ 2065151 h 5071335"/>
              <a:gd name="connsiteX7779" fmla="*/ 12827883 w 13768337"/>
              <a:gd name="connsiteY7779" fmla="*/ 2074626 h 5071335"/>
              <a:gd name="connsiteX7780" fmla="*/ 12853370 w 13768337"/>
              <a:gd name="connsiteY7780" fmla="*/ 2076020 h 5071335"/>
              <a:gd name="connsiteX7781" fmla="*/ 12858467 w 13768337"/>
              <a:gd name="connsiteY7781" fmla="*/ 2096228 h 5071335"/>
              <a:gd name="connsiteX7782" fmla="*/ 12832519 w 13768337"/>
              <a:gd name="connsiteY7782" fmla="*/ 2085219 h 5071335"/>
              <a:gd name="connsiteX7783" fmla="*/ 12829274 w 13768337"/>
              <a:gd name="connsiteY7783" fmla="*/ 2089120 h 5071335"/>
              <a:gd name="connsiteX7784" fmla="*/ 12833444 w 13768337"/>
              <a:gd name="connsiteY7784" fmla="*/ 2112812 h 5071335"/>
              <a:gd name="connsiteX7785" fmla="*/ 12847808 w 13768337"/>
              <a:gd name="connsiteY7785" fmla="*/ 2115182 h 5071335"/>
              <a:gd name="connsiteX7786" fmla="*/ 12847808 w 13768337"/>
              <a:gd name="connsiteY7786" fmla="*/ 2119362 h 5071335"/>
              <a:gd name="connsiteX7787" fmla="*/ 12863103 w 13768337"/>
              <a:gd name="connsiteY7787" fmla="*/ 2119920 h 5071335"/>
              <a:gd name="connsiteX7788" fmla="*/ 12870517 w 13768337"/>
              <a:gd name="connsiteY7788" fmla="*/ 2125075 h 5071335"/>
              <a:gd name="connsiteX7789" fmla="*/ 12870517 w 13768337"/>
              <a:gd name="connsiteY7789" fmla="*/ 2111000 h 5071335"/>
              <a:gd name="connsiteX7790" fmla="*/ 12880247 w 13768337"/>
              <a:gd name="connsiteY7790" fmla="*/ 2110163 h 5071335"/>
              <a:gd name="connsiteX7791" fmla="*/ 12862637 w 13768337"/>
              <a:gd name="connsiteY7791" fmla="*/ 2095113 h 5071335"/>
              <a:gd name="connsiteX7792" fmla="*/ 12862637 w 13768337"/>
              <a:gd name="connsiteY7792" fmla="*/ 2075184 h 5071335"/>
              <a:gd name="connsiteX7793" fmla="*/ 12880247 w 13768337"/>
              <a:gd name="connsiteY7793" fmla="*/ 2101663 h 5071335"/>
              <a:gd name="connsiteX7794" fmla="*/ 12888125 w 13768337"/>
              <a:gd name="connsiteY7794" fmla="*/ 2093859 h 5071335"/>
              <a:gd name="connsiteX7795" fmla="*/ 12878392 w 13768337"/>
              <a:gd name="connsiteY7795" fmla="*/ 2082013 h 5071335"/>
              <a:gd name="connsiteX7796" fmla="*/ 12889514 w 13768337"/>
              <a:gd name="connsiteY7796" fmla="*/ 2064733 h 5071335"/>
              <a:gd name="connsiteX7797" fmla="*/ 12888125 w 13768337"/>
              <a:gd name="connsiteY7797" fmla="*/ 2077833 h 5071335"/>
              <a:gd name="connsiteX7798" fmla="*/ 12904344 w 13768337"/>
              <a:gd name="connsiteY7798" fmla="*/ 2092326 h 5071335"/>
              <a:gd name="connsiteX7799" fmla="*/ 12907587 w 13768337"/>
              <a:gd name="connsiteY7799" fmla="*/ 2079226 h 5071335"/>
              <a:gd name="connsiteX7800" fmla="*/ 12949757 w 13768337"/>
              <a:gd name="connsiteY7800" fmla="*/ 2107238 h 5071335"/>
              <a:gd name="connsiteX7801" fmla="*/ 12912221 w 13768337"/>
              <a:gd name="connsiteY7801" fmla="*/ 2111000 h 5071335"/>
              <a:gd name="connsiteX7802" fmla="*/ 12927977 w 13768337"/>
              <a:gd name="connsiteY7802" fmla="*/ 2113927 h 5071335"/>
              <a:gd name="connsiteX7803" fmla="*/ 12877003 w 13768337"/>
              <a:gd name="connsiteY7803" fmla="*/ 2118107 h 5071335"/>
              <a:gd name="connsiteX7804" fmla="*/ 12907587 w 13768337"/>
              <a:gd name="connsiteY7804" fmla="*/ 2131208 h 5071335"/>
              <a:gd name="connsiteX7805" fmla="*/ 12874223 w 13768337"/>
              <a:gd name="connsiteY7805" fmla="*/ 2127863 h 5071335"/>
              <a:gd name="connsiteX7806" fmla="*/ 12917318 w 13768337"/>
              <a:gd name="connsiteY7806" fmla="*/ 2150718 h 5071335"/>
              <a:gd name="connsiteX7807" fmla="*/ 13039655 w 13768337"/>
              <a:gd name="connsiteY7807" fmla="*/ 2215382 h 5071335"/>
              <a:gd name="connsiteX7808" fmla="*/ 13064214 w 13768337"/>
              <a:gd name="connsiteY7808" fmla="*/ 2209807 h 5071335"/>
              <a:gd name="connsiteX7809" fmla="*/ 13279693 w 13768337"/>
              <a:gd name="connsiteY7809" fmla="*/ 2600437 h 5071335"/>
              <a:gd name="connsiteX7810" fmla="*/ 13298692 w 13768337"/>
              <a:gd name="connsiteY7810" fmla="*/ 2589707 h 5071335"/>
              <a:gd name="connsiteX7811" fmla="*/ 13301010 w 13768337"/>
              <a:gd name="connsiteY7811" fmla="*/ 2607545 h 5071335"/>
              <a:gd name="connsiteX7812" fmla="*/ 13335763 w 13768337"/>
              <a:gd name="connsiteY7812" fmla="*/ 2612561 h 5071335"/>
              <a:gd name="connsiteX7813" fmla="*/ 13309351 w 13768337"/>
              <a:gd name="connsiteY7813" fmla="*/ 2618695 h 5071335"/>
              <a:gd name="connsiteX7814" fmla="*/ 13333911 w 13768337"/>
              <a:gd name="connsiteY7814" fmla="*/ 2706213 h 5071335"/>
              <a:gd name="connsiteX7815" fmla="*/ 13307959 w 13768337"/>
              <a:gd name="connsiteY7815" fmla="*/ 2888776 h 5071335"/>
              <a:gd name="connsiteX7816" fmla="*/ 13311203 w 13768337"/>
              <a:gd name="connsiteY7816" fmla="*/ 2951907 h 5071335"/>
              <a:gd name="connsiteX7817" fmla="*/ 13292205 w 13768337"/>
              <a:gd name="connsiteY7817" fmla="*/ 2951907 h 5071335"/>
              <a:gd name="connsiteX7818" fmla="*/ 13253742 w 13768337"/>
              <a:gd name="connsiteY7818" fmla="*/ 3161507 h 5071335"/>
              <a:gd name="connsiteX7819" fmla="*/ 13225012 w 13768337"/>
              <a:gd name="connsiteY7819" fmla="*/ 3177254 h 5071335"/>
              <a:gd name="connsiteX7820" fmla="*/ 13155503 w 13768337"/>
              <a:gd name="connsiteY7820" fmla="*/ 3291949 h 5071335"/>
              <a:gd name="connsiteX7821" fmla="*/ 13177744 w 13768337"/>
              <a:gd name="connsiteY7821" fmla="*/ 3312714 h 5071335"/>
              <a:gd name="connsiteX7822" fmla="*/ 13137430 w 13768337"/>
              <a:gd name="connsiteY7822" fmla="*/ 3309369 h 5071335"/>
              <a:gd name="connsiteX7823" fmla="*/ 13075800 w 13768337"/>
              <a:gd name="connsiteY7823" fmla="*/ 3383231 h 5071335"/>
              <a:gd name="connsiteX7824" fmla="*/ 13107773 w 13768337"/>
              <a:gd name="connsiteY7824" fmla="*/ 3367761 h 5071335"/>
              <a:gd name="connsiteX7825" fmla="*/ 13105919 w 13768337"/>
              <a:gd name="connsiteY7825" fmla="*/ 3388806 h 5071335"/>
              <a:gd name="connsiteX7826" fmla="*/ 13212501 w 13768337"/>
              <a:gd name="connsiteY7826" fmla="*/ 3481899 h 5071335"/>
              <a:gd name="connsiteX7827" fmla="*/ 13240767 w 13768337"/>
              <a:gd name="connsiteY7827" fmla="*/ 3485243 h 5071335"/>
              <a:gd name="connsiteX7828" fmla="*/ 13114260 w 13768337"/>
              <a:gd name="connsiteY7828" fmla="*/ 3452076 h 5071335"/>
              <a:gd name="connsiteX7829" fmla="*/ 13108702 w 13768337"/>
              <a:gd name="connsiteY7829" fmla="*/ 3491375 h 5071335"/>
              <a:gd name="connsiteX7830" fmla="*/ 13083677 w 13768337"/>
              <a:gd name="connsiteY7830" fmla="*/ 3493187 h 5071335"/>
              <a:gd name="connsiteX7831" fmla="*/ 13057727 w 13768337"/>
              <a:gd name="connsiteY7831" fmla="*/ 3475906 h 5071335"/>
              <a:gd name="connsiteX7832" fmla="*/ 13078579 w 13768337"/>
              <a:gd name="connsiteY7832" fmla="*/ 3474513 h 5071335"/>
              <a:gd name="connsiteX7833" fmla="*/ 13040118 w 13768337"/>
              <a:gd name="connsiteY7833" fmla="*/ 3462389 h 5071335"/>
              <a:gd name="connsiteX7834" fmla="*/ 13034559 w 13768337"/>
              <a:gd name="connsiteY7834" fmla="*/ 3445525 h 5071335"/>
              <a:gd name="connsiteX7835" fmla="*/ 13014631 w 13768337"/>
              <a:gd name="connsiteY7835" fmla="*/ 3473956 h 5071335"/>
              <a:gd name="connsiteX7836" fmla="*/ 12780154 w 13768337"/>
              <a:gd name="connsiteY7836" fmla="*/ 3608300 h 5071335"/>
              <a:gd name="connsiteX7837" fmla="*/ 12737058 w 13768337"/>
              <a:gd name="connsiteY7837" fmla="*/ 3633664 h 5071335"/>
              <a:gd name="connsiteX7838" fmla="*/ 12641136 w 13768337"/>
              <a:gd name="connsiteY7838" fmla="*/ 3659306 h 5071335"/>
              <a:gd name="connsiteX7839" fmla="*/ 12627628 w 13768337"/>
              <a:gd name="connsiteY7839" fmla="*/ 3660712 h 5071335"/>
              <a:gd name="connsiteX7840" fmla="*/ 12628781 w 13768337"/>
              <a:gd name="connsiteY7840" fmla="*/ 3670474 h 5071335"/>
              <a:gd name="connsiteX7841" fmla="*/ 12620338 w 13768337"/>
              <a:gd name="connsiteY7841" fmla="*/ 3665904 h 5071335"/>
              <a:gd name="connsiteX7842" fmla="*/ 12620507 w 13768337"/>
              <a:gd name="connsiteY7842" fmla="*/ 3661453 h 5071335"/>
              <a:gd name="connsiteX7843" fmla="*/ 12599952 w 13768337"/>
              <a:gd name="connsiteY7843" fmla="*/ 3663592 h 5071335"/>
              <a:gd name="connsiteX7844" fmla="*/ 12559115 w 13768337"/>
              <a:gd name="connsiteY7844" fmla="*/ 3659724 h 5071335"/>
              <a:gd name="connsiteX7845" fmla="*/ 12565602 w 13768337"/>
              <a:gd name="connsiteY7845" fmla="*/ 3702787 h 5071335"/>
              <a:gd name="connsiteX7846" fmla="*/ 12550311 w 13768337"/>
              <a:gd name="connsiteY7846" fmla="*/ 3708919 h 5071335"/>
              <a:gd name="connsiteX7847" fmla="*/ 12555408 w 13768337"/>
              <a:gd name="connsiteY7847" fmla="*/ 3817481 h 5071335"/>
              <a:gd name="connsiteX7848" fmla="*/ 12345955 w 13768337"/>
              <a:gd name="connsiteY7848" fmla="*/ 3950293 h 5071335"/>
              <a:gd name="connsiteX7849" fmla="*/ 12313979 w 13768337"/>
              <a:gd name="connsiteY7849" fmla="*/ 3908206 h 5071335"/>
              <a:gd name="connsiteX7850" fmla="*/ 12445120 w 13768337"/>
              <a:gd name="connsiteY7850" fmla="*/ 3789051 h 5071335"/>
              <a:gd name="connsiteX7851" fmla="*/ 12430754 w 13768337"/>
              <a:gd name="connsiteY7851" fmla="*/ 3764663 h 5071335"/>
              <a:gd name="connsiteX7852" fmla="*/ 12419170 w 13768337"/>
              <a:gd name="connsiteY7852" fmla="*/ 3780133 h 5071335"/>
              <a:gd name="connsiteX7853" fmla="*/ 12320468 w 13768337"/>
              <a:gd name="connsiteY7853" fmla="*/ 3779018 h 5071335"/>
              <a:gd name="connsiteX7854" fmla="*/ 12308709 w 13768337"/>
              <a:gd name="connsiteY7854" fmla="*/ 3770151 h 5071335"/>
              <a:gd name="connsiteX7855" fmla="*/ 12300901 w 13768337"/>
              <a:gd name="connsiteY7855" fmla="*/ 3764012 h 5071335"/>
              <a:gd name="connsiteX7856" fmla="*/ 12295962 w 13768337"/>
              <a:gd name="connsiteY7856" fmla="*/ 3795738 h 5071335"/>
              <a:gd name="connsiteX7857" fmla="*/ 12271966 w 13768337"/>
              <a:gd name="connsiteY7857" fmla="*/ 3831436 h 5071335"/>
              <a:gd name="connsiteX7858" fmla="*/ 12275211 w 13768337"/>
              <a:gd name="connsiteY7858" fmla="*/ 3894567 h 5071335"/>
              <a:gd name="connsiteX7859" fmla="*/ 12256213 w 13768337"/>
              <a:gd name="connsiteY7859" fmla="*/ 3894567 h 5071335"/>
              <a:gd name="connsiteX7860" fmla="*/ 12217750 w 13768337"/>
              <a:gd name="connsiteY7860" fmla="*/ 4104167 h 5071335"/>
              <a:gd name="connsiteX7861" fmla="*/ 12189019 w 13768337"/>
              <a:gd name="connsiteY7861" fmla="*/ 4119914 h 5071335"/>
              <a:gd name="connsiteX7862" fmla="*/ 12119510 w 13768337"/>
              <a:gd name="connsiteY7862" fmla="*/ 4234609 h 5071335"/>
              <a:gd name="connsiteX7863" fmla="*/ 12141752 w 13768337"/>
              <a:gd name="connsiteY7863" fmla="*/ 4255374 h 5071335"/>
              <a:gd name="connsiteX7864" fmla="*/ 12101438 w 13768337"/>
              <a:gd name="connsiteY7864" fmla="*/ 4252029 h 5071335"/>
              <a:gd name="connsiteX7865" fmla="*/ 12039807 w 13768337"/>
              <a:gd name="connsiteY7865" fmla="*/ 4325892 h 5071335"/>
              <a:gd name="connsiteX7866" fmla="*/ 12071781 w 13768337"/>
              <a:gd name="connsiteY7866" fmla="*/ 4310421 h 5071335"/>
              <a:gd name="connsiteX7867" fmla="*/ 12069927 w 13768337"/>
              <a:gd name="connsiteY7867" fmla="*/ 4331466 h 5071335"/>
              <a:gd name="connsiteX7868" fmla="*/ 12176508 w 13768337"/>
              <a:gd name="connsiteY7868" fmla="*/ 4424560 h 5071335"/>
              <a:gd name="connsiteX7869" fmla="*/ 12204775 w 13768337"/>
              <a:gd name="connsiteY7869" fmla="*/ 4427903 h 5071335"/>
              <a:gd name="connsiteX7870" fmla="*/ 12078268 w 13768337"/>
              <a:gd name="connsiteY7870" fmla="*/ 4394736 h 5071335"/>
              <a:gd name="connsiteX7871" fmla="*/ 12072708 w 13768337"/>
              <a:gd name="connsiteY7871" fmla="*/ 4434035 h 5071335"/>
              <a:gd name="connsiteX7872" fmla="*/ 12047684 w 13768337"/>
              <a:gd name="connsiteY7872" fmla="*/ 4435847 h 5071335"/>
              <a:gd name="connsiteX7873" fmla="*/ 12021735 w 13768337"/>
              <a:gd name="connsiteY7873" fmla="*/ 4418566 h 5071335"/>
              <a:gd name="connsiteX7874" fmla="*/ 12042588 w 13768337"/>
              <a:gd name="connsiteY7874" fmla="*/ 4417173 h 5071335"/>
              <a:gd name="connsiteX7875" fmla="*/ 12004125 w 13768337"/>
              <a:gd name="connsiteY7875" fmla="*/ 4405049 h 5071335"/>
              <a:gd name="connsiteX7876" fmla="*/ 11998565 w 13768337"/>
              <a:gd name="connsiteY7876" fmla="*/ 4388186 h 5071335"/>
              <a:gd name="connsiteX7877" fmla="*/ 11978638 w 13768337"/>
              <a:gd name="connsiteY7877" fmla="*/ 4416616 h 5071335"/>
              <a:gd name="connsiteX7878" fmla="*/ 11744162 w 13768337"/>
              <a:gd name="connsiteY7878" fmla="*/ 4550960 h 5071335"/>
              <a:gd name="connsiteX7879" fmla="*/ 11701066 w 13768337"/>
              <a:gd name="connsiteY7879" fmla="*/ 4576324 h 5071335"/>
              <a:gd name="connsiteX7880" fmla="*/ 11605142 w 13768337"/>
              <a:gd name="connsiteY7880" fmla="*/ 4601967 h 5071335"/>
              <a:gd name="connsiteX7881" fmla="*/ 11523123 w 13768337"/>
              <a:gd name="connsiteY7881" fmla="*/ 4602384 h 5071335"/>
              <a:gd name="connsiteX7882" fmla="*/ 11529610 w 13768337"/>
              <a:gd name="connsiteY7882" fmla="*/ 4645447 h 5071335"/>
              <a:gd name="connsiteX7883" fmla="*/ 11514319 w 13768337"/>
              <a:gd name="connsiteY7883" fmla="*/ 4651579 h 5071335"/>
              <a:gd name="connsiteX7884" fmla="*/ 11519415 w 13768337"/>
              <a:gd name="connsiteY7884" fmla="*/ 4760141 h 5071335"/>
              <a:gd name="connsiteX7885" fmla="*/ 11309962 w 13768337"/>
              <a:gd name="connsiteY7885" fmla="*/ 4892953 h 5071335"/>
              <a:gd name="connsiteX7886" fmla="*/ 11277986 w 13768337"/>
              <a:gd name="connsiteY7886" fmla="*/ 4850866 h 5071335"/>
              <a:gd name="connsiteX7887" fmla="*/ 11409127 w 13768337"/>
              <a:gd name="connsiteY7887" fmla="*/ 4731712 h 5071335"/>
              <a:gd name="connsiteX7888" fmla="*/ 11394762 w 13768337"/>
              <a:gd name="connsiteY7888" fmla="*/ 4707323 h 5071335"/>
              <a:gd name="connsiteX7889" fmla="*/ 11383177 w 13768337"/>
              <a:gd name="connsiteY7889" fmla="*/ 4722793 h 5071335"/>
              <a:gd name="connsiteX7890" fmla="*/ 11284475 w 13768337"/>
              <a:gd name="connsiteY7890" fmla="*/ 4721678 h 5071335"/>
              <a:gd name="connsiteX7891" fmla="*/ 11261306 w 13768337"/>
              <a:gd name="connsiteY7891" fmla="*/ 4703840 h 5071335"/>
              <a:gd name="connsiteX7892" fmla="*/ 11184380 w 13768337"/>
              <a:gd name="connsiteY7892" fmla="*/ 4720702 h 5071335"/>
              <a:gd name="connsiteX7893" fmla="*/ 11057411 w 13768337"/>
              <a:gd name="connsiteY7893" fmla="*/ 4747041 h 5071335"/>
              <a:gd name="connsiteX7894" fmla="*/ 11189942 w 13768337"/>
              <a:gd name="connsiteY7894" fmla="*/ 4696454 h 5071335"/>
              <a:gd name="connsiteX7895" fmla="*/ 11140359 w 13768337"/>
              <a:gd name="connsiteY7895" fmla="*/ 4704954 h 5071335"/>
              <a:gd name="connsiteX7896" fmla="*/ 11163528 w 13768337"/>
              <a:gd name="connsiteY7896" fmla="*/ 4679173 h 5071335"/>
              <a:gd name="connsiteX7897" fmla="*/ 11115336 w 13768337"/>
              <a:gd name="connsiteY7897" fmla="*/ 4697847 h 5071335"/>
              <a:gd name="connsiteX7898" fmla="*/ 11028680 w 13768337"/>
              <a:gd name="connsiteY7898" fmla="*/ 4700217 h 5071335"/>
              <a:gd name="connsiteX7899" fmla="*/ 11048607 w 13768337"/>
              <a:gd name="connsiteY7899" fmla="*/ 4724047 h 5071335"/>
              <a:gd name="connsiteX7900" fmla="*/ 11031925 w 13768337"/>
              <a:gd name="connsiteY7900" fmla="*/ 4744673 h 5071335"/>
              <a:gd name="connsiteX7901" fmla="*/ 11057874 w 13768337"/>
              <a:gd name="connsiteY7901" fmla="*/ 4757773 h 5071335"/>
              <a:gd name="connsiteX7902" fmla="*/ 11091239 w 13768337"/>
              <a:gd name="connsiteY7902" fmla="*/ 4798048 h 5071335"/>
              <a:gd name="connsiteX7903" fmla="*/ 11065753 w 13768337"/>
              <a:gd name="connsiteY7903" fmla="*/ 4786760 h 5071335"/>
              <a:gd name="connsiteX7904" fmla="*/ 11057411 w 13768337"/>
              <a:gd name="connsiteY7904" fmla="*/ 4791916 h 5071335"/>
              <a:gd name="connsiteX7905" fmla="*/ 11044436 w 13768337"/>
              <a:gd name="connsiteY7905" fmla="*/ 4792752 h 5071335"/>
              <a:gd name="connsiteX7906" fmla="*/ 11045828 w 13768337"/>
              <a:gd name="connsiteY7906" fmla="*/ 4848078 h 5071335"/>
              <a:gd name="connsiteX7907" fmla="*/ 10986513 w 13768337"/>
              <a:gd name="connsiteY7907" fmla="*/ 4891559 h 5071335"/>
              <a:gd name="connsiteX7908" fmla="*/ 10992537 w 13768337"/>
              <a:gd name="connsiteY7908" fmla="*/ 4916366 h 5071335"/>
              <a:gd name="connsiteX7909" fmla="*/ 10982805 w 13768337"/>
              <a:gd name="connsiteY7909" fmla="*/ 4907168 h 5071335"/>
              <a:gd name="connsiteX7910" fmla="*/ 10922101 w 13768337"/>
              <a:gd name="connsiteY7910" fmla="*/ 4923474 h 5071335"/>
              <a:gd name="connsiteX7911" fmla="*/ 10872055 w 13768337"/>
              <a:gd name="connsiteY7911" fmla="*/ 4966396 h 5071335"/>
              <a:gd name="connsiteX7912" fmla="*/ 10881786 w 13768337"/>
              <a:gd name="connsiteY7912" fmla="*/ 5025485 h 5071335"/>
              <a:gd name="connsiteX7913" fmla="*/ 10863248 w 13768337"/>
              <a:gd name="connsiteY7913" fmla="*/ 5035241 h 5071335"/>
              <a:gd name="connsiteX7914" fmla="*/ 10863248 w 13768337"/>
              <a:gd name="connsiteY7914" fmla="*/ 5036635 h 5071335"/>
              <a:gd name="connsiteX7915" fmla="*/ 10871590 w 13768337"/>
              <a:gd name="connsiteY7915" fmla="*/ 5043185 h 5071335"/>
              <a:gd name="connsiteX7916" fmla="*/ 10857689 w 13768337"/>
              <a:gd name="connsiteY7916" fmla="*/ 5044718 h 5071335"/>
              <a:gd name="connsiteX7917" fmla="*/ 10856762 w 13768337"/>
              <a:gd name="connsiteY7917" fmla="*/ 5035798 h 5071335"/>
              <a:gd name="connsiteX7918" fmla="*/ 10727011 w 13768337"/>
              <a:gd name="connsiteY7918" fmla="*/ 5064229 h 5071335"/>
              <a:gd name="connsiteX7919" fmla="*/ 10718672 w 13768337"/>
              <a:gd name="connsiteY7919" fmla="*/ 5020330 h 5071335"/>
              <a:gd name="connsiteX7920" fmla="*/ 10522192 w 13768337"/>
              <a:gd name="connsiteY7920" fmla="*/ 4983259 h 5071335"/>
              <a:gd name="connsiteX7921" fmla="*/ 10540727 w 13768337"/>
              <a:gd name="connsiteY7921" fmla="*/ 5016567 h 5071335"/>
              <a:gd name="connsiteX7922" fmla="*/ 10544898 w 13768337"/>
              <a:gd name="connsiteY7922" fmla="*/ 5071335 h 5071335"/>
              <a:gd name="connsiteX7923" fmla="*/ 10509680 w 13768337"/>
              <a:gd name="connsiteY7923" fmla="*/ 5054472 h 5071335"/>
              <a:gd name="connsiteX7924" fmla="*/ 10505046 w 13768337"/>
              <a:gd name="connsiteY7924" fmla="*/ 5039979 h 5071335"/>
              <a:gd name="connsiteX7925" fmla="*/ 10516167 w 13768337"/>
              <a:gd name="connsiteY7925" fmla="*/ 5024511 h 5071335"/>
              <a:gd name="connsiteX7926" fmla="*/ 10490680 w 13768337"/>
              <a:gd name="connsiteY7926" fmla="*/ 5016010 h 5071335"/>
              <a:gd name="connsiteX7927" fmla="*/ 10483729 w 13768337"/>
              <a:gd name="connsiteY7927" fmla="*/ 5037053 h 5071335"/>
              <a:gd name="connsiteX7928" fmla="*/ 10469365 w 13768337"/>
              <a:gd name="connsiteY7928" fmla="*/ 5008483 h 5071335"/>
              <a:gd name="connsiteX7929" fmla="*/ 10452220 w 13768337"/>
              <a:gd name="connsiteY7929" fmla="*/ 4999704 h 5071335"/>
              <a:gd name="connsiteX7930" fmla="*/ 10453610 w 13768337"/>
              <a:gd name="connsiteY7930" fmla="*/ 5020330 h 5071335"/>
              <a:gd name="connsiteX7931" fmla="*/ 10392904 w 13768337"/>
              <a:gd name="connsiteY7931" fmla="*/ 5035798 h 5071335"/>
              <a:gd name="connsiteX7932" fmla="*/ 10382710 w 13768337"/>
              <a:gd name="connsiteY7932" fmla="*/ 5015591 h 5071335"/>
              <a:gd name="connsiteX7933" fmla="*/ 10256204 w 13768337"/>
              <a:gd name="connsiteY7933" fmla="*/ 4992596 h 5071335"/>
              <a:gd name="connsiteX7934" fmla="*/ 10253887 w 13768337"/>
              <a:gd name="connsiteY7934" fmla="*/ 5007648 h 5071335"/>
              <a:gd name="connsiteX7935" fmla="*/ 10195962 w 13768337"/>
              <a:gd name="connsiteY7935" fmla="*/ 4964585 h 5071335"/>
              <a:gd name="connsiteX7936" fmla="*/ 10139891 w 13768337"/>
              <a:gd name="connsiteY7936" fmla="*/ 4973504 h 5071335"/>
              <a:gd name="connsiteX7937" fmla="*/ 10147305 w 13768337"/>
              <a:gd name="connsiteY7937" fmla="*/ 4983259 h 5071335"/>
              <a:gd name="connsiteX7938" fmla="*/ 10126452 w 13768337"/>
              <a:gd name="connsiteY7938" fmla="*/ 4965561 h 5071335"/>
              <a:gd name="connsiteX7939" fmla="*/ 10048138 w 13768337"/>
              <a:gd name="connsiteY7939" fmla="*/ 4981866 h 5071335"/>
              <a:gd name="connsiteX7940" fmla="*/ 10033310 w 13768337"/>
              <a:gd name="connsiteY7940" fmla="*/ 4953436 h 5071335"/>
              <a:gd name="connsiteX7941" fmla="*/ 10021726 w 13768337"/>
              <a:gd name="connsiteY7941" fmla="*/ 4964585 h 5071335"/>
              <a:gd name="connsiteX7942" fmla="*/ 10039798 w 13768337"/>
              <a:gd name="connsiteY7942" fmla="*/ 4967930 h 5071335"/>
              <a:gd name="connsiteX7943" fmla="*/ 9930438 w 13768337"/>
              <a:gd name="connsiteY7943" fmla="*/ 5003467 h 5071335"/>
              <a:gd name="connsiteX7944" fmla="*/ 9923486 w 13768337"/>
              <a:gd name="connsiteY7944" fmla="*/ 4982841 h 5071335"/>
              <a:gd name="connsiteX7945" fmla="*/ 9881317 w 13768337"/>
              <a:gd name="connsiteY7945" fmla="*/ 5007090 h 5071335"/>
              <a:gd name="connsiteX7946" fmla="*/ 9907268 w 13768337"/>
              <a:gd name="connsiteY7946" fmla="*/ 4975316 h 5071335"/>
              <a:gd name="connsiteX7947" fmla="*/ 9865098 w 13768337"/>
              <a:gd name="connsiteY7947" fmla="*/ 4959010 h 5071335"/>
              <a:gd name="connsiteX7948" fmla="*/ 9853515 w 13768337"/>
              <a:gd name="connsiteY7948" fmla="*/ 4970577 h 5071335"/>
              <a:gd name="connsiteX7949" fmla="*/ 9863245 w 13768337"/>
              <a:gd name="connsiteY7949" fmla="*/ 5003885 h 5071335"/>
              <a:gd name="connsiteX7950" fmla="*/ 9848416 w 13768337"/>
              <a:gd name="connsiteY7950" fmla="*/ 4971135 h 5071335"/>
              <a:gd name="connsiteX7951" fmla="*/ 9834977 w 13768337"/>
              <a:gd name="connsiteY7951" fmla="*/ 4961380 h 5071335"/>
              <a:gd name="connsiteX7952" fmla="*/ 9805320 w 13768337"/>
              <a:gd name="connsiteY7952" fmla="*/ 4984792 h 5071335"/>
              <a:gd name="connsiteX7953" fmla="*/ 9824320 w 13768337"/>
              <a:gd name="connsiteY7953" fmla="*/ 4983259 h 5071335"/>
              <a:gd name="connsiteX7954" fmla="*/ 9773347 w 13768337"/>
              <a:gd name="connsiteY7954" fmla="*/ 5012664 h 5071335"/>
              <a:gd name="connsiteX7955" fmla="*/ 9799759 w 13768337"/>
              <a:gd name="connsiteY7955" fmla="*/ 4985210 h 5071335"/>
              <a:gd name="connsiteX7956" fmla="*/ 9771030 w 13768337"/>
              <a:gd name="connsiteY7956" fmla="*/ 4982841 h 5071335"/>
              <a:gd name="connsiteX7957" fmla="*/ 9773347 w 13768337"/>
              <a:gd name="connsiteY7957" fmla="*/ 4967930 h 5071335"/>
              <a:gd name="connsiteX7958" fmla="*/ 9712642 w 13768337"/>
              <a:gd name="connsiteY7958" fmla="*/ 4983259 h 5071335"/>
              <a:gd name="connsiteX7959" fmla="*/ 9699204 w 13768337"/>
              <a:gd name="connsiteY7959" fmla="*/ 4969184 h 5071335"/>
              <a:gd name="connsiteX7960" fmla="*/ 9674180 w 13768337"/>
              <a:gd name="connsiteY7960" fmla="*/ 4971135 h 5071335"/>
              <a:gd name="connsiteX7961" fmla="*/ 9668156 w 13768337"/>
              <a:gd name="connsiteY7961" fmla="*/ 4982424 h 5071335"/>
              <a:gd name="connsiteX7962" fmla="*/ 9688083 w 13768337"/>
              <a:gd name="connsiteY7962" fmla="*/ 4989252 h 5071335"/>
              <a:gd name="connsiteX7963" fmla="*/ 9659814 w 13768337"/>
              <a:gd name="connsiteY7963" fmla="*/ 4987440 h 5071335"/>
              <a:gd name="connsiteX7964" fmla="*/ 9631547 w 13768337"/>
              <a:gd name="connsiteY7964" fmla="*/ 5005836 h 5071335"/>
              <a:gd name="connsiteX7965" fmla="*/ 9455922 w 13768337"/>
              <a:gd name="connsiteY7965" fmla="*/ 5031897 h 5071335"/>
              <a:gd name="connsiteX7966" fmla="*/ 9428118 w 13768337"/>
              <a:gd name="connsiteY7966" fmla="*/ 5042627 h 5071335"/>
              <a:gd name="connsiteX7967" fmla="*/ 9423021 w 13768337"/>
              <a:gd name="connsiteY7967" fmla="*/ 5023953 h 5071335"/>
              <a:gd name="connsiteX7968" fmla="*/ 9404948 w 13768337"/>
              <a:gd name="connsiteY7968" fmla="*/ 5020747 h 5071335"/>
              <a:gd name="connsiteX7969" fmla="*/ 9399387 w 13768337"/>
              <a:gd name="connsiteY7969" fmla="*/ 5040815 h 5071335"/>
              <a:gd name="connsiteX7970" fmla="*/ 9389656 w 13768337"/>
              <a:gd name="connsiteY7970" fmla="*/ 5028133 h 5071335"/>
              <a:gd name="connsiteX7971" fmla="*/ 9354902 w 13768337"/>
              <a:gd name="connsiteY7971" fmla="*/ 5020330 h 5071335"/>
              <a:gd name="connsiteX7972" fmla="*/ 9372510 w 13768337"/>
              <a:gd name="connsiteY7972" fmla="*/ 5033707 h 5071335"/>
              <a:gd name="connsiteX7973" fmla="*/ 9305319 w 13768337"/>
              <a:gd name="connsiteY7973" fmla="*/ 5055867 h 5071335"/>
              <a:gd name="connsiteX7974" fmla="*/ 9320147 w 13768337"/>
              <a:gd name="connsiteY7974" fmla="*/ 5044161 h 5071335"/>
              <a:gd name="connsiteX7975" fmla="*/ 9267321 w 13768337"/>
              <a:gd name="connsiteY7975" fmla="*/ 5003467 h 5071335"/>
              <a:gd name="connsiteX7976" fmla="*/ 9322001 w 13768337"/>
              <a:gd name="connsiteY7976" fmla="*/ 5023117 h 5071335"/>
              <a:gd name="connsiteX7977" fmla="*/ 9395217 w 13768337"/>
              <a:gd name="connsiteY7977" fmla="*/ 5012664 h 5071335"/>
              <a:gd name="connsiteX7978" fmla="*/ 9404021 w 13768337"/>
              <a:gd name="connsiteY7978" fmla="*/ 5005836 h 5071335"/>
              <a:gd name="connsiteX7979" fmla="*/ 9394290 w 13768337"/>
              <a:gd name="connsiteY7979" fmla="*/ 4997893 h 5071335"/>
              <a:gd name="connsiteX7980" fmla="*/ 9454995 w 13768337"/>
              <a:gd name="connsiteY7980" fmla="*/ 4981030 h 5071335"/>
              <a:gd name="connsiteX7981" fmla="*/ 9429508 w 13768337"/>
              <a:gd name="connsiteY7981" fmla="*/ 4969742 h 5071335"/>
              <a:gd name="connsiteX7982" fmla="*/ 9426264 w 13768337"/>
              <a:gd name="connsiteY7982" fmla="*/ 4971553 h 5071335"/>
              <a:gd name="connsiteX7983" fmla="*/ 9416532 w 13768337"/>
              <a:gd name="connsiteY7983" fmla="*/ 4987440 h 5071335"/>
              <a:gd name="connsiteX7984" fmla="*/ 9417922 w 13768337"/>
              <a:gd name="connsiteY7984" fmla="*/ 4976849 h 5071335"/>
              <a:gd name="connsiteX7985" fmla="*/ 9404948 w 13768337"/>
              <a:gd name="connsiteY7985" fmla="*/ 4975874 h 5071335"/>
              <a:gd name="connsiteX7986" fmla="*/ 9414215 w 13768337"/>
              <a:gd name="connsiteY7986" fmla="*/ 4972111 h 5071335"/>
              <a:gd name="connsiteX7987" fmla="*/ 9417922 w 13768337"/>
              <a:gd name="connsiteY7987" fmla="*/ 4970299 h 5071335"/>
              <a:gd name="connsiteX7988" fmla="*/ 9451750 w 13768337"/>
              <a:gd name="connsiteY7988" fmla="*/ 4956083 h 5071335"/>
              <a:gd name="connsiteX7989" fmla="*/ 9448508 w 13768337"/>
              <a:gd name="connsiteY7989" fmla="*/ 4953436 h 5071335"/>
              <a:gd name="connsiteX7990" fmla="*/ 9488358 w 13768337"/>
              <a:gd name="connsiteY7990" fmla="*/ 4926678 h 5071335"/>
              <a:gd name="connsiteX7991" fmla="*/ 9483262 w 13768337"/>
              <a:gd name="connsiteY7991" fmla="*/ 4919293 h 5071335"/>
              <a:gd name="connsiteX7992" fmla="*/ 9473530 w 13768337"/>
              <a:gd name="connsiteY7992" fmla="*/ 4918735 h 5071335"/>
              <a:gd name="connsiteX7993" fmla="*/ 9475385 w 13768337"/>
              <a:gd name="connsiteY7993" fmla="*/ 4921104 h 5071335"/>
              <a:gd name="connsiteX7994" fmla="*/ 9407265 w 13768337"/>
              <a:gd name="connsiteY7994" fmla="*/ 4907168 h 5071335"/>
              <a:gd name="connsiteX7995" fmla="*/ 9414215 w 13768337"/>
              <a:gd name="connsiteY7995" fmla="*/ 4912185 h 5071335"/>
              <a:gd name="connsiteX7996" fmla="*/ 9395680 w 13768337"/>
              <a:gd name="connsiteY7996" fmla="*/ 4922916 h 5071335"/>
              <a:gd name="connsiteX7997" fmla="*/ 9397070 w 13768337"/>
              <a:gd name="connsiteY7997" fmla="*/ 4933229 h 5071335"/>
              <a:gd name="connsiteX7998" fmla="*/ 9392436 w 13768337"/>
              <a:gd name="connsiteY7998" fmla="*/ 4907168 h 5071335"/>
              <a:gd name="connsiteX7999" fmla="*/ 9397070 w 13768337"/>
              <a:gd name="connsiteY7999" fmla="*/ 4906610 h 5071335"/>
              <a:gd name="connsiteX8000" fmla="*/ 9359535 w 13768337"/>
              <a:gd name="connsiteY8000" fmla="*/ 4914972 h 5071335"/>
              <a:gd name="connsiteX8001" fmla="*/ 9387803 w 13768337"/>
              <a:gd name="connsiteY8001" fmla="*/ 4911627 h 5071335"/>
              <a:gd name="connsiteX8002" fmla="*/ 9384559 w 13768337"/>
              <a:gd name="connsiteY8002" fmla="*/ 4924867 h 5071335"/>
              <a:gd name="connsiteX8003" fmla="*/ 9343316 w 13768337"/>
              <a:gd name="connsiteY8003" fmla="*/ 4926678 h 5071335"/>
              <a:gd name="connsiteX8004" fmla="*/ 9340999 w 13768337"/>
              <a:gd name="connsiteY8004" fmla="*/ 4931834 h 5071335"/>
              <a:gd name="connsiteX8005" fmla="*/ 9251565 w 13768337"/>
              <a:gd name="connsiteY8005" fmla="*/ 4951902 h 5071335"/>
              <a:gd name="connsiteX8006" fmla="*/ 9242296 w 13768337"/>
              <a:gd name="connsiteY8006" fmla="*/ 4939779 h 5071335"/>
              <a:gd name="connsiteX8007" fmla="*/ 9084279 w 13768337"/>
              <a:gd name="connsiteY8007" fmla="*/ 4945353 h 5071335"/>
              <a:gd name="connsiteX8008" fmla="*/ 9062500 w 13768337"/>
              <a:gd name="connsiteY8008" fmla="*/ 4935598 h 5071335"/>
              <a:gd name="connsiteX8009" fmla="*/ 9066671 w 13768337"/>
              <a:gd name="connsiteY8009" fmla="*/ 4941590 h 5071335"/>
              <a:gd name="connsiteX8010" fmla="*/ 9008746 w 13768337"/>
              <a:gd name="connsiteY8010" fmla="*/ 4942984 h 5071335"/>
              <a:gd name="connsiteX8011" fmla="*/ 9029599 w 13768337"/>
              <a:gd name="connsiteY8011" fmla="*/ 4923474 h 5071335"/>
              <a:gd name="connsiteX8012" fmla="*/ 9011063 w 13768337"/>
              <a:gd name="connsiteY8012" fmla="*/ 4922498 h 5071335"/>
              <a:gd name="connsiteX8013" fmla="*/ 8957310 w 13768337"/>
              <a:gd name="connsiteY8013" fmla="*/ 4929048 h 5071335"/>
              <a:gd name="connsiteX8014" fmla="*/ 8977700 w 13768337"/>
              <a:gd name="connsiteY8014" fmla="*/ 4911627 h 5071335"/>
              <a:gd name="connsiteX8015" fmla="*/ 8950359 w 13768337"/>
              <a:gd name="connsiteY8015" fmla="*/ 4907446 h 5071335"/>
              <a:gd name="connsiteX8016" fmla="*/ 8950359 w 13768337"/>
              <a:gd name="connsiteY8016" fmla="*/ 4899502 h 5071335"/>
              <a:gd name="connsiteX8017" fmla="*/ 8941554 w 13768337"/>
              <a:gd name="connsiteY8017" fmla="*/ 4900339 h 5071335"/>
              <a:gd name="connsiteX8018" fmla="*/ 8936920 w 13768337"/>
              <a:gd name="connsiteY8018" fmla="*/ 4901454 h 5071335"/>
              <a:gd name="connsiteX8019" fmla="*/ 8899385 w 13768337"/>
              <a:gd name="connsiteY8019" fmla="*/ 4909815 h 5071335"/>
              <a:gd name="connsiteX8020" fmla="*/ 8880850 w 13768337"/>
              <a:gd name="connsiteY8020" fmla="*/ 4896298 h 5071335"/>
              <a:gd name="connsiteX8021" fmla="*/ 8874363 w 13768337"/>
              <a:gd name="connsiteY8021" fmla="*/ 4911627 h 5071335"/>
              <a:gd name="connsiteX8022" fmla="*/ 8818755 w 13768337"/>
              <a:gd name="connsiteY8022" fmla="*/ 4901454 h 5071335"/>
              <a:gd name="connsiteX8023" fmla="*/ 8864167 w 13768337"/>
              <a:gd name="connsiteY8023" fmla="*/ 4893511 h 5071335"/>
              <a:gd name="connsiteX8024" fmla="*/ 8826632 w 13768337"/>
              <a:gd name="connsiteY8024" fmla="*/ 4870516 h 5071335"/>
              <a:gd name="connsiteX8025" fmla="*/ 8809486 w 13768337"/>
              <a:gd name="connsiteY8025" fmla="*/ 4876648 h 5071335"/>
              <a:gd name="connsiteX8026" fmla="*/ 8769634 w 13768337"/>
              <a:gd name="connsiteY8026" fmla="*/ 4879017 h 5071335"/>
              <a:gd name="connsiteX8027" fmla="*/ 8705687 w 13768337"/>
              <a:gd name="connsiteY8027" fmla="*/ 4880410 h 5071335"/>
              <a:gd name="connsiteX8028" fmla="*/ 8702907 w 13768337"/>
              <a:gd name="connsiteY8028" fmla="*/ 4892535 h 5071335"/>
              <a:gd name="connsiteX8029" fmla="*/ 8616251 w 13768337"/>
              <a:gd name="connsiteY8029" fmla="*/ 4908422 h 5071335"/>
              <a:gd name="connsiteX8030" fmla="*/ 8595863 w 13768337"/>
              <a:gd name="connsiteY8030" fmla="*/ 4889747 h 5071335"/>
              <a:gd name="connsiteX8031" fmla="*/ 8567132 w 13768337"/>
              <a:gd name="connsiteY8031" fmla="*/ 4904799 h 5071335"/>
              <a:gd name="connsiteX8032" fmla="*/ 8541182 w 13768337"/>
              <a:gd name="connsiteY8032" fmla="*/ 4889747 h 5071335"/>
              <a:gd name="connsiteX8033" fmla="*/ 8496696 w 13768337"/>
              <a:gd name="connsiteY8033" fmla="*/ 4898249 h 5071335"/>
              <a:gd name="connsiteX8034" fmla="*/ 8472599 w 13768337"/>
              <a:gd name="connsiteY8034" fmla="*/ 4888215 h 5071335"/>
              <a:gd name="connsiteX8035" fmla="*/ 8447577 w 13768337"/>
              <a:gd name="connsiteY8035" fmla="*/ 4898249 h 5071335"/>
              <a:gd name="connsiteX8036" fmla="*/ 8415601 w 13768337"/>
              <a:gd name="connsiteY8036" fmla="*/ 4884591 h 5071335"/>
              <a:gd name="connsiteX8037" fmla="*/ 8340069 w 13768337"/>
              <a:gd name="connsiteY8037" fmla="*/ 4887379 h 5071335"/>
              <a:gd name="connsiteX8038" fmla="*/ 8335436 w 13768337"/>
              <a:gd name="connsiteY8038" fmla="*/ 4867172 h 5071335"/>
              <a:gd name="connsiteX8039" fmla="*/ 8271949 w 13768337"/>
              <a:gd name="connsiteY8039" fmla="*/ 4872467 h 5071335"/>
              <a:gd name="connsiteX8040" fmla="*/ 8285852 w 13768337"/>
              <a:gd name="connsiteY8040" fmla="*/ 4895322 h 5071335"/>
              <a:gd name="connsiteX8041" fmla="*/ 8201513 w 13768337"/>
              <a:gd name="connsiteY8041" fmla="*/ 4886125 h 5071335"/>
              <a:gd name="connsiteX8042" fmla="*/ 8228855 w 13768337"/>
              <a:gd name="connsiteY8042" fmla="*/ 4912603 h 5071335"/>
              <a:gd name="connsiteX8043" fmla="*/ 8279828 w 13768337"/>
              <a:gd name="connsiteY8043" fmla="*/ 4899085 h 5071335"/>
              <a:gd name="connsiteX8044" fmla="*/ 8120421 w 13768337"/>
              <a:gd name="connsiteY8044" fmla="*/ 4940754 h 5071335"/>
              <a:gd name="connsiteX8045" fmla="*/ 8214489 w 13768337"/>
              <a:gd name="connsiteY8045" fmla="*/ 4965003 h 5071335"/>
              <a:gd name="connsiteX8046" fmla="*/ 8252951 w 13768337"/>
              <a:gd name="connsiteY8046" fmla="*/ 4946328 h 5071335"/>
              <a:gd name="connsiteX8047" fmla="*/ 8260829 w 13768337"/>
              <a:gd name="connsiteY8047" fmla="*/ 4970299 h 5071335"/>
              <a:gd name="connsiteX8048" fmla="*/ 8334044 w 13768337"/>
              <a:gd name="connsiteY8048" fmla="*/ 4939220 h 5071335"/>
              <a:gd name="connsiteX8049" fmla="*/ 8366020 w 13768337"/>
              <a:gd name="connsiteY8049" fmla="*/ 4944796 h 5071335"/>
              <a:gd name="connsiteX8050" fmla="*/ 8356288 w 13768337"/>
              <a:gd name="connsiteY8050" fmla="*/ 4954272 h 5071335"/>
              <a:gd name="connsiteX8051" fmla="*/ 8397993 w 13768337"/>
              <a:gd name="connsiteY8051" fmla="*/ 4946328 h 5071335"/>
              <a:gd name="connsiteX8052" fmla="*/ 8460088 w 13768337"/>
              <a:gd name="connsiteY8052" fmla="*/ 4938385 h 5071335"/>
              <a:gd name="connsiteX8053" fmla="*/ 8546279 w 13768337"/>
              <a:gd name="connsiteY8053" fmla="*/ 4934204 h 5071335"/>
              <a:gd name="connsiteX8054" fmla="*/ 8554156 w 13768337"/>
              <a:gd name="connsiteY8054" fmla="*/ 4950091 h 5071335"/>
              <a:gd name="connsiteX8055" fmla="*/ 8645445 w 13768337"/>
              <a:gd name="connsiteY8055" fmla="*/ 4950091 h 5071335"/>
              <a:gd name="connsiteX8056" fmla="*/ 8571766 w 13768337"/>
              <a:gd name="connsiteY8056" fmla="*/ 4972946 h 5071335"/>
              <a:gd name="connsiteX8057" fmla="*/ 8578253 w 13768337"/>
              <a:gd name="connsiteY8057" fmla="*/ 4983677 h 5071335"/>
              <a:gd name="connsiteX8058" fmla="*/ 8600495 w 13768337"/>
              <a:gd name="connsiteY8058" fmla="*/ 4986604 h 5071335"/>
              <a:gd name="connsiteX8059" fmla="*/ 8642202 w 13768337"/>
              <a:gd name="connsiteY8059" fmla="*/ 4978660 h 5071335"/>
              <a:gd name="connsiteX8060" fmla="*/ 8683445 w 13768337"/>
              <a:gd name="connsiteY8060" fmla="*/ 4947722 h 5071335"/>
              <a:gd name="connsiteX8061" fmla="*/ 8699663 w 13768337"/>
              <a:gd name="connsiteY8061" fmla="*/ 4962215 h 5071335"/>
              <a:gd name="connsiteX8062" fmla="*/ 8549524 w 13768337"/>
              <a:gd name="connsiteY8062" fmla="*/ 5002631 h 5071335"/>
              <a:gd name="connsiteX8063" fmla="*/ 8524037 w 13768337"/>
              <a:gd name="connsiteY8063" fmla="*/ 5001098 h 5071335"/>
              <a:gd name="connsiteX8064" fmla="*/ 8503183 w 13768337"/>
              <a:gd name="connsiteY8064" fmla="*/ 4982424 h 5071335"/>
              <a:gd name="connsiteX8065" fmla="*/ 8491599 w 13768337"/>
              <a:gd name="connsiteY8065" fmla="*/ 5000261 h 5071335"/>
              <a:gd name="connsiteX8066" fmla="*/ 8480941 w 13768337"/>
              <a:gd name="connsiteY8066" fmla="*/ 4987998 h 5071335"/>
              <a:gd name="connsiteX8067" fmla="*/ 8463332 w 13768337"/>
              <a:gd name="connsiteY8067" fmla="*/ 5005278 h 5071335"/>
              <a:gd name="connsiteX8068" fmla="*/ 8455454 w 13768337"/>
              <a:gd name="connsiteY8068" fmla="*/ 4998728 h 5071335"/>
              <a:gd name="connsiteX8069" fmla="*/ 8347020 w 13768337"/>
              <a:gd name="connsiteY8069" fmla="*/ 5014754 h 5071335"/>
              <a:gd name="connsiteX8070" fmla="*/ 8252951 w 13768337"/>
              <a:gd name="connsiteY8070" fmla="*/ 5014754 h 5071335"/>
              <a:gd name="connsiteX8071" fmla="*/ 8208002 w 13768337"/>
              <a:gd name="connsiteY8071" fmla="*/ 5018935 h 5071335"/>
              <a:gd name="connsiteX8072" fmla="*/ 8191782 w 13768337"/>
              <a:gd name="connsiteY8072" fmla="*/ 5031897 h 5071335"/>
              <a:gd name="connsiteX8073" fmla="*/ 8198271 w 13768337"/>
              <a:gd name="connsiteY8073" fmla="*/ 5042627 h 5071335"/>
              <a:gd name="connsiteX8074" fmla="*/ 8176029 w 13768337"/>
              <a:gd name="connsiteY8074" fmla="*/ 5041791 h 5071335"/>
              <a:gd name="connsiteX8075" fmla="*/ 8040253 w 13768337"/>
              <a:gd name="connsiteY8075" fmla="*/ 5040258 h 5071335"/>
              <a:gd name="connsiteX8076" fmla="*/ 8053229 w 13768337"/>
              <a:gd name="connsiteY8076" fmla="*/ 5031060 h 5071335"/>
              <a:gd name="connsiteX8077" fmla="*/ 8056471 w 13768337"/>
              <a:gd name="connsiteY8077" fmla="*/ 5022559 h 5071335"/>
              <a:gd name="connsiteX8078" fmla="*/ 8049985 w 13768337"/>
              <a:gd name="connsiteY8078" fmla="*/ 5023953 h 5071335"/>
              <a:gd name="connsiteX8079" fmla="*/ 8044888 w 13768337"/>
              <a:gd name="connsiteY8079" fmla="*/ 5008205 h 5071335"/>
              <a:gd name="connsiteX8080" fmla="*/ 7961941 w 13768337"/>
              <a:gd name="connsiteY8080" fmla="*/ 5014754 h 5071335"/>
              <a:gd name="connsiteX8081" fmla="*/ 7968890 w 13768337"/>
              <a:gd name="connsiteY8081" fmla="*/ 5017403 h 5071335"/>
              <a:gd name="connsiteX8082" fmla="*/ 7966111 w 13768337"/>
              <a:gd name="connsiteY8082" fmla="*/ 5018378 h 5071335"/>
              <a:gd name="connsiteX8083" fmla="*/ 7947575 w 13768337"/>
              <a:gd name="connsiteY8083" fmla="*/ 5037053 h 5071335"/>
              <a:gd name="connsiteX8084" fmla="*/ 7945721 w 13768337"/>
              <a:gd name="connsiteY8084" fmla="*/ 5026879 h 5071335"/>
              <a:gd name="connsiteX8085" fmla="*/ 7871579 w 13768337"/>
              <a:gd name="connsiteY8085" fmla="*/ 5029667 h 5071335"/>
              <a:gd name="connsiteX8086" fmla="*/ 7859994 w 13768337"/>
              <a:gd name="connsiteY8086" fmla="*/ 5047086 h 5071335"/>
              <a:gd name="connsiteX8087" fmla="*/ 7848872 w 13768337"/>
              <a:gd name="connsiteY8087" fmla="*/ 5023953 h 5071335"/>
              <a:gd name="connsiteX8088" fmla="*/ 7827093 w 13768337"/>
              <a:gd name="connsiteY8088" fmla="*/ 5020330 h 5071335"/>
              <a:gd name="connsiteX8089" fmla="*/ 7815508 w 13768337"/>
              <a:gd name="connsiteY8089" fmla="*/ 5002631 h 5071335"/>
              <a:gd name="connsiteX8090" fmla="*/ 7783534 w 13768337"/>
              <a:gd name="connsiteY8090" fmla="*/ 5021305 h 5071335"/>
              <a:gd name="connsiteX8091" fmla="*/ 7796045 w 13768337"/>
              <a:gd name="connsiteY8091" fmla="*/ 5016010 h 5071335"/>
              <a:gd name="connsiteX8092" fmla="*/ 7794656 w 13768337"/>
              <a:gd name="connsiteY8092" fmla="*/ 4983677 h 5071335"/>
              <a:gd name="connsiteX8093" fmla="*/ 7771949 w 13768337"/>
              <a:gd name="connsiteY8093" fmla="*/ 4989252 h 5071335"/>
              <a:gd name="connsiteX8094" fmla="*/ 7769631 w 13768337"/>
              <a:gd name="connsiteY8094" fmla="*/ 4982424 h 5071335"/>
              <a:gd name="connsiteX8095" fmla="*/ 7786777 w 13768337"/>
              <a:gd name="connsiteY8095" fmla="*/ 4943542 h 5071335"/>
              <a:gd name="connsiteX8096" fmla="*/ 7783534 w 13768337"/>
              <a:gd name="connsiteY8096" fmla="*/ 4929048 h 5071335"/>
              <a:gd name="connsiteX8097" fmla="*/ 7771023 w 13768337"/>
              <a:gd name="connsiteY8097" fmla="*/ 4934204 h 5071335"/>
              <a:gd name="connsiteX8098" fmla="*/ 7756193 w 13768337"/>
              <a:gd name="connsiteY8098" fmla="*/ 4921940 h 5071335"/>
              <a:gd name="connsiteX8099" fmla="*/ 7754803 w 13768337"/>
              <a:gd name="connsiteY8099" fmla="*/ 4889747 h 5071335"/>
              <a:gd name="connsiteX8100" fmla="*/ 7767778 w 13768337"/>
              <a:gd name="connsiteY8100" fmla="*/ 4889747 h 5071335"/>
              <a:gd name="connsiteX8101" fmla="*/ 7775193 w 13768337"/>
              <a:gd name="connsiteY8101" fmla="*/ 4856441 h 5071335"/>
              <a:gd name="connsiteX8102" fmla="*/ 7759438 w 13768337"/>
              <a:gd name="connsiteY8102" fmla="*/ 4857415 h 5071335"/>
              <a:gd name="connsiteX8103" fmla="*/ 7759438 w 13768337"/>
              <a:gd name="connsiteY8103" fmla="*/ 4829404 h 5071335"/>
              <a:gd name="connsiteX8104" fmla="*/ 7788168 w 13768337"/>
              <a:gd name="connsiteY8104" fmla="*/ 4826617 h 5071335"/>
              <a:gd name="connsiteX8105" fmla="*/ 7799289 w 13768337"/>
              <a:gd name="connsiteY8105" fmla="*/ 4802786 h 5071335"/>
              <a:gd name="connsiteX8106" fmla="*/ 7815508 w 13768337"/>
              <a:gd name="connsiteY8106" fmla="*/ 4801393 h 5071335"/>
              <a:gd name="connsiteX8107" fmla="*/ 7842385 w 13768337"/>
              <a:gd name="connsiteY8107" fmla="*/ 4806409 h 5071335"/>
              <a:gd name="connsiteX8108" fmla="*/ 7828482 w 13768337"/>
              <a:gd name="connsiteY8108" fmla="*/ 4795678 h 5071335"/>
              <a:gd name="connsiteX8109" fmla="*/ 7810410 w 13768337"/>
              <a:gd name="connsiteY8109" fmla="*/ 4764880 h 5071335"/>
              <a:gd name="connsiteX8110" fmla="*/ 7802532 w 13768337"/>
              <a:gd name="connsiteY8110" fmla="*/ 4782579 h 5071335"/>
              <a:gd name="connsiteX8111" fmla="*/ 7758046 w 13768337"/>
              <a:gd name="connsiteY8111" fmla="*/ 4753034 h 5071335"/>
              <a:gd name="connsiteX8112" fmla="*/ 7752950 w 13768337"/>
              <a:gd name="connsiteY8112" fmla="*/ 4789128 h 5071335"/>
              <a:gd name="connsiteX8113" fmla="*/ 7727464 w 13768337"/>
              <a:gd name="connsiteY8113" fmla="*/ 4791916 h 5071335"/>
              <a:gd name="connsiteX8114" fmla="*/ 7740437 w 13768337"/>
              <a:gd name="connsiteY8114" fmla="*/ 4778259 h 5071335"/>
              <a:gd name="connsiteX8115" fmla="*/ 7735805 w 13768337"/>
              <a:gd name="connsiteY8115" fmla="*/ 4759584 h 5071335"/>
              <a:gd name="connsiteX8116" fmla="*/ 7720049 w 13768337"/>
              <a:gd name="connsiteY8116" fmla="*/ 4748854 h 5071335"/>
              <a:gd name="connsiteX8117" fmla="*/ 7720049 w 13768337"/>
              <a:gd name="connsiteY8117" fmla="*/ 4740910 h 5071335"/>
              <a:gd name="connsiteX8118" fmla="*/ 7733950 w 13768337"/>
              <a:gd name="connsiteY8118" fmla="*/ 4719448 h 5071335"/>
              <a:gd name="connsiteX8119" fmla="*/ 7778900 w 13768337"/>
              <a:gd name="connsiteY8119" fmla="*/ 4711504 h 5071335"/>
              <a:gd name="connsiteX8120" fmla="*/ 7759438 w 13768337"/>
              <a:gd name="connsiteY8120" fmla="*/ 4708578 h 5071335"/>
              <a:gd name="connsiteX8121" fmla="*/ 7756193 w 13768337"/>
              <a:gd name="connsiteY8121" fmla="*/ 4694642 h 5071335"/>
              <a:gd name="connsiteX8122" fmla="*/ 7701512 w 13768337"/>
              <a:gd name="connsiteY8122" fmla="*/ 4701192 h 5071335"/>
              <a:gd name="connsiteX8123" fmla="*/ 7699660 w 13768337"/>
              <a:gd name="connsiteY8123" fmla="*/ 4703003 h 5071335"/>
              <a:gd name="connsiteX8124" fmla="*/ 7692246 w 13768337"/>
              <a:gd name="connsiteY8124" fmla="*/ 4701749 h 5071335"/>
              <a:gd name="connsiteX8125" fmla="*/ 7615785 w 13768337"/>
              <a:gd name="connsiteY8125" fmla="*/ 4706209 h 5071335"/>
              <a:gd name="connsiteX8126" fmla="*/ 7622272 w 13768337"/>
              <a:gd name="connsiteY8126" fmla="*/ 4716521 h 5071335"/>
              <a:gd name="connsiteX8127" fmla="*/ 7538862 w 13768337"/>
              <a:gd name="connsiteY8127" fmla="*/ 4718333 h 5071335"/>
              <a:gd name="connsiteX8128" fmla="*/ 7544886 w 13768337"/>
              <a:gd name="connsiteY8128" fmla="*/ 4703003 h 5071335"/>
              <a:gd name="connsiteX8129" fmla="*/ 7518472 w 13768337"/>
              <a:gd name="connsiteY8129" fmla="*/ 4730597 h 5071335"/>
              <a:gd name="connsiteX8130" fmla="*/ 7520327 w 13768337"/>
              <a:gd name="connsiteY8130" fmla="*/ 4710947 h 5071335"/>
              <a:gd name="connsiteX8131" fmla="*/ 7451281 w 13768337"/>
              <a:gd name="connsiteY8131" fmla="*/ 4711923 h 5071335"/>
              <a:gd name="connsiteX8132" fmla="*/ 7431354 w 13768337"/>
              <a:gd name="connsiteY8132" fmla="*/ 4724047 h 5071335"/>
              <a:gd name="connsiteX8133" fmla="*/ 7442013 w 13768337"/>
              <a:gd name="connsiteY8133" fmla="*/ 4748296 h 5071335"/>
              <a:gd name="connsiteX8134" fmla="*/ 7420233 w 13768337"/>
              <a:gd name="connsiteY8134" fmla="*/ 4745648 h 5071335"/>
              <a:gd name="connsiteX8135" fmla="*/ 7428110 w 13768337"/>
              <a:gd name="connsiteY8135" fmla="*/ 4730179 h 5071335"/>
              <a:gd name="connsiteX8136" fmla="*/ 7414673 w 13768337"/>
              <a:gd name="connsiteY8136" fmla="*/ 4720702 h 5071335"/>
              <a:gd name="connsiteX8137" fmla="*/ 7395209 w 13768337"/>
              <a:gd name="connsiteY8137" fmla="*/ 4741746 h 5071335"/>
              <a:gd name="connsiteX8138" fmla="*/ 7390113 w 13768337"/>
              <a:gd name="connsiteY8138" fmla="*/ 4722793 h 5071335"/>
              <a:gd name="connsiteX8139" fmla="*/ 7250632 w 13768337"/>
              <a:gd name="connsiteY8139" fmla="*/ 4751641 h 5071335"/>
              <a:gd name="connsiteX8140" fmla="*/ 7162122 w 13768337"/>
              <a:gd name="connsiteY8140" fmla="*/ 4734917 h 5071335"/>
              <a:gd name="connsiteX8141" fmla="*/ 7128295 w 13768337"/>
              <a:gd name="connsiteY8141" fmla="*/ 4713316 h 5071335"/>
              <a:gd name="connsiteX8142" fmla="*/ 7119953 w 13768337"/>
              <a:gd name="connsiteY8142" fmla="*/ 4718890 h 5071335"/>
              <a:gd name="connsiteX8143" fmla="*/ 7130612 w 13768337"/>
              <a:gd name="connsiteY8143" fmla="*/ 4743279 h 5071335"/>
              <a:gd name="connsiteX8144" fmla="*/ 7094930 w 13768337"/>
              <a:gd name="connsiteY8144" fmla="*/ 4711923 h 5071335"/>
              <a:gd name="connsiteX8145" fmla="*/ 7122734 w 13768337"/>
              <a:gd name="connsiteY8145" fmla="*/ 4709554 h 5071335"/>
              <a:gd name="connsiteX8146" fmla="*/ 7076858 w 13768337"/>
              <a:gd name="connsiteY8146" fmla="*/ 4713316 h 5071335"/>
              <a:gd name="connsiteX8147" fmla="*/ 7095858 w 13768337"/>
              <a:gd name="connsiteY8147" fmla="*/ 4726417 h 5071335"/>
              <a:gd name="connsiteX8148" fmla="*/ 6999472 w 13768337"/>
              <a:gd name="connsiteY8148" fmla="*/ 4720702 h 5071335"/>
              <a:gd name="connsiteX8149" fmla="*/ 6994837 w 13768337"/>
              <a:gd name="connsiteY8149" fmla="*/ 4755403 h 5071335"/>
              <a:gd name="connsiteX8150" fmla="*/ 7082881 w 13768337"/>
              <a:gd name="connsiteY8150" fmla="*/ 4768085 h 5071335"/>
              <a:gd name="connsiteX8151" fmla="*/ 7056469 w 13768337"/>
              <a:gd name="connsiteY8151" fmla="*/ 4789547 h 5071335"/>
              <a:gd name="connsiteX8152" fmla="*/ 7004569 w 13768337"/>
              <a:gd name="connsiteY8152" fmla="*/ 4784391 h 5071335"/>
              <a:gd name="connsiteX8153" fmla="*/ 6982790 w 13768337"/>
              <a:gd name="connsiteY8153" fmla="*/ 4801393 h 5071335"/>
              <a:gd name="connsiteX8154" fmla="*/ 6861380 w 13768337"/>
              <a:gd name="connsiteY8154" fmla="*/ 4792752 h 5071335"/>
              <a:gd name="connsiteX8155" fmla="*/ 6881307 w 13768337"/>
              <a:gd name="connsiteY8155" fmla="*/ 4795678 h 5071335"/>
              <a:gd name="connsiteX8156" fmla="*/ 6848869 w 13768337"/>
              <a:gd name="connsiteY8156" fmla="*/ 4793867 h 5071335"/>
              <a:gd name="connsiteX8157" fmla="*/ 6853039 w 13768337"/>
              <a:gd name="connsiteY8157" fmla="*/ 4804041 h 5071335"/>
              <a:gd name="connsiteX8158" fmla="*/ 6742288 w 13768337"/>
              <a:gd name="connsiteY8158" fmla="*/ 4814354 h 5071335"/>
              <a:gd name="connsiteX8159" fmla="*/ 6654243 w 13768337"/>
              <a:gd name="connsiteY8159" fmla="*/ 4843480 h 5071335"/>
              <a:gd name="connsiteX8160" fmla="*/ 6621805 w 13768337"/>
              <a:gd name="connsiteY8160" fmla="*/ 4816165 h 5071335"/>
              <a:gd name="connsiteX8161" fmla="*/ 6606049 w 13768337"/>
              <a:gd name="connsiteY8161" fmla="*/ 4817697 h 5071335"/>
              <a:gd name="connsiteX8162" fmla="*/ 6395207 w 13768337"/>
              <a:gd name="connsiteY8162" fmla="*/ 4868704 h 5071335"/>
              <a:gd name="connsiteX8163" fmla="*/ 6378523 w 13768337"/>
              <a:gd name="connsiteY8163" fmla="*/ 4855046 h 5071335"/>
              <a:gd name="connsiteX8164" fmla="*/ 6383157 w 13768337"/>
              <a:gd name="connsiteY8164" fmla="*/ 4873721 h 5071335"/>
              <a:gd name="connsiteX8165" fmla="*/ 6348403 w 13768337"/>
              <a:gd name="connsiteY8165" fmla="*/ 4861596 h 5071335"/>
              <a:gd name="connsiteX8166" fmla="*/ 6347013 w 13768337"/>
              <a:gd name="connsiteY8166" fmla="*/ 4842504 h 5071335"/>
              <a:gd name="connsiteX8167" fmla="*/ 6393814 w 13768337"/>
              <a:gd name="connsiteY8167" fmla="*/ 4847660 h 5071335"/>
              <a:gd name="connsiteX8168" fmla="*/ 6367865 w 13768337"/>
              <a:gd name="connsiteY8168" fmla="*/ 4840553 h 5071335"/>
              <a:gd name="connsiteX8169" fmla="*/ 6392888 w 13768337"/>
              <a:gd name="connsiteY8169" fmla="*/ 4838741 h 5071335"/>
              <a:gd name="connsiteX8170" fmla="*/ 6333112 w 13768337"/>
              <a:gd name="connsiteY8170" fmla="*/ 4824248 h 5071335"/>
              <a:gd name="connsiteX8171" fmla="*/ 6625050 w 13768337"/>
              <a:gd name="connsiteY8171" fmla="*/ 4790662 h 5071335"/>
              <a:gd name="connsiteX8172" fmla="*/ 6654707 w 13768337"/>
              <a:gd name="connsiteY8172" fmla="*/ 4807803 h 5071335"/>
              <a:gd name="connsiteX8173" fmla="*/ 6669535 w 13768337"/>
              <a:gd name="connsiteY8173" fmla="*/ 4791497 h 5071335"/>
              <a:gd name="connsiteX8174" fmla="*/ 6701045 w 13768337"/>
              <a:gd name="connsiteY8174" fmla="*/ 4804041 h 5071335"/>
              <a:gd name="connsiteX8175" fmla="*/ 6726532 w 13768337"/>
              <a:gd name="connsiteY8175" fmla="*/ 4772266 h 5071335"/>
              <a:gd name="connsiteX8176" fmla="*/ 6743679 w 13768337"/>
              <a:gd name="connsiteY8176" fmla="*/ 4784391 h 5071335"/>
              <a:gd name="connsiteX8177" fmla="*/ 6821528 w 13768337"/>
              <a:gd name="connsiteY8177" fmla="*/ 4757215 h 5071335"/>
              <a:gd name="connsiteX8178" fmla="*/ 6889647 w 13768337"/>
              <a:gd name="connsiteY8178" fmla="*/ 4750386 h 5071335"/>
              <a:gd name="connsiteX8179" fmla="*/ 6824309 w 13768337"/>
              <a:gd name="connsiteY8179" fmla="*/ 4748017 h 5071335"/>
              <a:gd name="connsiteX8180" fmla="*/ 6743679 w 13768337"/>
              <a:gd name="connsiteY8180" fmla="*/ 4740910 h 5071335"/>
              <a:gd name="connsiteX8181" fmla="*/ 6754336 w 13768337"/>
              <a:gd name="connsiteY8181" fmla="*/ 4718890 h 5071335"/>
              <a:gd name="connsiteX8182" fmla="*/ 6749701 w 13768337"/>
              <a:gd name="connsiteY8182" fmla="*/ 4704397 h 5071335"/>
              <a:gd name="connsiteX8183" fmla="*/ 6701510 w 13768337"/>
              <a:gd name="connsiteY8183" fmla="*/ 4725162 h 5071335"/>
              <a:gd name="connsiteX8184" fmla="*/ 6582880 w 13768337"/>
              <a:gd name="connsiteY8184" fmla="*/ 4701192 h 5071335"/>
              <a:gd name="connsiteX8185" fmla="*/ 6546272 w 13768337"/>
              <a:gd name="connsiteY8185" fmla="*/ 4714710 h 5071335"/>
              <a:gd name="connsiteX8186" fmla="*/ 6563418 w 13768337"/>
              <a:gd name="connsiteY8186" fmla="*/ 4707323 h 5071335"/>
              <a:gd name="connsiteX8187" fmla="*/ 6492519 w 13768337"/>
              <a:gd name="connsiteY8187" fmla="*/ 4705373 h 5071335"/>
              <a:gd name="connsiteX8188" fmla="*/ 6520785 w 13768337"/>
              <a:gd name="connsiteY8188" fmla="*/ 4707742 h 5071335"/>
              <a:gd name="connsiteX8189" fmla="*/ 6468885 w 13768337"/>
              <a:gd name="connsiteY8189" fmla="*/ 4722236 h 5071335"/>
              <a:gd name="connsiteX8190" fmla="*/ 6484177 w 13768337"/>
              <a:gd name="connsiteY8190" fmla="*/ 4710529 h 5071335"/>
              <a:gd name="connsiteX8191" fmla="*/ 6396596 w 13768337"/>
              <a:gd name="connsiteY8191" fmla="*/ 4703840 h 5071335"/>
              <a:gd name="connsiteX8192" fmla="*/ 6406791 w 13768337"/>
              <a:gd name="connsiteY8192" fmla="*/ 4722793 h 5071335"/>
              <a:gd name="connsiteX8193" fmla="*/ 6385938 w 13768337"/>
              <a:gd name="connsiteY8193" fmla="*/ 4724604 h 5071335"/>
              <a:gd name="connsiteX8194" fmla="*/ 6333112 w 13768337"/>
              <a:gd name="connsiteY8194" fmla="*/ 4730179 h 5071335"/>
              <a:gd name="connsiteX8195" fmla="*/ 6303917 w 13768337"/>
              <a:gd name="connsiteY8195" fmla="*/ 4723071 h 5071335"/>
              <a:gd name="connsiteX8196" fmla="*/ 6384085 w 13768337"/>
              <a:gd name="connsiteY8196" fmla="*/ 4700634 h 5071335"/>
              <a:gd name="connsiteX8197" fmla="*/ 6329868 w 13768337"/>
              <a:gd name="connsiteY8197" fmla="*/ 4696036 h 5071335"/>
              <a:gd name="connsiteX8198" fmla="*/ 6244603 w 13768337"/>
              <a:gd name="connsiteY8198" fmla="*/ 4669836 h 5071335"/>
              <a:gd name="connsiteX8199" fmla="*/ 6105122 w 13768337"/>
              <a:gd name="connsiteY8199" fmla="*/ 4677779 h 5071335"/>
              <a:gd name="connsiteX8200" fmla="*/ 6049515 w 13768337"/>
              <a:gd name="connsiteY8200" fmla="*/ 4668860 h 5071335"/>
              <a:gd name="connsiteX8201" fmla="*/ 6068514 w 13768337"/>
              <a:gd name="connsiteY8201" fmla="*/ 4686699 h 5071335"/>
              <a:gd name="connsiteX8202" fmla="*/ 6092609 w 13768337"/>
              <a:gd name="connsiteY8202" fmla="*/ 4674434 h 5071335"/>
              <a:gd name="connsiteX8203" fmla="*/ 6043491 w 13768337"/>
              <a:gd name="connsiteY8203" fmla="*/ 4679591 h 5071335"/>
              <a:gd name="connsiteX8204" fmla="*/ 5896594 w 13768337"/>
              <a:gd name="connsiteY8204" fmla="*/ 4664122 h 5071335"/>
              <a:gd name="connsiteX8205" fmla="*/ 5910033 w 13768337"/>
              <a:gd name="connsiteY8205" fmla="*/ 4676803 h 5071335"/>
              <a:gd name="connsiteX8206" fmla="*/ 5768698 w 13768337"/>
              <a:gd name="connsiteY8206" fmla="*/ 4686141 h 5071335"/>
              <a:gd name="connsiteX8207" fmla="*/ 5644508 w 13768337"/>
              <a:gd name="connsiteY8207" fmla="*/ 4688510 h 5071335"/>
              <a:gd name="connsiteX8208" fmla="*/ 5653776 w 13768337"/>
              <a:gd name="connsiteY8208" fmla="*/ 4692273 h 5071335"/>
              <a:gd name="connsiteX8209" fmla="*/ 5329864 w 13768337"/>
              <a:gd name="connsiteY8209" fmla="*/ 4724047 h 5071335"/>
              <a:gd name="connsiteX8210" fmla="*/ 5334960 w 13768337"/>
              <a:gd name="connsiteY8210" fmla="*/ 4703840 h 5071335"/>
              <a:gd name="connsiteX8211" fmla="*/ 5304377 w 13768337"/>
              <a:gd name="connsiteY8211" fmla="*/ 4721678 h 5071335"/>
              <a:gd name="connsiteX8212" fmla="*/ 5086118 w 13768337"/>
              <a:gd name="connsiteY8212" fmla="*/ 4738541 h 5071335"/>
              <a:gd name="connsiteX8213" fmla="*/ 5085192 w 13768337"/>
              <a:gd name="connsiteY8213" fmla="*/ 4728367 h 5071335"/>
              <a:gd name="connsiteX8214" fmla="*/ 5072216 w 13768337"/>
              <a:gd name="connsiteY8214" fmla="*/ 4725162 h 5071335"/>
              <a:gd name="connsiteX8215" fmla="*/ 4962392 w 13768337"/>
              <a:gd name="connsiteY8215" fmla="*/ 4751641 h 5071335"/>
              <a:gd name="connsiteX8216" fmla="*/ 4957295 w 13768337"/>
              <a:gd name="connsiteY8216" fmla="*/ 4731154 h 5071335"/>
              <a:gd name="connsiteX8217" fmla="*/ 4933198 w 13768337"/>
              <a:gd name="connsiteY8217" fmla="*/ 4734360 h 5071335"/>
              <a:gd name="connsiteX8218" fmla="*/ 4934588 w 13768337"/>
              <a:gd name="connsiteY8218" fmla="*/ 4753591 h 5071335"/>
              <a:gd name="connsiteX8219" fmla="*/ 4843299 w 13768337"/>
              <a:gd name="connsiteY8219" fmla="*/ 4742721 h 5071335"/>
              <a:gd name="connsiteX8220" fmla="*/ 4836350 w 13768337"/>
              <a:gd name="connsiteY8220" fmla="*/ 4724047 h 5071335"/>
              <a:gd name="connsiteX8221" fmla="*/ 4777961 w 13768337"/>
              <a:gd name="connsiteY8221" fmla="*/ 4730179 h 5071335"/>
              <a:gd name="connsiteX8222" fmla="*/ 4791864 w 13768337"/>
              <a:gd name="connsiteY8222" fmla="*/ 4710947 h 5071335"/>
              <a:gd name="connsiteX8223" fmla="*/ 4785839 w 13768337"/>
              <a:gd name="connsiteY8223" fmla="*/ 4707742 h 5071335"/>
              <a:gd name="connsiteX8224" fmla="*/ 4731621 w 13768337"/>
              <a:gd name="connsiteY8224" fmla="*/ 4700634 h 5071335"/>
              <a:gd name="connsiteX8225" fmla="*/ 4718184 w 13768337"/>
              <a:gd name="connsiteY8225" fmla="*/ 4715128 h 5071335"/>
              <a:gd name="connsiteX8226" fmla="*/ 4688063 w 13768337"/>
              <a:gd name="connsiteY8226" fmla="*/ 4695060 h 5071335"/>
              <a:gd name="connsiteX8227" fmla="*/ 4674161 w 13768337"/>
              <a:gd name="connsiteY8227" fmla="*/ 4696036 h 5071335"/>
              <a:gd name="connsiteX8228" fmla="*/ 4693624 w 13768337"/>
              <a:gd name="connsiteY8228" fmla="*/ 4703003 h 5071335"/>
              <a:gd name="connsiteX8229" fmla="*/ 4651919 w 13768337"/>
              <a:gd name="connsiteY8229" fmla="*/ 4731154 h 5071335"/>
              <a:gd name="connsiteX8230" fmla="*/ 4597700 w 13768337"/>
              <a:gd name="connsiteY8230" fmla="*/ 4739097 h 5071335"/>
              <a:gd name="connsiteX8231" fmla="*/ 4581947 w 13768337"/>
              <a:gd name="connsiteY8231" fmla="*/ 4709135 h 5071335"/>
              <a:gd name="connsiteX8232" fmla="*/ 4641723 w 13768337"/>
              <a:gd name="connsiteY8232" fmla="*/ 4703560 h 5071335"/>
              <a:gd name="connsiteX8233" fmla="*/ 4639406 w 13768337"/>
              <a:gd name="connsiteY8233" fmla="*/ 4703840 h 5071335"/>
              <a:gd name="connsiteX8234" fmla="*/ 4638017 w 13768337"/>
              <a:gd name="connsiteY8234" fmla="*/ 4698823 h 5071335"/>
              <a:gd name="connsiteX8235" fmla="*/ 4617627 w 13768337"/>
              <a:gd name="connsiteY8235" fmla="*/ 4689067 h 5071335"/>
              <a:gd name="connsiteX8236" fmla="*/ 4542558 w 13768337"/>
              <a:gd name="connsiteY8236" fmla="*/ 4695060 h 5071335"/>
              <a:gd name="connsiteX8237" fmla="*/ 4533291 w 13768337"/>
              <a:gd name="connsiteY8237" fmla="*/ 4710529 h 5071335"/>
              <a:gd name="connsiteX8238" fmla="*/ 4434122 w 13768337"/>
              <a:gd name="connsiteY8238" fmla="*/ 4710947 h 5071335"/>
              <a:gd name="connsiteX8239" fmla="*/ 4304835 w 13768337"/>
              <a:gd name="connsiteY8239" fmla="*/ 4668860 h 5071335"/>
              <a:gd name="connsiteX8240" fmla="*/ 4210767 w 13768337"/>
              <a:gd name="connsiteY8240" fmla="*/ 4668860 h 5071335"/>
              <a:gd name="connsiteX8241" fmla="*/ 4194085 w 13768337"/>
              <a:gd name="connsiteY8241" fmla="*/ 4685165 h 5071335"/>
              <a:gd name="connsiteX8242" fmla="*/ 4189450 w 13768337"/>
              <a:gd name="connsiteY8242" fmla="*/ 4670671 h 5071335"/>
              <a:gd name="connsiteX8243" fmla="*/ 4165817 w 13768337"/>
              <a:gd name="connsiteY8243" fmla="*/ 4682796 h 5071335"/>
              <a:gd name="connsiteX8244" fmla="*/ 4178329 w 13768337"/>
              <a:gd name="connsiteY8244" fmla="*/ 4688092 h 5071335"/>
              <a:gd name="connsiteX8245" fmla="*/ 4085187 w 13768337"/>
              <a:gd name="connsiteY8245" fmla="*/ 4697010 h 5071335"/>
              <a:gd name="connsiteX8246" fmla="*/ 4157476 w 13768337"/>
              <a:gd name="connsiteY8246" fmla="*/ 4689486 h 5071335"/>
              <a:gd name="connsiteX8247" fmla="*/ 4165354 w 13768337"/>
              <a:gd name="connsiteY8247" fmla="*/ 4678615 h 5071335"/>
              <a:gd name="connsiteX8248" fmla="*/ 4124112 w 13768337"/>
              <a:gd name="connsiteY8248" fmla="*/ 4672623 h 5071335"/>
              <a:gd name="connsiteX8249" fmla="*/ 4083333 w 13768337"/>
              <a:gd name="connsiteY8249" fmla="*/ 4651997 h 5071335"/>
              <a:gd name="connsiteX8250" fmla="*/ 4062018 w 13768337"/>
              <a:gd name="connsiteY8250" fmla="*/ 4679173 h 5071335"/>
              <a:gd name="connsiteX8251" fmla="*/ 3967485 w 13768337"/>
              <a:gd name="connsiteY8251" fmla="*/ 4645029 h 5071335"/>
              <a:gd name="connsiteX8252" fmla="*/ 3855344 w 13768337"/>
              <a:gd name="connsiteY8252" fmla="*/ 4646005 h 5071335"/>
              <a:gd name="connsiteX8253" fmla="*/ 3845148 w 13768337"/>
              <a:gd name="connsiteY8253" fmla="*/ 4623010 h 5071335"/>
              <a:gd name="connsiteX8254" fmla="*/ 3894269 w 13768337"/>
              <a:gd name="connsiteY8254" fmla="*/ 4617854 h 5071335"/>
              <a:gd name="connsiteX8255" fmla="*/ 3867855 w 13768337"/>
              <a:gd name="connsiteY8255" fmla="*/ 4600573 h 5071335"/>
              <a:gd name="connsiteX8256" fmla="*/ 3853027 w 13768337"/>
              <a:gd name="connsiteY8256" fmla="*/ 4611861 h 5071335"/>
              <a:gd name="connsiteX8257" fmla="*/ 3861368 w 13768337"/>
              <a:gd name="connsiteY8257" fmla="*/ 4586080 h 5071335"/>
              <a:gd name="connsiteX8258" fmla="*/ 3989729 w 13768337"/>
              <a:gd name="connsiteY8258" fmla="*/ 4547615 h 5071335"/>
              <a:gd name="connsiteX8259" fmla="*/ 3940144 w 13768337"/>
              <a:gd name="connsiteY8259" fmla="*/ 4548173 h 5071335"/>
              <a:gd name="connsiteX8260" fmla="*/ 3953583 w 13768337"/>
              <a:gd name="connsiteY8260" fmla="*/ 4562108 h 5071335"/>
              <a:gd name="connsiteX8261" fmla="*/ 3934584 w 13768337"/>
              <a:gd name="connsiteY8261" fmla="*/ 4568381 h 5071335"/>
              <a:gd name="connsiteX8262" fmla="*/ 3923926 w 13768337"/>
              <a:gd name="connsiteY8262" fmla="*/ 4540787 h 5071335"/>
              <a:gd name="connsiteX8263" fmla="*/ 3948022 w 13768337"/>
              <a:gd name="connsiteY8263" fmla="*/ 4537442 h 5071335"/>
              <a:gd name="connsiteX8264" fmla="*/ 3891951 w 13768337"/>
              <a:gd name="connsiteY8264" fmla="*/ 4523924 h 5071335"/>
              <a:gd name="connsiteX8265" fmla="*/ 3921609 w 13768337"/>
              <a:gd name="connsiteY8265" fmla="*/ 4515284 h 5071335"/>
              <a:gd name="connsiteX8266" fmla="*/ 3878049 w 13768337"/>
              <a:gd name="connsiteY8266" fmla="*/ 4500790 h 5071335"/>
              <a:gd name="connsiteX8267" fmla="*/ 3941534 w 13768337"/>
              <a:gd name="connsiteY8267" fmla="*/ 4477934 h 5071335"/>
              <a:gd name="connsiteX8268" fmla="*/ 3969803 w 13768337"/>
              <a:gd name="connsiteY8268" fmla="*/ 4471384 h 5071335"/>
              <a:gd name="connsiteX8269" fmla="*/ 4017068 w 13768337"/>
              <a:gd name="connsiteY8269" fmla="*/ 4441004 h 5071335"/>
              <a:gd name="connsiteX8270" fmla="*/ 4011044 w 13768337"/>
              <a:gd name="connsiteY8270" fmla="*/ 4456055 h 5071335"/>
              <a:gd name="connsiteX8271" fmla="*/ 4051359 w 13768337"/>
              <a:gd name="connsiteY8271" fmla="*/ 4408254 h 5071335"/>
              <a:gd name="connsiteX8272" fmla="*/ 4026800 w 13768337"/>
              <a:gd name="connsiteY8272" fmla="*/ 4405327 h 5071335"/>
              <a:gd name="connsiteX8273" fmla="*/ 4052287 w 13768337"/>
              <a:gd name="connsiteY8273" fmla="*/ 4372717 h 5071335"/>
              <a:gd name="connsiteX8274" fmla="*/ 4009191 w 13768337"/>
              <a:gd name="connsiteY8274" fmla="*/ 4360592 h 5071335"/>
              <a:gd name="connsiteX8275" fmla="*/ 4009191 w 13768337"/>
              <a:gd name="connsiteY8275" fmla="*/ 4376479 h 5071335"/>
              <a:gd name="connsiteX8276" fmla="*/ 3948485 w 13768337"/>
              <a:gd name="connsiteY8276" fmla="*/ 4365609 h 5071335"/>
              <a:gd name="connsiteX8277" fmla="*/ 3948485 w 13768337"/>
              <a:gd name="connsiteY8277" fmla="*/ 4349861 h 5071335"/>
              <a:gd name="connsiteX8278" fmla="*/ 4063872 w 13768337"/>
              <a:gd name="connsiteY8278" fmla="*/ 4354879 h 5071335"/>
              <a:gd name="connsiteX8279" fmla="*/ 4082870 w 13768337"/>
              <a:gd name="connsiteY8279" fmla="*/ 4324079 h 5071335"/>
              <a:gd name="connsiteX8280" fmla="*/ 4058774 w 13768337"/>
              <a:gd name="connsiteY8280" fmla="*/ 4324079 h 5071335"/>
              <a:gd name="connsiteX8281" fmla="*/ 4063872 w 13768337"/>
              <a:gd name="connsiteY8281" fmla="*/ 4334811 h 5071335"/>
              <a:gd name="connsiteX8282" fmla="*/ 4053676 w 13768337"/>
              <a:gd name="connsiteY8282" fmla="*/ 4338992 h 5071335"/>
              <a:gd name="connsiteX8283" fmla="*/ 4045799 w 13768337"/>
              <a:gd name="connsiteY8283" fmla="*/ 4338992 h 5071335"/>
              <a:gd name="connsiteX8284" fmla="*/ 4049043 w 13768337"/>
              <a:gd name="connsiteY8284" fmla="*/ 4318784 h 5071335"/>
              <a:gd name="connsiteX8285" fmla="*/ 4017532 w 13768337"/>
              <a:gd name="connsiteY8285" fmla="*/ 4318784 h 5071335"/>
              <a:gd name="connsiteX8286" fmla="*/ 3994824 w 13768337"/>
              <a:gd name="connsiteY8286" fmla="*/ 4334811 h 5071335"/>
              <a:gd name="connsiteX8287" fmla="*/ 3967485 w 13768337"/>
              <a:gd name="connsiteY8287" fmla="*/ 4308192 h 5071335"/>
              <a:gd name="connsiteX8288" fmla="*/ 3994824 w 13768337"/>
              <a:gd name="connsiteY8288" fmla="*/ 4308192 h 5071335"/>
              <a:gd name="connsiteX8289" fmla="*/ 3977679 w 13768337"/>
              <a:gd name="connsiteY8289" fmla="*/ 4290354 h 5071335"/>
              <a:gd name="connsiteX8290" fmla="*/ 3963313 w 13768337"/>
              <a:gd name="connsiteY8290" fmla="*/ 4290354 h 5071335"/>
              <a:gd name="connsiteX8291" fmla="*/ 3924852 w 13768337"/>
              <a:gd name="connsiteY8291" fmla="*/ 4290354 h 5071335"/>
              <a:gd name="connsiteX8292" fmla="*/ 3881757 w 13768337"/>
              <a:gd name="connsiteY8292" fmla="*/ 4293280 h 5071335"/>
              <a:gd name="connsiteX8293" fmla="*/ 3838661 w 13768337"/>
              <a:gd name="connsiteY8293" fmla="*/ 4302478 h 5071335"/>
              <a:gd name="connsiteX8294" fmla="*/ 3830784 w 13768337"/>
              <a:gd name="connsiteY8294" fmla="*/ 4291747 h 5071335"/>
              <a:gd name="connsiteX8295" fmla="*/ 3862294 w 13768337"/>
              <a:gd name="connsiteY8295" fmla="*/ 4286590 h 5071335"/>
              <a:gd name="connsiteX8296" fmla="*/ 3866928 w 13768337"/>
              <a:gd name="connsiteY8296" fmla="*/ 4280041 h 5071335"/>
              <a:gd name="connsiteX8297" fmla="*/ 3851172 w 13768337"/>
              <a:gd name="connsiteY8297" fmla="*/ 4267778 h 5071335"/>
              <a:gd name="connsiteX8298" fmla="*/ 3804833 w 13768337"/>
              <a:gd name="connsiteY8298" fmla="*/ 4289378 h 5071335"/>
              <a:gd name="connsiteX8299" fmla="*/ 3806687 w 13768337"/>
              <a:gd name="connsiteY8299" fmla="*/ 4277253 h 5071335"/>
              <a:gd name="connsiteX8300" fmla="*/ 3806687 w 13768337"/>
              <a:gd name="connsiteY8300" fmla="*/ 4275860 h 5071335"/>
              <a:gd name="connsiteX8301" fmla="*/ 3789078 w 13768337"/>
              <a:gd name="connsiteY8301" fmla="*/ 4281016 h 5071335"/>
              <a:gd name="connsiteX8302" fmla="*/ 3795567 w 13768337"/>
              <a:gd name="connsiteY8302" fmla="*/ 4267778 h 5071335"/>
              <a:gd name="connsiteX8303" fmla="*/ 3752471 w 13768337"/>
              <a:gd name="connsiteY8303" fmla="*/ 4266523 h 5071335"/>
              <a:gd name="connsiteX8304" fmla="*/ 3738105 w 13768337"/>
              <a:gd name="connsiteY8304" fmla="*/ 4271679 h 5071335"/>
              <a:gd name="connsiteX8305" fmla="*/ 3741348 w 13768337"/>
              <a:gd name="connsiteY8305" fmla="*/ 4266523 h 5071335"/>
              <a:gd name="connsiteX8306" fmla="*/ 3728837 w 13768337"/>
              <a:gd name="connsiteY8306" fmla="*/ 4267778 h 5071335"/>
              <a:gd name="connsiteX8307" fmla="*/ 3728837 w 13768337"/>
              <a:gd name="connsiteY8307" fmla="*/ 4271679 h 5071335"/>
              <a:gd name="connsiteX8308" fmla="*/ 3724203 w 13768337"/>
              <a:gd name="connsiteY8308" fmla="*/ 4267778 h 5071335"/>
              <a:gd name="connsiteX8309" fmla="*/ 3704740 w 13768337"/>
              <a:gd name="connsiteY8309" fmla="*/ 4269310 h 5071335"/>
              <a:gd name="connsiteX8310" fmla="*/ 3752471 w 13768337"/>
              <a:gd name="connsiteY8310" fmla="*/ 4329654 h 5071335"/>
              <a:gd name="connsiteX8311" fmla="*/ 3728837 w 13768337"/>
              <a:gd name="connsiteY8311" fmla="*/ 4308192 h 5071335"/>
              <a:gd name="connsiteX8312" fmla="*/ 3655158 w 13768337"/>
              <a:gd name="connsiteY8312" fmla="*/ 4318784 h 5071335"/>
              <a:gd name="connsiteX8313" fmla="*/ 3618549 w 13768337"/>
              <a:gd name="connsiteY8313" fmla="*/ 4281016 h 5071335"/>
              <a:gd name="connsiteX8314" fmla="*/ 3605574 w 13768337"/>
              <a:gd name="connsiteY8314" fmla="*/ 4291747 h 5071335"/>
              <a:gd name="connsiteX8315" fmla="*/ 3627817 w 13768337"/>
              <a:gd name="connsiteY8315" fmla="*/ 4302478 h 5071335"/>
              <a:gd name="connsiteX8316" fmla="*/ 3573600 w 13768337"/>
              <a:gd name="connsiteY8316" fmla="*/ 4324079 h 5071335"/>
              <a:gd name="connsiteX8317" fmla="*/ 3508261 w 13768337"/>
              <a:gd name="connsiteY8317" fmla="*/ 4324079 h 5071335"/>
              <a:gd name="connsiteX8318" fmla="*/ 3496213 w 13768337"/>
              <a:gd name="connsiteY8318" fmla="*/ 4310004 h 5071335"/>
              <a:gd name="connsiteX8319" fmla="*/ 3486945 w 13768337"/>
              <a:gd name="connsiteY8319" fmla="*/ 4318505 h 5071335"/>
              <a:gd name="connsiteX8320" fmla="*/ 3472579 w 13768337"/>
              <a:gd name="connsiteY8320" fmla="*/ 4288821 h 5071335"/>
              <a:gd name="connsiteX8321" fmla="*/ 3482311 w 13768337"/>
              <a:gd name="connsiteY8321" fmla="*/ 4278229 h 5071335"/>
              <a:gd name="connsiteX8322" fmla="*/ 3495750 w 13768337"/>
              <a:gd name="connsiteY8322" fmla="*/ 4293559 h 5071335"/>
              <a:gd name="connsiteX8323" fmla="*/ 3495750 w 13768337"/>
              <a:gd name="connsiteY8323" fmla="*/ 4291747 h 5071335"/>
              <a:gd name="connsiteX8324" fmla="*/ 3572673 w 13768337"/>
              <a:gd name="connsiteY8324" fmla="*/ 4286590 h 5071335"/>
              <a:gd name="connsiteX8325" fmla="*/ 3530504 w 13768337"/>
              <a:gd name="connsiteY8325" fmla="*/ 4263597 h 5071335"/>
              <a:gd name="connsiteX8326" fmla="*/ 3521699 w 13768337"/>
              <a:gd name="connsiteY8326" fmla="*/ 4263597 h 5071335"/>
              <a:gd name="connsiteX8327" fmla="*/ 3525870 w 13768337"/>
              <a:gd name="connsiteY8327" fmla="*/ 4259834 h 5071335"/>
              <a:gd name="connsiteX8328" fmla="*/ 3517992 w 13768337"/>
              <a:gd name="connsiteY8328" fmla="*/ 4255653 h 5071335"/>
              <a:gd name="connsiteX8329" fmla="*/ 3565723 w 13768337"/>
              <a:gd name="connsiteY8329" fmla="*/ 4239347 h 5071335"/>
              <a:gd name="connsiteX8330" fmla="*/ 3589818 w 13768337"/>
              <a:gd name="connsiteY8330" fmla="*/ 4238512 h 5071335"/>
              <a:gd name="connsiteX8331" fmla="*/ 3586575 w 13768337"/>
              <a:gd name="connsiteY8331" fmla="*/ 4244922 h 5071335"/>
              <a:gd name="connsiteX8332" fmla="*/ 3607427 w 13768337"/>
              <a:gd name="connsiteY8332" fmla="*/ 4251472 h 5071335"/>
              <a:gd name="connsiteX8333" fmla="*/ 3699643 w 13768337"/>
              <a:gd name="connsiteY8333" fmla="*/ 4253005 h 5071335"/>
              <a:gd name="connsiteX8334" fmla="*/ 3698253 w 13768337"/>
              <a:gd name="connsiteY8334" fmla="*/ 4251472 h 5071335"/>
              <a:gd name="connsiteX8335" fmla="*/ 3696862 w 13768337"/>
              <a:gd name="connsiteY8335" fmla="*/ 4250079 h 5071335"/>
              <a:gd name="connsiteX8336" fmla="*/ 3685741 w 13768337"/>
              <a:gd name="connsiteY8336" fmla="*/ 4247710 h 5071335"/>
              <a:gd name="connsiteX8337" fmla="*/ 3712618 w 13768337"/>
              <a:gd name="connsiteY8337" fmla="*/ 4236979 h 5071335"/>
              <a:gd name="connsiteX8338" fmla="*/ 3709374 w 13768337"/>
              <a:gd name="connsiteY8338" fmla="*/ 4250079 h 5071335"/>
              <a:gd name="connsiteX8339" fmla="*/ 3732080 w 13768337"/>
              <a:gd name="connsiteY8339" fmla="*/ 4246455 h 5071335"/>
              <a:gd name="connsiteX8340" fmla="*/ 3749227 w 13768337"/>
              <a:gd name="connsiteY8340" fmla="*/ 4236979 h 5071335"/>
              <a:gd name="connsiteX8341" fmla="*/ 3764982 w 13768337"/>
              <a:gd name="connsiteY8341" fmla="*/ 4242134 h 5071335"/>
              <a:gd name="connsiteX8342" fmla="*/ 3775176 w 13768337"/>
              <a:gd name="connsiteY8342" fmla="*/ 4244922 h 5071335"/>
              <a:gd name="connsiteX8343" fmla="*/ 3796956 w 13768337"/>
              <a:gd name="connsiteY8343" fmla="*/ 4247710 h 5071335"/>
              <a:gd name="connsiteX8344" fmla="*/ 3802053 w 13768337"/>
              <a:gd name="connsiteY8344" fmla="*/ 4239347 h 5071335"/>
              <a:gd name="connsiteX8345" fmla="*/ 3808077 w 13768337"/>
              <a:gd name="connsiteY8345" fmla="*/ 4247710 h 5071335"/>
              <a:gd name="connsiteX8346" fmla="*/ 3830784 w 13768337"/>
              <a:gd name="connsiteY8346" fmla="*/ 4244922 h 5071335"/>
              <a:gd name="connsiteX8347" fmla="*/ 3821052 w 13768337"/>
              <a:gd name="connsiteY8347" fmla="*/ 4239347 h 5071335"/>
              <a:gd name="connsiteX8348" fmla="*/ 3842831 w 13768337"/>
              <a:gd name="connsiteY8348" fmla="*/ 4235166 h 5071335"/>
              <a:gd name="connsiteX8349" fmla="*/ 3834027 w 13768337"/>
              <a:gd name="connsiteY8349" fmla="*/ 4244922 h 5071335"/>
              <a:gd name="connsiteX8350" fmla="*/ 3856270 w 13768337"/>
              <a:gd name="connsiteY8350" fmla="*/ 4240741 h 5071335"/>
              <a:gd name="connsiteX8351" fmla="*/ 3844222 w 13768337"/>
              <a:gd name="connsiteY8351" fmla="*/ 4234609 h 5071335"/>
              <a:gd name="connsiteX8352" fmla="*/ 3904000 w 13768337"/>
              <a:gd name="connsiteY8352" fmla="*/ 4229035 h 5071335"/>
              <a:gd name="connsiteX8353" fmla="*/ 3900756 w 13768337"/>
              <a:gd name="connsiteY8353" fmla="*/ 4231404 h 5071335"/>
              <a:gd name="connsiteX8354" fmla="*/ 3915584 w 13768337"/>
              <a:gd name="connsiteY8354" fmla="*/ 4231404 h 5071335"/>
              <a:gd name="connsiteX8355" fmla="*/ 3918365 w 13768337"/>
              <a:gd name="connsiteY8355" fmla="*/ 4236979 h 5071335"/>
              <a:gd name="connsiteX8356" fmla="*/ 3926707 w 13768337"/>
              <a:gd name="connsiteY8356" fmla="*/ 4239347 h 5071335"/>
              <a:gd name="connsiteX8357" fmla="*/ 3943851 w 13768337"/>
              <a:gd name="connsiteY8357" fmla="*/ 4246455 h 5071335"/>
              <a:gd name="connsiteX8358" fmla="*/ 3961924 w 13768337"/>
              <a:gd name="connsiteY8358" fmla="*/ 4246455 h 5071335"/>
              <a:gd name="connsiteX8359" fmla="*/ 3972583 w 13768337"/>
              <a:gd name="connsiteY8359" fmla="*/ 4229035 h 5071335"/>
              <a:gd name="connsiteX8360" fmla="*/ 3990191 w 13768337"/>
              <a:gd name="connsiteY8360" fmla="*/ 4239347 h 5071335"/>
              <a:gd name="connsiteX8361" fmla="*/ 3980460 w 13768337"/>
              <a:gd name="connsiteY8361" fmla="*/ 4253005 h 5071335"/>
              <a:gd name="connsiteX8362" fmla="*/ 3983703 w 13768337"/>
              <a:gd name="connsiteY8362" fmla="*/ 4246455 h 5071335"/>
              <a:gd name="connsiteX8363" fmla="*/ 4014288 w 13768337"/>
              <a:gd name="connsiteY8363" fmla="*/ 4255653 h 5071335"/>
              <a:gd name="connsiteX8364" fmla="*/ 4034677 w 13768337"/>
              <a:gd name="connsiteY8364" fmla="*/ 4254399 h 5071335"/>
              <a:gd name="connsiteX8365" fmla="*/ 4017532 w 13768337"/>
              <a:gd name="connsiteY8365" fmla="*/ 4244922 h 5071335"/>
              <a:gd name="connsiteX8366" fmla="*/ 4041164 w 13768337"/>
              <a:gd name="connsiteY8366" fmla="*/ 4234331 h 5071335"/>
              <a:gd name="connsiteX8367" fmla="*/ 4036531 w 13768337"/>
              <a:gd name="connsiteY8367" fmla="*/ 4254399 h 5071335"/>
              <a:gd name="connsiteX8368" fmla="*/ 4058774 w 13768337"/>
              <a:gd name="connsiteY8368" fmla="*/ 4255653 h 5071335"/>
              <a:gd name="connsiteX8369" fmla="*/ 4045799 w 13768337"/>
              <a:gd name="connsiteY8369" fmla="*/ 4234331 h 5071335"/>
              <a:gd name="connsiteX8370" fmla="*/ 4150989 w 13768337"/>
              <a:gd name="connsiteY8370" fmla="*/ 4244922 h 5071335"/>
              <a:gd name="connsiteX8371" fmla="*/ 4119480 w 13768337"/>
              <a:gd name="connsiteY8371" fmla="*/ 4234331 h 5071335"/>
              <a:gd name="connsiteX8372" fmla="*/ 4127356 w 13768337"/>
              <a:gd name="connsiteY8372" fmla="*/ 4224853 h 5071335"/>
              <a:gd name="connsiteX8373" fmla="*/ 4120869 w 13768337"/>
              <a:gd name="connsiteY8373" fmla="*/ 4224853 h 5071335"/>
              <a:gd name="connsiteX8374" fmla="*/ 4135233 w 13768337"/>
              <a:gd name="connsiteY8374" fmla="*/ 4214123 h 5071335"/>
              <a:gd name="connsiteX8375" fmla="*/ 4138478 w 13768337"/>
              <a:gd name="connsiteY8375" fmla="*/ 4199072 h 5071335"/>
              <a:gd name="connsiteX8376" fmla="*/ 4146355 w 13768337"/>
              <a:gd name="connsiteY8376" fmla="*/ 4203253 h 5071335"/>
              <a:gd name="connsiteX8377" fmla="*/ 4160720 w 13768337"/>
              <a:gd name="connsiteY8377" fmla="*/ 4203253 h 5071335"/>
              <a:gd name="connsiteX8378" fmla="*/ 4131990 w 13768337"/>
              <a:gd name="connsiteY8378" fmla="*/ 4181792 h 5071335"/>
              <a:gd name="connsiteX8379" fmla="*/ 4131990 w 13768337"/>
              <a:gd name="connsiteY8379" fmla="*/ 4208827 h 5071335"/>
              <a:gd name="connsiteX8380" fmla="*/ 4124112 w 13768337"/>
              <a:gd name="connsiteY8380" fmla="*/ 4181792 h 5071335"/>
              <a:gd name="connsiteX8381" fmla="*/ 4109747 w 13768337"/>
              <a:gd name="connsiteY8381" fmla="*/ 4187505 h 5071335"/>
              <a:gd name="connsiteX8382" fmla="*/ 4150989 w 13768337"/>
              <a:gd name="connsiteY8382" fmla="*/ 4176635 h 5071335"/>
              <a:gd name="connsiteX8383" fmla="*/ 4087504 w 13768337"/>
              <a:gd name="connsiteY8383" fmla="*/ 4161723 h 5071335"/>
              <a:gd name="connsiteX8384" fmla="*/ 4104649 w 13768337"/>
              <a:gd name="connsiteY8384" fmla="*/ 4171060 h 5071335"/>
              <a:gd name="connsiteX8385" fmla="*/ 4063872 w 13768337"/>
              <a:gd name="connsiteY8385" fmla="*/ 4187505 h 5071335"/>
              <a:gd name="connsiteX8386" fmla="*/ 4004556 w 13768337"/>
              <a:gd name="connsiteY8386" fmla="*/ 4181792 h 5071335"/>
              <a:gd name="connsiteX8387" fmla="*/ 4009191 w 13768337"/>
              <a:gd name="connsiteY8387" fmla="*/ 4165905 h 5071335"/>
              <a:gd name="connsiteX8388" fmla="*/ 4058774 w 13768337"/>
              <a:gd name="connsiteY8388" fmla="*/ 4171060 h 5071335"/>
              <a:gd name="connsiteX8389" fmla="*/ 4031896 w 13768337"/>
              <a:gd name="connsiteY8389" fmla="*/ 4134966 h 5071335"/>
              <a:gd name="connsiteX8390" fmla="*/ 4095383 w 13768337"/>
              <a:gd name="connsiteY8390" fmla="*/ 4118661 h 5071335"/>
              <a:gd name="connsiteX8391" fmla="*/ 4095383 w 13768337"/>
              <a:gd name="connsiteY8391" fmla="*/ 4134966 h 5071335"/>
              <a:gd name="connsiteX8392" fmla="*/ 4124112 w 13768337"/>
              <a:gd name="connsiteY8392" fmla="*/ 4118661 h 5071335"/>
              <a:gd name="connsiteX8393" fmla="*/ 4092138 w 13768337"/>
              <a:gd name="connsiteY8393" fmla="*/ 4104167 h 5071335"/>
              <a:gd name="connsiteX8394" fmla="*/ 4050433 w 13768337"/>
              <a:gd name="connsiteY8394" fmla="*/ 4113364 h 5071335"/>
              <a:gd name="connsiteX8395" fmla="*/ 4068505 w 13768337"/>
              <a:gd name="connsiteY8395" fmla="*/ 4093436 h 5071335"/>
              <a:gd name="connsiteX8396" fmla="*/ 3999459 w 13768337"/>
              <a:gd name="connsiteY8396" fmla="*/ 4055948 h 5071335"/>
              <a:gd name="connsiteX8397" fmla="*/ 4050433 w 13768337"/>
              <a:gd name="connsiteY8397" fmla="*/ 4041036 h 5071335"/>
              <a:gd name="connsiteX8398" fmla="*/ 3967485 w 13768337"/>
              <a:gd name="connsiteY8398" fmla="*/ 4025010 h 5071335"/>
              <a:gd name="connsiteX8399" fmla="*/ 4045799 w 13768337"/>
              <a:gd name="connsiteY8399" fmla="*/ 4014279 h 5071335"/>
              <a:gd name="connsiteX8400" fmla="*/ 4041164 w 13768337"/>
              <a:gd name="connsiteY8400" fmla="*/ 4055948 h 5071335"/>
              <a:gd name="connsiteX8401" fmla="*/ 4077773 w 13768337"/>
              <a:gd name="connsiteY8401" fmla="*/ 4046053 h 5071335"/>
              <a:gd name="connsiteX8402" fmla="*/ 4109747 w 13768337"/>
              <a:gd name="connsiteY8402" fmla="*/ 4076992 h 5071335"/>
              <a:gd name="connsiteX8403" fmla="*/ 4092138 w 13768337"/>
              <a:gd name="connsiteY8403" fmla="*/ 4093436 h 5071335"/>
              <a:gd name="connsiteX8404" fmla="*/ 4095383 w 13768337"/>
              <a:gd name="connsiteY8404" fmla="*/ 4104167 h 5071335"/>
              <a:gd name="connsiteX8405" fmla="*/ 4124112 w 13768337"/>
              <a:gd name="connsiteY8405" fmla="*/ 4071835 h 5071335"/>
              <a:gd name="connsiteX8406" fmla="*/ 4150989 w 13768337"/>
              <a:gd name="connsiteY8406" fmla="*/ 4066260 h 5071335"/>
              <a:gd name="connsiteX8407" fmla="*/ 4165817 w 13768337"/>
              <a:gd name="connsiteY8407" fmla="*/ 4087861 h 5071335"/>
              <a:gd name="connsiteX8408" fmla="*/ 4192694 w 13768337"/>
              <a:gd name="connsiteY8408" fmla="*/ 4041036 h 5071335"/>
              <a:gd name="connsiteX8409" fmla="*/ 4229303 w 13768337"/>
              <a:gd name="connsiteY8409" fmla="*/ 4061104 h 5071335"/>
              <a:gd name="connsiteX8410" fmla="*/ 4271009 w 13768337"/>
              <a:gd name="connsiteY8410" fmla="*/ 4082566 h 5071335"/>
              <a:gd name="connsiteX8411" fmla="*/ 4283520 w 13768337"/>
              <a:gd name="connsiteY8411" fmla="*/ 4046053 h 5071335"/>
              <a:gd name="connsiteX8412" fmla="*/ 4283520 w 13768337"/>
              <a:gd name="connsiteY8412" fmla="*/ 4061104 h 5071335"/>
              <a:gd name="connsiteX8413" fmla="*/ 4307153 w 13768337"/>
              <a:gd name="connsiteY8413" fmla="*/ 4071835 h 5071335"/>
              <a:gd name="connsiteX8414" fmla="*/ 4417904 w 13768337"/>
              <a:gd name="connsiteY8414" fmla="*/ 4056784 h 5071335"/>
              <a:gd name="connsiteX8415" fmla="*/ 4403538 w 13768337"/>
              <a:gd name="connsiteY8415" fmla="*/ 4071835 h 5071335"/>
              <a:gd name="connsiteX8416" fmla="*/ 4435049 w 13768337"/>
              <a:gd name="connsiteY8416" fmla="*/ 4082566 h 5071335"/>
              <a:gd name="connsiteX8417" fmla="*/ 4444782 w 13768337"/>
              <a:gd name="connsiteY8417" fmla="*/ 4071835 h 5071335"/>
              <a:gd name="connsiteX8418" fmla="*/ 4427172 w 13768337"/>
              <a:gd name="connsiteY8418" fmla="*/ 4056784 h 5071335"/>
              <a:gd name="connsiteX8419" fmla="*/ 4439684 w 13768337"/>
              <a:gd name="connsiteY8419" fmla="*/ 4061104 h 5071335"/>
              <a:gd name="connsiteX8420" fmla="*/ 4390564 w 13768337"/>
              <a:gd name="connsiteY8420" fmla="*/ 4025010 h 5071335"/>
              <a:gd name="connsiteX8421" fmla="*/ 4361834 w 13768337"/>
              <a:gd name="connsiteY8421" fmla="*/ 4041036 h 5071335"/>
              <a:gd name="connsiteX8422" fmla="*/ 4353956 w 13768337"/>
              <a:gd name="connsiteY8422" fmla="*/ 4025010 h 5071335"/>
              <a:gd name="connsiteX8423" fmla="*/ 4380833 w 13768337"/>
              <a:gd name="connsiteY8423" fmla="*/ 4019435 h 5071335"/>
              <a:gd name="connsiteX8424" fmla="*/ 4229303 w 13768337"/>
              <a:gd name="connsiteY8424" fmla="*/ 3997973 h 5071335"/>
              <a:gd name="connsiteX8425" fmla="*/ 4229303 w 13768337"/>
              <a:gd name="connsiteY8425" fmla="*/ 3983480 h 5071335"/>
              <a:gd name="connsiteX8426" fmla="*/ 4197792 w 13768337"/>
              <a:gd name="connsiteY8426" fmla="*/ 4003409 h 5071335"/>
              <a:gd name="connsiteX8427" fmla="*/ 4210303 w 13768337"/>
              <a:gd name="connsiteY8427" fmla="*/ 4014279 h 5071335"/>
              <a:gd name="connsiteX8428" fmla="*/ 4182964 w 13768337"/>
              <a:gd name="connsiteY8428" fmla="*/ 4019435 h 5071335"/>
              <a:gd name="connsiteX8429" fmla="*/ 4192694 w 13768337"/>
              <a:gd name="connsiteY8429" fmla="*/ 4008704 h 5071335"/>
              <a:gd name="connsiteX8430" fmla="*/ 4141721 w 13768337"/>
              <a:gd name="connsiteY8430" fmla="*/ 3983480 h 5071335"/>
              <a:gd name="connsiteX8431" fmla="*/ 4119480 w 13768337"/>
              <a:gd name="connsiteY8431" fmla="*/ 3972610 h 5071335"/>
              <a:gd name="connsiteX8432" fmla="*/ 4124112 w 13768337"/>
              <a:gd name="connsiteY8432" fmla="*/ 3945573 h 5071335"/>
              <a:gd name="connsiteX8433" fmla="*/ 4229765 w 13768337"/>
              <a:gd name="connsiteY8433" fmla="*/ 3933450 h 5071335"/>
              <a:gd name="connsiteX8434" fmla="*/ 4216790 w 13768337"/>
              <a:gd name="connsiteY8434" fmla="*/ 3923137 h 5071335"/>
              <a:gd name="connsiteX8435" fmla="*/ 4239497 w 13768337"/>
              <a:gd name="connsiteY8435" fmla="*/ 3917422 h 5071335"/>
              <a:gd name="connsiteX8436" fmla="*/ 4248765 w 13768337"/>
              <a:gd name="connsiteY8436" fmla="*/ 3893173 h 5071335"/>
              <a:gd name="connsiteX8437" fmla="*/ 4285373 w 13768337"/>
              <a:gd name="connsiteY8437" fmla="*/ 3893173 h 5071335"/>
              <a:gd name="connsiteX8438" fmla="*/ 4224669 w 13768337"/>
              <a:gd name="connsiteY8438" fmla="*/ 3888017 h 5071335"/>
              <a:gd name="connsiteX8439" fmla="*/ 4210303 w 13768337"/>
              <a:gd name="connsiteY8439" fmla="*/ 3862235 h 5071335"/>
              <a:gd name="connsiteX8440" fmla="*/ 4134943 w 13768337"/>
              <a:gd name="connsiteY8440" fmla="*/ 3864047 h 5071335"/>
              <a:gd name="connsiteX8441" fmla="*/ 4131981 w 13768337"/>
              <a:gd name="connsiteY8441" fmla="*/ 3864862 h 5071335"/>
              <a:gd name="connsiteX8442" fmla="*/ 4138641 w 13768337"/>
              <a:gd name="connsiteY8442" fmla="*/ 3870670 h 5071335"/>
              <a:gd name="connsiteX8443" fmla="*/ 4157349 w 13768337"/>
              <a:gd name="connsiteY8443" fmla="*/ 3868981 h 5071335"/>
              <a:gd name="connsiteX8444" fmla="*/ 4167544 w 13768337"/>
              <a:gd name="connsiteY8444" fmla="*/ 3880548 h 5071335"/>
              <a:gd name="connsiteX8445" fmla="*/ 4165892 w 13768337"/>
              <a:gd name="connsiteY8445" fmla="*/ 3888800 h 5071335"/>
              <a:gd name="connsiteX8446" fmla="*/ 4200862 w 13768337"/>
              <a:gd name="connsiteY8446" fmla="*/ 3887253 h 5071335"/>
              <a:gd name="connsiteX8447" fmla="*/ 4229303 w 13768337"/>
              <a:gd name="connsiteY8447" fmla="*/ 3893173 h 5071335"/>
              <a:gd name="connsiteX8448" fmla="*/ 4087504 w 13768337"/>
              <a:gd name="connsiteY8448" fmla="*/ 3934703 h 5071335"/>
              <a:gd name="connsiteX8449" fmla="*/ 4095383 w 13768337"/>
              <a:gd name="connsiteY8449" fmla="*/ 3940278 h 5071335"/>
              <a:gd name="connsiteX8450" fmla="*/ 4087504 w 13768337"/>
              <a:gd name="connsiteY8450" fmla="*/ 3951149 h 5071335"/>
              <a:gd name="connsiteX8451" fmla="*/ 4077773 w 13768337"/>
              <a:gd name="connsiteY8451" fmla="*/ 3951149 h 5071335"/>
              <a:gd name="connsiteX8452" fmla="*/ 4068505 w 13768337"/>
              <a:gd name="connsiteY8452" fmla="*/ 3925366 h 5071335"/>
              <a:gd name="connsiteX8453" fmla="*/ 4092080 w 13768337"/>
              <a:gd name="connsiteY8453" fmla="*/ 3913538 h 5071335"/>
              <a:gd name="connsiteX8454" fmla="*/ 4117935 w 13768337"/>
              <a:gd name="connsiteY8454" fmla="*/ 3914705 h 5071335"/>
              <a:gd name="connsiteX8455" fmla="*/ 4116142 w 13768337"/>
              <a:gd name="connsiteY8455" fmla="*/ 3912311 h 5071335"/>
              <a:gd name="connsiteX8456" fmla="*/ 4111101 w 13768337"/>
              <a:gd name="connsiteY8456" fmla="*/ 3908587 h 5071335"/>
              <a:gd name="connsiteX8457" fmla="*/ 4098498 w 13768337"/>
              <a:gd name="connsiteY8457" fmla="*/ 3909256 h 5071335"/>
              <a:gd name="connsiteX8458" fmla="*/ 4099671 w 13768337"/>
              <a:gd name="connsiteY8458" fmla="*/ 3905904 h 5071335"/>
              <a:gd name="connsiteX8459" fmla="*/ 4088663 w 13768337"/>
              <a:gd name="connsiteY8459" fmla="*/ 3905245 h 5071335"/>
              <a:gd name="connsiteX8460" fmla="*/ 4041164 w 13768337"/>
              <a:gd name="connsiteY8460" fmla="*/ 3898748 h 5071335"/>
              <a:gd name="connsiteX8461" fmla="*/ 4060628 w 13768337"/>
              <a:gd name="connsiteY8461" fmla="*/ 3877147 h 5071335"/>
              <a:gd name="connsiteX8462" fmla="*/ 3974436 w 13768337"/>
              <a:gd name="connsiteY8462" fmla="*/ 3874499 h 5071335"/>
              <a:gd name="connsiteX8463" fmla="*/ 3982314 w 13768337"/>
              <a:gd name="connsiteY8463" fmla="*/ 3882443 h 5071335"/>
              <a:gd name="connsiteX8464" fmla="*/ 3935974 w 13768337"/>
              <a:gd name="connsiteY8464" fmla="*/ 3898748 h 5071335"/>
              <a:gd name="connsiteX8465" fmla="*/ 3967485 w 13768337"/>
              <a:gd name="connsiteY8465" fmla="*/ 3877147 h 5071335"/>
              <a:gd name="connsiteX8466" fmla="*/ 3969803 w 13768337"/>
              <a:gd name="connsiteY8466" fmla="*/ 3874499 h 5071335"/>
              <a:gd name="connsiteX8467" fmla="*/ 3789078 w 13768337"/>
              <a:gd name="connsiteY8467" fmla="*/ 3872130 h 5071335"/>
              <a:gd name="connsiteX8468" fmla="*/ 3926707 w 13768337"/>
              <a:gd name="connsiteY8468" fmla="*/ 3851922 h 5071335"/>
              <a:gd name="connsiteX8469" fmla="*/ 3953120 w 13768337"/>
              <a:gd name="connsiteY8469" fmla="*/ 3846348 h 5071335"/>
              <a:gd name="connsiteX8470" fmla="*/ 3963313 w 13768337"/>
              <a:gd name="connsiteY8470" fmla="*/ 3830321 h 5071335"/>
              <a:gd name="connsiteX8471" fmla="*/ 3870636 w 13768337"/>
              <a:gd name="connsiteY8471" fmla="*/ 3793531 h 5071335"/>
              <a:gd name="connsiteX8472" fmla="*/ 3873878 w 13768337"/>
              <a:gd name="connsiteY8472" fmla="*/ 3797712 h 5071335"/>
              <a:gd name="connsiteX8473" fmla="*/ 3883148 w 13768337"/>
              <a:gd name="connsiteY8473" fmla="*/ 3797712 h 5071335"/>
              <a:gd name="connsiteX8474" fmla="*/ 3902146 w 13768337"/>
              <a:gd name="connsiteY8474" fmla="*/ 3812205 h 5071335"/>
              <a:gd name="connsiteX8475" fmla="*/ 3931340 w 13768337"/>
              <a:gd name="connsiteY8475" fmla="*/ 3815410 h 5071335"/>
              <a:gd name="connsiteX8476" fmla="*/ 3935974 w 13768337"/>
              <a:gd name="connsiteY8476" fmla="*/ 3835617 h 5071335"/>
              <a:gd name="connsiteX8477" fmla="*/ 3880366 w 13768337"/>
              <a:gd name="connsiteY8477" fmla="*/ 3851922 h 5071335"/>
              <a:gd name="connsiteX8478" fmla="*/ 3815955 w 13768337"/>
              <a:gd name="connsiteY8478" fmla="*/ 3846348 h 5071335"/>
              <a:gd name="connsiteX8479" fmla="*/ 3815955 w 13768337"/>
              <a:gd name="connsiteY8479" fmla="*/ 3827674 h 5071335"/>
              <a:gd name="connsiteX8480" fmla="*/ 3801126 w 13768337"/>
              <a:gd name="connsiteY8480" fmla="*/ 3828510 h 5071335"/>
              <a:gd name="connsiteX8481" fmla="*/ 3796492 w 13768337"/>
              <a:gd name="connsiteY8481" fmla="*/ 3818198 h 5071335"/>
              <a:gd name="connsiteX8482" fmla="*/ 3833564 w 13768337"/>
              <a:gd name="connsiteY8482" fmla="*/ 3809836 h 5071335"/>
              <a:gd name="connsiteX8483" fmla="*/ 3815955 w 13768337"/>
              <a:gd name="connsiteY8483" fmla="*/ 3788792 h 5071335"/>
              <a:gd name="connsiteX8484" fmla="*/ 3796956 w 13768337"/>
              <a:gd name="connsiteY8484" fmla="*/ 3793808 h 5071335"/>
              <a:gd name="connsiteX8485" fmla="*/ 3780736 w 13768337"/>
              <a:gd name="connsiteY8485" fmla="*/ 3778062 h 5071335"/>
              <a:gd name="connsiteX8486" fmla="*/ 3791859 w 13768337"/>
              <a:gd name="connsiteY8486" fmla="*/ 3792973 h 5071335"/>
              <a:gd name="connsiteX8487" fmla="*/ 3737178 w 13768337"/>
              <a:gd name="connsiteY8487" fmla="*/ 3797991 h 5071335"/>
              <a:gd name="connsiteX8488" fmla="*/ 3737178 w 13768337"/>
              <a:gd name="connsiteY8488" fmla="*/ 3814573 h 5071335"/>
              <a:gd name="connsiteX8489" fmla="*/ 3712618 w 13768337"/>
              <a:gd name="connsiteY8489" fmla="*/ 3820149 h 5071335"/>
              <a:gd name="connsiteX8490" fmla="*/ 3671376 w 13768337"/>
              <a:gd name="connsiteY8490" fmla="*/ 3803704 h 5071335"/>
              <a:gd name="connsiteX8491" fmla="*/ 3631061 w 13768337"/>
              <a:gd name="connsiteY8491" fmla="*/ 3776668 h 5071335"/>
              <a:gd name="connsiteX8492" fmla="*/ 3593989 w 13768337"/>
              <a:gd name="connsiteY8492" fmla="*/ 3792973 h 5071335"/>
              <a:gd name="connsiteX8493" fmla="*/ 3616232 w 13768337"/>
              <a:gd name="connsiteY8493" fmla="*/ 3766773 h 5071335"/>
              <a:gd name="connsiteX8494" fmla="*/ 3638938 w 13768337"/>
              <a:gd name="connsiteY8494" fmla="*/ 3770954 h 5071335"/>
              <a:gd name="connsiteX8495" fmla="*/ 3644905 w 13768337"/>
              <a:gd name="connsiteY8495" fmla="*/ 3755032 h 5071335"/>
              <a:gd name="connsiteX8496" fmla="*/ 3650885 w 13768337"/>
              <a:gd name="connsiteY8496" fmla="*/ 3751780 h 5071335"/>
              <a:gd name="connsiteX8497" fmla="*/ 3643251 w 13768337"/>
              <a:gd name="connsiteY8497" fmla="*/ 3745289 h 5071335"/>
              <a:gd name="connsiteX8498" fmla="*/ 3618422 w 13768337"/>
              <a:gd name="connsiteY8498" fmla="*/ 3741604 h 5071335"/>
              <a:gd name="connsiteX8499" fmla="*/ 3617032 w 13768337"/>
              <a:gd name="connsiteY8499" fmla="*/ 3722512 h 5071335"/>
              <a:gd name="connsiteX8500" fmla="*/ 3663834 w 13768337"/>
              <a:gd name="connsiteY8500" fmla="*/ 3727668 h 5071335"/>
              <a:gd name="connsiteX8501" fmla="*/ 3637885 w 13768337"/>
              <a:gd name="connsiteY8501" fmla="*/ 3720561 h 5071335"/>
              <a:gd name="connsiteX8502" fmla="*/ 3662908 w 13768337"/>
              <a:gd name="connsiteY8502" fmla="*/ 3718749 h 5071335"/>
              <a:gd name="connsiteX8503" fmla="*/ 3603130 w 13768337"/>
              <a:gd name="connsiteY8503" fmla="*/ 3704255 h 5071335"/>
              <a:gd name="connsiteX8504" fmla="*/ 3895069 w 13768337"/>
              <a:gd name="connsiteY8504" fmla="*/ 3670670 h 5071335"/>
              <a:gd name="connsiteX8505" fmla="*/ 3895775 w 13768337"/>
              <a:gd name="connsiteY8505" fmla="*/ 3671031 h 5071335"/>
              <a:gd name="connsiteX8506" fmla="*/ 3899829 w 13768337"/>
              <a:gd name="connsiteY8506" fmla="*/ 3668105 h 5071335"/>
              <a:gd name="connsiteX8507" fmla="*/ 3910024 w 13768337"/>
              <a:gd name="connsiteY8507" fmla="*/ 3669080 h 5071335"/>
              <a:gd name="connsiteX8508" fmla="*/ 3923463 w 13768337"/>
              <a:gd name="connsiteY8508" fmla="*/ 3683017 h 5071335"/>
              <a:gd name="connsiteX8509" fmla="*/ 3915392 w 13768337"/>
              <a:gd name="connsiteY8509" fmla="*/ 3681737 h 5071335"/>
              <a:gd name="connsiteX8510" fmla="*/ 3924725 w 13768337"/>
              <a:gd name="connsiteY8510" fmla="*/ 3687811 h 5071335"/>
              <a:gd name="connsiteX8511" fmla="*/ 3939554 w 13768337"/>
              <a:gd name="connsiteY8511" fmla="*/ 3671505 h 5071335"/>
              <a:gd name="connsiteX8512" fmla="*/ 3971065 w 13768337"/>
              <a:gd name="connsiteY8512" fmla="*/ 3684048 h 5071335"/>
              <a:gd name="connsiteX8513" fmla="*/ 3996552 w 13768337"/>
              <a:gd name="connsiteY8513" fmla="*/ 3652274 h 5071335"/>
              <a:gd name="connsiteX8514" fmla="*/ 4013698 w 13768337"/>
              <a:gd name="connsiteY8514" fmla="*/ 3664399 h 5071335"/>
              <a:gd name="connsiteX8515" fmla="*/ 4076321 w 13768337"/>
              <a:gd name="connsiteY8515" fmla="*/ 3644644 h 5071335"/>
              <a:gd name="connsiteX8516" fmla="*/ 4088860 w 13768337"/>
              <a:gd name="connsiteY8516" fmla="*/ 3638533 h 5071335"/>
              <a:gd name="connsiteX8517" fmla="*/ 4078235 w 13768337"/>
              <a:gd name="connsiteY8517" fmla="*/ 3637028 h 5071335"/>
              <a:gd name="connsiteX8518" fmla="*/ 4115307 w 13768337"/>
              <a:gd name="connsiteY8518" fmla="*/ 3620722 h 5071335"/>
              <a:gd name="connsiteX8519" fmla="*/ 4142184 w 13768337"/>
              <a:gd name="connsiteY8519" fmla="*/ 3631593 h 5071335"/>
              <a:gd name="connsiteX8520" fmla="*/ 4118915 w 13768337"/>
              <a:gd name="connsiteY8520" fmla="*/ 3640428 h 5071335"/>
              <a:gd name="connsiteX8521" fmla="*/ 4121437 w 13768337"/>
              <a:gd name="connsiteY8521" fmla="*/ 3640289 h 5071335"/>
              <a:gd name="connsiteX8522" fmla="*/ 4159666 w 13768337"/>
              <a:gd name="connsiteY8522" fmla="*/ 3630394 h 5071335"/>
              <a:gd name="connsiteX8523" fmla="*/ 4094328 w 13768337"/>
              <a:gd name="connsiteY8523" fmla="*/ 3628025 h 5071335"/>
              <a:gd name="connsiteX8524" fmla="*/ 4013698 w 13768337"/>
              <a:gd name="connsiteY8524" fmla="*/ 3620918 h 5071335"/>
              <a:gd name="connsiteX8525" fmla="*/ 4024355 w 13768337"/>
              <a:gd name="connsiteY8525" fmla="*/ 3598898 h 5071335"/>
              <a:gd name="connsiteX8526" fmla="*/ 4019721 w 13768337"/>
              <a:gd name="connsiteY8526" fmla="*/ 3584405 h 5071335"/>
              <a:gd name="connsiteX8527" fmla="*/ 3971529 w 13768337"/>
              <a:gd name="connsiteY8527" fmla="*/ 3605170 h 5071335"/>
              <a:gd name="connsiteX8528" fmla="*/ 3852899 w 13768337"/>
              <a:gd name="connsiteY8528" fmla="*/ 3581200 h 5071335"/>
              <a:gd name="connsiteX8529" fmla="*/ 3816291 w 13768337"/>
              <a:gd name="connsiteY8529" fmla="*/ 3594718 h 5071335"/>
              <a:gd name="connsiteX8530" fmla="*/ 3818262 w 13768337"/>
              <a:gd name="connsiteY8530" fmla="*/ 3589353 h 5071335"/>
              <a:gd name="connsiteX8531" fmla="*/ 3831517 w 13768337"/>
              <a:gd name="connsiteY8531" fmla="*/ 3587587 h 5071335"/>
              <a:gd name="connsiteX8532" fmla="*/ 3827193 w 13768337"/>
              <a:gd name="connsiteY8532" fmla="*/ 3586212 h 5071335"/>
              <a:gd name="connsiteX8533" fmla="*/ 3825171 w 13768337"/>
              <a:gd name="connsiteY8533" fmla="*/ 3584984 h 5071335"/>
              <a:gd name="connsiteX8534" fmla="*/ 3814589 w 13768337"/>
              <a:gd name="connsiteY8534" fmla="*/ 3581981 h 5071335"/>
              <a:gd name="connsiteX8535" fmla="*/ 3814565 w 13768337"/>
              <a:gd name="connsiteY8535" fmla="*/ 3581979 h 5071335"/>
              <a:gd name="connsiteX8536" fmla="*/ 3805297 w 13768337"/>
              <a:gd name="connsiteY8536" fmla="*/ 3599399 h 5071335"/>
              <a:gd name="connsiteX8537" fmla="*/ 3827076 w 13768337"/>
              <a:gd name="connsiteY8537" fmla="*/ 3626018 h 5071335"/>
              <a:gd name="connsiteX8538" fmla="*/ 3782128 w 13768337"/>
              <a:gd name="connsiteY8538" fmla="*/ 3614729 h 5071335"/>
              <a:gd name="connsiteX8539" fmla="*/ 3800663 w 13768337"/>
              <a:gd name="connsiteY8539" fmla="*/ 3603581 h 5071335"/>
              <a:gd name="connsiteX8540" fmla="*/ 3794582 w 13768337"/>
              <a:gd name="connsiteY8540" fmla="*/ 3589540 h 5071335"/>
              <a:gd name="connsiteX8541" fmla="*/ 3790608 w 13768337"/>
              <a:gd name="connsiteY8541" fmla="*/ 3588231 h 5071335"/>
              <a:gd name="connsiteX8542" fmla="*/ 3785498 w 13768337"/>
              <a:gd name="connsiteY8542" fmla="*/ 3600715 h 5071335"/>
              <a:gd name="connsiteX8543" fmla="*/ 3778396 w 13768337"/>
              <a:gd name="connsiteY8543" fmla="*/ 3601565 h 5071335"/>
              <a:gd name="connsiteX8544" fmla="*/ 3779347 w 13768337"/>
              <a:gd name="connsiteY8544" fmla="*/ 3620443 h 5071335"/>
              <a:gd name="connsiteX8545" fmla="*/ 3746910 w 13768337"/>
              <a:gd name="connsiteY8545" fmla="*/ 3620443 h 5071335"/>
              <a:gd name="connsiteX8546" fmla="*/ 3749863 w 13768337"/>
              <a:gd name="connsiteY8546" fmla="*/ 3605113 h 5071335"/>
              <a:gd name="connsiteX8547" fmla="*/ 3748748 w 13768337"/>
              <a:gd name="connsiteY8547" fmla="*/ 3601040 h 5071335"/>
              <a:gd name="connsiteX8548" fmla="*/ 3738904 w 13768337"/>
              <a:gd name="connsiteY8548" fmla="*/ 3602243 h 5071335"/>
              <a:gd name="connsiteX8549" fmla="*/ 3754196 w 13768337"/>
              <a:gd name="connsiteY8549" fmla="*/ 3590537 h 5071335"/>
              <a:gd name="connsiteX8550" fmla="*/ 3727197 w 13768337"/>
              <a:gd name="connsiteY8550" fmla="*/ 3583115 h 5071335"/>
              <a:gd name="connsiteX8551" fmla="*/ 3737178 w 13768337"/>
              <a:gd name="connsiteY8551" fmla="*/ 3588948 h 5071335"/>
              <a:gd name="connsiteX8552" fmla="*/ 3732544 w 13768337"/>
              <a:gd name="connsiteY8552" fmla="*/ 3620722 h 5071335"/>
              <a:gd name="connsiteX8553" fmla="*/ 3712618 w 13768337"/>
              <a:gd name="connsiteY8553" fmla="*/ 3588948 h 5071335"/>
              <a:gd name="connsiteX8554" fmla="*/ 3686668 w 13768337"/>
              <a:gd name="connsiteY8554" fmla="*/ 3596978 h 5071335"/>
              <a:gd name="connsiteX8555" fmla="*/ 3676530 w 13768337"/>
              <a:gd name="connsiteY8555" fmla="*/ 3596748 h 5071335"/>
              <a:gd name="connsiteX8556" fmla="*/ 3676810 w 13768337"/>
              <a:gd name="connsiteY8556" fmla="*/ 3602801 h 5071335"/>
              <a:gd name="connsiteX8557" fmla="*/ 3668701 w 13768337"/>
              <a:gd name="connsiteY8557" fmla="*/ 3597664 h 5071335"/>
              <a:gd name="connsiteX8558" fmla="*/ 3657937 w 13768337"/>
              <a:gd name="connsiteY8558" fmla="*/ 3599678 h 5071335"/>
              <a:gd name="connsiteX8559" fmla="*/ 3657376 w 13768337"/>
              <a:gd name="connsiteY8559" fmla="*/ 3597766 h 5071335"/>
              <a:gd name="connsiteX8560" fmla="*/ 3655957 w 13768337"/>
              <a:gd name="connsiteY8560" fmla="*/ 3604612 h 5071335"/>
              <a:gd name="connsiteX8561" fmla="*/ 3648051 w 13768337"/>
              <a:gd name="connsiteY8561" fmla="*/ 3601354 h 5071335"/>
              <a:gd name="connsiteX8562" fmla="*/ 3648206 w 13768337"/>
              <a:gd name="connsiteY8562" fmla="*/ 3601212 h 5071335"/>
              <a:gd name="connsiteX8563" fmla="*/ 3647676 w 13768337"/>
              <a:gd name="connsiteY8563" fmla="*/ 3601199 h 5071335"/>
              <a:gd name="connsiteX8564" fmla="*/ 3635985 w 13768337"/>
              <a:gd name="connsiteY8564" fmla="*/ 3596381 h 5071335"/>
              <a:gd name="connsiteX8565" fmla="*/ 3615817 w 13768337"/>
              <a:gd name="connsiteY8565" fmla="*/ 3600144 h 5071335"/>
              <a:gd name="connsiteX8566" fmla="*/ 3612240 w 13768337"/>
              <a:gd name="connsiteY8566" fmla="*/ 3602975 h 5071335"/>
              <a:gd name="connsiteX8567" fmla="*/ 3627447 w 13768337"/>
              <a:gd name="connsiteY8567" fmla="*/ 3600730 h 5071335"/>
              <a:gd name="connsiteX8568" fmla="*/ 3647676 w 13768337"/>
              <a:gd name="connsiteY8568" fmla="*/ 3601199 h 5071335"/>
              <a:gd name="connsiteX8569" fmla="*/ 3648051 w 13768337"/>
              <a:gd name="connsiteY8569" fmla="*/ 3601354 h 5071335"/>
              <a:gd name="connsiteX8570" fmla="*/ 3640133 w 13768337"/>
              <a:gd name="connsiteY8570" fmla="*/ 3608598 h 5071335"/>
              <a:gd name="connsiteX8571" fmla="*/ 3611135 w 13768337"/>
              <a:gd name="connsiteY8571" fmla="*/ 3623649 h 5071335"/>
              <a:gd name="connsiteX8572" fmla="*/ 3630134 w 13768337"/>
              <a:gd name="connsiteY8572" fmla="*/ 3623649 h 5071335"/>
              <a:gd name="connsiteX8573" fmla="*/ 3579161 w 13768337"/>
              <a:gd name="connsiteY8573" fmla="*/ 3618074 h 5071335"/>
              <a:gd name="connsiteX8574" fmla="*/ 3598218 w 13768337"/>
              <a:gd name="connsiteY8574" fmla="*/ 3606776 h 5071335"/>
              <a:gd name="connsiteX8575" fmla="*/ 3591314 w 13768337"/>
              <a:gd name="connsiteY8575" fmla="*/ 3601982 h 5071335"/>
              <a:gd name="connsiteX8576" fmla="*/ 3573937 w 13768337"/>
              <a:gd name="connsiteY8576" fmla="*/ 3603079 h 5071335"/>
              <a:gd name="connsiteX8577" fmla="*/ 3629978 w 13768337"/>
              <a:gd name="connsiteY8577" fmla="*/ 3589067 h 5071335"/>
              <a:gd name="connsiteX8578" fmla="*/ 3648103 w 13768337"/>
              <a:gd name="connsiteY8578" fmla="*/ 3582737 h 5071335"/>
              <a:gd name="connsiteX8579" fmla="*/ 3646858 w 13768337"/>
              <a:gd name="connsiteY8579" fmla="*/ 3575032 h 5071335"/>
              <a:gd name="connsiteX8580" fmla="*/ 3640875 w 13768337"/>
              <a:gd name="connsiteY8580" fmla="*/ 3570399 h 5071335"/>
              <a:gd name="connsiteX8581" fmla="*/ 3626126 w 13768337"/>
              <a:gd name="connsiteY8581" fmla="*/ 3566636 h 5071335"/>
              <a:gd name="connsiteX8582" fmla="*/ 3613514 w 13768337"/>
              <a:gd name="connsiteY8582" fmla="*/ 3568478 h 5071335"/>
              <a:gd name="connsiteX8583" fmla="*/ 3612525 w 13768337"/>
              <a:gd name="connsiteY8583" fmla="*/ 3570692 h 5071335"/>
              <a:gd name="connsiteX8584" fmla="*/ 3610697 w 13768337"/>
              <a:gd name="connsiteY8584" fmla="*/ 3569410 h 5071335"/>
              <a:gd name="connsiteX8585" fmla="*/ 3599886 w 13768337"/>
              <a:gd name="connsiteY8585" fmla="*/ 3576043 h 5071335"/>
              <a:gd name="connsiteX8586" fmla="*/ 3514621 w 13768337"/>
              <a:gd name="connsiteY8586" fmla="*/ 3549843 h 5071335"/>
              <a:gd name="connsiteX8587" fmla="*/ 3375141 w 13768337"/>
              <a:gd name="connsiteY8587" fmla="*/ 3557787 h 5071335"/>
              <a:gd name="connsiteX8588" fmla="*/ 3319533 w 13768337"/>
              <a:gd name="connsiteY8588" fmla="*/ 3548867 h 5071335"/>
              <a:gd name="connsiteX8589" fmla="*/ 3338533 w 13768337"/>
              <a:gd name="connsiteY8589" fmla="*/ 3566707 h 5071335"/>
              <a:gd name="connsiteX8590" fmla="*/ 3362628 w 13768337"/>
              <a:gd name="connsiteY8590" fmla="*/ 3554442 h 5071335"/>
              <a:gd name="connsiteX8591" fmla="*/ 3313509 w 13768337"/>
              <a:gd name="connsiteY8591" fmla="*/ 3559599 h 5071335"/>
              <a:gd name="connsiteX8592" fmla="*/ 3166613 w 13768337"/>
              <a:gd name="connsiteY8592" fmla="*/ 3544130 h 5071335"/>
              <a:gd name="connsiteX8593" fmla="*/ 3180051 w 13768337"/>
              <a:gd name="connsiteY8593" fmla="*/ 3556811 h 5071335"/>
              <a:gd name="connsiteX8594" fmla="*/ 3038717 w 13768337"/>
              <a:gd name="connsiteY8594" fmla="*/ 3566149 h 5071335"/>
              <a:gd name="connsiteX8595" fmla="*/ 2914527 w 13768337"/>
              <a:gd name="connsiteY8595" fmla="*/ 3568518 h 5071335"/>
              <a:gd name="connsiteX8596" fmla="*/ 2923795 w 13768337"/>
              <a:gd name="connsiteY8596" fmla="*/ 3572281 h 5071335"/>
              <a:gd name="connsiteX8597" fmla="*/ 2599882 w 13768337"/>
              <a:gd name="connsiteY8597" fmla="*/ 3604055 h 5071335"/>
              <a:gd name="connsiteX8598" fmla="*/ 2604980 w 13768337"/>
              <a:gd name="connsiteY8598" fmla="*/ 3583847 h 5071335"/>
              <a:gd name="connsiteX8599" fmla="*/ 2574396 w 13768337"/>
              <a:gd name="connsiteY8599" fmla="*/ 3601686 h 5071335"/>
              <a:gd name="connsiteX8600" fmla="*/ 2356137 w 13768337"/>
              <a:gd name="connsiteY8600" fmla="*/ 3618549 h 5071335"/>
              <a:gd name="connsiteX8601" fmla="*/ 2355211 w 13768337"/>
              <a:gd name="connsiteY8601" fmla="*/ 3608375 h 5071335"/>
              <a:gd name="connsiteX8602" fmla="*/ 2342235 w 13768337"/>
              <a:gd name="connsiteY8602" fmla="*/ 3605170 h 5071335"/>
              <a:gd name="connsiteX8603" fmla="*/ 2232411 w 13768337"/>
              <a:gd name="connsiteY8603" fmla="*/ 3631648 h 5071335"/>
              <a:gd name="connsiteX8604" fmla="*/ 2227315 w 13768337"/>
              <a:gd name="connsiteY8604" fmla="*/ 3611162 h 5071335"/>
              <a:gd name="connsiteX8605" fmla="*/ 2203217 w 13768337"/>
              <a:gd name="connsiteY8605" fmla="*/ 3614368 h 5071335"/>
              <a:gd name="connsiteX8606" fmla="*/ 2204607 w 13768337"/>
              <a:gd name="connsiteY8606" fmla="*/ 3633599 h 5071335"/>
              <a:gd name="connsiteX8607" fmla="*/ 2113318 w 13768337"/>
              <a:gd name="connsiteY8607" fmla="*/ 3622729 h 5071335"/>
              <a:gd name="connsiteX8608" fmla="*/ 2106369 w 13768337"/>
              <a:gd name="connsiteY8608" fmla="*/ 3604055 h 5071335"/>
              <a:gd name="connsiteX8609" fmla="*/ 2047980 w 13768337"/>
              <a:gd name="connsiteY8609" fmla="*/ 3610187 h 5071335"/>
              <a:gd name="connsiteX8610" fmla="*/ 2061882 w 13768337"/>
              <a:gd name="connsiteY8610" fmla="*/ 3590955 h 5071335"/>
              <a:gd name="connsiteX8611" fmla="*/ 2055858 w 13768337"/>
              <a:gd name="connsiteY8611" fmla="*/ 3587750 h 5071335"/>
              <a:gd name="connsiteX8612" fmla="*/ 2001641 w 13768337"/>
              <a:gd name="connsiteY8612" fmla="*/ 3580642 h 5071335"/>
              <a:gd name="connsiteX8613" fmla="*/ 1988203 w 13768337"/>
              <a:gd name="connsiteY8613" fmla="*/ 3595136 h 5071335"/>
              <a:gd name="connsiteX8614" fmla="*/ 1958082 w 13768337"/>
              <a:gd name="connsiteY8614" fmla="*/ 3575068 h 5071335"/>
              <a:gd name="connsiteX8615" fmla="*/ 1944179 w 13768337"/>
              <a:gd name="connsiteY8615" fmla="*/ 3576043 h 5071335"/>
              <a:gd name="connsiteX8616" fmla="*/ 1963643 w 13768337"/>
              <a:gd name="connsiteY8616" fmla="*/ 3583011 h 5071335"/>
              <a:gd name="connsiteX8617" fmla="*/ 1921937 w 13768337"/>
              <a:gd name="connsiteY8617" fmla="*/ 3611162 h 5071335"/>
              <a:gd name="connsiteX8618" fmla="*/ 1867720 w 13768337"/>
              <a:gd name="connsiteY8618" fmla="*/ 3619105 h 5071335"/>
              <a:gd name="connsiteX8619" fmla="*/ 1851965 w 13768337"/>
              <a:gd name="connsiteY8619" fmla="*/ 3589143 h 5071335"/>
              <a:gd name="connsiteX8620" fmla="*/ 1911742 w 13768337"/>
              <a:gd name="connsiteY8620" fmla="*/ 3583568 h 5071335"/>
              <a:gd name="connsiteX8621" fmla="*/ 1909425 w 13768337"/>
              <a:gd name="connsiteY8621" fmla="*/ 3583847 h 5071335"/>
              <a:gd name="connsiteX8622" fmla="*/ 1908036 w 13768337"/>
              <a:gd name="connsiteY8622" fmla="*/ 3578831 h 5071335"/>
              <a:gd name="connsiteX8623" fmla="*/ 1887646 w 13768337"/>
              <a:gd name="connsiteY8623" fmla="*/ 3569074 h 5071335"/>
              <a:gd name="connsiteX8624" fmla="*/ 1812576 w 13768337"/>
              <a:gd name="connsiteY8624" fmla="*/ 3575068 h 5071335"/>
              <a:gd name="connsiteX8625" fmla="*/ 1803309 w 13768337"/>
              <a:gd name="connsiteY8625" fmla="*/ 3590537 h 5071335"/>
              <a:gd name="connsiteX8626" fmla="*/ 1704141 w 13768337"/>
              <a:gd name="connsiteY8626" fmla="*/ 3590955 h 5071335"/>
              <a:gd name="connsiteX8627" fmla="*/ 1574855 w 13768337"/>
              <a:gd name="connsiteY8627" fmla="*/ 3548867 h 5071335"/>
              <a:gd name="connsiteX8628" fmla="*/ 1480786 w 13768337"/>
              <a:gd name="connsiteY8628" fmla="*/ 3548867 h 5071335"/>
              <a:gd name="connsiteX8629" fmla="*/ 1464104 w 13768337"/>
              <a:gd name="connsiteY8629" fmla="*/ 3565173 h 5071335"/>
              <a:gd name="connsiteX8630" fmla="*/ 1459470 w 13768337"/>
              <a:gd name="connsiteY8630" fmla="*/ 3550679 h 5071335"/>
              <a:gd name="connsiteX8631" fmla="*/ 1435836 w 13768337"/>
              <a:gd name="connsiteY8631" fmla="*/ 3562803 h 5071335"/>
              <a:gd name="connsiteX8632" fmla="*/ 1448348 w 13768337"/>
              <a:gd name="connsiteY8632" fmla="*/ 3568100 h 5071335"/>
              <a:gd name="connsiteX8633" fmla="*/ 1355206 w 13768337"/>
              <a:gd name="connsiteY8633" fmla="*/ 3577018 h 5071335"/>
              <a:gd name="connsiteX8634" fmla="*/ 1427496 w 13768337"/>
              <a:gd name="connsiteY8634" fmla="*/ 3569493 h 5071335"/>
              <a:gd name="connsiteX8635" fmla="*/ 1435374 w 13768337"/>
              <a:gd name="connsiteY8635" fmla="*/ 3558623 h 5071335"/>
              <a:gd name="connsiteX8636" fmla="*/ 1394131 w 13768337"/>
              <a:gd name="connsiteY8636" fmla="*/ 3552631 h 5071335"/>
              <a:gd name="connsiteX8637" fmla="*/ 1353353 w 13768337"/>
              <a:gd name="connsiteY8637" fmla="*/ 3532005 h 5071335"/>
              <a:gd name="connsiteX8638" fmla="*/ 1332037 w 13768337"/>
              <a:gd name="connsiteY8638" fmla="*/ 3559180 h 5071335"/>
              <a:gd name="connsiteX8639" fmla="*/ 1237503 w 13768337"/>
              <a:gd name="connsiteY8639" fmla="*/ 3525037 h 5071335"/>
              <a:gd name="connsiteX8640" fmla="*/ 1125362 w 13768337"/>
              <a:gd name="connsiteY8640" fmla="*/ 3526013 h 5071335"/>
              <a:gd name="connsiteX8641" fmla="*/ 1115168 w 13768337"/>
              <a:gd name="connsiteY8641" fmla="*/ 3503018 h 5071335"/>
              <a:gd name="connsiteX8642" fmla="*/ 1164288 w 13768337"/>
              <a:gd name="connsiteY8642" fmla="*/ 3497862 h 5071335"/>
              <a:gd name="connsiteX8643" fmla="*/ 1137874 w 13768337"/>
              <a:gd name="connsiteY8643" fmla="*/ 3480580 h 5071335"/>
              <a:gd name="connsiteX8644" fmla="*/ 1123046 w 13768337"/>
              <a:gd name="connsiteY8644" fmla="*/ 3491869 h 5071335"/>
              <a:gd name="connsiteX8645" fmla="*/ 1131387 w 13768337"/>
              <a:gd name="connsiteY8645" fmla="*/ 3466087 h 5071335"/>
              <a:gd name="connsiteX8646" fmla="*/ 1259747 w 13768337"/>
              <a:gd name="connsiteY8646" fmla="*/ 3427622 h 5071335"/>
              <a:gd name="connsiteX8647" fmla="*/ 1210163 w 13768337"/>
              <a:gd name="connsiteY8647" fmla="*/ 3428180 h 5071335"/>
              <a:gd name="connsiteX8648" fmla="*/ 1223602 w 13768337"/>
              <a:gd name="connsiteY8648" fmla="*/ 3442116 h 5071335"/>
              <a:gd name="connsiteX8649" fmla="*/ 1204602 w 13768337"/>
              <a:gd name="connsiteY8649" fmla="*/ 3448389 h 5071335"/>
              <a:gd name="connsiteX8650" fmla="*/ 1193945 w 13768337"/>
              <a:gd name="connsiteY8650" fmla="*/ 3420794 h 5071335"/>
              <a:gd name="connsiteX8651" fmla="*/ 1218041 w 13768337"/>
              <a:gd name="connsiteY8651" fmla="*/ 3417450 h 5071335"/>
              <a:gd name="connsiteX8652" fmla="*/ 1161971 w 13768337"/>
              <a:gd name="connsiteY8652" fmla="*/ 3403932 h 5071335"/>
              <a:gd name="connsiteX8653" fmla="*/ 1191628 w 13768337"/>
              <a:gd name="connsiteY8653" fmla="*/ 3395292 h 5071335"/>
              <a:gd name="connsiteX8654" fmla="*/ 1148069 w 13768337"/>
              <a:gd name="connsiteY8654" fmla="*/ 3380798 h 5071335"/>
              <a:gd name="connsiteX8655" fmla="*/ 1211553 w 13768337"/>
              <a:gd name="connsiteY8655" fmla="*/ 3357942 h 5071335"/>
              <a:gd name="connsiteX8656" fmla="*/ 1239821 w 13768337"/>
              <a:gd name="connsiteY8656" fmla="*/ 3351392 h 5071335"/>
              <a:gd name="connsiteX8657" fmla="*/ 1287087 w 13768337"/>
              <a:gd name="connsiteY8657" fmla="*/ 3321012 h 5071335"/>
              <a:gd name="connsiteX8658" fmla="*/ 1281063 w 13768337"/>
              <a:gd name="connsiteY8658" fmla="*/ 3336062 h 5071335"/>
              <a:gd name="connsiteX8659" fmla="*/ 1321378 w 13768337"/>
              <a:gd name="connsiteY8659" fmla="*/ 3288261 h 5071335"/>
              <a:gd name="connsiteX8660" fmla="*/ 1296819 w 13768337"/>
              <a:gd name="connsiteY8660" fmla="*/ 3285335 h 5071335"/>
              <a:gd name="connsiteX8661" fmla="*/ 1322305 w 13768337"/>
              <a:gd name="connsiteY8661" fmla="*/ 3252724 h 5071335"/>
              <a:gd name="connsiteX8662" fmla="*/ 1279210 w 13768337"/>
              <a:gd name="connsiteY8662" fmla="*/ 3240600 h 5071335"/>
              <a:gd name="connsiteX8663" fmla="*/ 1279210 w 13768337"/>
              <a:gd name="connsiteY8663" fmla="*/ 3256487 h 5071335"/>
              <a:gd name="connsiteX8664" fmla="*/ 1218505 w 13768337"/>
              <a:gd name="connsiteY8664" fmla="*/ 3245617 h 5071335"/>
              <a:gd name="connsiteX8665" fmla="*/ 1218505 w 13768337"/>
              <a:gd name="connsiteY8665" fmla="*/ 3229869 h 5071335"/>
              <a:gd name="connsiteX8666" fmla="*/ 1333890 w 13768337"/>
              <a:gd name="connsiteY8666" fmla="*/ 3234887 h 5071335"/>
              <a:gd name="connsiteX8667" fmla="*/ 1352889 w 13768337"/>
              <a:gd name="connsiteY8667" fmla="*/ 3204087 h 5071335"/>
              <a:gd name="connsiteX8668" fmla="*/ 1328793 w 13768337"/>
              <a:gd name="connsiteY8668" fmla="*/ 3204087 h 5071335"/>
              <a:gd name="connsiteX8669" fmla="*/ 1333890 w 13768337"/>
              <a:gd name="connsiteY8669" fmla="*/ 3214819 h 5071335"/>
              <a:gd name="connsiteX8670" fmla="*/ 1323695 w 13768337"/>
              <a:gd name="connsiteY8670" fmla="*/ 3219000 h 5071335"/>
              <a:gd name="connsiteX8671" fmla="*/ 1315818 w 13768337"/>
              <a:gd name="connsiteY8671" fmla="*/ 3219000 h 5071335"/>
              <a:gd name="connsiteX8672" fmla="*/ 1319061 w 13768337"/>
              <a:gd name="connsiteY8672" fmla="*/ 3198791 h 5071335"/>
              <a:gd name="connsiteX8673" fmla="*/ 1287551 w 13768337"/>
              <a:gd name="connsiteY8673" fmla="*/ 3198791 h 5071335"/>
              <a:gd name="connsiteX8674" fmla="*/ 1264844 w 13768337"/>
              <a:gd name="connsiteY8674" fmla="*/ 3214819 h 5071335"/>
              <a:gd name="connsiteX8675" fmla="*/ 1237503 w 13768337"/>
              <a:gd name="connsiteY8675" fmla="*/ 3188200 h 5071335"/>
              <a:gd name="connsiteX8676" fmla="*/ 1264844 w 13768337"/>
              <a:gd name="connsiteY8676" fmla="*/ 3188200 h 5071335"/>
              <a:gd name="connsiteX8677" fmla="*/ 1247699 w 13768337"/>
              <a:gd name="connsiteY8677" fmla="*/ 3170362 h 5071335"/>
              <a:gd name="connsiteX8678" fmla="*/ 1233333 w 13768337"/>
              <a:gd name="connsiteY8678" fmla="*/ 3170362 h 5071335"/>
              <a:gd name="connsiteX8679" fmla="*/ 1194872 w 13768337"/>
              <a:gd name="connsiteY8679" fmla="*/ 3170362 h 5071335"/>
              <a:gd name="connsiteX8680" fmla="*/ 1151775 w 13768337"/>
              <a:gd name="connsiteY8680" fmla="*/ 3173288 h 5071335"/>
              <a:gd name="connsiteX8681" fmla="*/ 1108680 w 13768337"/>
              <a:gd name="connsiteY8681" fmla="*/ 3182485 h 5071335"/>
              <a:gd name="connsiteX8682" fmla="*/ 1100803 w 13768337"/>
              <a:gd name="connsiteY8682" fmla="*/ 3171755 h 5071335"/>
              <a:gd name="connsiteX8683" fmla="*/ 1132313 w 13768337"/>
              <a:gd name="connsiteY8683" fmla="*/ 3166598 h 5071335"/>
              <a:gd name="connsiteX8684" fmla="*/ 1136947 w 13768337"/>
              <a:gd name="connsiteY8684" fmla="*/ 3160049 h 5071335"/>
              <a:gd name="connsiteX8685" fmla="*/ 1121192 w 13768337"/>
              <a:gd name="connsiteY8685" fmla="*/ 3147785 h 5071335"/>
              <a:gd name="connsiteX8686" fmla="*/ 1074853 w 13768337"/>
              <a:gd name="connsiteY8686" fmla="*/ 3169386 h 5071335"/>
              <a:gd name="connsiteX8687" fmla="*/ 1076707 w 13768337"/>
              <a:gd name="connsiteY8687" fmla="*/ 3157261 h 5071335"/>
              <a:gd name="connsiteX8688" fmla="*/ 1076707 w 13768337"/>
              <a:gd name="connsiteY8688" fmla="*/ 3155868 h 5071335"/>
              <a:gd name="connsiteX8689" fmla="*/ 1059098 w 13768337"/>
              <a:gd name="connsiteY8689" fmla="*/ 3161024 h 5071335"/>
              <a:gd name="connsiteX8690" fmla="*/ 1065585 w 13768337"/>
              <a:gd name="connsiteY8690" fmla="*/ 3147785 h 5071335"/>
              <a:gd name="connsiteX8691" fmla="*/ 1022489 w 13768337"/>
              <a:gd name="connsiteY8691" fmla="*/ 3146531 h 5071335"/>
              <a:gd name="connsiteX8692" fmla="*/ 1008124 w 13768337"/>
              <a:gd name="connsiteY8692" fmla="*/ 3151687 h 5071335"/>
              <a:gd name="connsiteX8693" fmla="*/ 1011367 w 13768337"/>
              <a:gd name="connsiteY8693" fmla="*/ 3146531 h 5071335"/>
              <a:gd name="connsiteX8694" fmla="*/ 998856 w 13768337"/>
              <a:gd name="connsiteY8694" fmla="*/ 3147785 h 5071335"/>
              <a:gd name="connsiteX8695" fmla="*/ 998856 w 13768337"/>
              <a:gd name="connsiteY8695" fmla="*/ 3151687 h 5071335"/>
              <a:gd name="connsiteX8696" fmla="*/ 994222 w 13768337"/>
              <a:gd name="connsiteY8696" fmla="*/ 3147785 h 5071335"/>
              <a:gd name="connsiteX8697" fmla="*/ 974759 w 13768337"/>
              <a:gd name="connsiteY8697" fmla="*/ 3149318 h 5071335"/>
              <a:gd name="connsiteX8698" fmla="*/ 1022489 w 13768337"/>
              <a:gd name="connsiteY8698" fmla="*/ 3209662 h 5071335"/>
              <a:gd name="connsiteX8699" fmla="*/ 998856 w 13768337"/>
              <a:gd name="connsiteY8699" fmla="*/ 3188200 h 5071335"/>
              <a:gd name="connsiteX8700" fmla="*/ 925177 w 13768337"/>
              <a:gd name="connsiteY8700" fmla="*/ 3198791 h 5071335"/>
              <a:gd name="connsiteX8701" fmla="*/ 888569 w 13768337"/>
              <a:gd name="connsiteY8701" fmla="*/ 3161024 h 5071335"/>
              <a:gd name="connsiteX8702" fmla="*/ 875593 w 13768337"/>
              <a:gd name="connsiteY8702" fmla="*/ 3171755 h 5071335"/>
              <a:gd name="connsiteX8703" fmla="*/ 897836 w 13768337"/>
              <a:gd name="connsiteY8703" fmla="*/ 3182485 h 5071335"/>
              <a:gd name="connsiteX8704" fmla="*/ 843620 w 13768337"/>
              <a:gd name="connsiteY8704" fmla="*/ 3204087 h 5071335"/>
              <a:gd name="connsiteX8705" fmla="*/ 778280 w 13768337"/>
              <a:gd name="connsiteY8705" fmla="*/ 3204087 h 5071335"/>
              <a:gd name="connsiteX8706" fmla="*/ 766232 w 13768337"/>
              <a:gd name="connsiteY8706" fmla="*/ 3190011 h 5071335"/>
              <a:gd name="connsiteX8707" fmla="*/ 756964 w 13768337"/>
              <a:gd name="connsiteY8707" fmla="*/ 3198513 h 5071335"/>
              <a:gd name="connsiteX8708" fmla="*/ 742598 w 13768337"/>
              <a:gd name="connsiteY8708" fmla="*/ 3168829 h 5071335"/>
              <a:gd name="connsiteX8709" fmla="*/ 752330 w 13768337"/>
              <a:gd name="connsiteY8709" fmla="*/ 3158237 h 5071335"/>
              <a:gd name="connsiteX8710" fmla="*/ 765769 w 13768337"/>
              <a:gd name="connsiteY8710" fmla="*/ 3173567 h 5071335"/>
              <a:gd name="connsiteX8711" fmla="*/ 765769 w 13768337"/>
              <a:gd name="connsiteY8711" fmla="*/ 3171755 h 5071335"/>
              <a:gd name="connsiteX8712" fmla="*/ 842693 w 13768337"/>
              <a:gd name="connsiteY8712" fmla="*/ 3166598 h 5071335"/>
              <a:gd name="connsiteX8713" fmla="*/ 800523 w 13768337"/>
              <a:gd name="connsiteY8713" fmla="*/ 3143604 h 5071335"/>
              <a:gd name="connsiteX8714" fmla="*/ 791718 w 13768337"/>
              <a:gd name="connsiteY8714" fmla="*/ 3143604 h 5071335"/>
              <a:gd name="connsiteX8715" fmla="*/ 795889 w 13768337"/>
              <a:gd name="connsiteY8715" fmla="*/ 3139842 h 5071335"/>
              <a:gd name="connsiteX8716" fmla="*/ 788012 w 13768337"/>
              <a:gd name="connsiteY8716" fmla="*/ 3135661 h 5071335"/>
              <a:gd name="connsiteX8717" fmla="*/ 835742 w 13768337"/>
              <a:gd name="connsiteY8717" fmla="*/ 3119355 h 5071335"/>
              <a:gd name="connsiteX8718" fmla="*/ 859837 w 13768337"/>
              <a:gd name="connsiteY8718" fmla="*/ 3118519 h 5071335"/>
              <a:gd name="connsiteX8719" fmla="*/ 856594 w 13768337"/>
              <a:gd name="connsiteY8719" fmla="*/ 3124930 h 5071335"/>
              <a:gd name="connsiteX8720" fmla="*/ 877446 w 13768337"/>
              <a:gd name="connsiteY8720" fmla="*/ 3131480 h 5071335"/>
              <a:gd name="connsiteX8721" fmla="*/ 969662 w 13768337"/>
              <a:gd name="connsiteY8721" fmla="*/ 3133012 h 5071335"/>
              <a:gd name="connsiteX8722" fmla="*/ 968272 w 13768337"/>
              <a:gd name="connsiteY8722" fmla="*/ 3131480 h 5071335"/>
              <a:gd name="connsiteX8723" fmla="*/ 966881 w 13768337"/>
              <a:gd name="connsiteY8723" fmla="*/ 3130087 h 5071335"/>
              <a:gd name="connsiteX8724" fmla="*/ 955761 w 13768337"/>
              <a:gd name="connsiteY8724" fmla="*/ 3127717 h 5071335"/>
              <a:gd name="connsiteX8725" fmla="*/ 982637 w 13768337"/>
              <a:gd name="connsiteY8725" fmla="*/ 3116986 h 5071335"/>
              <a:gd name="connsiteX8726" fmla="*/ 979394 w 13768337"/>
              <a:gd name="connsiteY8726" fmla="*/ 3130087 h 5071335"/>
              <a:gd name="connsiteX8727" fmla="*/ 1002099 w 13768337"/>
              <a:gd name="connsiteY8727" fmla="*/ 3126463 h 5071335"/>
              <a:gd name="connsiteX8728" fmla="*/ 1019245 w 13768337"/>
              <a:gd name="connsiteY8728" fmla="*/ 3116986 h 5071335"/>
              <a:gd name="connsiteX8729" fmla="*/ 1035000 w 13768337"/>
              <a:gd name="connsiteY8729" fmla="*/ 3122142 h 5071335"/>
              <a:gd name="connsiteX8730" fmla="*/ 1045195 w 13768337"/>
              <a:gd name="connsiteY8730" fmla="*/ 3124930 h 5071335"/>
              <a:gd name="connsiteX8731" fmla="*/ 1066975 w 13768337"/>
              <a:gd name="connsiteY8731" fmla="*/ 3127717 h 5071335"/>
              <a:gd name="connsiteX8732" fmla="*/ 1072072 w 13768337"/>
              <a:gd name="connsiteY8732" fmla="*/ 3119355 h 5071335"/>
              <a:gd name="connsiteX8733" fmla="*/ 1078096 w 13768337"/>
              <a:gd name="connsiteY8733" fmla="*/ 3127717 h 5071335"/>
              <a:gd name="connsiteX8734" fmla="*/ 1100803 w 13768337"/>
              <a:gd name="connsiteY8734" fmla="*/ 3124930 h 5071335"/>
              <a:gd name="connsiteX8735" fmla="*/ 1091071 w 13768337"/>
              <a:gd name="connsiteY8735" fmla="*/ 3119355 h 5071335"/>
              <a:gd name="connsiteX8736" fmla="*/ 1112851 w 13768337"/>
              <a:gd name="connsiteY8736" fmla="*/ 3115174 h 5071335"/>
              <a:gd name="connsiteX8737" fmla="*/ 1104046 w 13768337"/>
              <a:gd name="connsiteY8737" fmla="*/ 3124930 h 5071335"/>
              <a:gd name="connsiteX8738" fmla="*/ 1126289 w 13768337"/>
              <a:gd name="connsiteY8738" fmla="*/ 3120748 h 5071335"/>
              <a:gd name="connsiteX8739" fmla="*/ 1114242 w 13768337"/>
              <a:gd name="connsiteY8739" fmla="*/ 3114617 h 5071335"/>
              <a:gd name="connsiteX8740" fmla="*/ 1174019 w 13768337"/>
              <a:gd name="connsiteY8740" fmla="*/ 3109043 h 5071335"/>
              <a:gd name="connsiteX8741" fmla="*/ 1170775 w 13768337"/>
              <a:gd name="connsiteY8741" fmla="*/ 3111411 h 5071335"/>
              <a:gd name="connsiteX8742" fmla="*/ 1185604 w 13768337"/>
              <a:gd name="connsiteY8742" fmla="*/ 3111411 h 5071335"/>
              <a:gd name="connsiteX8743" fmla="*/ 1188384 w 13768337"/>
              <a:gd name="connsiteY8743" fmla="*/ 3116986 h 5071335"/>
              <a:gd name="connsiteX8744" fmla="*/ 1196725 w 13768337"/>
              <a:gd name="connsiteY8744" fmla="*/ 3119355 h 5071335"/>
              <a:gd name="connsiteX8745" fmla="*/ 1213870 w 13768337"/>
              <a:gd name="connsiteY8745" fmla="*/ 3126463 h 5071335"/>
              <a:gd name="connsiteX8746" fmla="*/ 1231943 w 13768337"/>
              <a:gd name="connsiteY8746" fmla="*/ 3126463 h 5071335"/>
              <a:gd name="connsiteX8747" fmla="*/ 1242601 w 13768337"/>
              <a:gd name="connsiteY8747" fmla="*/ 3109043 h 5071335"/>
              <a:gd name="connsiteX8748" fmla="*/ 1260210 w 13768337"/>
              <a:gd name="connsiteY8748" fmla="*/ 3119355 h 5071335"/>
              <a:gd name="connsiteX8749" fmla="*/ 1250478 w 13768337"/>
              <a:gd name="connsiteY8749" fmla="*/ 3133012 h 5071335"/>
              <a:gd name="connsiteX8750" fmla="*/ 1253723 w 13768337"/>
              <a:gd name="connsiteY8750" fmla="*/ 3126463 h 5071335"/>
              <a:gd name="connsiteX8751" fmla="*/ 1284306 w 13768337"/>
              <a:gd name="connsiteY8751" fmla="*/ 3135661 h 5071335"/>
              <a:gd name="connsiteX8752" fmla="*/ 1304696 w 13768337"/>
              <a:gd name="connsiteY8752" fmla="*/ 3134406 h 5071335"/>
              <a:gd name="connsiteX8753" fmla="*/ 1287551 w 13768337"/>
              <a:gd name="connsiteY8753" fmla="*/ 3124930 h 5071335"/>
              <a:gd name="connsiteX8754" fmla="*/ 1311183 w 13768337"/>
              <a:gd name="connsiteY8754" fmla="*/ 3114338 h 5071335"/>
              <a:gd name="connsiteX8755" fmla="*/ 1306550 w 13768337"/>
              <a:gd name="connsiteY8755" fmla="*/ 3134406 h 5071335"/>
              <a:gd name="connsiteX8756" fmla="*/ 1328793 w 13768337"/>
              <a:gd name="connsiteY8756" fmla="*/ 3135661 h 5071335"/>
              <a:gd name="connsiteX8757" fmla="*/ 1315818 w 13768337"/>
              <a:gd name="connsiteY8757" fmla="*/ 3114338 h 5071335"/>
              <a:gd name="connsiteX8758" fmla="*/ 1421008 w 13768337"/>
              <a:gd name="connsiteY8758" fmla="*/ 3124930 h 5071335"/>
              <a:gd name="connsiteX8759" fmla="*/ 1389498 w 13768337"/>
              <a:gd name="connsiteY8759" fmla="*/ 3114338 h 5071335"/>
              <a:gd name="connsiteX8760" fmla="*/ 1397375 w 13768337"/>
              <a:gd name="connsiteY8760" fmla="*/ 3104861 h 5071335"/>
              <a:gd name="connsiteX8761" fmla="*/ 1390887 w 13768337"/>
              <a:gd name="connsiteY8761" fmla="*/ 3104861 h 5071335"/>
              <a:gd name="connsiteX8762" fmla="*/ 1405252 w 13768337"/>
              <a:gd name="connsiteY8762" fmla="*/ 3094131 h 5071335"/>
              <a:gd name="connsiteX8763" fmla="*/ 1408497 w 13768337"/>
              <a:gd name="connsiteY8763" fmla="*/ 3079080 h 5071335"/>
              <a:gd name="connsiteX8764" fmla="*/ 1416374 w 13768337"/>
              <a:gd name="connsiteY8764" fmla="*/ 3083261 h 5071335"/>
              <a:gd name="connsiteX8765" fmla="*/ 1430739 w 13768337"/>
              <a:gd name="connsiteY8765" fmla="*/ 3083261 h 5071335"/>
              <a:gd name="connsiteX8766" fmla="*/ 1402009 w 13768337"/>
              <a:gd name="connsiteY8766" fmla="*/ 3061800 h 5071335"/>
              <a:gd name="connsiteX8767" fmla="*/ 1402009 w 13768337"/>
              <a:gd name="connsiteY8767" fmla="*/ 3088835 h 5071335"/>
              <a:gd name="connsiteX8768" fmla="*/ 1394131 w 13768337"/>
              <a:gd name="connsiteY8768" fmla="*/ 3061800 h 5071335"/>
              <a:gd name="connsiteX8769" fmla="*/ 1379766 w 13768337"/>
              <a:gd name="connsiteY8769" fmla="*/ 3067513 h 5071335"/>
              <a:gd name="connsiteX8770" fmla="*/ 1421008 w 13768337"/>
              <a:gd name="connsiteY8770" fmla="*/ 3056643 h 5071335"/>
              <a:gd name="connsiteX8771" fmla="*/ 1357523 w 13768337"/>
              <a:gd name="connsiteY8771" fmla="*/ 3041731 h 5071335"/>
              <a:gd name="connsiteX8772" fmla="*/ 1374669 w 13768337"/>
              <a:gd name="connsiteY8772" fmla="*/ 3051068 h 5071335"/>
              <a:gd name="connsiteX8773" fmla="*/ 1333890 w 13768337"/>
              <a:gd name="connsiteY8773" fmla="*/ 3067513 h 5071335"/>
              <a:gd name="connsiteX8774" fmla="*/ 1274575 w 13768337"/>
              <a:gd name="connsiteY8774" fmla="*/ 3061800 h 5071335"/>
              <a:gd name="connsiteX8775" fmla="*/ 1279210 w 13768337"/>
              <a:gd name="connsiteY8775" fmla="*/ 3045912 h 5071335"/>
              <a:gd name="connsiteX8776" fmla="*/ 1328793 w 13768337"/>
              <a:gd name="connsiteY8776" fmla="*/ 3051068 h 5071335"/>
              <a:gd name="connsiteX8777" fmla="*/ 1301915 w 13768337"/>
              <a:gd name="connsiteY8777" fmla="*/ 3014974 h 5071335"/>
              <a:gd name="connsiteX8778" fmla="*/ 1365401 w 13768337"/>
              <a:gd name="connsiteY8778" fmla="*/ 2998668 h 5071335"/>
              <a:gd name="connsiteX8779" fmla="*/ 1365401 w 13768337"/>
              <a:gd name="connsiteY8779" fmla="*/ 3014974 h 5071335"/>
              <a:gd name="connsiteX8780" fmla="*/ 1394131 w 13768337"/>
              <a:gd name="connsiteY8780" fmla="*/ 2998668 h 5071335"/>
              <a:gd name="connsiteX8781" fmla="*/ 1362157 w 13768337"/>
              <a:gd name="connsiteY8781" fmla="*/ 2984175 h 5071335"/>
              <a:gd name="connsiteX8782" fmla="*/ 1320452 w 13768337"/>
              <a:gd name="connsiteY8782" fmla="*/ 2993372 h 5071335"/>
              <a:gd name="connsiteX8783" fmla="*/ 1338523 w 13768337"/>
              <a:gd name="connsiteY8783" fmla="*/ 2973444 h 5071335"/>
              <a:gd name="connsiteX8784" fmla="*/ 1269478 w 13768337"/>
              <a:gd name="connsiteY8784" fmla="*/ 2935955 h 5071335"/>
              <a:gd name="connsiteX8785" fmla="*/ 1320452 w 13768337"/>
              <a:gd name="connsiteY8785" fmla="*/ 2921044 h 5071335"/>
              <a:gd name="connsiteX8786" fmla="*/ 1237503 w 13768337"/>
              <a:gd name="connsiteY8786" fmla="*/ 2905018 h 5071335"/>
              <a:gd name="connsiteX8787" fmla="*/ 1315818 w 13768337"/>
              <a:gd name="connsiteY8787" fmla="*/ 2894286 h 5071335"/>
              <a:gd name="connsiteX8788" fmla="*/ 1311183 w 13768337"/>
              <a:gd name="connsiteY8788" fmla="*/ 2935955 h 5071335"/>
              <a:gd name="connsiteX8789" fmla="*/ 1347792 w 13768337"/>
              <a:gd name="connsiteY8789" fmla="*/ 2926061 h 5071335"/>
              <a:gd name="connsiteX8790" fmla="*/ 1379766 w 13768337"/>
              <a:gd name="connsiteY8790" fmla="*/ 2956999 h 5071335"/>
              <a:gd name="connsiteX8791" fmla="*/ 1362157 w 13768337"/>
              <a:gd name="connsiteY8791" fmla="*/ 2973444 h 5071335"/>
              <a:gd name="connsiteX8792" fmla="*/ 1365401 w 13768337"/>
              <a:gd name="connsiteY8792" fmla="*/ 2984175 h 5071335"/>
              <a:gd name="connsiteX8793" fmla="*/ 1394131 w 13768337"/>
              <a:gd name="connsiteY8793" fmla="*/ 2951843 h 5071335"/>
              <a:gd name="connsiteX8794" fmla="*/ 1421008 w 13768337"/>
              <a:gd name="connsiteY8794" fmla="*/ 2946268 h 5071335"/>
              <a:gd name="connsiteX8795" fmla="*/ 1435836 w 13768337"/>
              <a:gd name="connsiteY8795" fmla="*/ 2967869 h 5071335"/>
              <a:gd name="connsiteX8796" fmla="*/ 1462714 w 13768337"/>
              <a:gd name="connsiteY8796" fmla="*/ 2921044 h 5071335"/>
              <a:gd name="connsiteX8797" fmla="*/ 1499322 w 13768337"/>
              <a:gd name="connsiteY8797" fmla="*/ 2941112 h 5071335"/>
              <a:gd name="connsiteX8798" fmla="*/ 1541028 w 13768337"/>
              <a:gd name="connsiteY8798" fmla="*/ 2962574 h 5071335"/>
              <a:gd name="connsiteX8799" fmla="*/ 1553539 w 13768337"/>
              <a:gd name="connsiteY8799" fmla="*/ 2926061 h 5071335"/>
              <a:gd name="connsiteX8800" fmla="*/ 1553539 w 13768337"/>
              <a:gd name="connsiteY8800" fmla="*/ 2941112 h 5071335"/>
              <a:gd name="connsiteX8801" fmla="*/ 1577172 w 13768337"/>
              <a:gd name="connsiteY8801" fmla="*/ 2951843 h 5071335"/>
              <a:gd name="connsiteX8802" fmla="*/ 1687923 w 13768337"/>
              <a:gd name="connsiteY8802" fmla="*/ 2936792 h 5071335"/>
              <a:gd name="connsiteX8803" fmla="*/ 1673558 w 13768337"/>
              <a:gd name="connsiteY8803" fmla="*/ 2951843 h 5071335"/>
              <a:gd name="connsiteX8804" fmla="*/ 1705069 w 13768337"/>
              <a:gd name="connsiteY8804" fmla="*/ 2962574 h 5071335"/>
              <a:gd name="connsiteX8805" fmla="*/ 1714799 w 13768337"/>
              <a:gd name="connsiteY8805" fmla="*/ 2951843 h 5071335"/>
              <a:gd name="connsiteX8806" fmla="*/ 1697190 w 13768337"/>
              <a:gd name="connsiteY8806" fmla="*/ 2936792 h 5071335"/>
              <a:gd name="connsiteX8807" fmla="*/ 1709703 w 13768337"/>
              <a:gd name="connsiteY8807" fmla="*/ 2941112 h 5071335"/>
              <a:gd name="connsiteX8808" fmla="*/ 1660582 w 13768337"/>
              <a:gd name="connsiteY8808" fmla="*/ 2905018 h 5071335"/>
              <a:gd name="connsiteX8809" fmla="*/ 1631852 w 13768337"/>
              <a:gd name="connsiteY8809" fmla="*/ 2921044 h 5071335"/>
              <a:gd name="connsiteX8810" fmla="*/ 1623975 w 13768337"/>
              <a:gd name="connsiteY8810" fmla="*/ 2905018 h 5071335"/>
              <a:gd name="connsiteX8811" fmla="*/ 1650852 w 13768337"/>
              <a:gd name="connsiteY8811" fmla="*/ 2899443 h 5071335"/>
              <a:gd name="connsiteX8812" fmla="*/ 1499322 w 13768337"/>
              <a:gd name="connsiteY8812" fmla="*/ 2877981 h 5071335"/>
              <a:gd name="connsiteX8813" fmla="*/ 1499322 w 13768337"/>
              <a:gd name="connsiteY8813" fmla="*/ 2863488 h 5071335"/>
              <a:gd name="connsiteX8814" fmla="*/ 1467811 w 13768337"/>
              <a:gd name="connsiteY8814" fmla="*/ 2883417 h 5071335"/>
              <a:gd name="connsiteX8815" fmla="*/ 1480322 w 13768337"/>
              <a:gd name="connsiteY8815" fmla="*/ 2894286 h 5071335"/>
              <a:gd name="connsiteX8816" fmla="*/ 1452983 w 13768337"/>
              <a:gd name="connsiteY8816" fmla="*/ 2899443 h 5071335"/>
              <a:gd name="connsiteX8817" fmla="*/ 1462714 w 13768337"/>
              <a:gd name="connsiteY8817" fmla="*/ 2888712 h 5071335"/>
              <a:gd name="connsiteX8818" fmla="*/ 1411740 w 13768337"/>
              <a:gd name="connsiteY8818" fmla="*/ 2863488 h 5071335"/>
              <a:gd name="connsiteX8819" fmla="*/ 1389498 w 13768337"/>
              <a:gd name="connsiteY8819" fmla="*/ 2852618 h 5071335"/>
              <a:gd name="connsiteX8820" fmla="*/ 1394131 w 13768337"/>
              <a:gd name="connsiteY8820" fmla="*/ 2825581 h 5071335"/>
              <a:gd name="connsiteX8821" fmla="*/ 1499784 w 13768337"/>
              <a:gd name="connsiteY8821" fmla="*/ 2813457 h 5071335"/>
              <a:gd name="connsiteX8822" fmla="*/ 1486809 w 13768337"/>
              <a:gd name="connsiteY8822" fmla="*/ 2803145 h 5071335"/>
              <a:gd name="connsiteX8823" fmla="*/ 1509517 w 13768337"/>
              <a:gd name="connsiteY8823" fmla="*/ 2797430 h 5071335"/>
              <a:gd name="connsiteX8824" fmla="*/ 1518784 w 13768337"/>
              <a:gd name="connsiteY8824" fmla="*/ 2773181 h 5071335"/>
              <a:gd name="connsiteX8825" fmla="*/ 1555392 w 13768337"/>
              <a:gd name="connsiteY8825" fmla="*/ 2773181 h 5071335"/>
              <a:gd name="connsiteX8826" fmla="*/ 1494688 w 13768337"/>
              <a:gd name="connsiteY8826" fmla="*/ 2768025 h 5071335"/>
              <a:gd name="connsiteX8827" fmla="*/ 1480322 w 13768337"/>
              <a:gd name="connsiteY8827" fmla="*/ 2742243 h 5071335"/>
              <a:gd name="connsiteX8828" fmla="*/ 1343157 w 13768337"/>
              <a:gd name="connsiteY8828" fmla="*/ 2768025 h 5071335"/>
              <a:gd name="connsiteX8829" fmla="*/ 1499322 w 13768337"/>
              <a:gd name="connsiteY8829" fmla="*/ 2773181 h 5071335"/>
              <a:gd name="connsiteX8830" fmla="*/ 1357523 w 13768337"/>
              <a:gd name="connsiteY8830" fmla="*/ 2814710 h 5071335"/>
              <a:gd name="connsiteX8831" fmla="*/ 1365401 w 13768337"/>
              <a:gd name="connsiteY8831" fmla="*/ 2820285 h 5071335"/>
              <a:gd name="connsiteX8832" fmla="*/ 1357523 w 13768337"/>
              <a:gd name="connsiteY8832" fmla="*/ 2831157 h 5071335"/>
              <a:gd name="connsiteX8833" fmla="*/ 1347792 w 13768337"/>
              <a:gd name="connsiteY8833" fmla="*/ 2831157 h 5071335"/>
              <a:gd name="connsiteX8834" fmla="*/ 1338523 w 13768337"/>
              <a:gd name="connsiteY8834" fmla="*/ 2805373 h 5071335"/>
              <a:gd name="connsiteX8835" fmla="*/ 1389498 w 13768337"/>
              <a:gd name="connsiteY8835" fmla="*/ 2794783 h 5071335"/>
              <a:gd name="connsiteX8836" fmla="*/ 1311183 w 13768337"/>
              <a:gd name="connsiteY8836" fmla="*/ 2778756 h 5071335"/>
              <a:gd name="connsiteX8837" fmla="*/ 1330646 w 13768337"/>
              <a:gd name="connsiteY8837" fmla="*/ 2757155 h 5071335"/>
              <a:gd name="connsiteX8838" fmla="*/ 1244455 w 13768337"/>
              <a:gd name="connsiteY8838" fmla="*/ 2754507 h 5071335"/>
              <a:gd name="connsiteX8839" fmla="*/ 1252333 w 13768337"/>
              <a:gd name="connsiteY8839" fmla="*/ 2762451 h 5071335"/>
              <a:gd name="connsiteX8840" fmla="*/ 1205993 w 13768337"/>
              <a:gd name="connsiteY8840" fmla="*/ 2778756 h 5071335"/>
              <a:gd name="connsiteX8841" fmla="*/ 1237503 w 13768337"/>
              <a:gd name="connsiteY8841" fmla="*/ 2757155 h 5071335"/>
              <a:gd name="connsiteX8842" fmla="*/ 1239821 w 13768337"/>
              <a:gd name="connsiteY8842" fmla="*/ 2754507 h 5071335"/>
              <a:gd name="connsiteX8843" fmla="*/ 1059098 w 13768337"/>
              <a:gd name="connsiteY8843" fmla="*/ 2752138 h 5071335"/>
              <a:gd name="connsiteX8844" fmla="*/ 1196725 w 13768337"/>
              <a:gd name="connsiteY8844" fmla="*/ 2731930 h 5071335"/>
              <a:gd name="connsiteX8845" fmla="*/ 1223139 w 13768337"/>
              <a:gd name="connsiteY8845" fmla="*/ 2726356 h 5071335"/>
              <a:gd name="connsiteX8846" fmla="*/ 1233333 w 13768337"/>
              <a:gd name="connsiteY8846" fmla="*/ 2710329 h 5071335"/>
              <a:gd name="connsiteX8847" fmla="*/ 1140655 w 13768337"/>
              <a:gd name="connsiteY8847" fmla="*/ 2673538 h 5071335"/>
              <a:gd name="connsiteX8848" fmla="*/ 1143898 w 13768337"/>
              <a:gd name="connsiteY8848" fmla="*/ 2677719 h 5071335"/>
              <a:gd name="connsiteX8849" fmla="*/ 1153167 w 13768337"/>
              <a:gd name="connsiteY8849" fmla="*/ 2677719 h 5071335"/>
              <a:gd name="connsiteX8850" fmla="*/ 1172165 w 13768337"/>
              <a:gd name="connsiteY8850" fmla="*/ 2692212 h 5071335"/>
              <a:gd name="connsiteX8851" fmla="*/ 1201359 w 13768337"/>
              <a:gd name="connsiteY8851" fmla="*/ 2695418 h 5071335"/>
              <a:gd name="connsiteX8852" fmla="*/ 1205993 w 13768337"/>
              <a:gd name="connsiteY8852" fmla="*/ 2715625 h 5071335"/>
              <a:gd name="connsiteX8853" fmla="*/ 1150386 w 13768337"/>
              <a:gd name="connsiteY8853" fmla="*/ 2731930 h 5071335"/>
              <a:gd name="connsiteX8854" fmla="*/ 1085974 w 13768337"/>
              <a:gd name="connsiteY8854" fmla="*/ 2726356 h 5071335"/>
              <a:gd name="connsiteX8855" fmla="*/ 1085974 w 13768337"/>
              <a:gd name="connsiteY8855" fmla="*/ 2707681 h 5071335"/>
              <a:gd name="connsiteX8856" fmla="*/ 1071146 w 13768337"/>
              <a:gd name="connsiteY8856" fmla="*/ 2708518 h 5071335"/>
              <a:gd name="connsiteX8857" fmla="*/ 1066511 w 13768337"/>
              <a:gd name="connsiteY8857" fmla="*/ 2698206 h 5071335"/>
              <a:gd name="connsiteX8858" fmla="*/ 1103583 w 13768337"/>
              <a:gd name="connsiteY8858" fmla="*/ 2689844 h 5071335"/>
              <a:gd name="connsiteX8859" fmla="*/ 1085974 w 13768337"/>
              <a:gd name="connsiteY8859" fmla="*/ 2668800 h 5071335"/>
              <a:gd name="connsiteX8860" fmla="*/ 1066975 w 13768337"/>
              <a:gd name="connsiteY8860" fmla="*/ 2673816 h 5071335"/>
              <a:gd name="connsiteX8861" fmla="*/ 1050756 w 13768337"/>
              <a:gd name="connsiteY8861" fmla="*/ 2658070 h 5071335"/>
              <a:gd name="connsiteX8862" fmla="*/ 1061878 w 13768337"/>
              <a:gd name="connsiteY8862" fmla="*/ 2672981 h 5071335"/>
              <a:gd name="connsiteX8863" fmla="*/ 1007197 w 13768337"/>
              <a:gd name="connsiteY8863" fmla="*/ 2677999 h 5071335"/>
              <a:gd name="connsiteX8864" fmla="*/ 1007197 w 13768337"/>
              <a:gd name="connsiteY8864" fmla="*/ 2694581 h 5071335"/>
              <a:gd name="connsiteX8865" fmla="*/ 982637 w 13768337"/>
              <a:gd name="connsiteY8865" fmla="*/ 2700157 h 5071335"/>
              <a:gd name="connsiteX8866" fmla="*/ 941395 w 13768337"/>
              <a:gd name="connsiteY8866" fmla="*/ 2683712 h 5071335"/>
              <a:gd name="connsiteX8867" fmla="*/ 901080 w 13768337"/>
              <a:gd name="connsiteY8867" fmla="*/ 2656676 h 5071335"/>
              <a:gd name="connsiteX8868" fmla="*/ 864008 w 13768337"/>
              <a:gd name="connsiteY8868" fmla="*/ 2672981 h 5071335"/>
              <a:gd name="connsiteX8869" fmla="*/ 886251 w 13768337"/>
              <a:gd name="connsiteY8869" fmla="*/ 2646781 h 5071335"/>
              <a:gd name="connsiteX8870" fmla="*/ 908958 w 13768337"/>
              <a:gd name="connsiteY8870" fmla="*/ 2650962 h 5071335"/>
              <a:gd name="connsiteX8871" fmla="*/ 933054 w 13768337"/>
              <a:gd name="connsiteY8871" fmla="*/ 2625180 h 5071335"/>
              <a:gd name="connsiteX8872" fmla="*/ 923323 w 13768337"/>
              <a:gd name="connsiteY8872" fmla="*/ 2641625 h 5071335"/>
              <a:gd name="connsiteX8873" fmla="*/ 1002099 w 13768337"/>
              <a:gd name="connsiteY8873" fmla="*/ 2641625 h 5071335"/>
              <a:gd name="connsiteX8874" fmla="*/ 965028 w 13768337"/>
              <a:gd name="connsiteY8874" fmla="*/ 2650962 h 5071335"/>
              <a:gd name="connsiteX8875" fmla="*/ 1015075 w 13768337"/>
              <a:gd name="connsiteY8875" fmla="*/ 2646781 h 5071335"/>
              <a:gd name="connsiteX8876" fmla="*/ 1047976 w 13768337"/>
              <a:gd name="connsiteY8876" fmla="*/ 2654865 h 5071335"/>
              <a:gd name="connsiteX8877" fmla="*/ 1091071 w 13768337"/>
              <a:gd name="connsiteY8877" fmla="*/ 2673816 h 5071335"/>
              <a:gd name="connsiteX8878" fmla="*/ 1237503 w 13768337"/>
              <a:gd name="connsiteY8878" fmla="*/ 2610686 h 5071335"/>
              <a:gd name="connsiteX8879" fmla="*/ 1237503 w 13768337"/>
              <a:gd name="connsiteY8879" fmla="*/ 2627131 h 5071335"/>
              <a:gd name="connsiteX8880" fmla="*/ 1325548 w 13768337"/>
              <a:gd name="connsiteY8880" fmla="*/ 2627131 h 5071335"/>
              <a:gd name="connsiteX8881" fmla="*/ 1215262 w 13768337"/>
              <a:gd name="connsiteY8881" fmla="*/ 2652495 h 5071335"/>
              <a:gd name="connsiteX8882" fmla="*/ 1252333 w 13768337"/>
              <a:gd name="connsiteY8882" fmla="*/ 2690402 h 5071335"/>
              <a:gd name="connsiteX8883" fmla="*/ 1237503 w 13768337"/>
              <a:gd name="connsiteY8883" fmla="*/ 2721199 h 5071335"/>
              <a:gd name="connsiteX8884" fmla="*/ 1242601 w 13768337"/>
              <a:gd name="connsiteY8884" fmla="*/ 2737086 h 5071335"/>
              <a:gd name="connsiteX8885" fmla="*/ 1260210 w 13768337"/>
              <a:gd name="connsiteY8885" fmla="*/ 2726356 h 5071335"/>
              <a:gd name="connsiteX8886" fmla="*/ 1252333 w 13768337"/>
              <a:gd name="connsiteY8886" fmla="*/ 2715625 h 5071335"/>
              <a:gd name="connsiteX8887" fmla="*/ 1301915 w 13768337"/>
              <a:gd name="connsiteY8887" fmla="*/ 2704755 h 5071335"/>
              <a:gd name="connsiteX8888" fmla="*/ 1288941 w 13768337"/>
              <a:gd name="connsiteY8888" fmla="*/ 2684827 h 5071335"/>
              <a:gd name="connsiteX8889" fmla="*/ 1274575 w 13768337"/>
              <a:gd name="connsiteY8889" fmla="*/ 2699599 h 5071335"/>
              <a:gd name="connsiteX8890" fmla="*/ 1233333 w 13768337"/>
              <a:gd name="connsiteY8890" fmla="*/ 2663226 h 5071335"/>
              <a:gd name="connsiteX8891" fmla="*/ 1333890 w 13768337"/>
              <a:gd name="connsiteY8891" fmla="*/ 2663226 h 5071335"/>
              <a:gd name="connsiteX8892" fmla="*/ 1330646 w 13768337"/>
              <a:gd name="connsiteY8892" fmla="*/ 2647199 h 5071335"/>
              <a:gd name="connsiteX8893" fmla="*/ 1301915 w 13768337"/>
              <a:gd name="connsiteY8893" fmla="*/ 2652495 h 5071335"/>
              <a:gd name="connsiteX8894" fmla="*/ 1343157 w 13768337"/>
              <a:gd name="connsiteY8894" fmla="*/ 2641625 h 5071335"/>
              <a:gd name="connsiteX8895" fmla="*/ 1338523 w 13768337"/>
              <a:gd name="connsiteY8895" fmla="*/ 2610686 h 5071335"/>
              <a:gd name="connsiteX8896" fmla="*/ 1256966 w 13768337"/>
              <a:gd name="connsiteY8896" fmla="*/ 2594938 h 5071335"/>
              <a:gd name="connsiteX8897" fmla="*/ 1228236 w 13768337"/>
              <a:gd name="connsiteY8897" fmla="*/ 2600095 h 5071335"/>
              <a:gd name="connsiteX8898" fmla="*/ 1164288 w 13768337"/>
              <a:gd name="connsiteY8898" fmla="*/ 2616400 h 5071335"/>
              <a:gd name="connsiteX8899" fmla="*/ 1172165 w 13768337"/>
              <a:gd name="connsiteY8899" fmla="*/ 2597726 h 5071335"/>
              <a:gd name="connsiteX8900" fmla="*/ 1145288 w 13768337"/>
              <a:gd name="connsiteY8900" fmla="*/ 2597726 h 5071335"/>
              <a:gd name="connsiteX8901" fmla="*/ 1186531 w 13768337"/>
              <a:gd name="connsiteY8901" fmla="*/ 2586995 h 5071335"/>
              <a:gd name="connsiteX8902" fmla="*/ 1186531 w 13768337"/>
              <a:gd name="connsiteY8902" fmla="*/ 2588249 h 5071335"/>
              <a:gd name="connsiteX8903" fmla="*/ 1325548 w 13768337"/>
              <a:gd name="connsiteY8903" fmla="*/ 2605669 h 5071335"/>
              <a:gd name="connsiteX8904" fmla="*/ 1403862 w 13768337"/>
              <a:gd name="connsiteY8904" fmla="*/ 2610686 h 5071335"/>
              <a:gd name="connsiteX8905" fmla="*/ 1357523 w 13768337"/>
              <a:gd name="connsiteY8905" fmla="*/ 2610686 h 5071335"/>
              <a:gd name="connsiteX8906" fmla="*/ 1394131 w 13768337"/>
              <a:gd name="connsiteY8906" fmla="*/ 2621418 h 5071335"/>
              <a:gd name="connsiteX8907" fmla="*/ 1347792 w 13768337"/>
              <a:gd name="connsiteY8907" fmla="*/ 2632287 h 5071335"/>
              <a:gd name="connsiteX8908" fmla="*/ 1357523 w 13768337"/>
              <a:gd name="connsiteY8908" fmla="*/ 2652495 h 5071335"/>
              <a:gd name="connsiteX8909" fmla="*/ 1389498 w 13768337"/>
              <a:gd name="connsiteY8909" fmla="*/ 2638001 h 5071335"/>
              <a:gd name="connsiteX8910" fmla="*/ 1374669 w 13768337"/>
              <a:gd name="connsiteY8910" fmla="*/ 2658070 h 5071335"/>
              <a:gd name="connsiteX8911" fmla="*/ 1407106 w 13768337"/>
              <a:gd name="connsiteY8911" fmla="*/ 2679531 h 5071335"/>
              <a:gd name="connsiteX8912" fmla="*/ 1421008 w 13768337"/>
              <a:gd name="connsiteY8912" fmla="*/ 2652495 h 5071335"/>
              <a:gd name="connsiteX8913" fmla="*/ 1440470 w 13768337"/>
              <a:gd name="connsiteY8913" fmla="*/ 2658070 h 5071335"/>
              <a:gd name="connsiteX8914" fmla="*/ 1467811 w 13768337"/>
              <a:gd name="connsiteY8914" fmla="*/ 2668800 h 5071335"/>
              <a:gd name="connsiteX8915" fmla="*/ 1467811 w 13768337"/>
              <a:gd name="connsiteY8915" fmla="*/ 2690402 h 5071335"/>
              <a:gd name="connsiteX8916" fmla="*/ 1435836 w 13768337"/>
              <a:gd name="connsiteY8916" fmla="*/ 2673816 h 5071335"/>
              <a:gd name="connsiteX8917" fmla="*/ 1435836 w 13768337"/>
              <a:gd name="connsiteY8917" fmla="*/ 2704755 h 5071335"/>
              <a:gd name="connsiteX8918" fmla="*/ 1416374 w 13768337"/>
              <a:gd name="connsiteY8918" fmla="*/ 2704755 h 5071335"/>
              <a:gd name="connsiteX8919" fmla="*/ 1426105 w 13768337"/>
              <a:gd name="connsiteY8919" fmla="*/ 2690402 h 5071335"/>
              <a:gd name="connsiteX8920" fmla="*/ 1315818 w 13768337"/>
              <a:gd name="connsiteY8920" fmla="*/ 2715625 h 5071335"/>
              <a:gd name="connsiteX8921" fmla="*/ 1325548 w 13768337"/>
              <a:gd name="connsiteY8921" fmla="*/ 2704755 h 5071335"/>
              <a:gd name="connsiteX8922" fmla="*/ 1311183 w 13768337"/>
              <a:gd name="connsiteY8922" fmla="*/ 2715625 h 5071335"/>
              <a:gd name="connsiteX8923" fmla="*/ 1325548 w 13768337"/>
              <a:gd name="connsiteY8923" fmla="*/ 2731930 h 5071335"/>
              <a:gd name="connsiteX8924" fmla="*/ 1301915 w 13768337"/>
              <a:gd name="connsiteY8924" fmla="*/ 2737086 h 5071335"/>
              <a:gd name="connsiteX8925" fmla="*/ 1330646 w 13768337"/>
              <a:gd name="connsiteY8925" fmla="*/ 2737086 h 5071335"/>
              <a:gd name="connsiteX8926" fmla="*/ 1362157 w 13768337"/>
              <a:gd name="connsiteY8926" fmla="*/ 2726356 h 5071335"/>
              <a:gd name="connsiteX8927" fmla="*/ 1338523 w 13768337"/>
              <a:gd name="connsiteY8927" fmla="*/ 2737086 h 5071335"/>
              <a:gd name="connsiteX8928" fmla="*/ 1374669 w 13768337"/>
              <a:gd name="connsiteY8928" fmla="*/ 2742243 h 5071335"/>
              <a:gd name="connsiteX8929" fmla="*/ 1374669 w 13768337"/>
              <a:gd name="connsiteY8929" fmla="*/ 2710329 h 5071335"/>
              <a:gd name="connsiteX8930" fmla="*/ 1357523 w 13768337"/>
              <a:gd name="connsiteY8930" fmla="*/ 2715625 h 5071335"/>
              <a:gd name="connsiteX8931" fmla="*/ 1379766 w 13768337"/>
              <a:gd name="connsiteY8931" fmla="*/ 2699599 h 5071335"/>
              <a:gd name="connsiteX8932" fmla="*/ 1379766 w 13768337"/>
              <a:gd name="connsiteY8932" fmla="*/ 2726356 h 5071335"/>
              <a:gd name="connsiteX8933" fmla="*/ 1482177 w 13768337"/>
              <a:gd name="connsiteY8933" fmla="*/ 2704755 h 5071335"/>
              <a:gd name="connsiteX8934" fmla="*/ 1555392 w 13768337"/>
              <a:gd name="connsiteY8934" fmla="*/ 2747957 h 5071335"/>
              <a:gd name="connsiteX8935" fmla="*/ 1555392 w 13768337"/>
              <a:gd name="connsiteY8935" fmla="*/ 2726356 h 5071335"/>
              <a:gd name="connsiteX8936" fmla="*/ 1587366 w 13768337"/>
              <a:gd name="connsiteY8936" fmla="*/ 2758688 h 5071335"/>
              <a:gd name="connsiteX8937" fmla="*/ 1563270 w 13768337"/>
              <a:gd name="connsiteY8937" fmla="*/ 2758688 h 5071335"/>
              <a:gd name="connsiteX8938" fmla="*/ 1604512 w 13768337"/>
              <a:gd name="connsiteY8938" fmla="*/ 2789486 h 5071335"/>
              <a:gd name="connsiteX8939" fmla="*/ 1614244 w 13768337"/>
              <a:gd name="connsiteY8939" fmla="*/ 2758688 h 5071335"/>
              <a:gd name="connsiteX8940" fmla="*/ 1595244 w 13768337"/>
              <a:gd name="connsiteY8940" fmla="*/ 2742243 h 5071335"/>
              <a:gd name="connsiteX8941" fmla="*/ 1631852 w 13768337"/>
              <a:gd name="connsiteY8941" fmla="*/ 2747957 h 5071335"/>
              <a:gd name="connsiteX8942" fmla="*/ 1631852 w 13768337"/>
              <a:gd name="connsiteY8942" fmla="*/ 2762451 h 5071335"/>
              <a:gd name="connsiteX8943" fmla="*/ 1631852 w 13768337"/>
              <a:gd name="connsiteY8943" fmla="*/ 2773181 h 5071335"/>
              <a:gd name="connsiteX8944" fmla="*/ 1614244 w 13768337"/>
              <a:gd name="connsiteY8944" fmla="*/ 2778756 h 5071335"/>
              <a:gd name="connsiteX8945" fmla="*/ 1660582 w 13768337"/>
              <a:gd name="connsiteY8945" fmla="*/ 2778756 h 5071335"/>
              <a:gd name="connsiteX8946" fmla="*/ 1631852 w 13768337"/>
              <a:gd name="connsiteY8946" fmla="*/ 2762451 h 5071335"/>
              <a:gd name="connsiteX8947" fmla="*/ 1741677 w 13768337"/>
              <a:gd name="connsiteY8947" fmla="*/ 2761336 h 5071335"/>
              <a:gd name="connsiteX8948" fmla="*/ 1738897 w 13768337"/>
              <a:gd name="connsiteY8948" fmla="*/ 2752973 h 5071335"/>
              <a:gd name="connsiteX8949" fmla="*/ 1834355 w 13768337"/>
              <a:gd name="connsiteY8949" fmla="*/ 2752973 h 5071335"/>
              <a:gd name="connsiteX8950" fmla="*/ 1807479 w 13768337"/>
              <a:gd name="connsiteY8950" fmla="*/ 2731930 h 5071335"/>
              <a:gd name="connsiteX8951" fmla="*/ 1811648 w 13768337"/>
              <a:gd name="connsiteY8951" fmla="*/ 2723568 h 5071335"/>
              <a:gd name="connsiteX8952" fmla="*/ 1848721 w 13768337"/>
              <a:gd name="connsiteY8952" fmla="*/ 2726356 h 5071335"/>
              <a:gd name="connsiteX8953" fmla="*/ 1834355 w 13768337"/>
              <a:gd name="connsiteY8953" fmla="*/ 2731930 h 5071335"/>
              <a:gd name="connsiteX8954" fmla="*/ 1829721 w 13768337"/>
              <a:gd name="connsiteY8954" fmla="*/ 2737086 h 5071335"/>
              <a:gd name="connsiteX8955" fmla="*/ 1848721 w 13768337"/>
              <a:gd name="connsiteY8955" fmla="*/ 2752973 h 5071335"/>
              <a:gd name="connsiteX8956" fmla="*/ 1876061 w 13768337"/>
              <a:gd name="connsiteY8956" fmla="*/ 2737086 h 5071335"/>
              <a:gd name="connsiteX8957" fmla="*/ 1934912 w 13768337"/>
              <a:gd name="connsiteY8957" fmla="*/ 2747957 h 5071335"/>
              <a:gd name="connsiteX8958" fmla="*/ 1944179 w 13768337"/>
              <a:gd name="connsiteY8958" fmla="*/ 2763704 h 5071335"/>
              <a:gd name="connsiteX8959" fmla="*/ 1922401 w 13768337"/>
              <a:gd name="connsiteY8959" fmla="*/ 2769279 h 5071335"/>
              <a:gd name="connsiteX8960" fmla="*/ 1963643 w 13768337"/>
              <a:gd name="connsiteY8960" fmla="*/ 2774575 h 5071335"/>
              <a:gd name="connsiteX8961" fmla="*/ 2105904 w 13768337"/>
              <a:gd name="connsiteY8961" fmla="*/ 2796037 h 5071335"/>
              <a:gd name="connsiteX8962" fmla="*/ 2086443 w 13768337"/>
              <a:gd name="connsiteY8962" fmla="*/ 2769279 h 5071335"/>
              <a:gd name="connsiteX8963" fmla="*/ 2132783 w 13768337"/>
              <a:gd name="connsiteY8963" fmla="*/ 2790880 h 5071335"/>
              <a:gd name="connsiteX8964" fmla="*/ 2117952 w 13768337"/>
              <a:gd name="connsiteY8964" fmla="*/ 2803980 h 5071335"/>
              <a:gd name="connsiteX8965" fmla="*/ 2118879 w 13768337"/>
              <a:gd name="connsiteY8965" fmla="*/ 2803980 h 5071335"/>
              <a:gd name="connsiteX8966" fmla="*/ 2117026 w 13768337"/>
              <a:gd name="connsiteY8966" fmla="*/ 2811367 h 5071335"/>
              <a:gd name="connsiteX8967" fmla="*/ 2118416 w 13768337"/>
              <a:gd name="connsiteY8967" fmla="*/ 2816105 h 5071335"/>
              <a:gd name="connsiteX8968" fmla="*/ 2116563 w 13768337"/>
              <a:gd name="connsiteY8968" fmla="*/ 2814710 h 5071335"/>
              <a:gd name="connsiteX8969" fmla="*/ 2118879 w 13768337"/>
              <a:gd name="connsiteY8969" fmla="*/ 2822654 h 5071335"/>
              <a:gd name="connsiteX8970" fmla="*/ 2113318 w 13768337"/>
              <a:gd name="connsiteY8970" fmla="*/ 2828787 h 5071335"/>
              <a:gd name="connsiteX8971" fmla="*/ 2104514 w 13768337"/>
              <a:gd name="connsiteY8971" fmla="*/ 2828787 h 5071335"/>
              <a:gd name="connsiteX8972" fmla="*/ 2105904 w 13768337"/>
              <a:gd name="connsiteY8972" fmla="*/ 2810530 h 5071335"/>
              <a:gd name="connsiteX8973" fmla="*/ 2095710 w 13768337"/>
              <a:gd name="connsiteY8973" fmla="*/ 2821818 h 5071335"/>
              <a:gd name="connsiteX8974" fmla="*/ 2068833 w 13768337"/>
              <a:gd name="connsiteY8974" fmla="*/ 2826836 h 5071335"/>
              <a:gd name="connsiteX8975" fmla="*/ 2078564 w 13768337"/>
              <a:gd name="connsiteY8975" fmla="*/ 2805373 h 5071335"/>
              <a:gd name="connsiteX8976" fmla="*/ 2054931 w 13768337"/>
              <a:gd name="connsiteY8976" fmla="*/ 2796037 h 5071335"/>
              <a:gd name="connsiteX8977" fmla="*/ 2068833 w 13768337"/>
              <a:gd name="connsiteY8977" fmla="*/ 2811088 h 5071335"/>
              <a:gd name="connsiteX8978" fmla="*/ 2032224 w 13768337"/>
              <a:gd name="connsiteY8978" fmla="*/ 2821818 h 5071335"/>
              <a:gd name="connsiteX8979" fmla="*/ 1902937 w 13768337"/>
              <a:gd name="connsiteY8979" fmla="*/ 2789486 h 5071335"/>
              <a:gd name="connsiteX8980" fmla="*/ 1927034 w 13768337"/>
              <a:gd name="connsiteY8980" fmla="*/ 2805373 h 5071335"/>
              <a:gd name="connsiteX8981" fmla="*/ 1876061 w 13768337"/>
              <a:gd name="connsiteY8981" fmla="*/ 2832411 h 5071335"/>
              <a:gd name="connsiteX8982" fmla="*/ 1891817 w 13768337"/>
              <a:gd name="connsiteY8982" fmla="*/ 2842862 h 5071335"/>
              <a:gd name="connsiteX8983" fmla="*/ 1898305 w 13768337"/>
              <a:gd name="connsiteY8983" fmla="*/ 2841887 h 5071335"/>
              <a:gd name="connsiteX8984" fmla="*/ 1971520 w 13768337"/>
              <a:gd name="connsiteY8984" fmla="*/ 2811088 h 5071335"/>
              <a:gd name="connsiteX8985" fmla="*/ 1981251 w 13768337"/>
              <a:gd name="connsiteY8985" fmla="*/ 2832411 h 5071335"/>
              <a:gd name="connsiteX8986" fmla="*/ 1979397 w 13768337"/>
              <a:gd name="connsiteY8986" fmla="*/ 2835338 h 5071335"/>
              <a:gd name="connsiteX8987" fmla="*/ 2173097 w 13768337"/>
              <a:gd name="connsiteY8987" fmla="*/ 2829762 h 5071335"/>
              <a:gd name="connsiteX8988" fmla="*/ 2173097 w 13768337"/>
              <a:gd name="connsiteY8988" fmla="*/ 2815826 h 5071335"/>
              <a:gd name="connsiteX8989" fmla="*/ 2160122 w 13768337"/>
              <a:gd name="connsiteY8989" fmla="*/ 2796037 h 5071335"/>
              <a:gd name="connsiteX8990" fmla="*/ 2172634 w 13768337"/>
              <a:gd name="connsiteY8990" fmla="*/ 2811088 h 5071335"/>
              <a:gd name="connsiteX8991" fmla="*/ 2177730 w 13768337"/>
              <a:gd name="connsiteY8991" fmla="*/ 2800217 h 5071335"/>
              <a:gd name="connsiteX8992" fmla="*/ 2183756 w 13768337"/>
              <a:gd name="connsiteY8992" fmla="*/ 2785305 h 5071335"/>
              <a:gd name="connsiteX8993" fmla="*/ 2142049 w 13768337"/>
              <a:gd name="connsiteY8993" fmla="*/ 2774575 h 5071335"/>
              <a:gd name="connsiteX8994" fmla="*/ 2188389 w 13768337"/>
              <a:gd name="connsiteY8994" fmla="*/ 2758688 h 5071335"/>
              <a:gd name="connsiteX8995" fmla="*/ 2179120 w 13768337"/>
              <a:gd name="connsiteY8995" fmla="*/ 2743498 h 5071335"/>
              <a:gd name="connsiteX8996" fmla="*/ 2152244 w 13768337"/>
              <a:gd name="connsiteY8996" fmla="*/ 2752973 h 5071335"/>
              <a:gd name="connsiteX8997" fmla="*/ 2127684 w 13768337"/>
              <a:gd name="connsiteY8997" fmla="*/ 2711444 h 5071335"/>
              <a:gd name="connsiteX8998" fmla="*/ 2161512 w 13768337"/>
              <a:gd name="connsiteY8998" fmla="*/ 2722175 h 5071335"/>
              <a:gd name="connsiteX8999" fmla="*/ 2100343 w 13768337"/>
              <a:gd name="connsiteY8999" fmla="*/ 2706149 h 5071335"/>
              <a:gd name="connsiteX9000" fmla="*/ 2105904 w 13768337"/>
              <a:gd name="connsiteY9000" fmla="*/ 2686081 h 5071335"/>
              <a:gd name="connsiteX9001" fmla="*/ 2091075 w 13768337"/>
              <a:gd name="connsiteY9001" fmla="*/ 2711444 h 5071335"/>
              <a:gd name="connsiteX9002" fmla="*/ 2059565 w 13768337"/>
              <a:gd name="connsiteY9002" fmla="*/ 2695418 h 5071335"/>
              <a:gd name="connsiteX9003" fmla="*/ 2047055 w 13768337"/>
              <a:gd name="connsiteY9003" fmla="*/ 2711444 h 5071335"/>
              <a:gd name="connsiteX9004" fmla="*/ 2059565 w 13768337"/>
              <a:gd name="connsiteY9004" fmla="*/ 2716879 h 5071335"/>
              <a:gd name="connsiteX9005" fmla="*/ 2032224 w 13768337"/>
              <a:gd name="connsiteY9005" fmla="*/ 2747957 h 5071335"/>
              <a:gd name="connsiteX9006" fmla="*/ 2036859 w 13768337"/>
              <a:gd name="connsiteY9006" fmla="*/ 2722175 h 5071335"/>
              <a:gd name="connsiteX9007" fmla="*/ 2009983 w 13768337"/>
              <a:gd name="connsiteY9007" fmla="*/ 2738480 h 5071335"/>
              <a:gd name="connsiteX9008" fmla="*/ 2009983 w 13768337"/>
              <a:gd name="connsiteY9008" fmla="*/ 2706149 h 5071335"/>
              <a:gd name="connsiteX9009" fmla="*/ 1968740 w 13768337"/>
              <a:gd name="connsiteY9009" fmla="*/ 2722175 h 5071335"/>
              <a:gd name="connsiteX9010" fmla="*/ 1944179 w 13768337"/>
              <a:gd name="connsiteY9010" fmla="*/ 2695418 h 5071335"/>
              <a:gd name="connsiteX9011" fmla="*/ 1981251 w 13768337"/>
              <a:gd name="connsiteY9011" fmla="*/ 2701132 h 5071335"/>
              <a:gd name="connsiteX9012" fmla="*/ 1973374 w 13768337"/>
              <a:gd name="connsiteY9012" fmla="*/ 2690402 h 5071335"/>
              <a:gd name="connsiteX9013" fmla="*/ 1981251 w 13768337"/>
              <a:gd name="connsiteY9013" fmla="*/ 2684827 h 5071335"/>
              <a:gd name="connsiteX9014" fmla="*/ 1949277 w 13768337"/>
              <a:gd name="connsiteY9014" fmla="*/ 2659323 h 5071335"/>
              <a:gd name="connsiteX9015" fmla="*/ 1917303 w 13768337"/>
              <a:gd name="connsiteY9015" fmla="*/ 2664620 h 5071335"/>
              <a:gd name="connsiteX9016" fmla="*/ 1922401 w 13768337"/>
              <a:gd name="connsiteY9016" fmla="*/ 2638001 h 5071335"/>
              <a:gd name="connsiteX9017" fmla="*/ 1899694 w 13768337"/>
              <a:gd name="connsiteY9017" fmla="*/ 2643018 h 5071335"/>
              <a:gd name="connsiteX9018" fmla="*/ 1949277 w 13768337"/>
              <a:gd name="connsiteY9018" fmla="*/ 2621418 h 5071335"/>
              <a:gd name="connsiteX9019" fmla="*/ 1953911 w 13768337"/>
              <a:gd name="connsiteY9019" fmla="*/ 2643018 h 5071335"/>
              <a:gd name="connsiteX9020" fmla="*/ 1973374 w 13768337"/>
              <a:gd name="connsiteY9020" fmla="*/ 2638001 h 5071335"/>
              <a:gd name="connsiteX9021" fmla="*/ 1959009 w 13768337"/>
              <a:gd name="connsiteY9021" fmla="*/ 2607063 h 5071335"/>
              <a:gd name="connsiteX9022" fmla="*/ 1908036 w 13768337"/>
              <a:gd name="connsiteY9022" fmla="*/ 2596192 h 5071335"/>
              <a:gd name="connsiteX9023" fmla="*/ 1912668 w 13768337"/>
              <a:gd name="connsiteY9023" fmla="*/ 2617794 h 5071335"/>
              <a:gd name="connsiteX9024" fmla="*/ 1865867 w 13768337"/>
              <a:gd name="connsiteY9024" fmla="*/ 2621418 h 5071335"/>
              <a:gd name="connsiteX9025" fmla="*/ 1885329 w 13768337"/>
              <a:gd name="connsiteY9025" fmla="*/ 2627131 h 5071335"/>
              <a:gd name="connsiteX9026" fmla="*/ 1883939 w 13768337"/>
              <a:gd name="connsiteY9026" fmla="*/ 2648592 h 5071335"/>
              <a:gd name="connsiteX9027" fmla="*/ 1902937 w 13768337"/>
              <a:gd name="connsiteY9027" fmla="*/ 2652495 h 5071335"/>
              <a:gd name="connsiteX9028" fmla="*/ 1871427 w 13768337"/>
              <a:gd name="connsiteY9028" fmla="*/ 2679531 h 5071335"/>
              <a:gd name="connsiteX9029" fmla="*/ 1844087 w 13768337"/>
              <a:gd name="connsiteY9029" fmla="*/ 2658070 h 5071335"/>
              <a:gd name="connsiteX9030" fmla="*/ 1857062 w 13768337"/>
              <a:gd name="connsiteY9030" fmla="*/ 2650125 h 5071335"/>
              <a:gd name="connsiteX9031" fmla="*/ 1793113 w 13768337"/>
              <a:gd name="connsiteY9031" fmla="*/ 2627131 h 5071335"/>
              <a:gd name="connsiteX9032" fmla="*/ 1714799 w 13768337"/>
              <a:gd name="connsiteY9032" fmla="*/ 2610686 h 5071335"/>
              <a:gd name="connsiteX9033" fmla="*/ 1650852 w 13768337"/>
              <a:gd name="connsiteY9033" fmla="*/ 2621418 h 5071335"/>
              <a:gd name="connsiteX9034" fmla="*/ 1692556 w 13768337"/>
              <a:gd name="connsiteY9034" fmla="*/ 2590618 h 5071335"/>
              <a:gd name="connsiteX9035" fmla="*/ 1687923 w 13768337"/>
              <a:gd name="connsiteY9035" fmla="*/ 2600095 h 5071335"/>
              <a:gd name="connsiteX9036" fmla="*/ 1733799 w 13768337"/>
              <a:gd name="connsiteY9036" fmla="*/ 2590618 h 5071335"/>
              <a:gd name="connsiteX9037" fmla="*/ 1729165 w 13768337"/>
              <a:gd name="connsiteY9037" fmla="*/ 2605669 h 5071335"/>
              <a:gd name="connsiteX9038" fmla="*/ 1738897 w 13768337"/>
              <a:gd name="connsiteY9038" fmla="*/ 2585462 h 5071335"/>
              <a:gd name="connsiteX9039" fmla="*/ 1760676 w 13768337"/>
              <a:gd name="connsiteY9039" fmla="*/ 2590618 h 5071335"/>
              <a:gd name="connsiteX9040" fmla="*/ 1760676 w 13768337"/>
              <a:gd name="connsiteY9040" fmla="*/ 2569157 h 5071335"/>
              <a:gd name="connsiteX9041" fmla="*/ 1775504 w 13768337"/>
              <a:gd name="connsiteY9041" fmla="*/ 2585462 h 5071335"/>
              <a:gd name="connsiteX9042" fmla="*/ 1793113 w 13768337"/>
              <a:gd name="connsiteY9042" fmla="*/ 2569157 h 5071335"/>
              <a:gd name="connsiteX9043" fmla="*/ 1789869 w 13768337"/>
              <a:gd name="connsiteY9043" fmla="*/ 2590618 h 5071335"/>
              <a:gd name="connsiteX9044" fmla="*/ 1807479 w 13768337"/>
              <a:gd name="connsiteY9044" fmla="*/ 2585462 h 5071335"/>
              <a:gd name="connsiteX9045" fmla="*/ 1780139 w 13768337"/>
              <a:gd name="connsiteY9045" fmla="*/ 2596192 h 5071335"/>
              <a:gd name="connsiteX9046" fmla="*/ 1831112 w 13768337"/>
              <a:gd name="connsiteY9046" fmla="*/ 2574870 h 5071335"/>
              <a:gd name="connsiteX9047" fmla="*/ 1834355 w 13768337"/>
              <a:gd name="connsiteY9047" fmla="*/ 2596192 h 5071335"/>
              <a:gd name="connsiteX9048" fmla="*/ 1868184 w 13768337"/>
              <a:gd name="connsiteY9048" fmla="*/ 2543792 h 5071335"/>
              <a:gd name="connsiteX9049" fmla="*/ 1838989 w 13768337"/>
              <a:gd name="connsiteY9049" fmla="*/ 2569157 h 5071335"/>
              <a:gd name="connsiteX9050" fmla="*/ 1802382 w 13768337"/>
              <a:gd name="connsiteY9050" fmla="*/ 2563861 h 5071335"/>
              <a:gd name="connsiteX9051" fmla="*/ 1834355 w 13768337"/>
              <a:gd name="connsiteY9051" fmla="*/ 2558286 h 5071335"/>
              <a:gd name="connsiteX9052" fmla="*/ 1848721 w 13768337"/>
              <a:gd name="connsiteY9052" fmla="*/ 2538357 h 5071335"/>
              <a:gd name="connsiteX9053" fmla="*/ 1794503 w 13768337"/>
              <a:gd name="connsiteY9053" fmla="*/ 2558286 h 5071335"/>
              <a:gd name="connsiteX9054" fmla="*/ 1766237 w 13768337"/>
              <a:gd name="connsiteY9054" fmla="*/ 2558286 h 5071335"/>
              <a:gd name="connsiteX9055" fmla="*/ 1760676 w 13768337"/>
              <a:gd name="connsiteY9055" fmla="*/ 2522331 h 5071335"/>
              <a:gd name="connsiteX9056" fmla="*/ 1760676 w 13768337"/>
              <a:gd name="connsiteY9056" fmla="*/ 2543792 h 5071335"/>
              <a:gd name="connsiteX9057" fmla="*/ 1738897 w 13768337"/>
              <a:gd name="connsiteY9057" fmla="*/ 2538357 h 5071335"/>
              <a:gd name="connsiteX9058" fmla="*/ 1743531 w 13768337"/>
              <a:gd name="connsiteY9058" fmla="*/ 2548113 h 5071335"/>
              <a:gd name="connsiteX9059" fmla="*/ 1748164 w 13768337"/>
              <a:gd name="connsiteY9059" fmla="*/ 2527488 h 5071335"/>
              <a:gd name="connsiteX9060" fmla="*/ 1748164 w 13768337"/>
              <a:gd name="connsiteY9060" fmla="*/ 2500730 h 5071335"/>
              <a:gd name="connsiteX9061" fmla="*/ 1733799 w 13768337"/>
              <a:gd name="connsiteY9061" fmla="*/ 2495713 h 5071335"/>
              <a:gd name="connsiteX9062" fmla="*/ 1752798 w 13768337"/>
              <a:gd name="connsiteY9062" fmla="*/ 2475506 h 5071335"/>
              <a:gd name="connsiteX9063" fmla="*/ 1712019 w 13768337"/>
              <a:gd name="connsiteY9063" fmla="*/ 2469931 h 5071335"/>
              <a:gd name="connsiteX9064" fmla="*/ 1821844 w 13768337"/>
              <a:gd name="connsiteY9064" fmla="*/ 2464776 h 5071335"/>
              <a:gd name="connsiteX9065" fmla="*/ 1821844 w 13768337"/>
              <a:gd name="connsiteY9065" fmla="*/ 2459201 h 5071335"/>
              <a:gd name="connsiteX9066" fmla="*/ 1936302 w 13768337"/>
              <a:gd name="connsiteY9066" fmla="*/ 2444707 h 5071335"/>
              <a:gd name="connsiteX9067" fmla="*/ 1922401 w 13768337"/>
              <a:gd name="connsiteY9067" fmla="*/ 2469931 h 5071335"/>
              <a:gd name="connsiteX9068" fmla="*/ 1904791 w 13768337"/>
              <a:gd name="connsiteY9068" fmla="*/ 2464776 h 5071335"/>
              <a:gd name="connsiteX9069" fmla="*/ 1889963 w 13768337"/>
              <a:gd name="connsiteY9069" fmla="*/ 2475506 h 5071335"/>
              <a:gd name="connsiteX9070" fmla="*/ 1927034 w 13768337"/>
              <a:gd name="connsiteY9070" fmla="*/ 2491532 h 5071335"/>
              <a:gd name="connsiteX9071" fmla="*/ 1917303 w 13768337"/>
              <a:gd name="connsiteY9071" fmla="*/ 2506444 h 5071335"/>
              <a:gd name="connsiteX9072" fmla="*/ 1946034 w 13768337"/>
              <a:gd name="connsiteY9072" fmla="*/ 2522331 h 5071335"/>
              <a:gd name="connsiteX9073" fmla="*/ 2009983 w 13768337"/>
              <a:gd name="connsiteY9073" fmla="*/ 2507281 h 5071335"/>
              <a:gd name="connsiteX9074" fmla="*/ 2041492 w 13768337"/>
              <a:gd name="connsiteY9074" fmla="*/ 2533062 h 5071335"/>
              <a:gd name="connsiteX9075" fmla="*/ 2051688 w 13768337"/>
              <a:gd name="connsiteY9075" fmla="*/ 2522331 h 5071335"/>
              <a:gd name="connsiteX9076" fmla="*/ 2027590 w 13768337"/>
              <a:gd name="connsiteY9076" fmla="*/ 2507281 h 5071335"/>
              <a:gd name="connsiteX9077" fmla="*/ 2078564 w 13768337"/>
              <a:gd name="connsiteY9077" fmla="*/ 2502263 h 5071335"/>
              <a:gd name="connsiteX9078" fmla="*/ 2055858 w 13768337"/>
              <a:gd name="connsiteY9078" fmla="*/ 2507281 h 5071335"/>
              <a:gd name="connsiteX9079" fmla="*/ 2060955 w 13768337"/>
              <a:gd name="connsiteY9079" fmla="*/ 2522331 h 5071335"/>
              <a:gd name="connsiteX9080" fmla="*/ 2092467 w 13768337"/>
              <a:gd name="connsiteY9080" fmla="*/ 2517036 h 5071335"/>
              <a:gd name="connsiteX9081" fmla="*/ 2078564 w 13768337"/>
              <a:gd name="connsiteY9081" fmla="*/ 2549088 h 5071335"/>
              <a:gd name="connsiteX9082" fmla="*/ 2004885 w 13768337"/>
              <a:gd name="connsiteY9082" fmla="*/ 2554663 h 5071335"/>
              <a:gd name="connsiteX9083" fmla="*/ 1973374 w 13768337"/>
              <a:gd name="connsiteY9083" fmla="*/ 2569157 h 5071335"/>
              <a:gd name="connsiteX9084" fmla="*/ 2000250 w 13768337"/>
              <a:gd name="connsiteY9084" fmla="*/ 2574870 h 5071335"/>
              <a:gd name="connsiteX9085" fmla="*/ 1963643 w 13768337"/>
              <a:gd name="connsiteY9085" fmla="*/ 2569157 h 5071335"/>
              <a:gd name="connsiteX9086" fmla="*/ 1949277 w 13768337"/>
              <a:gd name="connsiteY9086" fmla="*/ 2585462 h 5071335"/>
              <a:gd name="connsiteX9087" fmla="*/ 1982642 w 13768337"/>
              <a:gd name="connsiteY9087" fmla="*/ 2607063 h 5071335"/>
              <a:gd name="connsiteX9088" fmla="*/ 1968740 w 13768337"/>
              <a:gd name="connsiteY9088" fmla="*/ 2617794 h 5071335"/>
              <a:gd name="connsiteX9089" fmla="*/ 1978008 w 13768337"/>
              <a:gd name="connsiteY9089" fmla="*/ 2632287 h 5071335"/>
              <a:gd name="connsiteX9090" fmla="*/ 2004885 w 13768337"/>
              <a:gd name="connsiteY9090" fmla="*/ 2627131 h 5071335"/>
              <a:gd name="connsiteX9091" fmla="*/ 2004885 w 13768337"/>
              <a:gd name="connsiteY9091" fmla="*/ 2590618 h 5071335"/>
              <a:gd name="connsiteX9092" fmla="*/ 2022493 w 13768337"/>
              <a:gd name="connsiteY9092" fmla="*/ 2607063 h 5071335"/>
              <a:gd name="connsiteX9093" fmla="*/ 2014615 w 13768337"/>
              <a:gd name="connsiteY9093" fmla="*/ 2627131 h 5071335"/>
              <a:gd name="connsiteX9094" fmla="*/ 2055858 w 13768337"/>
              <a:gd name="connsiteY9094" fmla="*/ 2628524 h 5071335"/>
              <a:gd name="connsiteX9095" fmla="*/ 2027590 w 13768337"/>
              <a:gd name="connsiteY9095" fmla="*/ 2585462 h 5071335"/>
              <a:gd name="connsiteX9096" fmla="*/ 2038714 w 13768337"/>
              <a:gd name="connsiteY9096" fmla="*/ 2572780 h 5071335"/>
              <a:gd name="connsiteX9097" fmla="*/ 2029907 w 13768337"/>
              <a:gd name="connsiteY9097" fmla="*/ 2568321 h 5071335"/>
              <a:gd name="connsiteX9098" fmla="*/ 2046126 w 13768337"/>
              <a:gd name="connsiteY9098" fmla="*/ 2565952 h 5071335"/>
              <a:gd name="connsiteX9099" fmla="*/ 2048444 w 13768337"/>
              <a:gd name="connsiteY9099" fmla="*/ 2565952 h 5071335"/>
              <a:gd name="connsiteX9100" fmla="*/ 2054931 w 13768337"/>
              <a:gd name="connsiteY9100" fmla="*/ 2563582 h 5071335"/>
              <a:gd name="connsiteX9101" fmla="*/ 2053541 w 13768337"/>
              <a:gd name="connsiteY9101" fmla="*/ 2565952 h 5071335"/>
              <a:gd name="connsiteX9102" fmla="*/ 2064199 w 13768337"/>
              <a:gd name="connsiteY9102" fmla="*/ 2585462 h 5071335"/>
              <a:gd name="connsiteX9103" fmla="*/ 2092467 w 13768337"/>
              <a:gd name="connsiteY9103" fmla="*/ 2579888 h 5071335"/>
              <a:gd name="connsiteX9104" fmla="*/ 2083199 w 13768337"/>
              <a:gd name="connsiteY9104" fmla="*/ 2585462 h 5071335"/>
              <a:gd name="connsiteX9105" fmla="*/ 2110539 w 13768337"/>
              <a:gd name="connsiteY9105" fmla="*/ 2585462 h 5071335"/>
              <a:gd name="connsiteX9106" fmla="*/ 2092467 w 13768337"/>
              <a:gd name="connsiteY9106" fmla="*/ 2570411 h 5071335"/>
              <a:gd name="connsiteX9107" fmla="*/ 2142339 w 13768337"/>
              <a:gd name="connsiteY9107" fmla="*/ 2559158 h 5071335"/>
              <a:gd name="connsiteX9108" fmla="*/ 2162663 w 13768337"/>
              <a:gd name="connsiteY9108" fmla="*/ 2566074 h 5071335"/>
              <a:gd name="connsiteX9109" fmla="*/ 2151160 w 13768337"/>
              <a:gd name="connsiteY9109" fmla="*/ 2560358 h 5071335"/>
              <a:gd name="connsiteX9110" fmla="*/ 2200281 w 13768337"/>
              <a:gd name="connsiteY9110" fmla="*/ 2555201 h 5071335"/>
              <a:gd name="connsiteX9111" fmla="*/ 2173867 w 13768337"/>
              <a:gd name="connsiteY9111" fmla="*/ 2537920 h 5071335"/>
              <a:gd name="connsiteX9112" fmla="*/ 2159039 w 13768337"/>
              <a:gd name="connsiteY9112" fmla="*/ 2549209 h 5071335"/>
              <a:gd name="connsiteX9113" fmla="*/ 2167380 w 13768337"/>
              <a:gd name="connsiteY9113" fmla="*/ 2523427 h 5071335"/>
              <a:gd name="connsiteX9114" fmla="*/ 2295739 w 13768337"/>
              <a:gd name="connsiteY9114" fmla="*/ 2484962 h 5071335"/>
              <a:gd name="connsiteX9115" fmla="*/ 2246156 w 13768337"/>
              <a:gd name="connsiteY9115" fmla="*/ 2485520 h 5071335"/>
              <a:gd name="connsiteX9116" fmla="*/ 2259595 w 13768337"/>
              <a:gd name="connsiteY9116" fmla="*/ 2499456 h 5071335"/>
              <a:gd name="connsiteX9117" fmla="*/ 2240596 w 13768337"/>
              <a:gd name="connsiteY9117" fmla="*/ 2505729 h 5071335"/>
              <a:gd name="connsiteX9118" fmla="*/ 2229938 w 13768337"/>
              <a:gd name="connsiteY9118" fmla="*/ 2478134 h 5071335"/>
              <a:gd name="connsiteX9119" fmla="*/ 2254034 w 13768337"/>
              <a:gd name="connsiteY9119" fmla="*/ 2474790 h 5071335"/>
              <a:gd name="connsiteX9120" fmla="*/ 2246463 w 13768337"/>
              <a:gd name="connsiteY9120" fmla="*/ 2464434 h 5071335"/>
              <a:gd name="connsiteX9121" fmla="*/ 2234728 w 13768337"/>
              <a:gd name="connsiteY9121" fmla="*/ 2465194 h 5071335"/>
              <a:gd name="connsiteX9122" fmla="*/ 2207851 w 13768337"/>
              <a:gd name="connsiteY9122" fmla="*/ 2464776 h 5071335"/>
              <a:gd name="connsiteX9123" fmla="*/ 2208344 w 13768337"/>
              <a:gd name="connsiteY9123" fmla="*/ 2463975 h 5071335"/>
              <a:gd name="connsiteX9124" fmla="*/ 2197964 w 13768337"/>
              <a:gd name="connsiteY9124" fmla="*/ 2461272 h 5071335"/>
              <a:gd name="connsiteX9125" fmla="*/ 2199289 w 13768337"/>
              <a:gd name="connsiteY9125" fmla="*/ 2457640 h 5071335"/>
              <a:gd name="connsiteX9126" fmla="*/ 2194877 w 13768337"/>
              <a:gd name="connsiteY9126" fmla="*/ 2456273 h 5071335"/>
              <a:gd name="connsiteX9127" fmla="*/ 2165219 w 13768337"/>
              <a:gd name="connsiteY9127" fmla="*/ 2439133 h 5071335"/>
              <a:gd name="connsiteX9128" fmla="*/ 2224070 w 13768337"/>
              <a:gd name="connsiteY9128" fmla="*/ 2398857 h 5071335"/>
              <a:gd name="connsiteX9129" fmla="*/ 2200900 w 13768337"/>
              <a:gd name="connsiteY9129" fmla="*/ 2370705 h 5071335"/>
              <a:gd name="connsiteX9130" fmla="*/ 2172634 w 13768337"/>
              <a:gd name="connsiteY9130" fmla="*/ 2398439 h 5071335"/>
              <a:gd name="connsiteX9131" fmla="*/ 2170780 w 13768337"/>
              <a:gd name="connsiteY9131" fmla="*/ 2374469 h 5071335"/>
              <a:gd name="connsiteX9132" fmla="*/ 2081808 w 13768337"/>
              <a:gd name="connsiteY9132" fmla="*/ 2348686 h 5071335"/>
              <a:gd name="connsiteX9133" fmla="*/ 2184682 w 13768337"/>
              <a:gd name="connsiteY9133" fmla="*/ 2347850 h 5071335"/>
              <a:gd name="connsiteX9134" fmla="*/ 2185608 w 13768337"/>
              <a:gd name="connsiteY9134" fmla="*/ 2317888 h 5071335"/>
              <a:gd name="connsiteX9135" fmla="*/ 2143439 w 13768337"/>
              <a:gd name="connsiteY9135" fmla="*/ 2301861 h 5071335"/>
              <a:gd name="connsiteX9136" fmla="*/ 2182828 w 13768337"/>
              <a:gd name="connsiteY9136" fmla="*/ 2279563 h 5071335"/>
              <a:gd name="connsiteX9137" fmla="*/ 2264385 w 13768337"/>
              <a:gd name="connsiteY9137" fmla="*/ 2256569 h 5071335"/>
              <a:gd name="connsiteX9138" fmla="*/ 2276353 w 13768337"/>
              <a:gd name="connsiteY9138" fmla="*/ 2255626 h 5071335"/>
              <a:gd name="connsiteX9139" fmla="*/ 2273496 w 13768337"/>
              <a:gd name="connsiteY9139" fmla="*/ 2245540 h 5071335"/>
              <a:gd name="connsiteX9140" fmla="*/ 2300837 w 13768337"/>
              <a:gd name="connsiteY9140" fmla="*/ 2245540 h 5071335"/>
              <a:gd name="connsiteX9141" fmla="*/ 2283692 w 13768337"/>
              <a:gd name="connsiteY9141" fmla="*/ 2227702 h 5071335"/>
              <a:gd name="connsiteX9142" fmla="*/ 2269325 w 13768337"/>
              <a:gd name="connsiteY9142" fmla="*/ 2227702 h 5071335"/>
              <a:gd name="connsiteX9143" fmla="*/ 2230864 w 13768337"/>
              <a:gd name="connsiteY9143" fmla="*/ 2227702 h 5071335"/>
              <a:gd name="connsiteX9144" fmla="*/ 2187768 w 13768337"/>
              <a:gd name="connsiteY9144" fmla="*/ 2230628 h 5071335"/>
              <a:gd name="connsiteX9145" fmla="*/ 2144673 w 13768337"/>
              <a:gd name="connsiteY9145" fmla="*/ 2239825 h 5071335"/>
              <a:gd name="connsiteX9146" fmla="*/ 2136795 w 13768337"/>
              <a:gd name="connsiteY9146" fmla="*/ 2229095 h 5071335"/>
              <a:gd name="connsiteX9147" fmla="*/ 2168306 w 13768337"/>
              <a:gd name="connsiteY9147" fmla="*/ 2223938 h 5071335"/>
              <a:gd name="connsiteX9148" fmla="*/ 2172941 w 13768337"/>
              <a:gd name="connsiteY9148" fmla="*/ 2217389 h 5071335"/>
              <a:gd name="connsiteX9149" fmla="*/ 2157185 w 13768337"/>
              <a:gd name="connsiteY9149" fmla="*/ 2205125 h 5071335"/>
              <a:gd name="connsiteX9150" fmla="*/ 2110845 w 13768337"/>
              <a:gd name="connsiteY9150" fmla="*/ 2226726 h 5071335"/>
              <a:gd name="connsiteX9151" fmla="*/ 2112699 w 13768337"/>
              <a:gd name="connsiteY9151" fmla="*/ 2214601 h 5071335"/>
              <a:gd name="connsiteX9152" fmla="*/ 2112699 w 13768337"/>
              <a:gd name="connsiteY9152" fmla="*/ 2213208 h 5071335"/>
              <a:gd name="connsiteX9153" fmla="*/ 2095090 w 13768337"/>
              <a:gd name="connsiteY9153" fmla="*/ 2218364 h 5071335"/>
              <a:gd name="connsiteX9154" fmla="*/ 2101578 w 13768337"/>
              <a:gd name="connsiteY9154" fmla="*/ 2205125 h 5071335"/>
              <a:gd name="connsiteX9155" fmla="*/ 2058482 w 13768337"/>
              <a:gd name="connsiteY9155" fmla="*/ 2203871 h 5071335"/>
              <a:gd name="connsiteX9156" fmla="*/ 2044117 w 13768337"/>
              <a:gd name="connsiteY9156" fmla="*/ 2209027 h 5071335"/>
              <a:gd name="connsiteX9157" fmla="*/ 2047360 w 13768337"/>
              <a:gd name="connsiteY9157" fmla="*/ 2203871 h 5071335"/>
              <a:gd name="connsiteX9158" fmla="*/ 2034849 w 13768337"/>
              <a:gd name="connsiteY9158" fmla="*/ 2205125 h 5071335"/>
              <a:gd name="connsiteX9159" fmla="*/ 2034849 w 13768337"/>
              <a:gd name="connsiteY9159" fmla="*/ 2209027 h 5071335"/>
              <a:gd name="connsiteX9160" fmla="*/ 2030214 w 13768337"/>
              <a:gd name="connsiteY9160" fmla="*/ 2205125 h 5071335"/>
              <a:gd name="connsiteX9161" fmla="*/ 2010752 w 13768337"/>
              <a:gd name="connsiteY9161" fmla="*/ 2206658 h 5071335"/>
              <a:gd name="connsiteX9162" fmla="*/ 2058482 w 13768337"/>
              <a:gd name="connsiteY9162" fmla="*/ 2267002 h 5071335"/>
              <a:gd name="connsiteX9163" fmla="*/ 2034849 w 13768337"/>
              <a:gd name="connsiteY9163" fmla="*/ 2245540 h 5071335"/>
              <a:gd name="connsiteX9164" fmla="*/ 1961170 w 13768337"/>
              <a:gd name="connsiteY9164" fmla="*/ 2256131 h 5071335"/>
              <a:gd name="connsiteX9165" fmla="*/ 1924562 w 13768337"/>
              <a:gd name="connsiteY9165" fmla="*/ 2218364 h 5071335"/>
              <a:gd name="connsiteX9166" fmla="*/ 1911586 w 13768337"/>
              <a:gd name="connsiteY9166" fmla="*/ 2229095 h 5071335"/>
              <a:gd name="connsiteX9167" fmla="*/ 1933830 w 13768337"/>
              <a:gd name="connsiteY9167" fmla="*/ 2239825 h 5071335"/>
              <a:gd name="connsiteX9168" fmla="*/ 1879612 w 13768337"/>
              <a:gd name="connsiteY9168" fmla="*/ 2261427 h 5071335"/>
              <a:gd name="connsiteX9169" fmla="*/ 1814273 w 13768337"/>
              <a:gd name="connsiteY9169" fmla="*/ 2261427 h 5071335"/>
              <a:gd name="connsiteX9170" fmla="*/ 1802225 w 13768337"/>
              <a:gd name="connsiteY9170" fmla="*/ 2247351 h 5071335"/>
              <a:gd name="connsiteX9171" fmla="*/ 1792957 w 13768337"/>
              <a:gd name="connsiteY9171" fmla="*/ 2255853 h 5071335"/>
              <a:gd name="connsiteX9172" fmla="*/ 1778591 w 13768337"/>
              <a:gd name="connsiteY9172" fmla="*/ 2226169 h 5071335"/>
              <a:gd name="connsiteX9173" fmla="*/ 1788323 w 13768337"/>
              <a:gd name="connsiteY9173" fmla="*/ 2215577 h 5071335"/>
              <a:gd name="connsiteX9174" fmla="*/ 1801762 w 13768337"/>
              <a:gd name="connsiteY9174" fmla="*/ 2230907 h 5071335"/>
              <a:gd name="connsiteX9175" fmla="*/ 1801762 w 13768337"/>
              <a:gd name="connsiteY9175" fmla="*/ 2229095 h 5071335"/>
              <a:gd name="connsiteX9176" fmla="*/ 1878685 w 13768337"/>
              <a:gd name="connsiteY9176" fmla="*/ 2223938 h 5071335"/>
              <a:gd name="connsiteX9177" fmla="*/ 1836516 w 13768337"/>
              <a:gd name="connsiteY9177" fmla="*/ 2200944 h 5071335"/>
              <a:gd name="connsiteX9178" fmla="*/ 1827711 w 13768337"/>
              <a:gd name="connsiteY9178" fmla="*/ 2200944 h 5071335"/>
              <a:gd name="connsiteX9179" fmla="*/ 1831882 w 13768337"/>
              <a:gd name="connsiteY9179" fmla="*/ 2197182 h 5071335"/>
              <a:gd name="connsiteX9180" fmla="*/ 1824005 w 13768337"/>
              <a:gd name="connsiteY9180" fmla="*/ 2193001 h 5071335"/>
              <a:gd name="connsiteX9181" fmla="*/ 1871734 w 13768337"/>
              <a:gd name="connsiteY9181" fmla="*/ 2176695 h 5071335"/>
              <a:gd name="connsiteX9182" fmla="*/ 1895831 w 13768337"/>
              <a:gd name="connsiteY9182" fmla="*/ 2175859 h 5071335"/>
              <a:gd name="connsiteX9183" fmla="*/ 1892587 w 13768337"/>
              <a:gd name="connsiteY9183" fmla="*/ 2182270 h 5071335"/>
              <a:gd name="connsiteX9184" fmla="*/ 1913439 w 13768337"/>
              <a:gd name="connsiteY9184" fmla="*/ 2188820 h 5071335"/>
              <a:gd name="connsiteX9185" fmla="*/ 2005656 w 13768337"/>
              <a:gd name="connsiteY9185" fmla="*/ 2190352 h 5071335"/>
              <a:gd name="connsiteX9186" fmla="*/ 2004265 w 13768337"/>
              <a:gd name="connsiteY9186" fmla="*/ 2188820 h 5071335"/>
              <a:gd name="connsiteX9187" fmla="*/ 2002874 w 13768337"/>
              <a:gd name="connsiteY9187" fmla="*/ 2187427 h 5071335"/>
              <a:gd name="connsiteX9188" fmla="*/ 1991753 w 13768337"/>
              <a:gd name="connsiteY9188" fmla="*/ 2185057 h 5071335"/>
              <a:gd name="connsiteX9189" fmla="*/ 2018629 w 13768337"/>
              <a:gd name="connsiteY9189" fmla="*/ 2174326 h 5071335"/>
              <a:gd name="connsiteX9190" fmla="*/ 2015387 w 13768337"/>
              <a:gd name="connsiteY9190" fmla="*/ 2187427 h 5071335"/>
              <a:gd name="connsiteX9191" fmla="*/ 2038092 w 13768337"/>
              <a:gd name="connsiteY9191" fmla="*/ 2183803 h 5071335"/>
              <a:gd name="connsiteX9192" fmla="*/ 2055238 w 13768337"/>
              <a:gd name="connsiteY9192" fmla="*/ 2174326 h 5071335"/>
              <a:gd name="connsiteX9193" fmla="*/ 2070993 w 13768337"/>
              <a:gd name="connsiteY9193" fmla="*/ 2179482 h 5071335"/>
              <a:gd name="connsiteX9194" fmla="*/ 2081188 w 13768337"/>
              <a:gd name="connsiteY9194" fmla="*/ 2182270 h 5071335"/>
              <a:gd name="connsiteX9195" fmla="*/ 2102968 w 13768337"/>
              <a:gd name="connsiteY9195" fmla="*/ 2185057 h 5071335"/>
              <a:gd name="connsiteX9196" fmla="*/ 2108066 w 13768337"/>
              <a:gd name="connsiteY9196" fmla="*/ 2176695 h 5071335"/>
              <a:gd name="connsiteX9197" fmla="*/ 2114089 w 13768337"/>
              <a:gd name="connsiteY9197" fmla="*/ 2185057 h 5071335"/>
              <a:gd name="connsiteX9198" fmla="*/ 2136795 w 13768337"/>
              <a:gd name="connsiteY9198" fmla="*/ 2182270 h 5071335"/>
              <a:gd name="connsiteX9199" fmla="*/ 2127064 w 13768337"/>
              <a:gd name="connsiteY9199" fmla="*/ 2176695 h 5071335"/>
              <a:gd name="connsiteX9200" fmla="*/ 2148843 w 13768337"/>
              <a:gd name="connsiteY9200" fmla="*/ 2172514 h 5071335"/>
              <a:gd name="connsiteX9201" fmla="*/ 2140039 w 13768337"/>
              <a:gd name="connsiteY9201" fmla="*/ 2182270 h 5071335"/>
              <a:gd name="connsiteX9202" fmla="*/ 2162282 w 13768337"/>
              <a:gd name="connsiteY9202" fmla="*/ 2178088 h 5071335"/>
              <a:gd name="connsiteX9203" fmla="*/ 2150235 w 13768337"/>
              <a:gd name="connsiteY9203" fmla="*/ 2171957 h 5071335"/>
              <a:gd name="connsiteX9204" fmla="*/ 2210011 w 13768337"/>
              <a:gd name="connsiteY9204" fmla="*/ 2166383 h 5071335"/>
              <a:gd name="connsiteX9205" fmla="*/ 2206768 w 13768337"/>
              <a:gd name="connsiteY9205" fmla="*/ 2168751 h 5071335"/>
              <a:gd name="connsiteX9206" fmla="*/ 2221596 w 13768337"/>
              <a:gd name="connsiteY9206" fmla="*/ 2168751 h 5071335"/>
              <a:gd name="connsiteX9207" fmla="*/ 2224377 w 13768337"/>
              <a:gd name="connsiteY9207" fmla="*/ 2174326 h 5071335"/>
              <a:gd name="connsiteX9208" fmla="*/ 2232718 w 13768337"/>
              <a:gd name="connsiteY9208" fmla="*/ 2176695 h 5071335"/>
              <a:gd name="connsiteX9209" fmla="*/ 2249864 w 13768337"/>
              <a:gd name="connsiteY9209" fmla="*/ 2183803 h 5071335"/>
              <a:gd name="connsiteX9210" fmla="*/ 2267937 w 13768337"/>
              <a:gd name="connsiteY9210" fmla="*/ 2183803 h 5071335"/>
              <a:gd name="connsiteX9211" fmla="*/ 2278594 w 13768337"/>
              <a:gd name="connsiteY9211" fmla="*/ 2166383 h 5071335"/>
              <a:gd name="connsiteX9212" fmla="*/ 2296202 w 13768337"/>
              <a:gd name="connsiteY9212" fmla="*/ 2176695 h 5071335"/>
              <a:gd name="connsiteX9213" fmla="*/ 2286471 w 13768337"/>
              <a:gd name="connsiteY9213" fmla="*/ 2190352 h 5071335"/>
              <a:gd name="connsiteX9214" fmla="*/ 2289716 w 13768337"/>
              <a:gd name="connsiteY9214" fmla="*/ 2183803 h 5071335"/>
              <a:gd name="connsiteX9215" fmla="*/ 2320299 w 13768337"/>
              <a:gd name="connsiteY9215" fmla="*/ 2193001 h 5071335"/>
              <a:gd name="connsiteX9216" fmla="*/ 2340689 w 13768337"/>
              <a:gd name="connsiteY9216" fmla="*/ 2191746 h 5071335"/>
              <a:gd name="connsiteX9217" fmla="*/ 2323544 w 13768337"/>
              <a:gd name="connsiteY9217" fmla="*/ 2182270 h 5071335"/>
              <a:gd name="connsiteX9218" fmla="*/ 2347177 w 13768337"/>
              <a:gd name="connsiteY9218" fmla="*/ 2171678 h 5071335"/>
              <a:gd name="connsiteX9219" fmla="*/ 2342542 w 13768337"/>
              <a:gd name="connsiteY9219" fmla="*/ 2191746 h 5071335"/>
              <a:gd name="connsiteX9220" fmla="*/ 2364786 w 13768337"/>
              <a:gd name="connsiteY9220" fmla="*/ 2193001 h 5071335"/>
              <a:gd name="connsiteX9221" fmla="*/ 2351810 w 13768337"/>
              <a:gd name="connsiteY9221" fmla="*/ 2171678 h 5071335"/>
              <a:gd name="connsiteX9222" fmla="*/ 2457001 w 13768337"/>
              <a:gd name="connsiteY9222" fmla="*/ 2182270 h 5071335"/>
              <a:gd name="connsiteX9223" fmla="*/ 2425491 w 13768337"/>
              <a:gd name="connsiteY9223" fmla="*/ 2171678 h 5071335"/>
              <a:gd name="connsiteX9224" fmla="*/ 2433368 w 13768337"/>
              <a:gd name="connsiteY9224" fmla="*/ 2162201 h 5071335"/>
              <a:gd name="connsiteX9225" fmla="*/ 2426880 w 13768337"/>
              <a:gd name="connsiteY9225" fmla="*/ 2162201 h 5071335"/>
              <a:gd name="connsiteX9226" fmla="*/ 2441245 w 13768337"/>
              <a:gd name="connsiteY9226" fmla="*/ 2151471 h 5071335"/>
              <a:gd name="connsiteX9227" fmla="*/ 2444490 w 13768337"/>
              <a:gd name="connsiteY9227" fmla="*/ 2136420 h 5071335"/>
              <a:gd name="connsiteX9228" fmla="*/ 2452367 w 13768337"/>
              <a:gd name="connsiteY9228" fmla="*/ 2140601 h 5071335"/>
              <a:gd name="connsiteX9229" fmla="*/ 2466732 w 13768337"/>
              <a:gd name="connsiteY9229" fmla="*/ 2140601 h 5071335"/>
              <a:gd name="connsiteX9230" fmla="*/ 2438002 w 13768337"/>
              <a:gd name="connsiteY9230" fmla="*/ 2119139 h 5071335"/>
              <a:gd name="connsiteX9231" fmla="*/ 2438002 w 13768337"/>
              <a:gd name="connsiteY9231" fmla="*/ 2146175 h 5071335"/>
              <a:gd name="connsiteX9232" fmla="*/ 2430124 w 13768337"/>
              <a:gd name="connsiteY9232" fmla="*/ 2119139 h 5071335"/>
              <a:gd name="connsiteX9233" fmla="*/ 2415759 w 13768337"/>
              <a:gd name="connsiteY9233" fmla="*/ 2124853 h 5071335"/>
              <a:gd name="connsiteX9234" fmla="*/ 2457001 w 13768337"/>
              <a:gd name="connsiteY9234" fmla="*/ 2113983 h 5071335"/>
              <a:gd name="connsiteX9235" fmla="*/ 2393517 w 13768337"/>
              <a:gd name="connsiteY9235" fmla="*/ 2099071 h 5071335"/>
              <a:gd name="connsiteX9236" fmla="*/ 2410661 w 13768337"/>
              <a:gd name="connsiteY9236" fmla="*/ 2108408 h 5071335"/>
              <a:gd name="connsiteX9237" fmla="*/ 2369883 w 13768337"/>
              <a:gd name="connsiteY9237" fmla="*/ 2124853 h 5071335"/>
              <a:gd name="connsiteX9238" fmla="*/ 2310569 w 13768337"/>
              <a:gd name="connsiteY9238" fmla="*/ 2119139 h 5071335"/>
              <a:gd name="connsiteX9239" fmla="*/ 2315203 w 13768337"/>
              <a:gd name="connsiteY9239" fmla="*/ 2103252 h 5071335"/>
              <a:gd name="connsiteX9240" fmla="*/ 2364786 w 13768337"/>
              <a:gd name="connsiteY9240" fmla="*/ 2108408 h 5071335"/>
              <a:gd name="connsiteX9241" fmla="*/ 2337908 w 13768337"/>
              <a:gd name="connsiteY9241" fmla="*/ 2072314 h 5071335"/>
              <a:gd name="connsiteX9242" fmla="*/ 2401394 w 13768337"/>
              <a:gd name="connsiteY9242" fmla="*/ 2056008 h 5071335"/>
              <a:gd name="connsiteX9243" fmla="*/ 2401394 w 13768337"/>
              <a:gd name="connsiteY9243" fmla="*/ 2072314 h 5071335"/>
              <a:gd name="connsiteX9244" fmla="*/ 2430124 w 13768337"/>
              <a:gd name="connsiteY9244" fmla="*/ 2056008 h 5071335"/>
              <a:gd name="connsiteX9245" fmla="*/ 2398150 w 13768337"/>
              <a:gd name="connsiteY9245" fmla="*/ 2041515 h 5071335"/>
              <a:gd name="connsiteX9246" fmla="*/ 2356445 w 13768337"/>
              <a:gd name="connsiteY9246" fmla="*/ 2050712 h 5071335"/>
              <a:gd name="connsiteX9247" fmla="*/ 2374516 w 13768337"/>
              <a:gd name="connsiteY9247" fmla="*/ 2030784 h 5071335"/>
              <a:gd name="connsiteX9248" fmla="*/ 2305472 w 13768337"/>
              <a:gd name="connsiteY9248" fmla="*/ 1993296 h 5071335"/>
              <a:gd name="connsiteX9249" fmla="*/ 2356445 w 13768337"/>
              <a:gd name="connsiteY9249" fmla="*/ 1978384 h 5071335"/>
              <a:gd name="connsiteX9250" fmla="*/ 2273496 w 13768337"/>
              <a:gd name="connsiteY9250" fmla="*/ 1962358 h 5071335"/>
              <a:gd name="connsiteX9251" fmla="*/ 2351810 w 13768337"/>
              <a:gd name="connsiteY9251" fmla="*/ 1951626 h 5071335"/>
              <a:gd name="connsiteX9252" fmla="*/ 2347177 w 13768337"/>
              <a:gd name="connsiteY9252" fmla="*/ 1993296 h 5071335"/>
              <a:gd name="connsiteX9253" fmla="*/ 2383785 w 13768337"/>
              <a:gd name="connsiteY9253" fmla="*/ 1983401 h 5071335"/>
              <a:gd name="connsiteX9254" fmla="*/ 2415759 w 13768337"/>
              <a:gd name="connsiteY9254" fmla="*/ 2014340 h 5071335"/>
              <a:gd name="connsiteX9255" fmla="*/ 2398150 w 13768337"/>
              <a:gd name="connsiteY9255" fmla="*/ 2030784 h 5071335"/>
              <a:gd name="connsiteX9256" fmla="*/ 2401394 w 13768337"/>
              <a:gd name="connsiteY9256" fmla="*/ 2041515 h 5071335"/>
              <a:gd name="connsiteX9257" fmla="*/ 2430124 w 13768337"/>
              <a:gd name="connsiteY9257" fmla="*/ 2009183 h 5071335"/>
              <a:gd name="connsiteX9258" fmla="*/ 2457001 w 13768337"/>
              <a:gd name="connsiteY9258" fmla="*/ 2003608 h 5071335"/>
              <a:gd name="connsiteX9259" fmla="*/ 2471829 w 13768337"/>
              <a:gd name="connsiteY9259" fmla="*/ 2025209 h 5071335"/>
              <a:gd name="connsiteX9260" fmla="*/ 2498707 w 13768337"/>
              <a:gd name="connsiteY9260" fmla="*/ 1978384 h 5071335"/>
              <a:gd name="connsiteX9261" fmla="*/ 2535316 w 13768337"/>
              <a:gd name="connsiteY9261" fmla="*/ 1998452 h 5071335"/>
              <a:gd name="connsiteX9262" fmla="*/ 2577021 w 13768337"/>
              <a:gd name="connsiteY9262" fmla="*/ 2019914 h 5071335"/>
              <a:gd name="connsiteX9263" fmla="*/ 2589532 w 13768337"/>
              <a:gd name="connsiteY9263" fmla="*/ 1983401 h 5071335"/>
              <a:gd name="connsiteX9264" fmla="*/ 2589532 w 13768337"/>
              <a:gd name="connsiteY9264" fmla="*/ 1998452 h 5071335"/>
              <a:gd name="connsiteX9265" fmla="*/ 2613165 w 13768337"/>
              <a:gd name="connsiteY9265" fmla="*/ 2009183 h 5071335"/>
              <a:gd name="connsiteX9266" fmla="*/ 2723916 w 13768337"/>
              <a:gd name="connsiteY9266" fmla="*/ 1994132 h 5071335"/>
              <a:gd name="connsiteX9267" fmla="*/ 2709550 w 13768337"/>
              <a:gd name="connsiteY9267" fmla="*/ 2009183 h 5071335"/>
              <a:gd name="connsiteX9268" fmla="*/ 2741061 w 13768337"/>
              <a:gd name="connsiteY9268" fmla="*/ 2019914 h 5071335"/>
              <a:gd name="connsiteX9269" fmla="*/ 2750793 w 13768337"/>
              <a:gd name="connsiteY9269" fmla="*/ 2009183 h 5071335"/>
              <a:gd name="connsiteX9270" fmla="*/ 2735444 w 13768337"/>
              <a:gd name="connsiteY9270" fmla="*/ 1996065 h 5071335"/>
              <a:gd name="connsiteX9271" fmla="*/ 2726390 w 13768337"/>
              <a:gd name="connsiteY9271" fmla="*/ 1997774 h 5071335"/>
              <a:gd name="connsiteX9272" fmla="*/ 2739386 w 13768337"/>
              <a:gd name="connsiteY9272" fmla="*/ 1982448 h 5071335"/>
              <a:gd name="connsiteX9273" fmla="*/ 2735037 w 13768337"/>
              <a:gd name="connsiteY9273" fmla="*/ 1971416 h 5071335"/>
              <a:gd name="connsiteX9274" fmla="*/ 2717597 w 13768337"/>
              <a:gd name="connsiteY9274" fmla="*/ 1963162 h 5071335"/>
              <a:gd name="connsiteX9275" fmla="*/ 2717471 w 13768337"/>
              <a:gd name="connsiteY9275" fmla="*/ 1963134 h 5071335"/>
              <a:gd name="connsiteX9276" fmla="*/ 2696575 w 13768337"/>
              <a:gd name="connsiteY9276" fmla="*/ 1962358 h 5071335"/>
              <a:gd name="connsiteX9277" fmla="*/ 2667846 w 13768337"/>
              <a:gd name="connsiteY9277" fmla="*/ 1978384 h 5071335"/>
              <a:gd name="connsiteX9278" fmla="*/ 2659968 w 13768337"/>
              <a:gd name="connsiteY9278" fmla="*/ 1962358 h 5071335"/>
              <a:gd name="connsiteX9279" fmla="*/ 2670452 w 13768337"/>
              <a:gd name="connsiteY9279" fmla="*/ 1956069 h 5071335"/>
              <a:gd name="connsiteX9280" fmla="*/ 2673513 w 13768337"/>
              <a:gd name="connsiteY9280" fmla="*/ 1956202 h 5071335"/>
              <a:gd name="connsiteX9281" fmla="*/ 2673289 w 13768337"/>
              <a:gd name="connsiteY9281" fmla="*/ 1952247 h 5071335"/>
              <a:gd name="connsiteX9282" fmla="*/ 2647008 w 13768337"/>
              <a:gd name="connsiteY9282" fmla="*/ 1943454 h 5071335"/>
              <a:gd name="connsiteX9283" fmla="*/ 2635293 w 13768337"/>
              <a:gd name="connsiteY9283" fmla="*/ 1941646 h 5071335"/>
              <a:gd name="connsiteX9284" fmla="*/ 2635115 w 13768337"/>
              <a:gd name="connsiteY9284" fmla="*/ 1941657 h 5071335"/>
              <a:gd name="connsiteX9285" fmla="*/ 2634960 w 13768337"/>
              <a:gd name="connsiteY9285" fmla="*/ 1941595 h 5071335"/>
              <a:gd name="connsiteX9286" fmla="*/ 2608647 w 13768337"/>
              <a:gd name="connsiteY9286" fmla="*/ 1937534 h 5071335"/>
              <a:gd name="connsiteX9287" fmla="*/ 2535316 w 13768337"/>
              <a:gd name="connsiteY9287" fmla="*/ 1935321 h 5071335"/>
              <a:gd name="connsiteX9288" fmla="*/ 2535316 w 13768337"/>
              <a:gd name="connsiteY9288" fmla="*/ 1920828 h 5071335"/>
              <a:gd name="connsiteX9289" fmla="*/ 2503804 w 13768337"/>
              <a:gd name="connsiteY9289" fmla="*/ 1940757 h 5071335"/>
              <a:gd name="connsiteX9290" fmla="*/ 2516315 w 13768337"/>
              <a:gd name="connsiteY9290" fmla="*/ 1951626 h 5071335"/>
              <a:gd name="connsiteX9291" fmla="*/ 2488975 w 13768337"/>
              <a:gd name="connsiteY9291" fmla="*/ 1956783 h 5071335"/>
              <a:gd name="connsiteX9292" fmla="*/ 2498707 w 13768337"/>
              <a:gd name="connsiteY9292" fmla="*/ 1946052 h 5071335"/>
              <a:gd name="connsiteX9293" fmla="*/ 2447733 w 13768337"/>
              <a:gd name="connsiteY9293" fmla="*/ 1920828 h 5071335"/>
              <a:gd name="connsiteX9294" fmla="*/ 2425491 w 13768337"/>
              <a:gd name="connsiteY9294" fmla="*/ 1909958 h 5071335"/>
              <a:gd name="connsiteX9295" fmla="*/ 2430124 w 13768337"/>
              <a:gd name="connsiteY9295" fmla="*/ 1882921 h 5071335"/>
              <a:gd name="connsiteX9296" fmla="*/ 2535778 w 13768337"/>
              <a:gd name="connsiteY9296" fmla="*/ 1870797 h 5071335"/>
              <a:gd name="connsiteX9297" fmla="*/ 2522802 w 13768337"/>
              <a:gd name="connsiteY9297" fmla="*/ 1860485 h 5071335"/>
              <a:gd name="connsiteX9298" fmla="*/ 2545509 w 13768337"/>
              <a:gd name="connsiteY9298" fmla="*/ 1854770 h 5071335"/>
              <a:gd name="connsiteX9299" fmla="*/ 2554777 w 13768337"/>
              <a:gd name="connsiteY9299" fmla="*/ 1830521 h 5071335"/>
              <a:gd name="connsiteX9300" fmla="*/ 2591386 w 13768337"/>
              <a:gd name="connsiteY9300" fmla="*/ 1830521 h 5071335"/>
              <a:gd name="connsiteX9301" fmla="*/ 2530680 w 13768337"/>
              <a:gd name="connsiteY9301" fmla="*/ 1825365 h 5071335"/>
              <a:gd name="connsiteX9302" fmla="*/ 2528436 w 13768337"/>
              <a:gd name="connsiteY9302" fmla="*/ 1817770 h 5071335"/>
              <a:gd name="connsiteX9303" fmla="*/ 2525523 w 13768337"/>
              <a:gd name="connsiteY9303" fmla="*/ 1814954 h 5071335"/>
              <a:gd name="connsiteX9304" fmla="*/ 2510477 w 13768337"/>
              <a:gd name="connsiteY9304" fmla="*/ 1825351 h 5071335"/>
              <a:gd name="connsiteX9305" fmla="*/ 2535316 w 13768337"/>
              <a:gd name="connsiteY9305" fmla="*/ 1830521 h 5071335"/>
              <a:gd name="connsiteX9306" fmla="*/ 2393517 w 13768337"/>
              <a:gd name="connsiteY9306" fmla="*/ 1872050 h 5071335"/>
              <a:gd name="connsiteX9307" fmla="*/ 2401394 w 13768337"/>
              <a:gd name="connsiteY9307" fmla="*/ 1877626 h 5071335"/>
              <a:gd name="connsiteX9308" fmla="*/ 2393517 w 13768337"/>
              <a:gd name="connsiteY9308" fmla="*/ 1888497 h 5071335"/>
              <a:gd name="connsiteX9309" fmla="*/ 2383785 w 13768337"/>
              <a:gd name="connsiteY9309" fmla="*/ 1888497 h 5071335"/>
              <a:gd name="connsiteX9310" fmla="*/ 2374516 w 13768337"/>
              <a:gd name="connsiteY9310" fmla="*/ 1862713 h 5071335"/>
              <a:gd name="connsiteX9311" fmla="*/ 2425491 w 13768337"/>
              <a:gd name="connsiteY9311" fmla="*/ 1852123 h 5071335"/>
              <a:gd name="connsiteX9312" fmla="*/ 2347177 w 13768337"/>
              <a:gd name="connsiteY9312" fmla="*/ 1836096 h 5071335"/>
              <a:gd name="connsiteX9313" fmla="*/ 2366639 w 13768337"/>
              <a:gd name="connsiteY9313" fmla="*/ 1814495 h 5071335"/>
              <a:gd name="connsiteX9314" fmla="*/ 2280448 w 13768337"/>
              <a:gd name="connsiteY9314" fmla="*/ 1811847 h 5071335"/>
              <a:gd name="connsiteX9315" fmla="*/ 2288326 w 13768337"/>
              <a:gd name="connsiteY9315" fmla="*/ 1819791 h 5071335"/>
              <a:gd name="connsiteX9316" fmla="*/ 2241986 w 13768337"/>
              <a:gd name="connsiteY9316" fmla="*/ 1836096 h 5071335"/>
              <a:gd name="connsiteX9317" fmla="*/ 2273496 w 13768337"/>
              <a:gd name="connsiteY9317" fmla="*/ 1814495 h 5071335"/>
              <a:gd name="connsiteX9318" fmla="*/ 2275814 w 13768337"/>
              <a:gd name="connsiteY9318" fmla="*/ 1811847 h 5071335"/>
              <a:gd name="connsiteX9319" fmla="*/ 2114064 w 13768337"/>
              <a:gd name="connsiteY9319" fmla="*/ 1809727 h 5071335"/>
              <a:gd name="connsiteX9320" fmla="*/ 2114246 w 13768337"/>
              <a:gd name="connsiteY9320" fmla="*/ 1811588 h 5071335"/>
              <a:gd name="connsiteX9321" fmla="*/ 2103552 w 13768337"/>
              <a:gd name="connsiteY9321" fmla="*/ 1809589 h 5071335"/>
              <a:gd name="connsiteX9322" fmla="*/ 2095090 w 13768337"/>
              <a:gd name="connsiteY9322" fmla="*/ 1809478 h 5071335"/>
              <a:gd name="connsiteX9323" fmla="*/ 2097193 w 13768337"/>
              <a:gd name="connsiteY9323" fmla="*/ 1808013 h 5071335"/>
              <a:gd name="connsiteX9324" fmla="*/ 2099128 w 13768337"/>
              <a:gd name="connsiteY9324" fmla="*/ 1800230 h 5071335"/>
              <a:gd name="connsiteX9325" fmla="*/ 2106369 w 13768337"/>
              <a:gd name="connsiteY9325" fmla="*/ 1796676 h 5071335"/>
              <a:gd name="connsiteX9326" fmla="*/ 2111036 w 13768337"/>
              <a:gd name="connsiteY9326" fmla="*/ 1798806 h 5071335"/>
              <a:gd name="connsiteX9327" fmla="*/ 2128650 w 13768337"/>
              <a:gd name="connsiteY9327" fmla="*/ 1794052 h 5071335"/>
              <a:gd name="connsiteX9328" fmla="*/ 2209845 w 13768337"/>
              <a:gd name="connsiteY9328" fmla="*/ 1796387 h 5071335"/>
              <a:gd name="connsiteX9329" fmla="*/ 2212161 w 13768337"/>
              <a:gd name="connsiteY9329" fmla="*/ 1796131 h 5071335"/>
              <a:gd name="connsiteX9330" fmla="*/ 2212833 w 13768337"/>
              <a:gd name="connsiteY9330" fmla="*/ 1794742 h 5071335"/>
              <a:gd name="connsiteX9331" fmla="*/ 2221291 w 13768337"/>
              <a:gd name="connsiteY9331" fmla="*/ 1789986 h 5071335"/>
              <a:gd name="connsiteX9332" fmla="*/ 2228301 w 13768337"/>
              <a:gd name="connsiteY9332" fmla="*/ 1792095 h 5071335"/>
              <a:gd name="connsiteX9333" fmla="*/ 2232718 w 13768337"/>
              <a:gd name="connsiteY9333" fmla="*/ 1789270 h 5071335"/>
              <a:gd name="connsiteX9334" fmla="*/ 2259132 w 13768337"/>
              <a:gd name="connsiteY9334" fmla="*/ 1783696 h 5071335"/>
              <a:gd name="connsiteX9335" fmla="*/ 2269325 w 13768337"/>
              <a:gd name="connsiteY9335" fmla="*/ 1767669 h 5071335"/>
              <a:gd name="connsiteX9336" fmla="*/ 2176648 w 13768337"/>
              <a:gd name="connsiteY9336" fmla="*/ 1730879 h 5071335"/>
              <a:gd name="connsiteX9337" fmla="*/ 2179891 w 13768337"/>
              <a:gd name="connsiteY9337" fmla="*/ 1735059 h 5071335"/>
              <a:gd name="connsiteX9338" fmla="*/ 2189159 w 13768337"/>
              <a:gd name="connsiteY9338" fmla="*/ 1735059 h 5071335"/>
              <a:gd name="connsiteX9339" fmla="*/ 2208159 w 13768337"/>
              <a:gd name="connsiteY9339" fmla="*/ 1749552 h 5071335"/>
              <a:gd name="connsiteX9340" fmla="*/ 2237352 w 13768337"/>
              <a:gd name="connsiteY9340" fmla="*/ 1752758 h 5071335"/>
              <a:gd name="connsiteX9341" fmla="*/ 2241986 w 13768337"/>
              <a:gd name="connsiteY9341" fmla="*/ 1772965 h 5071335"/>
              <a:gd name="connsiteX9342" fmla="*/ 2186379 w 13768337"/>
              <a:gd name="connsiteY9342" fmla="*/ 1789270 h 5071335"/>
              <a:gd name="connsiteX9343" fmla="*/ 2121966 w 13768337"/>
              <a:gd name="connsiteY9343" fmla="*/ 1783696 h 5071335"/>
              <a:gd name="connsiteX9344" fmla="*/ 2121966 w 13768337"/>
              <a:gd name="connsiteY9344" fmla="*/ 1765021 h 5071335"/>
              <a:gd name="connsiteX9345" fmla="*/ 2107139 w 13768337"/>
              <a:gd name="connsiteY9345" fmla="*/ 1765858 h 5071335"/>
              <a:gd name="connsiteX9346" fmla="*/ 2102504 w 13768337"/>
              <a:gd name="connsiteY9346" fmla="*/ 1755546 h 5071335"/>
              <a:gd name="connsiteX9347" fmla="*/ 2139575 w 13768337"/>
              <a:gd name="connsiteY9347" fmla="*/ 1747184 h 5071335"/>
              <a:gd name="connsiteX9348" fmla="*/ 2121966 w 13768337"/>
              <a:gd name="connsiteY9348" fmla="*/ 1726140 h 5071335"/>
              <a:gd name="connsiteX9349" fmla="*/ 2102968 w 13768337"/>
              <a:gd name="connsiteY9349" fmla="*/ 1731156 h 5071335"/>
              <a:gd name="connsiteX9350" fmla="*/ 2086748 w 13768337"/>
              <a:gd name="connsiteY9350" fmla="*/ 1715410 h 5071335"/>
              <a:gd name="connsiteX9351" fmla="*/ 2097870 w 13768337"/>
              <a:gd name="connsiteY9351" fmla="*/ 1730321 h 5071335"/>
              <a:gd name="connsiteX9352" fmla="*/ 2043190 w 13768337"/>
              <a:gd name="connsiteY9352" fmla="*/ 1735339 h 5071335"/>
              <a:gd name="connsiteX9353" fmla="*/ 2043190 w 13768337"/>
              <a:gd name="connsiteY9353" fmla="*/ 1751921 h 5071335"/>
              <a:gd name="connsiteX9354" fmla="*/ 2018629 w 13768337"/>
              <a:gd name="connsiteY9354" fmla="*/ 1757497 h 5071335"/>
              <a:gd name="connsiteX9355" fmla="*/ 1977388 w 13768337"/>
              <a:gd name="connsiteY9355" fmla="*/ 1741052 h 5071335"/>
              <a:gd name="connsiteX9356" fmla="*/ 1937072 w 13768337"/>
              <a:gd name="connsiteY9356" fmla="*/ 1714016 h 5071335"/>
              <a:gd name="connsiteX9357" fmla="*/ 1900001 w 13768337"/>
              <a:gd name="connsiteY9357" fmla="*/ 1730321 h 5071335"/>
              <a:gd name="connsiteX9358" fmla="*/ 1922245 w 13768337"/>
              <a:gd name="connsiteY9358" fmla="*/ 1704121 h 5071335"/>
              <a:gd name="connsiteX9359" fmla="*/ 1944950 w 13768337"/>
              <a:gd name="connsiteY9359" fmla="*/ 1708302 h 5071335"/>
              <a:gd name="connsiteX9360" fmla="*/ 1969047 w 13768337"/>
              <a:gd name="connsiteY9360" fmla="*/ 1682520 h 5071335"/>
              <a:gd name="connsiteX9361" fmla="*/ 1959316 w 13768337"/>
              <a:gd name="connsiteY9361" fmla="*/ 1698965 h 5071335"/>
              <a:gd name="connsiteX9362" fmla="*/ 2038092 w 13768337"/>
              <a:gd name="connsiteY9362" fmla="*/ 1698965 h 5071335"/>
              <a:gd name="connsiteX9363" fmla="*/ 2001020 w 13768337"/>
              <a:gd name="connsiteY9363" fmla="*/ 1708302 h 5071335"/>
              <a:gd name="connsiteX9364" fmla="*/ 2051069 w 13768337"/>
              <a:gd name="connsiteY9364" fmla="*/ 1704121 h 5071335"/>
              <a:gd name="connsiteX9365" fmla="*/ 2083969 w 13768337"/>
              <a:gd name="connsiteY9365" fmla="*/ 1712205 h 5071335"/>
              <a:gd name="connsiteX9366" fmla="*/ 2127064 w 13768337"/>
              <a:gd name="connsiteY9366" fmla="*/ 1731156 h 5071335"/>
              <a:gd name="connsiteX9367" fmla="*/ 2273496 w 13768337"/>
              <a:gd name="connsiteY9367" fmla="*/ 1668026 h 5071335"/>
              <a:gd name="connsiteX9368" fmla="*/ 2273496 w 13768337"/>
              <a:gd name="connsiteY9368" fmla="*/ 1684471 h 5071335"/>
              <a:gd name="connsiteX9369" fmla="*/ 2361542 w 13768337"/>
              <a:gd name="connsiteY9369" fmla="*/ 1684471 h 5071335"/>
              <a:gd name="connsiteX9370" fmla="*/ 2251254 w 13768337"/>
              <a:gd name="connsiteY9370" fmla="*/ 1709835 h 5071335"/>
              <a:gd name="connsiteX9371" fmla="*/ 2288326 w 13768337"/>
              <a:gd name="connsiteY9371" fmla="*/ 1747742 h 5071335"/>
              <a:gd name="connsiteX9372" fmla="*/ 2273496 w 13768337"/>
              <a:gd name="connsiteY9372" fmla="*/ 1778539 h 5071335"/>
              <a:gd name="connsiteX9373" fmla="*/ 2275524 w 13768337"/>
              <a:gd name="connsiteY9373" fmla="*/ 1786954 h 5071335"/>
              <a:gd name="connsiteX9374" fmla="*/ 2277733 w 13768337"/>
              <a:gd name="connsiteY9374" fmla="*/ 1792329 h 5071335"/>
              <a:gd name="connsiteX9375" fmla="*/ 2286617 w 13768337"/>
              <a:gd name="connsiteY9375" fmla="*/ 1793219 h 5071335"/>
              <a:gd name="connsiteX9376" fmla="*/ 2289136 w 13768337"/>
              <a:gd name="connsiteY9376" fmla="*/ 1790525 h 5071335"/>
              <a:gd name="connsiteX9377" fmla="*/ 2296202 w 13768337"/>
              <a:gd name="connsiteY9377" fmla="*/ 1783696 h 5071335"/>
              <a:gd name="connsiteX9378" fmla="*/ 2288326 w 13768337"/>
              <a:gd name="connsiteY9378" fmla="*/ 1772965 h 5071335"/>
              <a:gd name="connsiteX9379" fmla="*/ 2337908 w 13768337"/>
              <a:gd name="connsiteY9379" fmla="*/ 1762095 h 5071335"/>
              <a:gd name="connsiteX9380" fmla="*/ 2324933 w 13768337"/>
              <a:gd name="connsiteY9380" fmla="*/ 1742167 h 5071335"/>
              <a:gd name="connsiteX9381" fmla="*/ 2310569 w 13768337"/>
              <a:gd name="connsiteY9381" fmla="*/ 1756939 h 5071335"/>
              <a:gd name="connsiteX9382" fmla="*/ 2269325 w 13768337"/>
              <a:gd name="connsiteY9382" fmla="*/ 1720566 h 5071335"/>
              <a:gd name="connsiteX9383" fmla="*/ 2369883 w 13768337"/>
              <a:gd name="connsiteY9383" fmla="*/ 1720566 h 5071335"/>
              <a:gd name="connsiteX9384" fmla="*/ 2366639 w 13768337"/>
              <a:gd name="connsiteY9384" fmla="*/ 1704539 h 5071335"/>
              <a:gd name="connsiteX9385" fmla="*/ 2337908 w 13768337"/>
              <a:gd name="connsiteY9385" fmla="*/ 1709835 h 5071335"/>
              <a:gd name="connsiteX9386" fmla="*/ 2379150 w 13768337"/>
              <a:gd name="connsiteY9386" fmla="*/ 1698965 h 5071335"/>
              <a:gd name="connsiteX9387" fmla="*/ 2374516 w 13768337"/>
              <a:gd name="connsiteY9387" fmla="*/ 1668026 h 5071335"/>
              <a:gd name="connsiteX9388" fmla="*/ 2292960 w 13768337"/>
              <a:gd name="connsiteY9388" fmla="*/ 1652279 h 5071335"/>
              <a:gd name="connsiteX9389" fmla="*/ 2264229 w 13768337"/>
              <a:gd name="connsiteY9389" fmla="*/ 1657435 h 5071335"/>
              <a:gd name="connsiteX9390" fmla="*/ 2200281 w 13768337"/>
              <a:gd name="connsiteY9390" fmla="*/ 1673740 h 5071335"/>
              <a:gd name="connsiteX9391" fmla="*/ 2208159 w 13768337"/>
              <a:gd name="connsiteY9391" fmla="*/ 1655066 h 5071335"/>
              <a:gd name="connsiteX9392" fmla="*/ 2181282 w 13768337"/>
              <a:gd name="connsiteY9392" fmla="*/ 1655066 h 5071335"/>
              <a:gd name="connsiteX9393" fmla="*/ 2222523 w 13768337"/>
              <a:gd name="connsiteY9393" fmla="*/ 1644335 h 5071335"/>
              <a:gd name="connsiteX9394" fmla="*/ 2222523 w 13768337"/>
              <a:gd name="connsiteY9394" fmla="*/ 1645589 h 5071335"/>
              <a:gd name="connsiteX9395" fmla="*/ 2361542 w 13768337"/>
              <a:gd name="connsiteY9395" fmla="*/ 1663009 h 5071335"/>
              <a:gd name="connsiteX9396" fmla="*/ 2439855 w 13768337"/>
              <a:gd name="connsiteY9396" fmla="*/ 1668026 h 5071335"/>
              <a:gd name="connsiteX9397" fmla="*/ 2393517 w 13768337"/>
              <a:gd name="connsiteY9397" fmla="*/ 1668026 h 5071335"/>
              <a:gd name="connsiteX9398" fmla="*/ 2430124 w 13768337"/>
              <a:gd name="connsiteY9398" fmla="*/ 1678758 h 5071335"/>
              <a:gd name="connsiteX9399" fmla="*/ 2383785 w 13768337"/>
              <a:gd name="connsiteY9399" fmla="*/ 1689627 h 5071335"/>
              <a:gd name="connsiteX9400" fmla="*/ 2393517 w 13768337"/>
              <a:gd name="connsiteY9400" fmla="*/ 1709835 h 5071335"/>
              <a:gd name="connsiteX9401" fmla="*/ 2425491 w 13768337"/>
              <a:gd name="connsiteY9401" fmla="*/ 1695341 h 5071335"/>
              <a:gd name="connsiteX9402" fmla="*/ 2410661 w 13768337"/>
              <a:gd name="connsiteY9402" fmla="*/ 1715410 h 5071335"/>
              <a:gd name="connsiteX9403" fmla="*/ 2443099 w 13768337"/>
              <a:gd name="connsiteY9403" fmla="*/ 1736871 h 5071335"/>
              <a:gd name="connsiteX9404" fmla="*/ 2457001 w 13768337"/>
              <a:gd name="connsiteY9404" fmla="*/ 1709835 h 5071335"/>
              <a:gd name="connsiteX9405" fmla="*/ 2476464 w 13768337"/>
              <a:gd name="connsiteY9405" fmla="*/ 1715410 h 5071335"/>
              <a:gd name="connsiteX9406" fmla="*/ 2503804 w 13768337"/>
              <a:gd name="connsiteY9406" fmla="*/ 1726140 h 5071335"/>
              <a:gd name="connsiteX9407" fmla="*/ 2503804 w 13768337"/>
              <a:gd name="connsiteY9407" fmla="*/ 1747742 h 5071335"/>
              <a:gd name="connsiteX9408" fmla="*/ 2471829 w 13768337"/>
              <a:gd name="connsiteY9408" fmla="*/ 1731156 h 5071335"/>
              <a:gd name="connsiteX9409" fmla="*/ 2471829 w 13768337"/>
              <a:gd name="connsiteY9409" fmla="*/ 1762095 h 5071335"/>
              <a:gd name="connsiteX9410" fmla="*/ 2452367 w 13768337"/>
              <a:gd name="connsiteY9410" fmla="*/ 1762095 h 5071335"/>
              <a:gd name="connsiteX9411" fmla="*/ 2462098 w 13768337"/>
              <a:gd name="connsiteY9411" fmla="*/ 1747742 h 5071335"/>
              <a:gd name="connsiteX9412" fmla="*/ 2351810 w 13768337"/>
              <a:gd name="connsiteY9412" fmla="*/ 1772965 h 5071335"/>
              <a:gd name="connsiteX9413" fmla="*/ 2361542 w 13768337"/>
              <a:gd name="connsiteY9413" fmla="*/ 1762095 h 5071335"/>
              <a:gd name="connsiteX9414" fmla="*/ 2347177 w 13768337"/>
              <a:gd name="connsiteY9414" fmla="*/ 1772965 h 5071335"/>
              <a:gd name="connsiteX9415" fmla="*/ 2361542 w 13768337"/>
              <a:gd name="connsiteY9415" fmla="*/ 1789270 h 5071335"/>
              <a:gd name="connsiteX9416" fmla="*/ 2337908 w 13768337"/>
              <a:gd name="connsiteY9416" fmla="*/ 1794426 h 5071335"/>
              <a:gd name="connsiteX9417" fmla="*/ 2366639 w 13768337"/>
              <a:gd name="connsiteY9417" fmla="*/ 1794426 h 5071335"/>
              <a:gd name="connsiteX9418" fmla="*/ 2398150 w 13768337"/>
              <a:gd name="connsiteY9418" fmla="*/ 1783696 h 5071335"/>
              <a:gd name="connsiteX9419" fmla="*/ 2374516 w 13768337"/>
              <a:gd name="connsiteY9419" fmla="*/ 1794426 h 5071335"/>
              <a:gd name="connsiteX9420" fmla="*/ 2375109 w 13768337"/>
              <a:gd name="connsiteY9420" fmla="*/ 1795342 h 5071335"/>
              <a:gd name="connsiteX9421" fmla="*/ 2413763 w 13768337"/>
              <a:gd name="connsiteY9421" fmla="*/ 1794531 h 5071335"/>
              <a:gd name="connsiteX9422" fmla="*/ 2414963 w 13768337"/>
              <a:gd name="connsiteY9422" fmla="*/ 1792578 h 5071335"/>
              <a:gd name="connsiteX9423" fmla="*/ 2410661 w 13768337"/>
              <a:gd name="connsiteY9423" fmla="*/ 1767669 h 5071335"/>
              <a:gd name="connsiteX9424" fmla="*/ 2393517 w 13768337"/>
              <a:gd name="connsiteY9424" fmla="*/ 1772965 h 5071335"/>
              <a:gd name="connsiteX9425" fmla="*/ 2415759 w 13768337"/>
              <a:gd name="connsiteY9425" fmla="*/ 1756939 h 5071335"/>
              <a:gd name="connsiteX9426" fmla="*/ 2415759 w 13768337"/>
              <a:gd name="connsiteY9426" fmla="*/ 1783696 h 5071335"/>
              <a:gd name="connsiteX9427" fmla="*/ 2518170 w 13768337"/>
              <a:gd name="connsiteY9427" fmla="*/ 1762095 h 5071335"/>
              <a:gd name="connsiteX9428" fmla="*/ 2591386 w 13768337"/>
              <a:gd name="connsiteY9428" fmla="*/ 1805297 h 5071335"/>
              <a:gd name="connsiteX9429" fmla="*/ 2591386 w 13768337"/>
              <a:gd name="connsiteY9429" fmla="*/ 1783696 h 5071335"/>
              <a:gd name="connsiteX9430" fmla="*/ 2623359 w 13768337"/>
              <a:gd name="connsiteY9430" fmla="*/ 1816028 h 5071335"/>
              <a:gd name="connsiteX9431" fmla="*/ 2599262 w 13768337"/>
              <a:gd name="connsiteY9431" fmla="*/ 1816028 h 5071335"/>
              <a:gd name="connsiteX9432" fmla="*/ 2640505 w 13768337"/>
              <a:gd name="connsiteY9432" fmla="*/ 1846826 h 5071335"/>
              <a:gd name="connsiteX9433" fmla="*/ 2650236 w 13768337"/>
              <a:gd name="connsiteY9433" fmla="*/ 1816028 h 5071335"/>
              <a:gd name="connsiteX9434" fmla="*/ 2631237 w 13768337"/>
              <a:gd name="connsiteY9434" fmla="*/ 1799583 h 5071335"/>
              <a:gd name="connsiteX9435" fmla="*/ 2667846 w 13768337"/>
              <a:gd name="connsiteY9435" fmla="*/ 1805297 h 5071335"/>
              <a:gd name="connsiteX9436" fmla="*/ 2667846 w 13768337"/>
              <a:gd name="connsiteY9436" fmla="*/ 1819791 h 5071335"/>
              <a:gd name="connsiteX9437" fmla="*/ 2667846 w 13768337"/>
              <a:gd name="connsiteY9437" fmla="*/ 1830521 h 5071335"/>
              <a:gd name="connsiteX9438" fmla="*/ 2650236 w 13768337"/>
              <a:gd name="connsiteY9438" fmla="*/ 1836096 h 5071335"/>
              <a:gd name="connsiteX9439" fmla="*/ 2696575 w 13768337"/>
              <a:gd name="connsiteY9439" fmla="*/ 1836096 h 5071335"/>
              <a:gd name="connsiteX9440" fmla="*/ 2667846 w 13768337"/>
              <a:gd name="connsiteY9440" fmla="*/ 1819791 h 5071335"/>
              <a:gd name="connsiteX9441" fmla="*/ 2777670 w 13768337"/>
              <a:gd name="connsiteY9441" fmla="*/ 1818676 h 5071335"/>
              <a:gd name="connsiteX9442" fmla="*/ 2774889 w 13768337"/>
              <a:gd name="connsiteY9442" fmla="*/ 1810313 h 5071335"/>
              <a:gd name="connsiteX9443" fmla="*/ 2870349 w 13768337"/>
              <a:gd name="connsiteY9443" fmla="*/ 1810313 h 5071335"/>
              <a:gd name="connsiteX9444" fmla="*/ 2843471 w 13768337"/>
              <a:gd name="connsiteY9444" fmla="*/ 1789270 h 5071335"/>
              <a:gd name="connsiteX9445" fmla="*/ 2847641 w 13768337"/>
              <a:gd name="connsiteY9445" fmla="*/ 1780909 h 5071335"/>
              <a:gd name="connsiteX9446" fmla="*/ 2884714 w 13768337"/>
              <a:gd name="connsiteY9446" fmla="*/ 1783696 h 5071335"/>
              <a:gd name="connsiteX9447" fmla="*/ 2870349 w 13768337"/>
              <a:gd name="connsiteY9447" fmla="*/ 1789270 h 5071335"/>
              <a:gd name="connsiteX9448" fmla="*/ 2865714 w 13768337"/>
              <a:gd name="connsiteY9448" fmla="*/ 1794426 h 5071335"/>
              <a:gd name="connsiteX9449" fmla="*/ 2884714 w 13768337"/>
              <a:gd name="connsiteY9449" fmla="*/ 1810313 h 5071335"/>
              <a:gd name="connsiteX9450" fmla="*/ 2912053 w 13768337"/>
              <a:gd name="connsiteY9450" fmla="*/ 1794426 h 5071335"/>
              <a:gd name="connsiteX9451" fmla="*/ 2970905 w 13768337"/>
              <a:gd name="connsiteY9451" fmla="*/ 1805297 h 5071335"/>
              <a:gd name="connsiteX9452" fmla="*/ 2980172 w 13768337"/>
              <a:gd name="connsiteY9452" fmla="*/ 1821044 h 5071335"/>
              <a:gd name="connsiteX9453" fmla="*/ 2958395 w 13768337"/>
              <a:gd name="connsiteY9453" fmla="*/ 1826619 h 5071335"/>
              <a:gd name="connsiteX9454" fmla="*/ 2999635 w 13768337"/>
              <a:gd name="connsiteY9454" fmla="*/ 1831915 h 5071335"/>
              <a:gd name="connsiteX9455" fmla="*/ 3141897 w 13768337"/>
              <a:gd name="connsiteY9455" fmla="*/ 1853377 h 5071335"/>
              <a:gd name="connsiteX9456" fmla="*/ 3122435 w 13768337"/>
              <a:gd name="connsiteY9456" fmla="*/ 1826619 h 5071335"/>
              <a:gd name="connsiteX9457" fmla="*/ 3168775 w 13768337"/>
              <a:gd name="connsiteY9457" fmla="*/ 1848220 h 5071335"/>
              <a:gd name="connsiteX9458" fmla="*/ 3153946 w 13768337"/>
              <a:gd name="connsiteY9458" fmla="*/ 1861320 h 5071335"/>
              <a:gd name="connsiteX9459" fmla="*/ 3154872 w 13768337"/>
              <a:gd name="connsiteY9459" fmla="*/ 1861320 h 5071335"/>
              <a:gd name="connsiteX9460" fmla="*/ 3153019 w 13768337"/>
              <a:gd name="connsiteY9460" fmla="*/ 1868707 h 5071335"/>
              <a:gd name="connsiteX9461" fmla="*/ 3154409 w 13768337"/>
              <a:gd name="connsiteY9461" fmla="*/ 1873445 h 5071335"/>
              <a:gd name="connsiteX9462" fmla="*/ 3152555 w 13768337"/>
              <a:gd name="connsiteY9462" fmla="*/ 1872050 h 5071335"/>
              <a:gd name="connsiteX9463" fmla="*/ 3153290 w 13768337"/>
              <a:gd name="connsiteY9463" fmla="*/ 1874570 h 5071335"/>
              <a:gd name="connsiteX9464" fmla="*/ 3158772 w 13768337"/>
              <a:gd name="connsiteY9464" fmla="*/ 1874346 h 5071335"/>
              <a:gd name="connsiteX9465" fmla="*/ 3209089 w 13768337"/>
              <a:gd name="connsiteY9465" fmla="*/ 1879313 h 5071335"/>
              <a:gd name="connsiteX9466" fmla="*/ 3209089 w 13768337"/>
              <a:gd name="connsiteY9466" fmla="*/ 1873166 h 5071335"/>
              <a:gd name="connsiteX9467" fmla="*/ 3196114 w 13768337"/>
              <a:gd name="connsiteY9467" fmla="*/ 1853377 h 5071335"/>
              <a:gd name="connsiteX9468" fmla="*/ 3208626 w 13768337"/>
              <a:gd name="connsiteY9468" fmla="*/ 1868428 h 5071335"/>
              <a:gd name="connsiteX9469" fmla="*/ 3213723 w 13768337"/>
              <a:gd name="connsiteY9469" fmla="*/ 1857557 h 5071335"/>
              <a:gd name="connsiteX9470" fmla="*/ 3219748 w 13768337"/>
              <a:gd name="connsiteY9470" fmla="*/ 1842645 h 5071335"/>
              <a:gd name="connsiteX9471" fmla="*/ 3178042 w 13768337"/>
              <a:gd name="connsiteY9471" fmla="*/ 1831915 h 5071335"/>
              <a:gd name="connsiteX9472" fmla="*/ 3224383 w 13768337"/>
              <a:gd name="connsiteY9472" fmla="*/ 1816028 h 5071335"/>
              <a:gd name="connsiteX9473" fmla="*/ 3215112 w 13768337"/>
              <a:gd name="connsiteY9473" fmla="*/ 1800838 h 5071335"/>
              <a:gd name="connsiteX9474" fmla="*/ 3188236 w 13768337"/>
              <a:gd name="connsiteY9474" fmla="*/ 1810313 h 5071335"/>
              <a:gd name="connsiteX9475" fmla="*/ 3163677 w 13768337"/>
              <a:gd name="connsiteY9475" fmla="*/ 1768784 h 5071335"/>
              <a:gd name="connsiteX9476" fmla="*/ 3197505 w 13768337"/>
              <a:gd name="connsiteY9476" fmla="*/ 1779515 h 5071335"/>
              <a:gd name="connsiteX9477" fmla="*/ 3136336 w 13768337"/>
              <a:gd name="connsiteY9477" fmla="*/ 1763489 h 5071335"/>
              <a:gd name="connsiteX9478" fmla="*/ 3141897 w 13768337"/>
              <a:gd name="connsiteY9478" fmla="*/ 1743421 h 5071335"/>
              <a:gd name="connsiteX9479" fmla="*/ 3127068 w 13768337"/>
              <a:gd name="connsiteY9479" fmla="*/ 1768784 h 5071335"/>
              <a:gd name="connsiteX9480" fmla="*/ 3095558 w 13768337"/>
              <a:gd name="connsiteY9480" fmla="*/ 1752758 h 5071335"/>
              <a:gd name="connsiteX9481" fmla="*/ 3083047 w 13768337"/>
              <a:gd name="connsiteY9481" fmla="*/ 1768784 h 5071335"/>
              <a:gd name="connsiteX9482" fmla="*/ 3095558 w 13768337"/>
              <a:gd name="connsiteY9482" fmla="*/ 1774220 h 5071335"/>
              <a:gd name="connsiteX9483" fmla="*/ 3068217 w 13768337"/>
              <a:gd name="connsiteY9483" fmla="*/ 1805297 h 5071335"/>
              <a:gd name="connsiteX9484" fmla="*/ 3072851 w 13768337"/>
              <a:gd name="connsiteY9484" fmla="*/ 1779515 h 5071335"/>
              <a:gd name="connsiteX9485" fmla="*/ 3045976 w 13768337"/>
              <a:gd name="connsiteY9485" fmla="*/ 1795820 h 5071335"/>
              <a:gd name="connsiteX9486" fmla="*/ 3045976 w 13768337"/>
              <a:gd name="connsiteY9486" fmla="*/ 1763489 h 5071335"/>
              <a:gd name="connsiteX9487" fmla="*/ 3004733 w 13768337"/>
              <a:gd name="connsiteY9487" fmla="*/ 1779515 h 5071335"/>
              <a:gd name="connsiteX9488" fmla="*/ 2980172 w 13768337"/>
              <a:gd name="connsiteY9488" fmla="*/ 1752758 h 5071335"/>
              <a:gd name="connsiteX9489" fmla="*/ 3017244 w 13768337"/>
              <a:gd name="connsiteY9489" fmla="*/ 1758472 h 5071335"/>
              <a:gd name="connsiteX9490" fmla="*/ 3009366 w 13768337"/>
              <a:gd name="connsiteY9490" fmla="*/ 1747742 h 5071335"/>
              <a:gd name="connsiteX9491" fmla="*/ 3017244 w 13768337"/>
              <a:gd name="connsiteY9491" fmla="*/ 1742167 h 5071335"/>
              <a:gd name="connsiteX9492" fmla="*/ 2985270 w 13768337"/>
              <a:gd name="connsiteY9492" fmla="*/ 1716663 h 5071335"/>
              <a:gd name="connsiteX9493" fmla="*/ 2953295 w 13768337"/>
              <a:gd name="connsiteY9493" fmla="*/ 1721960 h 5071335"/>
              <a:gd name="connsiteX9494" fmla="*/ 2958395 w 13768337"/>
              <a:gd name="connsiteY9494" fmla="*/ 1695341 h 5071335"/>
              <a:gd name="connsiteX9495" fmla="*/ 2935687 w 13768337"/>
              <a:gd name="connsiteY9495" fmla="*/ 1700358 h 5071335"/>
              <a:gd name="connsiteX9496" fmla="*/ 2985270 w 13768337"/>
              <a:gd name="connsiteY9496" fmla="*/ 1678758 h 5071335"/>
              <a:gd name="connsiteX9497" fmla="*/ 2989904 w 13768337"/>
              <a:gd name="connsiteY9497" fmla="*/ 1700358 h 5071335"/>
              <a:gd name="connsiteX9498" fmla="*/ 3009366 w 13768337"/>
              <a:gd name="connsiteY9498" fmla="*/ 1695341 h 5071335"/>
              <a:gd name="connsiteX9499" fmla="*/ 2995002 w 13768337"/>
              <a:gd name="connsiteY9499" fmla="*/ 1664403 h 5071335"/>
              <a:gd name="connsiteX9500" fmla="*/ 2944028 w 13768337"/>
              <a:gd name="connsiteY9500" fmla="*/ 1653532 h 5071335"/>
              <a:gd name="connsiteX9501" fmla="*/ 2948661 w 13768337"/>
              <a:gd name="connsiteY9501" fmla="*/ 1675134 h 5071335"/>
              <a:gd name="connsiteX9502" fmla="*/ 2901858 w 13768337"/>
              <a:gd name="connsiteY9502" fmla="*/ 1678758 h 5071335"/>
              <a:gd name="connsiteX9503" fmla="*/ 2921322 w 13768337"/>
              <a:gd name="connsiteY9503" fmla="*/ 1684471 h 5071335"/>
              <a:gd name="connsiteX9504" fmla="*/ 2919931 w 13768337"/>
              <a:gd name="connsiteY9504" fmla="*/ 1705932 h 5071335"/>
              <a:gd name="connsiteX9505" fmla="*/ 2938930 w 13768337"/>
              <a:gd name="connsiteY9505" fmla="*/ 1709835 h 5071335"/>
              <a:gd name="connsiteX9506" fmla="*/ 2907420 w 13768337"/>
              <a:gd name="connsiteY9506" fmla="*/ 1736871 h 5071335"/>
              <a:gd name="connsiteX9507" fmla="*/ 2880081 w 13768337"/>
              <a:gd name="connsiteY9507" fmla="*/ 1715410 h 5071335"/>
              <a:gd name="connsiteX9508" fmla="*/ 2893055 w 13768337"/>
              <a:gd name="connsiteY9508" fmla="*/ 1707465 h 5071335"/>
              <a:gd name="connsiteX9509" fmla="*/ 2829106 w 13768337"/>
              <a:gd name="connsiteY9509" fmla="*/ 1684471 h 5071335"/>
              <a:gd name="connsiteX9510" fmla="*/ 2750793 w 13768337"/>
              <a:gd name="connsiteY9510" fmla="*/ 1668026 h 5071335"/>
              <a:gd name="connsiteX9511" fmla="*/ 2686845 w 13768337"/>
              <a:gd name="connsiteY9511" fmla="*/ 1678758 h 5071335"/>
              <a:gd name="connsiteX9512" fmla="*/ 2728549 w 13768337"/>
              <a:gd name="connsiteY9512" fmla="*/ 1647958 h 5071335"/>
              <a:gd name="connsiteX9513" fmla="*/ 2723916 w 13768337"/>
              <a:gd name="connsiteY9513" fmla="*/ 1657435 h 5071335"/>
              <a:gd name="connsiteX9514" fmla="*/ 2769792 w 13768337"/>
              <a:gd name="connsiteY9514" fmla="*/ 1647958 h 5071335"/>
              <a:gd name="connsiteX9515" fmla="*/ 2765158 w 13768337"/>
              <a:gd name="connsiteY9515" fmla="*/ 1663009 h 5071335"/>
              <a:gd name="connsiteX9516" fmla="*/ 2774889 w 13768337"/>
              <a:gd name="connsiteY9516" fmla="*/ 1642802 h 5071335"/>
              <a:gd name="connsiteX9517" fmla="*/ 2796670 w 13768337"/>
              <a:gd name="connsiteY9517" fmla="*/ 1647958 h 5071335"/>
              <a:gd name="connsiteX9518" fmla="*/ 2796670 w 13768337"/>
              <a:gd name="connsiteY9518" fmla="*/ 1626497 h 5071335"/>
              <a:gd name="connsiteX9519" fmla="*/ 2811497 w 13768337"/>
              <a:gd name="connsiteY9519" fmla="*/ 1642802 h 5071335"/>
              <a:gd name="connsiteX9520" fmla="*/ 2829106 w 13768337"/>
              <a:gd name="connsiteY9520" fmla="*/ 1626497 h 5071335"/>
              <a:gd name="connsiteX9521" fmla="*/ 2825862 w 13768337"/>
              <a:gd name="connsiteY9521" fmla="*/ 1647958 h 5071335"/>
              <a:gd name="connsiteX9522" fmla="*/ 2843471 w 13768337"/>
              <a:gd name="connsiteY9522" fmla="*/ 1642802 h 5071335"/>
              <a:gd name="connsiteX9523" fmla="*/ 2816131 w 13768337"/>
              <a:gd name="connsiteY9523" fmla="*/ 1653532 h 5071335"/>
              <a:gd name="connsiteX9524" fmla="*/ 2867105 w 13768337"/>
              <a:gd name="connsiteY9524" fmla="*/ 1632210 h 5071335"/>
              <a:gd name="connsiteX9525" fmla="*/ 2870349 w 13768337"/>
              <a:gd name="connsiteY9525" fmla="*/ 1653532 h 5071335"/>
              <a:gd name="connsiteX9526" fmla="*/ 2904177 w 13768337"/>
              <a:gd name="connsiteY9526" fmla="*/ 1601132 h 5071335"/>
              <a:gd name="connsiteX9527" fmla="*/ 2874982 w 13768337"/>
              <a:gd name="connsiteY9527" fmla="*/ 1626497 h 5071335"/>
              <a:gd name="connsiteX9528" fmla="*/ 2838374 w 13768337"/>
              <a:gd name="connsiteY9528" fmla="*/ 1621201 h 5071335"/>
              <a:gd name="connsiteX9529" fmla="*/ 2870349 w 13768337"/>
              <a:gd name="connsiteY9529" fmla="*/ 1615626 h 5071335"/>
              <a:gd name="connsiteX9530" fmla="*/ 2884714 w 13768337"/>
              <a:gd name="connsiteY9530" fmla="*/ 1595697 h 5071335"/>
              <a:gd name="connsiteX9531" fmla="*/ 2830497 w 13768337"/>
              <a:gd name="connsiteY9531" fmla="*/ 1615626 h 5071335"/>
              <a:gd name="connsiteX9532" fmla="*/ 2802229 w 13768337"/>
              <a:gd name="connsiteY9532" fmla="*/ 1615626 h 5071335"/>
              <a:gd name="connsiteX9533" fmla="*/ 2796670 w 13768337"/>
              <a:gd name="connsiteY9533" fmla="*/ 1579671 h 5071335"/>
              <a:gd name="connsiteX9534" fmla="*/ 2796670 w 13768337"/>
              <a:gd name="connsiteY9534" fmla="*/ 1601132 h 5071335"/>
              <a:gd name="connsiteX9535" fmla="*/ 2774889 w 13768337"/>
              <a:gd name="connsiteY9535" fmla="*/ 1595697 h 5071335"/>
              <a:gd name="connsiteX9536" fmla="*/ 2779524 w 13768337"/>
              <a:gd name="connsiteY9536" fmla="*/ 1605453 h 5071335"/>
              <a:gd name="connsiteX9537" fmla="*/ 2784157 w 13768337"/>
              <a:gd name="connsiteY9537" fmla="*/ 1584828 h 5071335"/>
              <a:gd name="connsiteX9538" fmla="*/ 2784157 w 13768337"/>
              <a:gd name="connsiteY9538" fmla="*/ 1558070 h 5071335"/>
              <a:gd name="connsiteX9539" fmla="*/ 2769792 w 13768337"/>
              <a:gd name="connsiteY9539" fmla="*/ 1553053 h 5071335"/>
              <a:gd name="connsiteX9540" fmla="*/ 2788790 w 13768337"/>
              <a:gd name="connsiteY9540" fmla="*/ 1532846 h 5071335"/>
              <a:gd name="connsiteX9541" fmla="*/ 2748013 w 13768337"/>
              <a:gd name="connsiteY9541" fmla="*/ 1527271 h 5071335"/>
              <a:gd name="connsiteX9542" fmla="*/ 2857837 w 13768337"/>
              <a:gd name="connsiteY9542" fmla="*/ 1522115 h 5071335"/>
              <a:gd name="connsiteX9543" fmla="*/ 2857837 w 13768337"/>
              <a:gd name="connsiteY9543" fmla="*/ 1516540 h 5071335"/>
              <a:gd name="connsiteX9544" fmla="*/ 2972295 w 13768337"/>
              <a:gd name="connsiteY9544" fmla="*/ 1502047 h 5071335"/>
              <a:gd name="connsiteX9545" fmla="*/ 2958395 w 13768337"/>
              <a:gd name="connsiteY9545" fmla="*/ 1527271 h 5071335"/>
              <a:gd name="connsiteX9546" fmla="*/ 2940784 w 13768337"/>
              <a:gd name="connsiteY9546" fmla="*/ 1522115 h 5071335"/>
              <a:gd name="connsiteX9547" fmla="*/ 2925955 w 13768337"/>
              <a:gd name="connsiteY9547" fmla="*/ 1532846 h 5071335"/>
              <a:gd name="connsiteX9548" fmla="*/ 2963028 w 13768337"/>
              <a:gd name="connsiteY9548" fmla="*/ 1548873 h 5071335"/>
              <a:gd name="connsiteX9549" fmla="*/ 2953295 w 13768337"/>
              <a:gd name="connsiteY9549" fmla="*/ 1563784 h 5071335"/>
              <a:gd name="connsiteX9550" fmla="*/ 2982026 w 13768337"/>
              <a:gd name="connsiteY9550" fmla="*/ 1579671 h 5071335"/>
              <a:gd name="connsiteX9551" fmla="*/ 3045976 w 13768337"/>
              <a:gd name="connsiteY9551" fmla="*/ 1564621 h 5071335"/>
              <a:gd name="connsiteX9552" fmla="*/ 3055447 w 13768337"/>
              <a:gd name="connsiteY9552" fmla="*/ 1583641 h 5071335"/>
              <a:gd name="connsiteX9553" fmla="*/ 3057202 w 13768337"/>
              <a:gd name="connsiteY9553" fmla="*/ 1579022 h 5071335"/>
              <a:gd name="connsiteX9554" fmla="*/ 3065535 w 13768337"/>
              <a:gd name="connsiteY9554" fmla="*/ 1572426 h 5071335"/>
              <a:gd name="connsiteX9555" fmla="*/ 3070936 w 13768337"/>
              <a:gd name="connsiteY9555" fmla="*/ 1567168 h 5071335"/>
              <a:gd name="connsiteX9556" fmla="*/ 3063583 w 13768337"/>
              <a:gd name="connsiteY9556" fmla="*/ 1564621 h 5071335"/>
              <a:gd name="connsiteX9557" fmla="*/ 3073705 w 13768337"/>
              <a:gd name="connsiteY9557" fmla="*/ 1560502 h 5071335"/>
              <a:gd name="connsiteX9558" fmla="*/ 3074861 w 13768337"/>
              <a:gd name="connsiteY9558" fmla="*/ 1551957 h 5071335"/>
              <a:gd name="connsiteX9559" fmla="*/ 3083916 w 13768337"/>
              <a:gd name="connsiteY9559" fmla="*/ 1556348 h 5071335"/>
              <a:gd name="connsiteX9560" fmla="*/ 3088375 w 13768337"/>
              <a:gd name="connsiteY9560" fmla="*/ 1554534 h 5071335"/>
              <a:gd name="connsiteX9561" fmla="*/ 3114556 w 13768337"/>
              <a:gd name="connsiteY9561" fmla="*/ 1559603 h 5071335"/>
              <a:gd name="connsiteX9562" fmla="*/ 3113412 w 13768337"/>
              <a:gd name="connsiteY9562" fmla="*/ 1563484 h 5071335"/>
              <a:gd name="connsiteX9563" fmla="*/ 3117667 w 13768337"/>
              <a:gd name="connsiteY9563" fmla="*/ 1563681 h 5071335"/>
              <a:gd name="connsiteX9564" fmla="*/ 3165687 w 13768337"/>
              <a:gd name="connsiteY9564" fmla="*/ 1553769 h 5071335"/>
              <a:gd name="connsiteX9565" fmla="*/ 3154102 w 13768337"/>
              <a:gd name="connsiteY9565" fmla="*/ 1569656 h 5071335"/>
              <a:gd name="connsiteX9566" fmla="*/ 3223611 w 13768337"/>
              <a:gd name="connsiteY9566" fmla="*/ 1543595 h 5071335"/>
              <a:gd name="connsiteX9567" fmla="*/ 3331582 w 13768337"/>
              <a:gd name="connsiteY9567" fmla="*/ 1542063 h 5071335"/>
              <a:gd name="connsiteX9568" fmla="*/ 3346873 w 13768337"/>
              <a:gd name="connsiteY9568" fmla="*/ 1515444 h 5071335"/>
              <a:gd name="connsiteX9569" fmla="*/ 3444649 w 13768337"/>
              <a:gd name="connsiteY9569" fmla="*/ 1536488 h 5071335"/>
              <a:gd name="connsiteX9570" fmla="*/ 3450210 w 13768337"/>
              <a:gd name="connsiteY9570" fmla="*/ 1521019 h 5071335"/>
              <a:gd name="connsiteX9571" fmla="*/ 3465057 w 13768337"/>
              <a:gd name="connsiteY9571" fmla="*/ 1521523 h 5071335"/>
              <a:gd name="connsiteX9572" fmla="*/ 3461001 w 13768337"/>
              <a:gd name="connsiteY9572" fmla="*/ 1514049 h 5071335"/>
              <a:gd name="connsiteX9573" fmla="*/ 3449127 w 13768337"/>
              <a:gd name="connsiteY9573" fmla="*/ 1503858 h 5071335"/>
              <a:gd name="connsiteX9574" fmla="*/ 3444493 w 13768337"/>
              <a:gd name="connsiteY9574" fmla="*/ 1526296 h 5071335"/>
              <a:gd name="connsiteX9575" fmla="*/ 3431519 w 13768337"/>
              <a:gd name="connsiteY9575" fmla="*/ 1523508 h 5071335"/>
              <a:gd name="connsiteX9576" fmla="*/ 3426884 w 13768337"/>
              <a:gd name="connsiteY9576" fmla="*/ 1506785 h 5071335"/>
              <a:gd name="connsiteX9577" fmla="*/ 3465347 w 13768337"/>
              <a:gd name="connsiteY9577" fmla="*/ 1498284 h 5071335"/>
              <a:gd name="connsiteX9578" fmla="*/ 3477988 w 13768337"/>
              <a:gd name="connsiteY9578" fmla="*/ 1512160 h 5071335"/>
              <a:gd name="connsiteX9579" fmla="*/ 3480157 w 13768337"/>
              <a:gd name="connsiteY9579" fmla="*/ 1522037 h 5071335"/>
              <a:gd name="connsiteX9580" fmla="*/ 3480224 w 13768337"/>
              <a:gd name="connsiteY9580" fmla="*/ 1522039 h 5071335"/>
              <a:gd name="connsiteX9581" fmla="*/ 3485968 w 13768337"/>
              <a:gd name="connsiteY9581" fmla="*/ 1513004 h 5071335"/>
              <a:gd name="connsiteX9582" fmla="*/ 3490369 w 13768337"/>
              <a:gd name="connsiteY9582" fmla="*/ 1501489 h 5071335"/>
              <a:gd name="connsiteX9583" fmla="*/ 3489444 w 13768337"/>
              <a:gd name="connsiteY9583" fmla="*/ 1502047 h 5071335"/>
              <a:gd name="connsiteX9584" fmla="*/ 3470443 w 13768337"/>
              <a:gd name="connsiteY9584" fmla="*/ 1494660 h 5071335"/>
              <a:gd name="connsiteX9585" fmla="*/ 3270720 w 13768337"/>
              <a:gd name="connsiteY9585" fmla="*/ 1522534 h 5071335"/>
              <a:gd name="connsiteX9586" fmla="*/ 3243844 w 13768337"/>
              <a:gd name="connsiteY9586" fmla="*/ 1522115 h 5071335"/>
              <a:gd name="connsiteX9587" fmla="*/ 3246160 w 13768337"/>
              <a:gd name="connsiteY9587" fmla="*/ 1518351 h 5071335"/>
              <a:gd name="connsiteX9588" fmla="*/ 3230870 w 13768337"/>
              <a:gd name="connsiteY9588" fmla="*/ 1513613 h 5071335"/>
              <a:gd name="connsiteX9589" fmla="*/ 3201212 w 13768337"/>
              <a:gd name="connsiteY9589" fmla="*/ 1496472 h 5071335"/>
              <a:gd name="connsiteX9590" fmla="*/ 3260063 w 13768337"/>
              <a:gd name="connsiteY9590" fmla="*/ 1456197 h 5071335"/>
              <a:gd name="connsiteX9591" fmla="*/ 3236892 w 13768337"/>
              <a:gd name="connsiteY9591" fmla="*/ 1428045 h 5071335"/>
              <a:gd name="connsiteX9592" fmla="*/ 3208626 w 13768337"/>
              <a:gd name="connsiteY9592" fmla="*/ 1455779 h 5071335"/>
              <a:gd name="connsiteX9593" fmla="*/ 3206772 w 13768337"/>
              <a:gd name="connsiteY9593" fmla="*/ 1431809 h 5071335"/>
              <a:gd name="connsiteX9594" fmla="*/ 3117800 w 13768337"/>
              <a:gd name="connsiteY9594" fmla="*/ 1406026 h 5071335"/>
              <a:gd name="connsiteX9595" fmla="*/ 3220674 w 13768337"/>
              <a:gd name="connsiteY9595" fmla="*/ 1405190 h 5071335"/>
              <a:gd name="connsiteX9596" fmla="*/ 3221601 w 13768337"/>
              <a:gd name="connsiteY9596" fmla="*/ 1375228 h 5071335"/>
              <a:gd name="connsiteX9597" fmla="*/ 3179432 w 13768337"/>
              <a:gd name="connsiteY9597" fmla="*/ 1359201 h 5071335"/>
              <a:gd name="connsiteX9598" fmla="*/ 3218821 w 13768337"/>
              <a:gd name="connsiteY9598" fmla="*/ 1336903 h 5071335"/>
              <a:gd name="connsiteX9599" fmla="*/ 3300378 w 13768337"/>
              <a:gd name="connsiteY9599" fmla="*/ 1313909 h 5071335"/>
              <a:gd name="connsiteX9600" fmla="*/ 3947739 w 13768337"/>
              <a:gd name="connsiteY9600" fmla="*/ 1200329 h 5071335"/>
              <a:gd name="connsiteX9601" fmla="*/ 3950056 w 13768337"/>
              <a:gd name="connsiteY9601" fmla="*/ 1185278 h 5071335"/>
              <a:gd name="connsiteX9602" fmla="*/ 3992688 w 13768337"/>
              <a:gd name="connsiteY9602" fmla="*/ 1184860 h 5071335"/>
              <a:gd name="connsiteX9603" fmla="*/ 3928741 w 13768337"/>
              <a:gd name="connsiteY9603" fmla="*/ 1182491 h 5071335"/>
              <a:gd name="connsiteX9604" fmla="*/ 3854598 w 13768337"/>
              <a:gd name="connsiteY9604" fmla="*/ 1183745 h 5071335"/>
              <a:gd name="connsiteX9605" fmla="*/ 3697506 w 13768337"/>
              <a:gd name="connsiteY9605" fmla="*/ 1198796 h 5071335"/>
              <a:gd name="connsiteX9606" fmla="*/ 3629851 w 13768337"/>
              <a:gd name="connsiteY9606" fmla="*/ 1190853 h 5071335"/>
              <a:gd name="connsiteX9607" fmla="*/ 3699824 w 13768337"/>
              <a:gd name="connsiteY9607" fmla="*/ 1179564 h 5071335"/>
              <a:gd name="connsiteX9608" fmla="*/ 3746164 w 13768337"/>
              <a:gd name="connsiteY9608" fmla="*/ 1139846 h 5071335"/>
              <a:gd name="connsiteX9609" fmla="*/ 3747553 w 13768337"/>
              <a:gd name="connsiteY9609" fmla="*/ 1154898 h 5071335"/>
              <a:gd name="connsiteX9610" fmla="*/ 3771649 w 13768337"/>
              <a:gd name="connsiteY9610" fmla="*/ 1146954 h 5071335"/>
              <a:gd name="connsiteX9611" fmla="*/ 3767017 w 13768337"/>
              <a:gd name="connsiteY9611" fmla="*/ 1127722 h 5071335"/>
              <a:gd name="connsiteX9612" fmla="*/ 3822624 w 13768337"/>
              <a:gd name="connsiteY9612" fmla="*/ 1113228 h 5071335"/>
              <a:gd name="connsiteX9613" fmla="*/ 3820305 w 13768337"/>
              <a:gd name="connsiteY9613" fmla="*/ 1132460 h 5071335"/>
              <a:gd name="connsiteX9614" fmla="*/ 3849963 w 13768337"/>
              <a:gd name="connsiteY9614" fmla="*/ 1130091 h 5071335"/>
              <a:gd name="connsiteX9615" fmla="*/ 3843938 w 13768337"/>
              <a:gd name="connsiteY9615" fmla="*/ 1116015 h 5071335"/>
              <a:gd name="connsiteX9616" fmla="*/ 3885645 w 13768337"/>
              <a:gd name="connsiteY9616" fmla="*/ 1106678 h 5071335"/>
              <a:gd name="connsiteX9617" fmla="*/ 3875449 w 13768337"/>
              <a:gd name="connsiteY9617" fmla="*/ 1088004 h 5071335"/>
              <a:gd name="connsiteX9618" fmla="*/ 3793893 w 13768337"/>
              <a:gd name="connsiteY9618" fmla="*/ 1070583 h 5071335"/>
              <a:gd name="connsiteX9619" fmla="*/ 3858768 w 13768337"/>
              <a:gd name="connsiteY9619" fmla="*/ 1054696 h 5071335"/>
              <a:gd name="connsiteX9620" fmla="*/ 3762381 w 13768337"/>
              <a:gd name="connsiteY9620" fmla="*/ 1055114 h 5071335"/>
              <a:gd name="connsiteX9621" fmla="*/ 3798526 w 13768337"/>
              <a:gd name="connsiteY9621" fmla="*/ 1035465 h 5071335"/>
              <a:gd name="connsiteX9622" fmla="*/ 3791112 w 13768337"/>
              <a:gd name="connsiteY9622" fmla="*/ 1031702 h 5071335"/>
              <a:gd name="connsiteX9623" fmla="*/ 3802697 w 13768337"/>
              <a:gd name="connsiteY9623" fmla="*/ 1024733 h 5071335"/>
              <a:gd name="connsiteX9624" fmla="*/ 3709555 w 13768337"/>
              <a:gd name="connsiteY9624" fmla="*/ 1014421 h 5071335"/>
              <a:gd name="connsiteX9625" fmla="*/ 3661362 w 13768337"/>
              <a:gd name="connsiteY9625" fmla="*/ 989615 h 5071335"/>
              <a:gd name="connsiteX9626" fmla="*/ 3833745 w 13768337"/>
              <a:gd name="connsiteY9626" fmla="*/ 962857 h 5071335"/>
              <a:gd name="connsiteX9627" fmla="*/ 3837916 w 13768337"/>
              <a:gd name="connsiteY9627" fmla="*/ 953659 h 5071335"/>
              <a:gd name="connsiteX9628" fmla="*/ 3905571 w 13768337"/>
              <a:gd name="connsiteY9628" fmla="*/ 931780 h 5071335"/>
              <a:gd name="connsiteX9629" fmla="*/ 4001029 w 13768337"/>
              <a:gd name="connsiteY9629" fmla="*/ 927041 h 5071335"/>
              <a:gd name="connsiteX9630" fmla="*/ 4252189 w 13768337"/>
              <a:gd name="connsiteY9630" fmla="*/ 937354 h 5071335"/>
              <a:gd name="connsiteX9631" fmla="*/ 4299455 w 13768337"/>
              <a:gd name="connsiteY9631" fmla="*/ 912547 h 5071335"/>
              <a:gd name="connsiteX9632" fmla="*/ 4294358 w 13768337"/>
              <a:gd name="connsiteY9632" fmla="*/ 927877 h 5071335"/>
              <a:gd name="connsiteX9633" fmla="*/ 4422255 w 13768337"/>
              <a:gd name="connsiteY9633" fmla="*/ 874502 h 5071335"/>
              <a:gd name="connsiteX9634" fmla="*/ 4414376 w 13768337"/>
              <a:gd name="connsiteY9634" fmla="*/ 869903 h 5071335"/>
              <a:gd name="connsiteX9635" fmla="*/ 4414376 w 13768337"/>
              <a:gd name="connsiteY9635" fmla="*/ 867534 h 5071335"/>
              <a:gd name="connsiteX9636" fmla="*/ 4404182 w 13768337"/>
              <a:gd name="connsiteY9636" fmla="*/ 858197 h 5071335"/>
              <a:gd name="connsiteX9637" fmla="*/ 4415304 w 13768337"/>
              <a:gd name="connsiteY9637" fmla="*/ 857360 h 5071335"/>
              <a:gd name="connsiteX9638" fmla="*/ 4431985 w 13768337"/>
              <a:gd name="connsiteY9638" fmla="*/ 848441 h 5071335"/>
              <a:gd name="connsiteX9639" fmla="*/ 4409744 w 13768337"/>
              <a:gd name="connsiteY9639" fmla="*/ 831857 h 5071335"/>
              <a:gd name="connsiteX9640" fmla="*/ 4419011 w 13768337"/>
              <a:gd name="connsiteY9640" fmla="*/ 811789 h 5071335"/>
              <a:gd name="connsiteX9641" fmla="*/ 4394914 w 13768337"/>
              <a:gd name="connsiteY9641" fmla="*/ 801058 h 5071335"/>
              <a:gd name="connsiteX9642" fmla="*/ 4409744 w 13768337"/>
              <a:gd name="connsiteY9642" fmla="*/ 811789 h 5071335"/>
              <a:gd name="connsiteX9643" fmla="*/ 4382403 w 13768337"/>
              <a:gd name="connsiteY9643" fmla="*/ 826841 h 5071335"/>
              <a:gd name="connsiteX9644" fmla="*/ 4368501 w 13768337"/>
              <a:gd name="connsiteY9644" fmla="*/ 801058 h 5071335"/>
              <a:gd name="connsiteX9645" fmla="*/ 4363405 w 13768337"/>
              <a:gd name="connsiteY9645" fmla="*/ 821266 h 5071335"/>
              <a:gd name="connsiteX9646" fmla="*/ 4331894 w 13768337"/>
              <a:gd name="connsiteY9646" fmla="*/ 816109 h 5071335"/>
              <a:gd name="connsiteX9647" fmla="*/ 4354136 w 13768337"/>
              <a:gd name="connsiteY9647" fmla="*/ 801058 h 5071335"/>
              <a:gd name="connsiteX9648" fmla="*/ 4317527 w 13768337"/>
              <a:gd name="connsiteY9648" fmla="*/ 796041 h 5071335"/>
              <a:gd name="connsiteX9649" fmla="*/ 4346257 w 13768337"/>
              <a:gd name="connsiteY9649" fmla="*/ 779597 h 5071335"/>
              <a:gd name="connsiteX9650" fmla="*/ 4436156 w 13768337"/>
              <a:gd name="connsiteY9650" fmla="*/ 831857 h 5071335"/>
              <a:gd name="connsiteX9651" fmla="*/ 4509372 w 13768337"/>
              <a:gd name="connsiteY9651" fmla="*/ 833391 h 5071335"/>
              <a:gd name="connsiteX9652" fmla="*/ 4509372 w 13768337"/>
              <a:gd name="connsiteY9652" fmla="*/ 834226 h 5071335"/>
              <a:gd name="connsiteX9653" fmla="*/ 4510300 w 13768337"/>
              <a:gd name="connsiteY9653" fmla="*/ 833391 h 5071335"/>
              <a:gd name="connsiteX9654" fmla="*/ 4533006 w 13768337"/>
              <a:gd name="connsiteY9654" fmla="*/ 850810 h 5071335"/>
              <a:gd name="connsiteX9655" fmla="*/ 4547371 w 13768337"/>
              <a:gd name="connsiteY9655" fmla="*/ 828652 h 5071335"/>
              <a:gd name="connsiteX9656" fmla="*/ 4546445 w 13768337"/>
              <a:gd name="connsiteY9656" fmla="*/ 838129 h 5071335"/>
              <a:gd name="connsiteX9657" fmla="*/ 4563126 w 13768337"/>
              <a:gd name="connsiteY9657" fmla="*/ 831021 h 5071335"/>
              <a:gd name="connsiteX9658" fmla="*/ 4564517 w 13768337"/>
              <a:gd name="connsiteY9658" fmla="*/ 841334 h 5071335"/>
              <a:gd name="connsiteX9659" fmla="*/ 4575176 w 13768337"/>
              <a:gd name="connsiteY9659" fmla="*/ 840776 h 5071335"/>
              <a:gd name="connsiteX9660" fmla="*/ 4572859 w 13768337"/>
              <a:gd name="connsiteY9660" fmla="*/ 835759 h 5071335"/>
              <a:gd name="connsiteX9661" fmla="*/ 4586760 w 13768337"/>
              <a:gd name="connsiteY9661" fmla="*/ 840497 h 5071335"/>
              <a:gd name="connsiteX9662" fmla="*/ 4589541 w 13768337"/>
              <a:gd name="connsiteY9662" fmla="*/ 839940 h 5071335"/>
              <a:gd name="connsiteX9663" fmla="*/ 4593247 w 13768337"/>
              <a:gd name="connsiteY9663" fmla="*/ 838407 h 5071335"/>
              <a:gd name="connsiteX9664" fmla="*/ 4582590 w 13768337"/>
              <a:gd name="connsiteY9664" fmla="*/ 810813 h 5071335"/>
              <a:gd name="connsiteX9665" fmla="*/ 4555713 w 13768337"/>
              <a:gd name="connsiteY9665" fmla="*/ 823636 h 5071335"/>
              <a:gd name="connsiteX9666" fmla="*/ 4593247 w 13768337"/>
              <a:gd name="connsiteY9666" fmla="*/ 784753 h 5071335"/>
              <a:gd name="connsiteX9667" fmla="*/ 4588149 w 13768337"/>
              <a:gd name="connsiteY9667" fmla="*/ 806354 h 5071335"/>
              <a:gd name="connsiteX9668" fmla="*/ 4633563 w 13768337"/>
              <a:gd name="connsiteY9668" fmla="*/ 820708 h 5071335"/>
              <a:gd name="connsiteX9669" fmla="*/ 4620588 w 13768337"/>
              <a:gd name="connsiteY9669" fmla="*/ 817085 h 5071335"/>
              <a:gd name="connsiteX9670" fmla="*/ 4640050 w 13768337"/>
              <a:gd name="connsiteY9670" fmla="*/ 790328 h 5071335"/>
              <a:gd name="connsiteX9671" fmla="*/ 4660439 w 13768337"/>
              <a:gd name="connsiteY9671" fmla="*/ 828652 h 5071335"/>
              <a:gd name="connsiteX9672" fmla="*/ 4716047 w 13768337"/>
              <a:gd name="connsiteY9672" fmla="*/ 814158 h 5071335"/>
              <a:gd name="connsiteX9673" fmla="*/ 4683145 w 13768337"/>
              <a:gd name="connsiteY9673" fmla="*/ 797436 h 5071335"/>
              <a:gd name="connsiteX9674" fmla="*/ 4708633 w 13768337"/>
              <a:gd name="connsiteY9674" fmla="*/ 797436 h 5071335"/>
              <a:gd name="connsiteX9675" fmla="*/ 4706315 w 13768337"/>
              <a:gd name="connsiteY9675" fmla="*/ 797853 h 5071335"/>
              <a:gd name="connsiteX9676" fmla="*/ 4716047 w 13768337"/>
              <a:gd name="connsiteY9676" fmla="*/ 776810 h 5071335"/>
              <a:gd name="connsiteX9677" fmla="*/ 4730877 w 13768337"/>
              <a:gd name="connsiteY9677" fmla="*/ 792697 h 5071335"/>
              <a:gd name="connsiteX9678" fmla="*/ 4745241 w 13768337"/>
              <a:gd name="connsiteY9678" fmla="*/ 776810 h 5071335"/>
              <a:gd name="connsiteX9679" fmla="*/ 4741997 w 13768337"/>
              <a:gd name="connsiteY9679" fmla="*/ 776810 h 5071335"/>
              <a:gd name="connsiteX9680" fmla="*/ 4741997 w 13768337"/>
              <a:gd name="connsiteY9680" fmla="*/ 762176 h 5071335"/>
              <a:gd name="connsiteX9681" fmla="*/ 4751265 w 13768337"/>
              <a:gd name="connsiteY9681" fmla="*/ 776810 h 5071335"/>
              <a:gd name="connsiteX9682" fmla="*/ 4777215 w 13768337"/>
              <a:gd name="connsiteY9682" fmla="*/ 772629 h 5071335"/>
              <a:gd name="connsiteX9683" fmla="*/ 4779996 w 13768337"/>
              <a:gd name="connsiteY9683" fmla="*/ 786565 h 5071335"/>
              <a:gd name="connsiteX9684" fmla="*/ 4792506 w 13768337"/>
              <a:gd name="connsiteY9684" fmla="*/ 766079 h 5071335"/>
              <a:gd name="connsiteX9685" fmla="*/ 4821237 w 13768337"/>
              <a:gd name="connsiteY9685" fmla="*/ 768448 h 5071335"/>
              <a:gd name="connsiteX9686" fmla="*/ 4868040 w 13768337"/>
              <a:gd name="connsiteY9686" fmla="*/ 784196 h 5071335"/>
              <a:gd name="connsiteX9687" fmla="*/ 4858772 w 13768337"/>
              <a:gd name="connsiteY9687" fmla="*/ 774440 h 5071335"/>
              <a:gd name="connsiteX9688" fmla="*/ 4917159 w 13768337"/>
              <a:gd name="connsiteY9688" fmla="*/ 769702 h 5071335"/>
              <a:gd name="connsiteX9689" fmla="*/ 4923183 w 13768337"/>
              <a:gd name="connsiteY9689" fmla="*/ 778203 h 5071335"/>
              <a:gd name="connsiteX9690" fmla="*/ 4928745 w 13768337"/>
              <a:gd name="connsiteY9690" fmla="*/ 762734 h 5071335"/>
              <a:gd name="connsiteX9691" fmla="*/ 4935695 w 13768337"/>
              <a:gd name="connsiteY9691" fmla="*/ 781826 h 5071335"/>
              <a:gd name="connsiteX9692" fmla="*/ 4969988 w 13768337"/>
              <a:gd name="connsiteY9692" fmla="*/ 745036 h 5071335"/>
              <a:gd name="connsiteX9693" fmla="*/ 4990838 w 13768337"/>
              <a:gd name="connsiteY9693" fmla="*/ 762176 h 5071335"/>
              <a:gd name="connsiteX9694" fmla="*/ 5011228 w 13768337"/>
              <a:gd name="connsiteY9694" fmla="*/ 754791 h 5071335"/>
              <a:gd name="connsiteX9695" fmla="*/ 5019107 w 13768337"/>
              <a:gd name="connsiteY9695" fmla="*/ 735140 h 5071335"/>
              <a:gd name="connsiteX9696" fmla="*/ 5059422 w 13768337"/>
              <a:gd name="connsiteY9696" fmla="*/ 731935 h 5071335"/>
              <a:gd name="connsiteX9697" fmla="*/ 5137272 w 13768337"/>
              <a:gd name="connsiteY9697" fmla="*/ 704760 h 5071335"/>
              <a:gd name="connsiteX9698" fmla="*/ 5162294 w 13768337"/>
              <a:gd name="connsiteY9698" fmla="*/ 707128 h 5071335"/>
              <a:gd name="connsiteX9699" fmla="*/ 5177124 w 13768337"/>
              <a:gd name="connsiteY9699" fmla="*/ 689848 h 5071335"/>
              <a:gd name="connsiteX9700" fmla="*/ 5090005 w 13768337"/>
              <a:gd name="connsiteY9700" fmla="*/ 693471 h 5071335"/>
              <a:gd name="connsiteX9701" fmla="*/ 5116884 w 13768337"/>
              <a:gd name="connsiteY9701" fmla="*/ 715073 h 5071335"/>
              <a:gd name="connsiteX9702" fmla="*/ 5081201 w 13768337"/>
              <a:gd name="connsiteY9702" fmla="*/ 734582 h 5071335"/>
              <a:gd name="connsiteX9703" fmla="*/ 5092786 w 13768337"/>
              <a:gd name="connsiteY9703" fmla="*/ 727615 h 5071335"/>
              <a:gd name="connsiteX9704" fmla="*/ 5022813 w 13768337"/>
              <a:gd name="connsiteY9704" fmla="*/ 689848 h 5071335"/>
              <a:gd name="connsiteX9705" fmla="*/ 5077958 w 13768337"/>
              <a:gd name="connsiteY9705" fmla="*/ 694307 h 5071335"/>
              <a:gd name="connsiteX9706" fmla="*/ 5142369 w 13768337"/>
              <a:gd name="connsiteY9706" fmla="*/ 638702 h 5071335"/>
              <a:gd name="connsiteX9707" fmla="*/ 5198903 w 13768337"/>
              <a:gd name="connsiteY9707" fmla="*/ 608740 h 5071335"/>
              <a:gd name="connsiteX9708" fmla="*/ 5176659 w 13768337"/>
              <a:gd name="connsiteY9708" fmla="*/ 640097 h 5071335"/>
              <a:gd name="connsiteX9709" fmla="*/ 5213732 w 13768337"/>
              <a:gd name="connsiteY9709" fmla="*/ 637448 h 5071335"/>
              <a:gd name="connsiteX9710" fmla="*/ 5211878 w 13768337"/>
              <a:gd name="connsiteY9710" fmla="*/ 611945 h 5071335"/>
              <a:gd name="connsiteX9711" fmla="*/ 5260997 w 13768337"/>
              <a:gd name="connsiteY9711" fmla="*/ 616405 h 5071335"/>
              <a:gd name="connsiteX9712" fmla="*/ 5260072 w 13768337"/>
              <a:gd name="connsiteY9712" fmla="*/ 614871 h 5071335"/>
              <a:gd name="connsiteX9713" fmla="*/ 5261926 w 13768337"/>
              <a:gd name="connsiteY9713" fmla="*/ 616405 h 5071335"/>
              <a:gd name="connsiteX9714" fmla="*/ 5336995 w 13768337"/>
              <a:gd name="connsiteY9714" fmla="*/ 605116 h 5071335"/>
              <a:gd name="connsiteX9715" fmla="*/ 5318923 w 13768337"/>
              <a:gd name="connsiteY9715" fmla="*/ 602189 h 5071335"/>
              <a:gd name="connsiteX9716" fmla="*/ 5330044 w 13768337"/>
              <a:gd name="connsiteY9716" fmla="*/ 581982 h 5071335"/>
              <a:gd name="connsiteX9717" fmla="*/ 5338384 w 13768337"/>
              <a:gd name="connsiteY9717" fmla="*/ 581146 h 5071335"/>
              <a:gd name="connsiteX9718" fmla="*/ 5385188 w 13768337"/>
              <a:gd name="connsiteY9718" fmla="*/ 586442 h 5071335"/>
              <a:gd name="connsiteX9719" fmla="*/ 5381017 w 13768337"/>
              <a:gd name="connsiteY9719" fmla="*/ 601771 h 5071335"/>
              <a:gd name="connsiteX9720" fmla="*/ 5398626 w 13768337"/>
              <a:gd name="connsiteY9720" fmla="*/ 600377 h 5071335"/>
              <a:gd name="connsiteX9721" fmla="*/ 5388894 w 13768337"/>
              <a:gd name="connsiteY9721" fmla="*/ 590622 h 5071335"/>
              <a:gd name="connsiteX9722" fmla="*/ 5596959 w 13768337"/>
              <a:gd name="connsiteY9722" fmla="*/ 590622 h 5071335"/>
              <a:gd name="connsiteX9723" fmla="*/ 5588618 w 13768337"/>
              <a:gd name="connsiteY9723" fmla="*/ 582540 h 5071335"/>
              <a:gd name="connsiteX9724" fmla="*/ 5617812 w 13768337"/>
              <a:gd name="connsiteY9724" fmla="*/ 584351 h 5071335"/>
              <a:gd name="connsiteX9725" fmla="*/ 5703076 w 13768337"/>
              <a:gd name="connsiteY9725" fmla="*/ 561496 h 5071335"/>
              <a:gd name="connsiteX9726" fmla="*/ 5714197 w 13768337"/>
              <a:gd name="connsiteY9726" fmla="*/ 575572 h 5071335"/>
              <a:gd name="connsiteX9727" fmla="*/ 5719295 w 13768337"/>
              <a:gd name="connsiteY9727" fmla="*/ 575153 h 5071335"/>
              <a:gd name="connsiteX9728" fmla="*/ 5719295 w 13768337"/>
              <a:gd name="connsiteY9728" fmla="*/ 575572 h 5071335"/>
              <a:gd name="connsiteX9729" fmla="*/ 5755904 w 13768337"/>
              <a:gd name="connsiteY9729" fmla="*/ 581146 h 5071335"/>
              <a:gd name="connsiteX9730" fmla="*/ 5761463 w 13768337"/>
              <a:gd name="connsiteY9730" fmla="*/ 561496 h 5071335"/>
              <a:gd name="connsiteX9731" fmla="*/ 5813363 w 13768337"/>
              <a:gd name="connsiteY9731" fmla="*/ 552716 h 5071335"/>
              <a:gd name="connsiteX9732" fmla="*/ 5807339 w 13768337"/>
              <a:gd name="connsiteY9732" fmla="*/ 547560 h 5071335"/>
              <a:gd name="connsiteX9733" fmla="*/ 5812437 w 13768337"/>
              <a:gd name="connsiteY9733" fmla="*/ 508678 h 5071335"/>
              <a:gd name="connsiteX9734" fmla="*/ 5810583 w 13768337"/>
              <a:gd name="connsiteY9734" fmla="*/ 511048 h 5071335"/>
              <a:gd name="connsiteX9735" fmla="*/ 5790657 w 13768337"/>
              <a:gd name="connsiteY9735" fmla="*/ 504078 h 5071335"/>
              <a:gd name="connsiteX9736" fmla="*/ 5803633 w 13768337"/>
              <a:gd name="connsiteY9736" fmla="*/ 512023 h 5071335"/>
              <a:gd name="connsiteX9737" fmla="*/ 5723465 w 13768337"/>
              <a:gd name="connsiteY9737" fmla="*/ 509096 h 5071335"/>
              <a:gd name="connsiteX9738" fmla="*/ 5722075 w 13768337"/>
              <a:gd name="connsiteY9738" fmla="*/ 489864 h 5071335"/>
              <a:gd name="connsiteX9739" fmla="*/ 5679907 w 13768337"/>
              <a:gd name="connsiteY9739" fmla="*/ 503522 h 5071335"/>
              <a:gd name="connsiteX9740" fmla="*/ 5679443 w 13768337"/>
              <a:gd name="connsiteY9740" fmla="*/ 504916 h 5071335"/>
              <a:gd name="connsiteX9741" fmla="*/ 5679443 w 13768337"/>
              <a:gd name="connsiteY9741" fmla="*/ 503522 h 5071335"/>
              <a:gd name="connsiteX9742" fmla="*/ 5676663 w 13768337"/>
              <a:gd name="connsiteY9742" fmla="*/ 504078 h 5071335"/>
              <a:gd name="connsiteX9743" fmla="*/ 5679443 w 13768337"/>
              <a:gd name="connsiteY9743" fmla="*/ 504916 h 5071335"/>
              <a:gd name="connsiteX9744" fmla="*/ 5723928 w 13768337"/>
              <a:gd name="connsiteY9744" fmla="*/ 515228 h 5071335"/>
              <a:gd name="connsiteX9745" fmla="*/ 5678052 w 13768337"/>
              <a:gd name="connsiteY9745" fmla="*/ 520524 h 5071335"/>
              <a:gd name="connsiteX9746" fmla="*/ 5644226 w 13768337"/>
              <a:gd name="connsiteY9746" fmla="*/ 515228 h 5071335"/>
              <a:gd name="connsiteX9747" fmla="*/ 5663687 w 13768337"/>
              <a:gd name="connsiteY9747" fmla="*/ 521221 h 5071335"/>
              <a:gd name="connsiteX9748" fmla="*/ 5670638 w 13768337"/>
              <a:gd name="connsiteY9748" fmla="*/ 514671 h 5071335"/>
              <a:gd name="connsiteX9749" fmla="*/ 5635421 w 13768337"/>
              <a:gd name="connsiteY9749" fmla="*/ 497808 h 5071335"/>
              <a:gd name="connsiteX9750" fmla="*/ 5615495 w 13768337"/>
              <a:gd name="connsiteY9750" fmla="*/ 510072 h 5071335"/>
              <a:gd name="connsiteX9751" fmla="*/ 5639591 w 13768337"/>
              <a:gd name="connsiteY9751" fmla="*/ 508259 h 5071335"/>
              <a:gd name="connsiteX9752" fmla="*/ 5625690 w 13768337"/>
              <a:gd name="connsiteY9752" fmla="*/ 533066 h 5071335"/>
              <a:gd name="connsiteX9753" fmla="*/ 5581203 w 13768337"/>
              <a:gd name="connsiteY9753" fmla="*/ 508259 h 5071335"/>
              <a:gd name="connsiteX9754" fmla="*/ 5579350 w 13768337"/>
              <a:gd name="connsiteY9754" fmla="*/ 527770 h 5071335"/>
              <a:gd name="connsiteX9755" fmla="*/ 5569618 w 13768337"/>
              <a:gd name="connsiteY9755" fmla="*/ 513835 h 5071335"/>
              <a:gd name="connsiteX9756" fmla="*/ 5380090 w 13768337"/>
              <a:gd name="connsiteY9756" fmla="*/ 546445 h 5071335"/>
              <a:gd name="connsiteX9757" fmla="*/ 5261461 w 13768337"/>
              <a:gd name="connsiteY9757" fmla="*/ 568047 h 5071335"/>
              <a:gd name="connsiteX9758" fmla="*/ 5178514 w 13768337"/>
              <a:gd name="connsiteY9758" fmla="*/ 575989 h 5071335"/>
              <a:gd name="connsiteX9759" fmla="*/ 4976010 w 13768337"/>
              <a:gd name="connsiteY9759" fmla="*/ 594803 h 5071335"/>
              <a:gd name="connsiteX9760" fmla="*/ 4983426 w 13768337"/>
              <a:gd name="connsiteY9760" fmla="*/ 579334 h 5071335"/>
              <a:gd name="connsiteX9761" fmla="*/ 4961646 w 13768337"/>
              <a:gd name="connsiteY9761" fmla="*/ 576547 h 5071335"/>
              <a:gd name="connsiteX9762" fmla="*/ 4972305 w 13768337"/>
              <a:gd name="connsiteY9762" fmla="*/ 595361 h 5071335"/>
              <a:gd name="connsiteX9763" fmla="*/ 4844407 w 13768337"/>
              <a:gd name="connsiteY9763" fmla="*/ 613059 h 5071335"/>
              <a:gd name="connsiteX9764" fmla="*/ 4855529 w 13768337"/>
              <a:gd name="connsiteY9764" fmla="*/ 597172 h 5071335"/>
              <a:gd name="connsiteX9765" fmla="*/ 4824944 w 13768337"/>
              <a:gd name="connsiteY9765" fmla="*/ 614314 h 5071335"/>
              <a:gd name="connsiteX9766" fmla="*/ 4840236 w 13768337"/>
              <a:gd name="connsiteY9766" fmla="*/ 604140 h 5071335"/>
              <a:gd name="connsiteX9767" fmla="*/ 4790653 w 13768337"/>
              <a:gd name="connsiteY9767" fmla="*/ 607764 h 5071335"/>
              <a:gd name="connsiteX9768" fmla="*/ 4794823 w 13768337"/>
              <a:gd name="connsiteY9768" fmla="*/ 618216 h 5071335"/>
              <a:gd name="connsiteX9769" fmla="*/ 4718827 w 13768337"/>
              <a:gd name="connsiteY9769" fmla="*/ 620446 h 5071335"/>
              <a:gd name="connsiteX9770" fmla="*/ 4717900 w 13768337"/>
              <a:gd name="connsiteY9770" fmla="*/ 631734 h 5071335"/>
              <a:gd name="connsiteX9771" fmla="*/ 4717900 w 13768337"/>
              <a:gd name="connsiteY9771" fmla="*/ 625603 h 5071335"/>
              <a:gd name="connsiteX9772" fmla="*/ 4710022 w 13768337"/>
              <a:gd name="connsiteY9772" fmla="*/ 622815 h 5071335"/>
              <a:gd name="connsiteX9773" fmla="*/ 4697048 w 13768337"/>
              <a:gd name="connsiteY9773" fmla="*/ 636473 h 5071335"/>
              <a:gd name="connsiteX9774" fmla="*/ 4678975 w 13768337"/>
              <a:gd name="connsiteY9774" fmla="*/ 628808 h 5071335"/>
              <a:gd name="connsiteX9775" fmla="*/ 4672951 w 13768337"/>
              <a:gd name="connsiteY9775" fmla="*/ 648596 h 5071335"/>
              <a:gd name="connsiteX9776" fmla="*/ 4580736 w 13768337"/>
              <a:gd name="connsiteY9776" fmla="*/ 648596 h 5071335"/>
              <a:gd name="connsiteX9777" fmla="*/ 4632636 w 13768337"/>
              <a:gd name="connsiteY9777" fmla="*/ 613059 h 5071335"/>
              <a:gd name="connsiteX9778" fmla="*/ 4527445 w 13768337"/>
              <a:gd name="connsiteY9778" fmla="*/ 648040 h 5071335"/>
              <a:gd name="connsiteX9779" fmla="*/ 4278139 w 13768337"/>
              <a:gd name="connsiteY9779" fmla="*/ 657516 h 5071335"/>
              <a:gd name="connsiteX9780" fmla="*/ 4229482 w 13768337"/>
              <a:gd name="connsiteY9780" fmla="*/ 672010 h 5071335"/>
              <a:gd name="connsiteX9781" fmla="*/ 4231799 w 13768337"/>
              <a:gd name="connsiteY9781" fmla="*/ 656401 h 5071335"/>
              <a:gd name="connsiteX9782" fmla="*/ 4119195 w 13768337"/>
              <a:gd name="connsiteY9782" fmla="*/ 668664 h 5071335"/>
              <a:gd name="connsiteX9783" fmla="*/ 4153023 w 13768337"/>
              <a:gd name="connsiteY9783" fmla="*/ 670059 h 5071335"/>
              <a:gd name="connsiteX9784" fmla="*/ 4089075 w 13768337"/>
              <a:gd name="connsiteY9784" fmla="*/ 647203 h 5071335"/>
              <a:gd name="connsiteX9785" fmla="*/ 4110853 w 13768337"/>
              <a:gd name="connsiteY9785" fmla="*/ 609297 h 5071335"/>
              <a:gd name="connsiteX9786" fmla="*/ 4201680 w 13768337"/>
              <a:gd name="connsiteY9786" fmla="*/ 611109 h 5071335"/>
              <a:gd name="connsiteX9787" fmla="*/ 4190094 w 13768337"/>
              <a:gd name="connsiteY9787" fmla="*/ 626996 h 5071335"/>
              <a:gd name="connsiteX9788" fmla="*/ 4259603 w 13768337"/>
              <a:gd name="connsiteY9788" fmla="*/ 600935 h 5071335"/>
              <a:gd name="connsiteX9789" fmla="*/ 4367574 w 13768337"/>
              <a:gd name="connsiteY9789" fmla="*/ 599403 h 5071335"/>
              <a:gd name="connsiteX9790" fmla="*/ 4382866 w 13768337"/>
              <a:gd name="connsiteY9790" fmla="*/ 572784 h 5071335"/>
              <a:gd name="connsiteX9791" fmla="*/ 4480642 w 13768337"/>
              <a:gd name="connsiteY9791" fmla="*/ 593828 h 5071335"/>
              <a:gd name="connsiteX9792" fmla="*/ 4486204 w 13768337"/>
              <a:gd name="connsiteY9792" fmla="*/ 578359 h 5071335"/>
              <a:gd name="connsiteX9793" fmla="*/ 4718827 w 13768337"/>
              <a:gd name="connsiteY9793" fmla="*/ 555364 h 5071335"/>
              <a:gd name="connsiteX9794" fmla="*/ 4711412 w 13768337"/>
              <a:gd name="connsiteY9794" fmla="*/ 575572 h 5071335"/>
              <a:gd name="connsiteX9795" fmla="*/ 4758216 w 13768337"/>
              <a:gd name="connsiteY9795" fmla="*/ 537247 h 5071335"/>
              <a:gd name="connsiteX9796" fmla="*/ 4806873 w 13768337"/>
              <a:gd name="connsiteY9796" fmla="*/ 523311 h 5071335"/>
              <a:gd name="connsiteX9797" fmla="*/ 4886575 w 13768337"/>
              <a:gd name="connsiteY9797" fmla="*/ 519966 h 5071335"/>
              <a:gd name="connsiteX9798" fmla="*/ 4949598 w 13768337"/>
              <a:gd name="connsiteY9798" fmla="*/ 534320 h 5071335"/>
              <a:gd name="connsiteX9799" fmla="*/ 4953768 w 13768337"/>
              <a:gd name="connsiteY9799" fmla="*/ 518851 h 5071335"/>
              <a:gd name="connsiteX9800" fmla="*/ 4985279 w 13768337"/>
              <a:gd name="connsiteY9800" fmla="*/ 510490 h 5071335"/>
              <a:gd name="connsiteX9801" fmla="*/ 5016788 w 13768337"/>
              <a:gd name="connsiteY9801" fmla="*/ 532090 h 5071335"/>
              <a:gd name="connsiteX9802" fmla="*/ 5029764 w 13768337"/>
              <a:gd name="connsiteY9802" fmla="*/ 535435 h 5071335"/>
              <a:gd name="connsiteX9803" fmla="*/ 5056640 w 13768337"/>
              <a:gd name="connsiteY9803" fmla="*/ 518572 h 5071335"/>
              <a:gd name="connsiteX9804" fmla="*/ 5133563 w 13768337"/>
              <a:gd name="connsiteY9804" fmla="*/ 521221 h 5071335"/>
              <a:gd name="connsiteX9805" fmla="*/ 5155809 w 13768337"/>
              <a:gd name="connsiteY9805" fmla="*/ 494184 h 5071335"/>
              <a:gd name="connsiteX9806" fmla="*/ 5233195 w 13768337"/>
              <a:gd name="connsiteY9806" fmla="*/ 482059 h 5071335"/>
              <a:gd name="connsiteX9807" fmla="*/ 5222073 w 13768337"/>
              <a:gd name="connsiteY9807" fmla="*/ 497808 h 5071335"/>
              <a:gd name="connsiteX9808" fmla="*/ 5506597 w 13768337"/>
              <a:gd name="connsiteY9808" fmla="*/ 415445 h 5071335"/>
              <a:gd name="connsiteX9809" fmla="*/ 5488987 w 13768337"/>
              <a:gd name="connsiteY9809" fmla="*/ 397886 h 5071335"/>
              <a:gd name="connsiteX9810" fmla="*/ 5525132 w 13768337"/>
              <a:gd name="connsiteY9810" fmla="*/ 380047 h 5071335"/>
              <a:gd name="connsiteX9811" fmla="*/ 5517718 w 13768337"/>
              <a:gd name="connsiteY9811" fmla="*/ 395517 h 5071335"/>
              <a:gd name="connsiteX9812" fmla="*/ 5535792 w 13768337"/>
              <a:gd name="connsiteY9812" fmla="*/ 402903 h 5071335"/>
              <a:gd name="connsiteX9813" fmla="*/ 5538108 w 13768337"/>
              <a:gd name="connsiteY9813" fmla="*/ 389384 h 5071335"/>
              <a:gd name="connsiteX9814" fmla="*/ 5558960 w 13768337"/>
              <a:gd name="connsiteY9814" fmla="*/ 381859 h 5071335"/>
              <a:gd name="connsiteX9815" fmla="*/ 5563595 w 13768337"/>
              <a:gd name="connsiteY9815" fmla="*/ 396353 h 5071335"/>
              <a:gd name="connsiteX9816" fmla="*/ 5573788 w 13768337"/>
              <a:gd name="connsiteY9816" fmla="*/ 370153 h 5071335"/>
              <a:gd name="connsiteX9817" fmla="*/ 5583983 w 13768337"/>
              <a:gd name="connsiteY9817" fmla="*/ 384228 h 5071335"/>
              <a:gd name="connsiteX9818" fmla="*/ 5755439 w 13768337"/>
              <a:gd name="connsiteY9818" fmla="*/ 348134 h 5071335"/>
              <a:gd name="connsiteX9819" fmla="*/ 5773048 w 13768337"/>
              <a:gd name="connsiteY9819" fmla="*/ 351478 h 5071335"/>
              <a:gd name="connsiteX9820" fmla="*/ 5852288 w 13768337"/>
              <a:gd name="connsiteY9820" fmla="*/ 364440 h 5071335"/>
              <a:gd name="connsiteX9821" fmla="*/ 5895384 w 13768337"/>
              <a:gd name="connsiteY9821" fmla="*/ 352314 h 5071335"/>
              <a:gd name="connsiteX9822" fmla="*/ 5898165 w 13768337"/>
              <a:gd name="connsiteY9822" fmla="*/ 339772 h 5071335"/>
              <a:gd name="connsiteX9823" fmla="*/ 5898165 w 13768337"/>
              <a:gd name="connsiteY9823" fmla="*/ 351061 h 5071335"/>
              <a:gd name="connsiteX9824" fmla="*/ 5900946 w 13768337"/>
              <a:gd name="connsiteY9824" fmla="*/ 350085 h 5071335"/>
              <a:gd name="connsiteX9825" fmla="*/ 5900946 w 13768337"/>
              <a:gd name="connsiteY9825" fmla="*/ 350503 h 5071335"/>
              <a:gd name="connsiteX9826" fmla="*/ 5907433 w 13768337"/>
              <a:gd name="connsiteY9826" fmla="*/ 349109 h 5071335"/>
              <a:gd name="connsiteX9827" fmla="*/ 5941260 w 13768337"/>
              <a:gd name="connsiteY9827" fmla="*/ 332386 h 5071335"/>
              <a:gd name="connsiteX9828" fmla="*/ 5939869 w 13768337"/>
              <a:gd name="connsiteY9828" fmla="*/ 324720 h 5071335"/>
              <a:gd name="connsiteX9829" fmla="*/ 5986209 w 13768337"/>
              <a:gd name="connsiteY9829" fmla="*/ 308973 h 5071335"/>
              <a:gd name="connsiteX9830" fmla="*/ 5997794 w 13768337"/>
              <a:gd name="connsiteY9830" fmla="*/ 309809 h 5071335"/>
              <a:gd name="connsiteX9831" fmla="*/ 6001965 w 13768337"/>
              <a:gd name="connsiteY9831" fmla="*/ 305071 h 5071335"/>
              <a:gd name="connsiteX9832" fmla="*/ 6097423 w 13768337"/>
              <a:gd name="connsiteY9832" fmla="*/ 304235 h 5071335"/>
              <a:gd name="connsiteX9833" fmla="*/ 6099276 w 13768337"/>
              <a:gd name="connsiteY9833" fmla="*/ 302283 h 5071335"/>
              <a:gd name="connsiteX9834" fmla="*/ 6099741 w 13768337"/>
              <a:gd name="connsiteY9834" fmla="*/ 303677 h 5071335"/>
              <a:gd name="connsiteX9835" fmla="*/ 6106229 w 13768337"/>
              <a:gd name="connsiteY9835" fmla="*/ 301308 h 5071335"/>
              <a:gd name="connsiteX9836" fmla="*/ 6103911 w 13768337"/>
              <a:gd name="connsiteY9836" fmla="*/ 316777 h 5071335"/>
              <a:gd name="connsiteX9837" fmla="*/ 6104837 w 13768337"/>
              <a:gd name="connsiteY9837" fmla="*/ 318729 h 5071335"/>
              <a:gd name="connsiteX9838" fmla="*/ 6108082 w 13768337"/>
              <a:gd name="connsiteY9838" fmla="*/ 323466 h 5071335"/>
              <a:gd name="connsiteX9839" fmla="*/ 6116885 w 13768337"/>
              <a:gd name="connsiteY9839" fmla="*/ 324720 h 5071335"/>
              <a:gd name="connsiteX9840" fmla="*/ 6120593 w 13768337"/>
              <a:gd name="connsiteY9840" fmla="*/ 324720 h 5071335"/>
              <a:gd name="connsiteX9841" fmla="*/ 6122447 w 13768337"/>
              <a:gd name="connsiteY9841" fmla="*/ 300054 h 5071335"/>
              <a:gd name="connsiteX9842" fmla="*/ 6265636 w 13768337"/>
              <a:gd name="connsiteY9842" fmla="*/ 275247 h 5071335"/>
              <a:gd name="connsiteX9843" fmla="*/ 6273512 w 13768337"/>
              <a:gd name="connsiteY9843" fmla="*/ 255040 h 5071335"/>
              <a:gd name="connsiteX9844" fmla="*/ 6355534 w 13768337"/>
              <a:gd name="connsiteY9844" fmla="*/ 242915 h 5071335"/>
              <a:gd name="connsiteX9845" fmla="*/ 6363411 w 13768337"/>
              <a:gd name="connsiteY9845" fmla="*/ 253228 h 5071335"/>
              <a:gd name="connsiteX9846" fmla="*/ 6451920 w 13768337"/>
              <a:gd name="connsiteY9846" fmla="*/ 236366 h 5071335"/>
              <a:gd name="connsiteX9847" fmla="*/ 6507526 w 13768337"/>
              <a:gd name="connsiteY9847" fmla="*/ 240546 h 5071335"/>
              <a:gd name="connsiteX9848" fmla="*/ 6520501 w 13768337"/>
              <a:gd name="connsiteY9848" fmla="*/ 231349 h 5071335"/>
              <a:gd name="connsiteX9849" fmla="*/ 6536258 w 13768337"/>
              <a:gd name="connsiteY9849" fmla="*/ 245564 h 5071335"/>
              <a:gd name="connsiteX9850" fmla="*/ 6539502 w 13768337"/>
              <a:gd name="connsiteY9850" fmla="*/ 236366 h 5071335"/>
              <a:gd name="connsiteX9851" fmla="*/ 6563598 w 13768337"/>
              <a:gd name="connsiteY9851" fmla="*/ 242915 h 5071335"/>
              <a:gd name="connsiteX9852" fmla="*/ 6655350 w 13768337"/>
              <a:gd name="connsiteY9852" fmla="*/ 233439 h 5071335"/>
              <a:gd name="connsiteX9853" fmla="*/ 6673422 w 13768337"/>
              <a:gd name="connsiteY9853" fmla="*/ 214765 h 5071335"/>
              <a:gd name="connsiteX9854" fmla="*/ 6668788 w 13768337"/>
              <a:gd name="connsiteY9854" fmla="*/ 232185 h 5071335"/>
              <a:gd name="connsiteX9855" fmla="*/ 6756370 w 13768337"/>
              <a:gd name="connsiteY9855" fmla="*/ 228422 h 5071335"/>
              <a:gd name="connsiteX9856" fmla="*/ 6798539 w 13768337"/>
              <a:gd name="connsiteY9856" fmla="*/ 212117 h 5071335"/>
              <a:gd name="connsiteX9857" fmla="*/ 6800391 w 13768337"/>
              <a:gd name="connsiteY9857" fmla="*/ 223265 h 5071335"/>
              <a:gd name="connsiteX9858" fmla="*/ 6805488 w 13768337"/>
              <a:gd name="connsiteY9858" fmla="*/ 222430 h 5071335"/>
              <a:gd name="connsiteX9859" fmla="*/ 6817537 w 13768337"/>
              <a:gd name="connsiteY9859" fmla="*/ 204591 h 5071335"/>
              <a:gd name="connsiteX9860" fmla="*/ 6848121 w 13768337"/>
              <a:gd name="connsiteY9860" fmla="*/ 206821 h 5071335"/>
              <a:gd name="connsiteX9861" fmla="*/ 6847196 w 13768337"/>
              <a:gd name="connsiteY9861" fmla="*/ 220339 h 5071335"/>
              <a:gd name="connsiteX9862" fmla="*/ 6855072 w 13768337"/>
              <a:gd name="connsiteY9862" fmla="*/ 220339 h 5071335"/>
              <a:gd name="connsiteX9863" fmla="*/ 6881022 w 13768337"/>
              <a:gd name="connsiteY9863" fmla="*/ 199854 h 5071335"/>
              <a:gd name="connsiteX9864" fmla="*/ 6901410 w 13768337"/>
              <a:gd name="connsiteY9864" fmla="*/ 207378 h 5071335"/>
              <a:gd name="connsiteX9865" fmla="*/ 6915776 w 13768337"/>
              <a:gd name="connsiteY9865" fmla="*/ 216158 h 5071335"/>
              <a:gd name="connsiteX9866" fmla="*/ 6946825 w 13768337"/>
              <a:gd name="connsiteY9866" fmla="*/ 206821 h 5071335"/>
              <a:gd name="connsiteX9867" fmla="*/ 6950067 w 13768337"/>
              <a:gd name="connsiteY9867" fmla="*/ 226889 h 5071335"/>
              <a:gd name="connsiteX9868" fmla="*/ 6958409 w 13768337"/>
              <a:gd name="connsiteY9868" fmla="*/ 221315 h 5071335"/>
              <a:gd name="connsiteX9869" fmla="*/ 6957018 w 13768337"/>
              <a:gd name="connsiteY9869" fmla="*/ 216158 h 5071335"/>
              <a:gd name="connsiteX9870" fmla="*/ 6959336 w 13768337"/>
              <a:gd name="connsiteY9870" fmla="*/ 216158 h 5071335"/>
              <a:gd name="connsiteX9871" fmla="*/ 6959336 w 13768337"/>
              <a:gd name="connsiteY9871" fmla="*/ 205567 h 5071335"/>
              <a:gd name="connsiteX9872" fmla="*/ 6968140 w 13768337"/>
              <a:gd name="connsiteY9872" fmla="*/ 216715 h 5071335"/>
              <a:gd name="connsiteX9873" fmla="*/ 6974627 w 13768337"/>
              <a:gd name="connsiteY9873" fmla="*/ 217134 h 5071335"/>
              <a:gd name="connsiteX9874" fmla="*/ 6986675 w 13768337"/>
              <a:gd name="connsiteY9874" fmla="*/ 218109 h 5071335"/>
              <a:gd name="connsiteX9875" fmla="*/ 6989457 w 13768337"/>
              <a:gd name="connsiteY9875" fmla="*/ 218109 h 5071335"/>
              <a:gd name="connsiteX9876" fmla="*/ 6975091 w 13768337"/>
              <a:gd name="connsiteY9876" fmla="*/ 200271 h 5071335"/>
              <a:gd name="connsiteX9877" fmla="*/ 7010772 w 13768337"/>
              <a:gd name="connsiteY9877" fmla="*/ 221315 h 5071335"/>
              <a:gd name="connsiteX9878" fmla="*/ 7016796 w 13768337"/>
              <a:gd name="connsiteY9878" fmla="*/ 223684 h 5071335"/>
              <a:gd name="connsiteX9879" fmla="*/ 7020041 w 13768337"/>
              <a:gd name="connsiteY9879" fmla="*/ 208215 h 5071335"/>
              <a:gd name="connsiteX9880" fmla="*/ 7107622 w 13768337"/>
              <a:gd name="connsiteY9880" fmla="*/ 213510 h 5071335"/>
              <a:gd name="connsiteX9881" fmla="*/ 7109475 w 13768337"/>
              <a:gd name="connsiteY9881" fmla="*/ 225635 h 5071335"/>
              <a:gd name="connsiteX9882" fmla="*/ 7126620 w 13768337"/>
              <a:gd name="connsiteY9882" fmla="*/ 212117 h 5071335"/>
              <a:gd name="connsiteX9883" fmla="*/ 7144693 w 13768337"/>
              <a:gd name="connsiteY9883" fmla="*/ 221872 h 5071335"/>
              <a:gd name="connsiteX9884" fmla="*/ 7176204 w 13768337"/>
              <a:gd name="connsiteY9884" fmla="*/ 200271 h 5071335"/>
              <a:gd name="connsiteX9885" fmla="*/ 7189179 w 13768337"/>
              <a:gd name="connsiteY9885" fmla="*/ 212395 h 5071335"/>
              <a:gd name="connsiteX9886" fmla="*/ 7243395 w 13768337"/>
              <a:gd name="connsiteY9886" fmla="*/ 159578 h 5071335"/>
              <a:gd name="connsiteX9887" fmla="*/ 7268420 w 13768337"/>
              <a:gd name="connsiteY9887" fmla="*/ 146060 h 5071335"/>
              <a:gd name="connsiteX9888" fmla="*/ 7281395 w 13768337"/>
              <a:gd name="connsiteY9888" fmla="*/ 153028 h 5071335"/>
              <a:gd name="connsiteX9889" fmla="*/ 7280467 w 13768337"/>
              <a:gd name="connsiteY9889" fmla="*/ 137976 h 5071335"/>
              <a:gd name="connsiteX9890" fmla="*/ 7250810 w 13768337"/>
              <a:gd name="connsiteY9890" fmla="*/ 141879 h 5071335"/>
              <a:gd name="connsiteX9891" fmla="*/ 7254054 w 13768337"/>
              <a:gd name="connsiteY9891" fmla="*/ 129614 h 5071335"/>
              <a:gd name="connsiteX9892" fmla="*/ 7295296 w 13768337"/>
              <a:gd name="connsiteY9892" fmla="*/ 127246 h 5071335"/>
              <a:gd name="connsiteX9893" fmla="*/ 7299004 w 13768337"/>
              <a:gd name="connsiteY9893" fmla="*/ 119302 h 5071335"/>
              <a:gd name="connsiteX9894" fmla="*/ 7388440 w 13768337"/>
              <a:gd name="connsiteY9894" fmla="*/ 99234 h 5071335"/>
              <a:gd name="connsiteX9895" fmla="*/ 7399560 w 13768337"/>
              <a:gd name="connsiteY9895" fmla="*/ 111359 h 5071335"/>
              <a:gd name="connsiteX9896" fmla="*/ 7555723 w 13768337"/>
              <a:gd name="connsiteY9896" fmla="*/ 105923 h 5071335"/>
              <a:gd name="connsiteX9897" fmla="*/ 7576113 w 13768337"/>
              <a:gd name="connsiteY9897" fmla="*/ 115121 h 5071335"/>
              <a:gd name="connsiteX9898" fmla="*/ 7573333 w 13768337"/>
              <a:gd name="connsiteY9898" fmla="*/ 111359 h 5071335"/>
              <a:gd name="connsiteX9899" fmla="*/ 7631256 w 13768337"/>
              <a:gd name="connsiteY9899" fmla="*/ 109547 h 5071335"/>
              <a:gd name="connsiteX9900" fmla="*/ 7612258 w 13768337"/>
              <a:gd name="connsiteY9900" fmla="*/ 127804 h 5071335"/>
              <a:gd name="connsiteX9901" fmla="*/ 7690108 w 13768337"/>
              <a:gd name="connsiteY9901" fmla="*/ 142436 h 5071335"/>
              <a:gd name="connsiteX9902" fmla="*/ 7690108 w 13768337"/>
              <a:gd name="connsiteY9902" fmla="*/ 154560 h 5071335"/>
              <a:gd name="connsiteX9903" fmla="*/ 7728569 w 13768337"/>
              <a:gd name="connsiteY9903" fmla="*/ 147454 h 5071335"/>
              <a:gd name="connsiteX9904" fmla="*/ 7755446 w 13768337"/>
              <a:gd name="connsiteY9904" fmla="*/ 153028 h 5071335"/>
              <a:gd name="connsiteX9905" fmla="*/ 7758691 w 13768337"/>
              <a:gd name="connsiteY9905" fmla="*/ 173235 h 5071335"/>
              <a:gd name="connsiteX9906" fmla="*/ 7774446 w 13768337"/>
              <a:gd name="connsiteY9906" fmla="*/ 163758 h 5071335"/>
              <a:gd name="connsiteX9907" fmla="*/ 7807809 w 13768337"/>
              <a:gd name="connsiteY9907" fmla="*/ 185360 h 5071335"/>
              <a:gd name="connsiteX9908" fmla="*/ 7830516 w 13768337"/>
              <a:gd name="connsiteY9908" fmla="*/ 177415 h 5071335"/>
              <a:gd name="connsiteX9909" fmla="*/ 7870831 w 13768337"/>
              <a:gd name="connsiteY9909" fmla="*/ 173235 h 5071335"/>
              <a:gd name="connsiteX9910" fmla="*/ 7934316 w 13768337"/>
              <a:gd name="connsiteY9910" fmla="*/ 171702 h 5071335"/>
              <a:gd name="connsiteX9911" fmla="*/ 7937560 w 13768337"/>
              <a:gd name="connsiteY9911" fmla="*/ 160134 h 5071335"/>
              <a:gd name="connsiteX9912" fmla="*/ 8023751 w 13768337"/>
              <a:gd name="connsiteY9912" fmla="*/ 145084 h 5071335"/>
              <a:gd name="connsiteX9913" fmla="*/ 8044141 w 13768337"/>
              <a:gd name="connsiteY9913" fmla="*/ 163758 h 5071335"/>
              <a:gd name="connsiteX9914" fmla="*/ 8073335 w 13768337"/>
              <a:gd name="connsiteY9914" fmla="*/ 149265 h 5071335"/>
              <a:gd name="connsiteX9915" fmla="*/ 8098357 w 13768337"/>
              <a:gd name="connsiteY9915" fmla="*/ 162504 h 5071335"/>
              <a:gd name="connsiteX9916" fmla="*/ 8143307 w 13768337"/>
              <a:gd name="connsiteY9916" fmla="*/ 155814 h 5071335"/>
              <a:gd name="connsiteX9917" fmla="*/ 8167403 w 13768337"/>
              <a:gd name="connsiteY9917" fmla="*/ 165291 h 5071335"/>
              <a:gd name="connsiteX9918" fmla="*/ 8192890 w 13768337"/>
              <a:gd name="connsiteY9918" fmla="*/ 155814 h 5071335"/>
              <a:gd name="connsiteX9919" fmla="*/ 8226254 w 13768337"/>
              <a:gd name="connsiteY9919" fmla="*/ 169472 h 5071335"/>
              <a:gd name="connsiteX9920" fmla="*/ 8299934 w 13768337"/>
              <a:gd name="connsiteY9920" fmla="*/ 166684 h 5071335"/>
              <a:gd name="connsiteX9921" fmla="*/ 8304569 w 13768337"/>
              <a:gd name="connsiteY9921" fmla="*/ 186892 h 5071335"/>
              <a:gd name="connsiteX9922" fmla="*/ 8368516 w 13768337"/>
              <a:gd name="connsiteY9922" fmla="*/ 181597 h 5071335"/>
              <a:gd name="connsiteX9923" fmla="*/ 8354150 w 13768337"/>
              <a:gd name="connsiteY9923" fmla="*/ 158741 h 5071335"/>
              <a:gd name="connsiteX9924" fmla="*/ 8438951 w 13768337"/>
              <a:gd name="connsiteY9924" fmla="*/ 167939 h 5071335"/>
              <a:gd name="connsiteX9925" fmla="*/ 8411612 w 13768337"/>
              <a:gd name="connsiteY9925" fmla="*/ 141322 h 5071335"/>
              <a:gd name="connsiteX9926" fmla="*/ 8360174 w 13768337"/>
              <a:gd name="connsiteY9926" fmla="*/ 153028 h 5071335"/>
              <a:gd name="connsiteX9927" fmla="*/ 8520046 w 13768337"/>
              <a:gd name="connsiteY9927" fmla="*/ 112752 h 5071335"/>
              <a:gd name="connsiteX9928" fmla="*/ 8425513 w 13768337"/>
              <a:gd name="connsiteY9928" fmla="*/ 87527 h 5071335"/>
              <a:gd name="connsiteX9929" fmla="*/ 8387053 w 13768337"/>
              <a:gd name="connsiteY9929" fmla="*/ 107736 h 5071335"/>
              <a:gd name="connsiteX9930" fmla="*/ 8379637 w 13768337"/>
              <a:gd name="connsiteY9930" fmla="*/ 83347 h 5071335"/>
              <a:gd name="connsiteX9931" fmla="*/ 8307811 w 13768337"/>
              <a:gd name="connsiteY9931" fmla="*/ 114286 h 5071335"/>
              <a:gd name="connsiteX9932" fmla="*/ 8273985 w 13768337"/>
              <a:gd name="connsiteY9932" fmla="*/ 109129 h 5071335"/>
              <a:gd name="connsiteX9933" fmla="*/ 8283716 w 13768337"/>
              <a:gd name="connsiteY9933" fmla="*/ 99792 h 5071335"/>
              <a:gd name="connsiteX9934" fmla="*/ 8242009 w 13768337"/>
              <a:gd name="connsiteY9934" fmla="*/ 107736 h 5071335"/>
              <a:gd name="connsiteX9935" fmla="*/ 8181769 w 13768337"/>
              <a:gd name="connsiteY9935" fmla="*/ 115679 h 5071335"/>
              <a:gd name="connsiteX9936" fmla="*/ 8094187 w 13768337"/>
              <a:gd name="connsiteY9936" fmla="*/ 119860 h 5071335"/>
              <a:gd name="connsiteX9937" fmla="*/ 8085846 w 13768337"/>
              <a:gd name="connsiteY9937" fmla="*/ 103554 h 5071335"/>
              <a:gd name="connsiteX9938" fmla="*/ 7996410 w 13768337"/>
              <a:gd name="connsiteY9938" fmla="*/ 103554 h 5071335"/>
              <a:gd name="connsiteX9939" fmla="*/ 8070091 w 13768337"/>
              <a:gd name="connsiteY9939" fmla="*/ 80978 h 5071335"/>
              <a:gd name="connsiteX9940" fmla="*/ 8062214 w 13768337"/>
              <a:gd name="connsiteY9940" fmla="*/ 70386 h 5071335"/>
              <a:gd name="connsiteX9941" fmla="*/ 8039507 w 13768337"/>
              <a:gd name="connsiteY9941" fmla="*/ 67460 h 5071335"/>
              <a:gd name="connsiteX9942" fmla="*/ 7997802 w 13768337"/>
              <a:gd name="connsiteY9942" fmla="*/ 75404 h 5071335"/>
              <a:gd name="connsiteX9943" fmla="*/ 7957022 w 13768337"/>
              <a:gd name="connsiteY9943" fmla="*/ 106202 h 5071335"/>
              <a:gd name="connsiteX9944" fmla="*/ 7940804 w 13768337"/>
              <a:gd name="connsiteY9944" fmla="*/ 91430 h 5071335"/>
              <a:gd name="connsiteX9945" fmla="*/ 8090943 w 13768337"/>
              <a:gd name="connsiteY9945" fmla="*/ 51433 h 5071335"/>
              <a:gd name="connsiteX9946" fmla="*/ 8116430 w 13768337"/>
              <a:gd name="connsiteY9946" fmla="*/ 52548 h 5071335"/>
              <a:gd name="connsiteX9947" fmla="*/ 8136820 w 13768337"/>
              <a:gd name="connsiteY9947" fmla="*/ 71641 h 5071335"/>
              <a:gd name="connsiteX9948" fmla="*/ 8149331 w 13768337"/>
              <a:gd name="connsiteY9948" fmla="*/ 53802 h 5071335"/>
              <a:gd name="connsiteX9949" fmla="*/ 8159527 w 13768337"/>
              <a:gd name="connsiteY9949" fmla="*/ 65926 h 5071335"/>
              <a:gd name="connsiteX9950" fmla="*/ 8178525 w 13768337"/>
              <a:gd name="connsiteY9950" fmla="*/ 47252 h 5071335"/>
              <a:gd name="connsiteX9951" fmla="*/ 8184549 w 13768337"/>
              <a:gd name="connsiteY9951" fmla="*/ 55336 h 5071335"/>
              <a:gd name="connsiteX9952" fmla="*/ 8293447 w 13768337"/>
              <a:gd name="connsiteY9952" fmla="*/ 38055 h 5071335"/>
              <a:gd name="connsiteX9953" fmla="*/ 8387053 w 13768337"/>
              <a:gd name="connsiteY9953" fmla="*/ 39308 h 5071335"/>
              <a:gd name="connsiteX9954" fmla="*/ 8432000 w 13768337"/>
              <a:gd name="connsiteY9954" fmla="*/ 35128 h 5071335"/>
              <a:gd name="connsiteX9955" fmla="*/ 8448220 w 13768337"/>
              <a:gd name="connsiteY9955" fmla="*/ 21470 h 5071335"/>
              <a:gd name="connsiteX9956" fmla="*/ 8441268 w 13768337"/>
              <a:gd name="connsiteY9956" fmla="*/ 9903 h 5071335"/>
              <a:gd name="connsiteX9957" fmla="*/ 8463975 w 13768337"/>
              <a:gd name="connsiteY9957" fmla="*/ 12273 h 5071335"/>
              <a:gd name="connsiteX9958" fmla="*/ 8599749 w 13768337"/>
              <a:gd name="connsiteY9958" fmla="*/ 13667 h 5071335"/>
              <a:gd name="connsiteX9959" fmla="*/ 8587238 w 13768337"/>
              <a:gd name="connsiteY9959" fmla="*/ 21470 h 5071335"/>
              <a:gd name="connsiteX9960" fmla="*/ 8583531 w 13768337"/>
              <a:gd name="connsiteY9960" fmla="*/ 31505 h 5071335"/>
              <a:gd name="connsiteX9961" fmla="*/ 8591872 w 13768337"/>
              <a:gd name="connsiteY9961" fmla="*/ 30112 h 5071335"/>
              <a:gd name="connsiteX9962" fmla="*/ 8595117 w 13768337"/>
              <a:gd name="connsiteY9962" fmla="*/ 45858 h 5071335"/>
              <a:gd name="connsiteX9963" fmla="*/ 8679916 w 13768337"/>
              <a:gd name="connsiteY9963" fmla="*/ 39308 h 5071335"/>
              <a:gd name="connsiteX9964" fmla="*/ 8671112 w 13768337"/>
              <a:gd name="connsiteY9964" fmla="*/ 35128 h 5071335"/>
              <a:gd name="connsiteX9965" fmla="*/ 8673892 w 13768337"/>
              <a:gd name="connsiteY9965" fmla="*/ 34292 h 5071335"/>
              <a:gd name="connsiteX9966" fmla="*/ 8692892 w 13768337"/>
              <a:gd name="connsiteY9966" fmla="*/ 17011 h 5071335"/>
              <a:gd name="connsiteX9967" fmla="*/ 8694745 w 13768337"/>
              <a:gd name="connsiteY9967" fmla="*/ 26208 h 5071335"/>
              <a:gd name="connsiteX9968" fmla="*/ 8768888 w 13768337"/>
              <a:gd name="connsiteY9968" fmla="*/ 23004 h 5071335"/>
              <a:gd name="connsiteX9969" fmla="*/ 8780009 w 13768337"/>
              <a:gd name="connsiteY9969" fmla="*/ 6976 h 5071335"/>
              <a:gd name="connsiteX9970" fmla="*/ 8826813 w 13768337"/>
              <a:gd name="connsiteY9970" fmla="*/ 6837 h 5071335"/>
              <a:gd name="connsiteX9971" fmla="*/ 8841641 w 13768337"/>
              <a:gd name="connsiteY9971" fmla="*/ 9345 h 5071335"/>
              <a:gd name="connsiteX9972" fmla="*/ 8834691 w 13768337"/>
              <a:gd name="connsiteY9972" fmla="*/ 14920 h 5071335"/>
              <a:gd name="connsiteX9973" fmla="*/ 8838398 w 13768337"/>
              <a:gd name="connsiteY9973" fmla="*/ 17289 h 5071335"/>
              <a:gd name="connsiteX9974" fmla="*/ 8834691 w 13768337"/>
              <a:gd name="connsiteY9974" fmla="*/ 18823 h 5071335"/>
              <a:gd name="connsiteX9975" fmla="*/ 8816619 w 13768337"/>
              <a:gd name="connsiteY9975" fmla="*/ 26766 h 5071335"/>
              <a:gd name="connsiteX9976" fmla="*/ 8820326 w 13768337"/>
              <a:gd name="connsiteY9976" fmla="*/ 6976 h 5071335"/>
              <a:gd name="connsiteX9977" fmla="*/ 8826813 w 13768337"/>
              <a:gd name="connsiteY9977" fmla="*/ 6837 h 5071335"/>
              <a:gd name="connsiteX9978" fmla="*/ 5769342 w 13768337"/>
              <a:gd name="connsiteY9978" fmla="*/ 148 h 5071335"/>
              <a:gd name="connsiteX9979" fmla="*/ 5782779 w 13768337"/>
              <a:gd name="connsiteY9979" fmla="*/ 6698 h 5071335"/>
              <a:gd name="connsiteX9980" fmla="*/ 5778609 w 13768337"/>
              <a:gd name="connsiteY9980" fmla="*/ 26766 h 5071335"/>
              <a:gd name="connsiteX9981" fmla="*/ 5778609 w 13768337"/>
              <a:gd name="connsiteY9981" fmla="*/ 14642 h 5071335"/>
              <a:gd name="connsiteX9982" fmla="*/ 5768414 w 13768337"/>
              <a:gd name="connsiteY9982" fmla="*/ 8092 h 5071335"/>
              <a:gd name="connsiteX9983" fmla="*/ 5769342 w 13768337"/>
              <a:gd name="connsiteY9983" fmla="*/ 148 h 5071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  <a:cxn ang="0">
                <a:pos x="connsiteX8800" y="connsiteY8800"/>
              </a:cxn>
              <a:cxn ang="0">
                <a:pos x="connsiteX8801" y="connsiteY8801"/>
              </a:cxn>
              <a:cxn ang="0">
                <a:pos x="connsiteX8802" y="connsiteY8802"/>
              </a:cxn>
              <a:cxn ang="0">
                <a:pos x="connsiteX8803" y="connsiteY8803"/>
              </a:cxn>
              <a:cxn ang="0">
                <a:pos x="connsiteX8804" y="connsiteY8804"/>
              </a:cxn>
              <a:cxn ang="0">
                <a:pos x="connsiteX8805" y="connsiteY8805"/>
              </a:cxn>
              <a:cxn ang="0">
                <a:pos x="connsiteX8806" y="connsiteY8806"/>
              </a:cxn>
              <a:cxn ang="0">
                <a:pos x="connsiteX8807" y="connsiteY8807"/>
              </a:cxn>
              <a:cxn ang="0">
                <a:pos x="connsiteX8808" y="connsiteY8808"/>
              </a:cxn>
              <a:cxn ang="0">
                <a:pos x="connsiteX8809" y="connsiteY8809"/>
              </a:cxn>
              <a:cxn ang="0">
                <a:pos x="connsiteX8810" y="connsiteY8810"/>
              </a:cxn>
              <a:cxn ang="0">
                <a:pos x="connsiteX8811" y="connsiteY8811"/>
              </a:cxn>
              <a:cxn ang="0">
                <a:pos x="connsiteX8812" y="connsiteY8812"/>
              </a:cxn>
              <a:cxn ang="0">
                <a:pos x="connsiteX8813" y="connsiteY8813"/>
              </a:cxn>
              <a:cxn ang="0">
                <a:pos x="connsiteX8814" y="connsiteY8814"/>
              </a:cxn>
              <a:cxn ang="0">
                <a:pos x="connsiteX8815" y="connsiteY8815"/>
              </a:cxn>
              <a:cxn ang="0">
                <a:pos x="connsiteX8816" y="connsiteY8816"/>
              </a:cxn>
              <a:cxn ang="0">
                <a:pos x="connsiteX8817" y="connsiteY8817"/>
              </a:cxn>
              <a:cxn ang="0">
                <a:pos x="connsiteX8818" y="connsiteY8818"/>
              </a:cxn>
              <a:cxn ang="0">
                <a:pos x="connsiteX8819" y="connsiteY8819"/>
              </a:cxn>
              <a:cxn ang="0">
                <a:pos x="connsiteX8820" y="connsiteY8820"/>
              </a:cxn>
              <a:cxn ang="0">
                <a:pos x="connsiteX8821" y="connsiteY8821"/>
              </a:cxn>
              <a:cxn ang="0">
                <a:pos x="connsiteX8822" y="connsiteY8822"/>
              </a:cxn>
              <a:cxn ang="0">
                <a:pos x="connsiteX8823" y="connsiteY8823"/>
              </a:cxn>
              <a:cxn ang="0">
                <a:pos x="connsiteX8824" y="connsiteY8824"/>
              </a:cxn>
              <a:cxn ang="0">
                <a:pos x="connsiteX8825" y="connsiteY8825"/>
              </a:cxn>
              <a:cxn ang="0">
                <a:pos x="connsiteX8826" y="connsiteY8826"/>
              </a:cxn>
              <a:cxn ang="0">
                <a:pos x="connsiteX8827" y="connsiteY8827"/>
              </a:cxn>
              <a:cxn ang="0">
                <a:pos x="connsiteX8828" y="connsiteY8828"/>
              </a:cxn>
              <a:cxn ang="0">
                <a:pos x="connsiteX8829" y="connsiteY8829"/>
              </a:cxn>
              <a:cxn ang="0">
                <a:pos x="connsiteX8830" y="connsiteY8830"/>
              </a:cxn>
              <a:cxn ang="0">
                <a:pos x="connsiteX8831" y="connsiteY8831"/>
              </a:cxn>
              <a:cxn ang="0">
                <a:pos x="connsiteX8832" y="connsiteY8832"/>
              </a:cxn>
              <a:cxn ang="0">
                <a:pos x="connsiteX8833" y="connsiteY8833"/>
              </a:cxn>
              <a:cxn ang="0">
                <a:pos x="connsiteX8834" y="connsiteY8834"/>
              </a:cxn>
              <a:cxn ang="0">
                <a:pos x="connsiteX8835" y="connsiteY8835"/>
              </a:cxn>
              <a:cxn ang="0">
                <a:pos x="connsiteX8836" y="connsiteY8836"/>
              </a:cxn>
              <a:cxn ang="0">
                <a:pos x="connsiteX8837" y="connsiteY8837"/>
              </a:cxn>
              <a:cxn ang="0">
                <a:pos x="connsiteX8838" y="connsiteY8838"/>
              </a:cxn>
              <a:cxn ang="0">
                <a:pos x="connsiteX8839" y="connsiteY8839"/>
              </a:cxn>
              <a:cxn ang="0">
                <a:pos x="connsiteX8840" y="connsiteY8840"/>
              </a:cxn>
              <a:cxn ang="0">
                <a:pos x="connsiteX8841" y="connsiteY8841"/>
              </a:cxn>
              <a:cxn ang="0">
                <a:pos x="connsiteX8842" y="connsiteY8842"/>
              </a:cxn>
              <a:cxn ang="0">
                <a:pos x="connsiteX8843" y="connsiteY8843"/>
              </a:cxn>
              <a:cxn ang="0">
                <a:pos x="connsiteX8844" y="connsiteY8844"/>
              </a:cxn>
              <a:cxn ang="0">
                <a:pos x="connsiteX8845" y="connsiteY8845"/>
              </a:cxn>
              <a:cxn ang="0">
                <a:pos x="connsiteX8846" y="connsiteY8846"/>
              </a:cxn>
              <a:cxn ang="0">
                <a:pos x="connsiteX8847" y="connsiteY8847"/>
              </a:cxn>
              <a:cxn ang="0">
                <a:pos x="connsiteX8848" y="connsiteY8848"/>
              </a:cxn>
              <a:cxn ang="0">
                <a:pos x="connsiteX8849" y="connsiteY8849"/>
              </a:cxn>
              <a:cxn ang="0">
                <a:pos x="connsiteX8850" y="connsiteY8850"/>
              </a:cxn>
              <a:cxn ang="0">
                <a:pos x="connsiteX8851" y="connsiteY8851"/>
              </a:cxn>
              <a:cxn ang="0">
                <a:pos x="connsiteX8852" y="connsiteY8852"/>
              </a:cxn>
              <a:cxn ang="0">
                <a:pos x="connsiteX8853" y="connsiteY8853"/>
              </a:cxn>
              <a:cxn ang="0">
                <a:pos x="connsiteX8854" y="connsiteY8854"/>
              </a:cxn>
              <a:cxn ang="0">
                <a:pos x="connsiteX8855" y="connsiteY8855"/>
              </a:cxn>
              <a:cxn ang="0">
                <a:pos x="connsiteX8856" y="connsiteY8856"/>
              </a:cxn>
              <a:cxn ang="0">
                <a:pos x="connsiteX8857" y="connsiteY8857"/>
              </a:cxn>
              <a:cxn ang="0">
                <a:pos x="connsiteX8858" y="connsiteY8858"/>
              </a:cxn>
              <a:cxn ang="0">
                <a:pos x="connsiteX8859" y="connsiteY8859"/>
              </a:cxn>
              <a:cxn ang="0">
                <a:pos x="connsiteX8860" y="connsiteY8860"/>
              </a:cxn>
              <a:cxn ang="0">
                <a:pos x="connsiteX8861" y="connsiteY8861"/>
              </a:cxn>
              <a:cxn ang="0">
                <a:pos x="connsiteX8862" y="connsiteY8862"/>
              </a:cxn>
              <a:cxn ang="0">
                <a:pos x="connsiteX8863" y="connsiteY8863"/>
              </a:cxn>
              <a:cxn ang="0">
                <a:pos x="connsiteX8864" y="connsiteY8864"/>
              </a:cxn>
              <a:cxn ang="0">
                <a:pos x="connsiteX8865" y="connsiteY8865"/>
              </a:cxn>
              <a:cxn ang="0">
                <a:pos x="connsiteX8866" y="connsiteY8866"/>
              </a:cxn>
              <a:cxn ang="0">
                <a:pos x="connsiteX8867" y="connsiteY8867"/>
              </a:cxn>
              <a:cxn ang="0">
                <a:pos x="connsiteX8868" y="connsiteY8868"/>
              </a:cxn>
              <a:cxn ang="0">
                <a:pos x="connsiteX8869" y="connsiteY8869"/>
              </a:cxn>
              <a:cxn ang="0">
                <a:pos x="connsiteX8870" y="connsiteY8870"/>
              </a:cxn>
              <a:cxn ang="0">
                <a:pos x="connsiteX8871" y="connsiteY8871"/>
              </a:cxn>
              <a:cxn ang="0">
                <a:pos x="connsiteX8872" y="connsiteY8872"/>
              </a:cxn>
              <a:cxn ang="0">
                <a:pos x="connsiteX8873" y="connsiteY8873"/>
              </a:cxn>
              <a:cxn ang="0">
                <a:pos x="connsiteX8874" y="connsiteY8874"/>
              </a:cxn>
              <a:cxn ang="0">
                <a:pos x="connsiteX8875" y="connsiteY8875"/>
              </a:cxn>
              <a:cxn ang="0">
                <a:pos x="connsiteX8876" y="connsiteY8876"/>
              </a:cxn>
              <a:cxn ang="0">
                <a:pos x="connsiteX8877" y="connsiteY8877"/>
              </a:cxn>
              <a:cxn ang="0">
                <a:pos x="connsiteX8878" y="connsiteY8878"/>
              </a:cxn>
              <a:cxn ang="0">
                <a:pos x="connsiteX8879" y="connsiteY8879"/>
              </a:cxn>
              <a:cxn ang="0">
                <a:pos x="connsiteX8880" y="connsiteY8880"/>
              </a:cxn>
              <a:cxn ang="0">
                <a:pos x="connsiteX8881" y="connsiteY8881"/>
              </a:cxn>
              <a:cxn ang="0">
                <a:pos x="connsiteX8882" y="connsiteY8882"/>
              </a:cxn>
              <a:cxn ang="0">
                <a:pos x="connsiteX8883" y="connsiteY8883"/>
              </a:cxn>
              <a:cxn ang="0">
                <a:pos x="connsiteX8884" y="connsiteY8884"/>
              </a:cxn>
              <a:cxn ang="0">
                <a:pos x="connsiteX8885" y="connsiteY8885"/>
              </a:cxn>
              <a:cxn ang="0">
                <a:pos x="connsiteX8886" y="connsiteY8886"/>
              </a:cxn>
              <a:cxn ang="0">
                <a:pos x="connsiteX8887" y="connsiteY8887"/>
              </a:cxn>
              <a:cxn ang="0">
                <a:pos x="connsiteX8888" y="connsiteY8888"/>
              </a:cxn>
              <a:cxn ang="0">
                <a:pos x="connsiteX8889" y="connsiteY8889"/>
              </a:cxn>
              <a:cxn ang="0">
                <a:pos x="connsiteX8890" y="connsiteY8890"/>
              </a:cxn>
              <a:cxn ang="0">
                <a:pos x="connsiteX8891" y="connsiteY8891"/>
              </a:cxn>
              <a:cxn ang="0">
                <a:pos x="connsiteX8892" y="connsiteY8892"/>
              </a:cxn>
              <a:cxn ang="0">
                <a:pos x="connsiteX8893" y="connsiteY8893"/>
              </a:cxn>
              <a:cxn ang="0">
                <a:pos x="connsiteX8894" y="connsiteY8894"/>
              </a:cxn>
              <a:cxn ang="0">
                <a:pos x="connsiteX8895" y="connsiteY8895"/>
              </a:cxn>
              <a:cxn ang="0">
                <a:pos x="connsiteX8896" y="connsiteY8896"/>
              </a:cxn>
              <a:cxn ang="0">
                <a:pos x="connsiteX8897" y="connsiteY8897"/>
              </a:cxn>
              <a:cxn ang="0">
                <a:pos x="connsiteX8898" y="connsiteY8898"/>
              </a:cxn>
              <a:cxn ang="0">
                <a:pos x="connsiteX8899" y="connsiteY8899"/>
              </a:cxn>
              <a:cxn ang="0">
                <a:pos x="connsiteX8900" y="connsiteY8900"/>
              </a:cxn>
              <a:cxn ang="0">
                <a:pos x="connsiteX8901" y="connsiteY8901"/>
              </a:cxn>
              <a:cxn ang="0">
                <a:pos x="connsiteX8902" y="connsiteY8902"/>
              </a:cxn>
              <a:cxn ang="0">
                <a:pos x="connsiteX8903" y="connsiteY8903"/>
              </a:cxn>
              <a:cxn ang="0">
                <a:pos x="connsiteX8904" y="connsiteY8904"/>
              </a:cxn>
              <a:cxn ang="0">
                <a:pos x="connsiteX8905" y="connsiteY8905"/>
              </a:cxn>
              <a:cxn ang="0">
                <a:pos x="connsiteX8906" y="connsiteY8906"/>
              </a:cxn>
              <a:cxn ang="0">
                <a:pos x="connsiteX8907" y="connsiteY8907"/>
              </a:cxn>
              <a:cxn ang="0">
                <a:pos x="connsiteX8908" y="connsiteY8908"/>
              </a:cxn>
              <a:cxn ang="0">
                <a:pos x="connsiteX8909" y="connsiteY8909"/>
              </a:cxn>
              <a:cxn ang="0">
                <a:pos x="connsiteX8910" y="connsiteY8910"/>
              </a:cxn>
              <a:cxn ang="0">
                <a:pos x="connsiteX8911" y="connsiteY8911"/>
              </a:cxn>
              <a:cxn ang="0">
                <a:pos x="connsiteX8912" y="connsiteY8912"/>
              </a:cxn>
              <a:cxn ang="0">
                <a:pos x="connsiteX8913" y="connsiteY8913"/>
              </a:cxn>
              <a:cxn ang="0">
                <a:pos x="connsiteX8914" y="connsiteY8914"/>
              </a:cxn>
              <a:cxn ang="0">
                <a:pos x="connsiteX8915" y="connsiteY8915"/>
              </a:cxn>
              <a:cxn ang="0">
                <a:pos x="connsiteX8916" y="connsiteY8916"/>
              </a:cxn>
              <a:cxn ang="0">
                <a:pos x="connsiteX8917" y="connsiteY8917"/>
              </a:cxn>
              <a:cxn ang="0">
                <a:pos x="connsiteX8918" y="connsiteY8918"/>
              </a:cxn>
              <a:cxn ang="0">
                <a:pos x="connsiteX8919" y="connsiteY8919"/>
              </a:cxn>
              <a:cxn ang="0">
                <a:pos x="connsiteX8920" y="connsiteY8920"/>
              </a:cxn>
              <a:cxn ang="0">
                <a:pos x="connsiteX8921" y="connsiteY8921"/>
              </a:cxn>
              <a:cxn ang="0">
                <a:pos x="connsiteX8922" y="connsiteY8922"/>
              </a:cxn>
              <a:cxn ang="0">
                <a:pos x="connsiteX8923" y="connsiteY8923"/>
              </a:cxn>
              <a:cxn ang="0">
                <a:pos x="connsiteX8924" y="connsiteY8924"/>
              </a:cxn>
              <a:cxn ang="0">
                <a:pos x="connsiteX8925" y="connsiteY8925"/>
              </a:cxn>
              <a:cxn ang="0">
                <a:pos x="connsiteX8926" y="connsiteY8926"/>
              </a:cxn>
              <a:cxn ang="0">
                <a:pos x="connsiteX8927" y="connsiteY8927"/>
              </a:cxn>
              <a:cxn ang="0">
                <a:pos x="connsiteX8928" y="connsiteY8928"/>
              </a:cxn>
              <a:cxn ang="0">
                <a:pos x="connsiteX8929" y="connsiteY8929"/>
              </a:cxn>
              <a:cxn ang="0">
                <a:pos x="connsiteX8930" y="connsiteY8930"/>
              </a:cxn>
              <a:cxn ang="0">
                <a:pos x="connsiteX8931" y="connsiteY8931"/>
              </a:cxn>
              <a:cxn ang="0">
                <a:pos x="connsiteX8932" y="connsiteY8932"/>
              </a:cxn>
              <a:cxn ang="0">
                <a:pos x="connsiteX8933" y="connsiteY8933"/>
              </a:cxn>
              <a:cxn ang="0">
                <a:pos x="connsiteX8934" y="connsiteY8934"/>
              </a:cxn>
              <a:cxn ang="0">
                <a:pos x="connsiteX8935" y="connsiteY8935"/>
              </a:cxn>
              <a:cxn ang="0">
                <a:pos x="connsiteX8936" y="connsiteY8936"/>
              </a:cxn>
              <a:cxn ang="0">
                <a:pos x="connsiteX8937" y="connsiteY8937"/>
              </a:cxn>
              <a:cxn ang="0">
                <a:pos x="connsiteX8938" y="connsiteY8938"/>
              </a:cxn>
              <a:cxn ang="0">
                <a:pos x="connsiteX8939" y="connsiteY8939"/>
              </a:cxn>
              <a:cxn ang="0">
                <a:pos x="connsiteX8940" y="connsiteY8940"/>
              </a:cxn>
              <a:cxn ang="0">
                <a:pos x="connsiteX8941" y="connsiteY8941"/>
              </a:cxn>
              <a:cxn ang="0">
                <a:pos x="connsiteX8942" y="connsiteY8942"/>
              </a:cxn>
              <a:cxn ang="0">
                <a:pos x="connsiteX8943" y="connsiteY8943"/>
              </a:cxn>
              <a:cxn ang="0">
                <a:pos x="connsiteX8944" y="connsiteY8944"/>
              </a:cxn>
              <a:cxn ang="0">
                <a:pos x="connsiteX8945" y="connsiteY8945"/>
              </a:cxn>
              <a:cxn ang="0">
                <a:pos x="connsiteX8946" y="connsiteY8946"/>
              </a:cxn>
              <a:cxn ang="0">
                <a:pos x="connsiteX8947" y="connsiteY8947"/>
              </a:cxn>
              <a:cxn ang="0">
                <a:pos x="connsiteX8948" y="connsiteY8948"/>
              </a:cxn>
              <a:cxn ang="0">
                <a:pos x="connsiteX8949" y="connsiteY8949"/>
              </a:cxn>
              <a:cxn ang="0">
                <a:pos x="connsiteX8950" y="connsiteY8950"/>
              </a:cxn>
              <a:cxn ang="0">
                <a:pos x="connsiteX8951" y="connsiteY8951"/>
              </a:cxn>
              <a:cxn ang="0">
                <a:pos x="connsiteX8952" y="connsiteY8952"/>
              </a:cxn>
              <a:cxn ang="0">
                <a:pos x="connsiteX8953" y="connsiteY8953"/>
              </a:cxn>
              <a:cxn ang="0">
                <a:pos x="connsiteX8954" y="connsiteY8954"/>
              </a:cxn>
              <a:cxn ang="0">
                <a:pos x="connsiteX8955" y="connsiteY8955"/>
              </a:cxn>
              <a:cxn ang="0">
                <a:pos x="connsiteX8956" y="connsiteY8956"/>
              </a:cxn>
              <a:cxn ang="0">
                <a:pos x="connsiteX8957" y="connsiteY8957"/>
              </a:cxn>
              <a:cxn ang="0">
                <a:pos x="connsiteX8958" y="connsiteY8958"/>
              </a:cxn>
              <a:cxn ang="0">
                <a:pos x="connsiteX8959" y="connsiteY8959"/>
              </a:cxn>
              <a:cxn ang="0">
                <a:pos x="connsiteX8960" y="connsiteY8960"/>
              </a:cxn>
              <a:cxn ang="0">
                <a:pos x="connsiteX8961" y="connsiteY8961"/>
              </a:cxn>
              <a:cxn ang="0">
                <a:pos x="connsiteX8962" y="connsiteY8962"/>
              </a:cxn>
              <a:cxn ang="0">
                <a:pos x="connsiteX8963" y="connsiteY8963"/>
              </a:cxn>
              <a:cxn ang="0">
                <a:pos x="connsiteX8964" y="connsiteY8964"/>
              </a:cxn>
              <a:cxn ang="0">
                <a:pos x="connsiteX8965" y="connsiteY8965"/>
              </a:cxn>
              <a:cxn ang="0">
                <a:pos x="connsiteX8966" y="connsiteY8966"/>
              </a:cxn>
              <a:cxn ang="0">
                <a:pos x="connsiteX8967" y="connsiteY8967"/>
              </a:cxn>
              <a:cxn ang="0">
                <a:pos x="connsiteX8968" y="connsiteY8968"/>
              </a:cxn>
              <a:cxn ang="0">
                <a:pos x="connsiteX8969" y="connsiteY8969"/>
              </a:cxn>
              <a:cxn ang="0">
                <a:pos x="connsiteX8970" y="connsiteY8970"/>
              </a:cxn>
              <a:cxn ang="0">
                <a:pos x="connsiteX8971" y="connsiteY8971"/>
              </a:cxn>
              <a:cxn ang="0">
                <a:pos x="connsiteX8972" y="connsiteY8972"/>
              </a:cxn>
              <a:cxn ang="0">
                <a:pos x="connsiteX8973" y="connsiteY8973"/>
              </a:cxn>
              <a:cxn ang="0">
                <a:pos x="connsiteX8974" y="connsiteY8974"/>
              </a:cxn>
              <a:cxn ang="0">
                <a:pos x="connsiteX8975" y="connsiteY8975"/>
              </a:cxn>
              <a:cxn ang="0">
                <a:pos x="connsiteX8976" y="connsiteY8976"/>
              </a:cxn>
              <a:cxn ang="0">
                <a:pos x="connsiteX8977" y="connsiteY8977"/>
              </a:cxn>
              <a:cxn ang="0">
                <a:pos x="connsiteX8978" y="connsiteY8978"/>
              </a:cxn>
              <a:cxn ang="0">
                <a:pos x="connsiteX8979" y="connsiteY8979"/>
              </a:cxn>
              <a:cxn ang="0">
                <a:pos x="connsiteX8980" y="connsiteY8980"/>
              </a:cxn>
              <a:cxn ang="0">
                <a:pos x="connsiteX8981" y="connsiteY8981"/>
              </a:cxn>
              <a:cxn ang="0">
                <a:pos x="connsiteX8982" y="connsiteY8982"/>
              </a:cxn>
              <a:cxn ang="0">
                <a:pos x="connsiteX8983" y="connsiteY8983"/>
              </a:cxn>
              <a:cxn ang="0">
                <a:pos x="connsiteX8984" y="connsiteY8984"/>
              </a:cxn>
              <a:cxn ang="0">
                <a:pos x="connsiteX8985" y="connsiteY8985"/>
              </a:cxn>
              <a:cxn ang="0">
                <a:pos x="connsiteX8986" y="connsiteY8986"/>
              </a:cxn>
              <a:cxn ang="0">
                <a:pos x="connsiteX8987" y="connsiteY8987"/>
              </a:cxn>
              <a:cxn ang="0">
                <a:pos x="connsiteX8988" y="connsiteY8988"/>
              </a:cxn>
              <a:cxn ang="0">
                <a:pos x="connsiteX8989" y="connsiteY8989"/>
              </a:cxn>
              <a:cxn ang="0">
                <a:pos x="connsiteX8990" y="connsiteY8990"/>
              </a:cxn>
              <a:cxn ang="0">
                <a:pos x="connsiteX8991" y="connsiteY8991"/>
              </a:cxn>
              <a:cxn ang="0">
                <a:pos x="connsiteX8992" y="connsiteY8992"/>
              </a:cxn>
              <a:cxn ang="0">
                <a:pos x="connsiteX8993" y="connsiteY8993"/>
              </a:cxn>
              <a:cxn ang="0">
                <a:pos x="connsiteX8994" y="connsiteY8994"/>
              </a:cxn>
              <a:cxn ang="0">
                <a:pos x="connsiteX8995" y="connsiteY8995"/>
              </a:cxn>
              <a:cxn ang="0">
                <a:pos x="connsiteX8996" y="connsiteY8996"/>
              </a:cxn>
              <a:cxn ang="0">
                <a:pos x="connsiteX8997" y="connsiteY8997"/>
              </a:cxn>
              <a:cxn ang="0">
                <a:pos x="connsiteX8998" y="connsiteY8998"/>
              </a:cxn>
              <a:cxn ang="0">
                <a:pos x="connsiteX8999" y="connsiteY8999"/>
              </a:cxn>
              <a:cxn ang="0">
                <a:pos x="connsiteX9000" y="connsiteY9000"/>
              </a:cxn>
              <a:cxn ang="0">
                <a:pos x="connsiteX9001" y="connsiteY9001"/>
              </a:cxn>
              <a:cxn ang="0">
                <a:pos x="connsiteX9002" y="connsiteY9002"/>
              </a:cxn>
              <a:cxn ang="0">
                <a:pos x="connsiteX9003" y="connsiteY9003"/>
              </a:cxn>
              <a:cxn ang="0">
                <a:pos x="connsiteX9004" y="connsiteY9004"/>
              </a:cxn>
              <a:cxn ang="0">
                <a:pos x="connsiteX9005" y="connsiteY9005"/>
              </a:cxn>
              <a:cxn ang="0">
                <a:pos x="connsiteX9006" y="connsiteY9006"/>
              </a:cxn>
              <a:cxn ang="0">
                <a:pos x="connsiteX9007" y="connsiteY9007"/>
              </a:cxn>
              <a:cxn ang="0">
                <a:pos x="connsiteX9008" y="connsiteY9008"/>
              </a:cxn>
              <a:cxn ang="0">
                <a:pos x="connsiteX9009" y="connsiteY9009"/>
              </a:cxn>
              <a:cxn ang="0">
                <a:pos x="connsiteX9010" y="connsiteY9010"/>
              </a:cxn>
              <a:cxn ang="0">
                <a:pos x="connsiteX9011" y="connsiteY9011"/>
              </a:cxn>
              <a:cxn ang="0">
                <a:pos x="connsiteX9012" y="connsiteY9012"/>
              </a:cxn>
              <a:cxn ang="0">
                <a:pos x="connsiteX9013" y="connsiteY9013"/>
              </a:cxn>
              <a:cxn ang="0">
                <a:pos x="connsiteX9014" y="connsiteY9014"/>
              </a:cxn>
              <a:cxn ang="0">
                <a:pos x="connsiteX9015" y="connsiteY9015"/>
              </a:cxn>
              <a:cxn ang="0">
                <a:pos x="connsiteX9016" y="connsiteY9016"/>
              </a:cxn>
              <a:cxn ang="0">
                <a:pos x="connsiteX9017" y="connsiteY9017"/>
              </a:cxn>
              <a:cxn ang="0">
                <a:pos x="connsiteX9018" y="connsiteY9018"/>
              </a:cxn>
              <a:cxn ang="0">
                <a:pos x="connsiteX9019" y="connsiteY9019"/>
              </a:cxn>
              <a:cxn ang="0">
                <a:pos x="connsiteX9020" y="connsiteY9020"/>
              </a:cxn>
              <a:cxn ang="0">
                <a:pos x="connsiteX9021" y="connsiteY9021"/>
              </a:cxn>
              <a:cxn ang="0">
                <a:pos x="connsiteX9022" y="connsiteY9022"/>
              </a:cxn>
              <a:cxn ang="0">
                <a:pos x="connsiteX9023" y="connsiteY9023"/>
              </a:cxn>
              <a:cxn ang="0">
                <a:pos x="connsiteX9024" y="connsiteY9024"/>
              </a:cxn>
              <a:cxn ang="0">
                <a:pos x="connsiteX9025" y="connsiteY9025"/>
              </a:cxn>
              <a:cxn ang="0">
                <a:pos x="connsiteX9026" y="connsiteY9026"/>
              </a:cxn>
              <a:cxn ang="0">
                <a:pos x="connsiteX9027" y="connsiteY9027"/>
              </a:cxn>
              <a:cxn ang="0">
                <a:pos x="connsiteX9028" y="connsiteY9028"/>
              </a:cxn>
              <a:cxn ang="0">
                <a:pos x="connsiteX9029" y="connsiteY9029"/>
              </a:cxn>
              <a:cxn ang="0">
                <a:pos x="connsiteX9030" y="connsiteY9030"/>
              </a:cxn>
              <a:cxn ang="0">
                <a:pos x="connsiteX9031" y="connsiteY9031"/>
              </a:cxn>
              <a:cxn ang="0">
                <a:pos x="connsiteX9032" y="connsiteY9032"/>
              </a:cxn>
              <a:cxn ang="0">
                <a:pos x="connsiteX9033" y="connsiteY9033"/>
              </a:cxn>
              <a:cxn ang="0">
                <a:pos x="connsiteX9034" y="connsiteY9034"/>
              </a:cxn>
              <a:cxn ang="0">
                <a:pos x="connsiteX9035" y="connsiteY9035"/>
              </a:cxn>
              <a:cxn ang="0">
                <a:pos x="connsiteX9036" y="connsiteY9036"/>
              </a:cxn>
              <a:cxn ang="0">
                <a:pos x="connsiteX9037" y="connsiteY9037"/>
              </a:cxn>
              <a:cxn ang="0">
                <a:pos x="connsiteX9038" y="connsiteY9038"/>
              </a:cxn>
              <a:cxn ang="0">
                <a:pos x="connsiteX9039" y="connsiteY9039"/>
              </a:cxn>
              <a:cxn ang="0">
                <a:pos x="connsiteX9040" y="connsiteY9040"/>
              </a:cxn>
              <a:cxn ang="0">
                <a:pos x="connsiteX9041" y="connsiteY9041"/>
              </a:cxn>
              <a:cxn ang="0">
                <a:pos x="connsiteX9042" y="connsiteY9042"/>
              </a:cxn>
              <a:cxn ang="0">
                <a:pos x="connsiteX9043" y="connsiteY9043"/>
              </a:cxn>
              <a:cxn ang="0">
                <a:pos x="connsiteX9044" y="connsiteY9044"/>
              </a:cxn>
              <a:cxn ang="0">
                <a:pos x="connsiteX9045" y="connsiteY9045"/>
              </a:cxn>
              <a:cxn ang="0">
                <a:pos x="connsiteX9046" y="connsiteY9046"/>
              </a:cxn>
              <a:cxn ang="0">
                <a:pos x="connsiteX9047" y="connsiteY9047"/>
              </a:cxn>
              <a:cxn ang="0">
                <a:pos x="connsiteX9048" y="connsiteY9048"/>
              </a:cxn>
              <a:cxn ang="0">
                <a:pos x="connsiteX9049" y="connsiteY9049"/>
              </a:cxn>
              <a:cxn ang="0">
                <a:pos x="connsiteX9050" y="connsiteY9050"/>
              </a:cxn>
              <a:cxn ang="0">
                <a:pos x="connsiteX9051" y="connsiteY9051"/>
              </a:cxn>
              <a:cxn ang="0">
                <a:pos x="connsiteX9052" y="connsiteY9052"/>
              </a:cxn>
              <a:cxn ang="0">
                <a:pos x="connsiteX9053" y="connsiteY9053"/>
              </a:cxn>
              <a:cxn ang="0">
                <a:pos x="connsiteX9054" y="connsiteY9054"/>
              </a:cxn>
              <a:cxn ang="0">
                <a:pos x="connsiteX9055" y="connsiteY9055"/>
              </a:cxn>
              <a:cxn ang="0">
                <a:pos x="connsiteX9056" y="connsiteY9056"/>
              </a:cxn>
              <a:cxn ang="0">
                <a:pos x="connsiteX9057" y="connsiteY9057"/>
              </a:cxn>
              <a:cxn ang="0">
                <a:pos x="connsiteX9058" y="connsiteY9058"/>
              </a:cxn>
              <a:cxn ang="0">
                <a:pos x="connsiteX9059" y="connsiteY9059"/>
              </a:cxn>
              <a:cxn ang="0">
                <a:pos x="connsiteX9060" y="connsiteY9060"/>
              </a:cxn>
              <a:cxn ang="0">
                <a:pos x="connsiteX9061" y="connsiteY9061"/>
              </a:cxn>
              <a:cxn ang="0">
                <a:pos x="connsiteX9062" y="connsiteY9062"/>
              </a:cxn>
              <a:cxn ang="0">
                <a:pos x="connsiteX9063" y="connsiteY9063"/>
              </a:cxn>
              <a:cxn ang="0">
                <a:pos x="connsiteX9064" y="connsiteY9064"/>
              </a:cxn>
              <a:cxn ang="0">
                <a:pos x="connsiteX9065" y="connsiteY9065"/>
              </a:cxn>
              <a:cxn ang="0">
                <a:pos x="connsiteX9066" y="connsiteY9066"/>
              </a:cxn>
              <a:cxn ang="0">
                <a:pos x="connsiteX9067" y="connsiteY9067"/>
              </a:cxn>
              <a:cxn ang="0">
                <a:pos x="connsiteX9068" y="connsiteY9068"/>
              </a:cxn>
              <a:cxn ang="0">
                <a:pos x="connsiteX9069" y="connsiteY9069"/>
              </a:cxn>
              <a:cxn ang="0">
                <a:pos x="connsiteX9070" y="connsiteY9070"/>
              </a:cxn>
              <a:cxn ang="0">
                <a:pos x="connsiteX9071" y="connsiteY9071"/>
              </a:cxn>
              <a:cxn ang="0">
                <a:pos x="connsiteX9072" y="connsiteY9072"/>
              </a:cxn>
              <a:cxn ang="0">
                <a:pos x="connsiteX9073" y="connsiteY9073"/>
              </a:cxn>
              <a:cxn ang="0">
                <a:pos x="connsiteX9074" y="connsiteY9074"/>
              </a:cxn>
              <a:cxn ang="0">
                <a:pos x="connsiteX9075" y="connsiteY9075"/>
              </a:cxn>
              <a:cxn ang="0">
                <a:pos x="connsiteX9076" y="connsiteY9076"/>
              </a:cxn>
              <a:cxn ang="0">
                <a:pos x="connsiteX9077" y="connsiteY9077"/>
              </a:cxn>
              <a:cxn ang="0">
                <a:pos x="connsiteX9078" y="connsiteY9078"/>
              </a:cxn>
              <a:cxn ang="0">
                <a:pos x="connsiteX9079" y="connsiteY9079"/>
              </a:cxn>
              <a:cxn ang="0">
                <a:pos x="connsiteX9080" y="connsiteY9080"/>
              </a:cxn>
              <a:cxn ang="0">
                <a:pos x="connsiteX9081" y="connsiteY9081"/>
              </a:cxn>
              <a:cxn ang="0">
                <a:pos x="connsiteX9082" y="connsiteY9082"/>
              </a:cxn>
              <a:cxn ang="0">
                <a:pos x="connsiteX9083" y="connsiteY9083"/>
              </a:cxn>
              <a:cxn ang="0">
                <a:pos x="connsiteX9084" y="connsiteY9084"/>
              </a:cxn>
              <a:cxn ang="0">
                <a:pos x="connsiteX9085" y="connsiteY9085"/>
              </a:cxn>
              <a:cxn ang="0">
                <a:pos x="connsiteX9086" y="connsiteY9086"/>
              </a:cxn>
              <a:cxn ang="0">
                <a:pos x="connsiteX9087" y="connsiteY9087"/>
              </a:cxn>
              <a:cxn ang="0">
                <a:pos x="connsiteX9088" y="connsiteY9088"/>
              </a:cxn>
              <a:cxn ang="0">
                <a:pos x="connsiteX9089" y="connsiteY9089"/>
              </a:cxn>
              <a:cxn ang="0">
                <a:pos x="connsiteX9090" y="connsiteY9090"/>
              </a:cxn>
              <a:cxn ang="0">
                <a:pos x="connsiteX9091" y="connsiteY9091"/>
              </a:cxn>
              <a:cxn ang="0">
                <a:pos x="connsiteX9092" y="connsiteY9092"/>
              </a:cxn>
              <a:cxn ang="0">
                <a:pos x="connsiteX9093" y="connsiteY9093"/>
              </a:cxn>
              <a:cxn ang="0">
                <a:pos x="connsiteX9094" y="connsiteY9094"/>
              </a:cxn>
              <a:cxn ang="0">
                <a:pos x="connsiteX9095" y="connsiteY9095"/>
              </a:cxn>
              <a:cxn ang="0">
                <a:pos x="connsiteX9096" y="connsiteY9096"/>
              </a:cxn>
              <a:cxn ang="0">
                <a:pos x="connsiteX9097" y="connsiteY9097"/>
              </a:cxn>
              <a:cxn ang="0">
                <a:pos x="connsiteX9098" y="connsiteY9098"/>
              </a:cxn>
              <a:cxn ang="0">
                <a:pos x="connsiteX9099" y="connsiteY9099"/>
              </a:cxn>
              <a:cxn ang="0">
                <a:pos x="connsiteX9100" y="connsiteY9100"/>
              </a:cxn>
              <a:cxn ang="0">
                <a:pos x="connsiteX9101" y="connsiteY9101"/>
              </a:cxn>
              <a:cxn ang="0">
                <a:pos x="connsiteX9102" y="connsiteY9102"/>
              </a:cxn>
              <a:cxn ang="0">
                <a:pos x="connsiteX9103" y="connsiteY9103"/>
              </a:cxn>
              <a:cxn ang="0">
                <a:pos x="connsiteX9104" y="connsiteY9104"/>
              </a:cxn>
              <a:cxn ang="0">
                <a:pos x="connsiteX9105" y="connsiteY9105"/>
              </a:cxn>
              <a:cxn ang="0">
                <a:pos x="connsiteX9106" y="connsiteY9106"/>
              </a:cxn>
              <a:cxn ang="0">
                <a:pos x="connsiteX9107" y="connsiteY9107"/>
              </a:cxn>
              <a:cxn ang="0">
                <a:pos x="connsiteX9108" y="connsiteY9108"/>
              </a:cxn>
              <a:cxn ang="0">
                <a:pos x="connsiteX9109" y="connsiteY9109"/>
              </a:cxn>
              <a:cxn ang="0">
                <a:pos x="connsiteX9110" y="connsiteY9110"/>
              </a:cxn>
              <a:cxn ang="0">
                <a:pos x="connsiteX9111" y="connsiteY9111"/>
              </a:cxn>
              <a:cxn ang="0">
                <a:pos x="connsiteX9112" y="connsiteY9112"/>
              </a:cxn>
              <a:cxn ang="0">
                <a:pos x="connsiteX9113" y="connsiteY9113"/>
              </a:cxn>
              <a:cxn ang="0">
                <a:pos x="connsiteX9114" y="connsiteY9114"/>
              </a:cxn>
              <a:cxn ang="0">
                <a:pos x="connsiteX9115" y="connsiteY9115"/>
              </a:cxn>
              <a:cxn ang="0">
                <a:pos x="connsiteX9116" y="connsiteY9116"/>
              </a:cxn>
              <a:cxn ang="0">
                <a:pos x="connsiteX9117" y="connsiteY9117"/>
              </a:cxn>
              <a:cxn ang="0">
                <a:pos x="connsiteX9118" y="connsiteY9118"/>
              </a:cxn>
              <a:cxn ang="0">
                <a:pos x="connsiteX9119" y="connsiteY9119"/>
              </a:cxn>
              <a:cxn ang="0">
                <a:pos x="connsiteX9120" y="connsiteY9120"/>
              </a:cxn>
              <a:cxn ang="0">
                <a:pos x="connsiteX9121" y="connsiteY9121"/>
              </a:cxn>
              <a:cxn ang="0">
                <a:pos x="connsiteX9122" y="connsiteY9122"/>
              </a:cxn>
              <a:cxn ang="0">
                <a:pos x="connsiteX9123" y="connsiteY9123"/>
              </a:cxn>
              <a:cxn ang="0">
                <a:pos x="connsiteX9124" y="connsiteY9124"/>
              </a:cxn>
              <a:cxn ang="0">
                <a:pos x="connsiteX9125" y="connsiteY9125"/>
              </a:cxn>
              <a:cxn ang="0">
                <a:pos x="connsiteX9126" y="connsiteY9126"/>
              </a:cxn>
              <a:cxn ang="0">
                <a:pos x="connsiteX9127" y="connsiteY9127"/>
              </a:cxn>
              <a:cxn ang="0">
                <a:pos x="connsiteX9128" y="connsiteY9128"/>
              </a:cxn>
              <a:cxn ang="0">
                <a:pos x="connsiteX9129" y="connsiteY9129"/>
              </a:cxn>
              <a:cxn ang="0">
                <a:pos x="connsiteX9130" y="connsiteY9130"/>
              </a:cxn>
              <a:cxn ang="0">
                <a:pos x="connsiteX9131" y="connsiteY9131"/>
              </a:cxn>
              <a:cxn ang="0">
                <a:pos x="connsiteX9132" y="connsiteY9132"/>
              </a:cxn>
              <a:cxn ang="0">
                <a:pos x="connsiteX9133" y="connsiteY9133"/>
              </a:cxn>
              <a:cxn ang="0">
                <a:pos x="connsiteX9134" y="connsiteY9134"/>
              </a:cxn>
              <a:cxn ang="0">
                <a:pos x="connsiteX9135" y="connsiteY9135"/>
              </a:cxn>
              <a:cxn ang="0">
                <a:pos x="connsiteX9136" y="connsiteY9136"/>
              </a:cxn>
              <a:cxn ang="0">
                <a:pos x="connsiteX9137" y="connsiteY9137"/>
              </a:cxn>
              <a:cxn ang="0">
                <a:pos x="connsiteX9138" y="connsiteY9138"/>
              </a:cxn>
              <a:cxn ang="0">
                <a:pos x="connsiteX9139" y="connsiteY9139"/>
              </a:cxn>
              <a:cxn ang="0">
                <a:pos x="connsiteX9140" y="connsiteY9140"/>
              </a:cxn>
              <a:cxn ang="0">
                <a:pos x="connsiteX9141" y="connsiteY9141"/>
              </a:cxn>
              <a:cxn ang="0">
                <a:pos x="connsiteX9142" y="connsiteY9142"/>
              </a:cxn>
              <a:cxn ang="0">
                <a:pos x="connsiteX9143" y="connsiteY9143"/>
              </a:cxn>
              <a:cxn ang="0">
                <a:pos x="connsiteX9144" y="connsiteY9144"/>
              </a:cxn>
              <a:cxn ang="0">
                <a:pos x="connsiteX9145" y="connsiteY9145"/>
              </a:cxn>
              <a:cxn ang="0">
                <a:pos x="connsiteX9146" y="connsiteY9146"/>
              </a:cxn>
              <a:cxn ang="0">
                <a:pos x="connsiteX9147" y="connsiteY9147"/>
              </a:cxn>
              <a:cxn ang="0">
                <a:pos x="connsiteX9148" y="connsiteY9148"/>
              </a:cxn>
              <a:cxn ang="0">
                <a:pos x="connsiteX9149" y="connsiteY9149"/>
              </a:cxn>
              <a:cxn ang="0">
                <a:pos x="connsiteX9150" y="connsiteY9150"/>
              </a:cxn>
              <a:cxn ang="0">
                <a:pos x="connsiteX9151" y="connsiteY9151"/>
              </a:cxn>
              <a:cxn ang="0">
                <a:pos x="connsiteX9152" y="connsiteY9152"/>
              </a:cxn>
              <a:cxn ang="0">
                <a:pos x="connsiteX9153" y="connsiteY9153"/>
              </a:cxn>
              <a:cxn ang="0">
                <a:pos x="connsiteX9154" y="connsiteY9154"/>
              </a:cxn>
              <a:cxn ang="0">
                <a:pos x="connsiteX9155" y="connsiteY9155"/>
              </a:cxn>
              <a:cxn ang="0">
                <a:pos x="connsiteX9156" y="connsiteY9156"/>
              </a:cxn>
              <a:cxn ang="0">
                <a:pos x="connsiteX9157" y="connsiteY9157"/>
              </a:cxn>
              <a:cxn ang="0">
                <a:pos x="connsiteX9158" y="connsiteY9158"/>
              </a:cxn>
              <a:cxn ang="0">
                <a:pos x="connsiteX9159" y="connsiteY9159"/>
              </a:cxn>
              <a:cxn ang="0">
                <a:pos x="connsiteX9160" y="connsiteY9160"/>
              </a:cxn>
              <a:cxn ang="0">
                <a:pos x="connsiteX9161" y="connsiteY9161"/>
              </a:cxn>
              <a:cxn ang="0">
                <a:pos x="connsiteX9162" y="connsiteY9162"/>
              </a:cxn>
              <a:cxn ang="0">
                <a:pos x="connsiteX9163" y="connsiteY9163"/>
              </a:cxn>
              <a:cxn ang="0">
                <a:pos x="connsiteX9164" y="connsiteY9164"/>
              </a:cxn>
              <a:cxn ang="0">
                <a:pos x="connsiteX9165" y="connsiteY9165"/>
              </a:cxn>
              <a:cxn ang="0">
                <a:pos x="connsiteX9166" y="connsiteY9166"/>
              </a:cxn>
              <a:cxn ang="0">
                <a:pos x="connsiteX9167" y="connsiteY9167"/>
              </a:cxn>
              <a:cxn ang="0">
                <a:pos x="connsiteX9168" y="connsiteY9168"/>
              </a:cxn>
              <a:cxn ang="0">
                <a:pos x="connsiteX9169" y="connsiteY9169"/>
              </a:cxn>
              <a:cxn ang="0">
                <a:pos x="connsiteX9170" y="connsiteY9170"/>
              </a:cxn>
              <a:cxn ang="0">
                <a:pos x="connsiteX9171" y="connsiteY9171"/>
              </a:cxn>
              <a:cxn ang="0">
                <a:pos x="connsiteX9172" y="connsiteY9172"/>
              </a:cxn>
              <a:cxn ang="0">
                <a:pos x="connsiteX9173" y="connsiteY9173"/>
              </a:cxn>
              <a:cxn ang="0">
                <a:pos x="connsiteX9174" y="connsiteY9174"/>
              </a:cxn>
              <a:cxn ang="0">
                <a:pos x="connsiteX9175" y="connsiteY9175"/>
              </a:cxn>
              <a:cxn ang="0">
                <a:pos x="connsiteX9176" y="connsiteY9176"/>
              </a:cxn>
              <a:cxn ang="0">
                <a:pos x="connsiteX9177" y="connsiteY9177"/>
              </a:cxn>
              <a:cxn ang="0">
                <a:pos x="connsiteX9178" y="connsiteY9178"/>
              </a:cxn>
              <a:cxn ang="0">
                <a:pos x="connsiteX9179" y="connsiteY9179"/>
              </a:cxn>
              <a:cxn ang="0">
                <a:pos x="connsiteX9180" y="connsiteY9180"/>
              </a:cxn>
              <a:cxn ang="0">
                <a:pos x="connsiteX9181" y="connsiteY9181"/>
              </a:cxn>
              <a:cxn ang="0">
                <a:pos x="connsiteX9182" y="connsiteY9182"/>
              </a:cxn>
              <a:cxn ang="0">
                <a:pos x="connsiteX9183" y="connsiteY9183"/>
              </a:cxn>
              <a:cxn ang="0">
                <a:pos x="connsiteX9184" y="connsiteY9184"/>
              </a:cxn>
              <a:cxn ang="0">
                <a:pos x="connsiteX9185" y="connsiteY9185"/>
              </a:cxn>
              <a:cxn ang="0">
                <a:pos x="connsiteX9186" y="connsiteY9186"/>
              </a:cxn>
              <a:cxn ang="0">
                <a:pos x="connsiteX9187" y="connsiteY9187"/>
              </a:cxn>
              <a:cxn ang="0">
                <a:pos x="connsiteX9188" y="connsiteY9188"/>
              </a:cxn>
              <a:cxn ang="0">
                <a:pos x="connsiteX9189" y="connsiteY9189"/>
              </a:cxn>
              <a:cxn ang="0">
                <a:pos x="connsiteX9190" y="connsiteY9190"/>
              </a:cxn>
              <a:cxn ang="0">
                <a:pos x="connsiteX9191" y="connsiteY9191"/>
              </a:cxn>
              <a:cxn ang="0">
                <a:pos x="connsiteX9192" y="connsiteY9192"/>
              </a:cxn>
              <a:cxn ang="0">
                <a:pos x="connsiteX9193" y="connsiteY9193"/>
              </a:cxn>
              <a:cxn ang="0">
                <a:pos x="connsiteX9194" y="connsiteY9194"/>
              </a:cxn>
              <a:cxn ang="0">
                <a:pos x="connsiteX9195" y="connsiteY9195"/>
              </a:cxn>
              <a:cxn ang="0">
                <a:pos x="connsiteX9196" y="connsiteY9196"/>
              </a:cxn>
              <a:cxn ang="0">
                <a:pos x="connsiteX9197" y="connsiteY9197"/>
              </a:cxn>
              <a:cxn ang="0">
                <a:pos x="connsiteX9198" y="connsiteY9198"/>
              </a:cxn>
              <a:cxn ang="0">
                <a:pos x="connsiteX9199" y="connsiteY9199"/>
              </a:cxn>
              <a:cxn ang="0">
                <a:pos x="connsiteX9200" y="connsiteY9200"/>
              </a:cxn>
              <a:cxn ang="0">
                <a:pos x="connsiteX9201" y="connsiteY9201"/>
              </a:cxn>
              <a:cxn ang="0">
                <a:pos x="connsiteX9202" y="connsiteY9202"/>
              </a:cxn>
              <a:cxn ang="0">
                <a:pos x="connsiteX9203" y="connsiteY9203"/>
              </a:cxn>
              <a:cxn ang="0">
                <a:pos x="connsiteX9204" y="connsiteY9204"/>
              </a:cxn>
              <a:cxn ang="0">
                <a:pos x="connsiteX9205" y="connsiteY9205"/>
              </a:cxn>
              <a:cxn ang="0">
                <a:pos x="connsiteX9206" y="connsiteY9206"/>
              </a:cxn>
              <a:cxn ang="0">
                <a:pos x="connsiteX9207" y="connsiteY9207"/>
              </a:cxn>
              <a:cxn ang="0">
                <a:pos x="connsiteX9208" y="connsiteY9208"/>
              </a:cxn>
              <a:cxn ang="0">
                <a:pos x="connsiteX9209" y="connsiteY9209"/>
              </a:cxn>
              <a:cxn ang="0">
                <a:pos x="connsiteX9210" y="connsiteY9210"/>
              </a:cxn>
              <a:cxn ang="0">
                <a:pos x="connsiteX9211" y="connsiteY9211"/>
              </a:cxn>
              <a:cxn ang="0">
                <a:pos x="connsiteX9212" y="connsiteY9212"/>
              </a:cxn>
              <a:cxn ang="0">
                <a:pos x="connsiteX9213" y="connsiteY9213"/>
              </a:cxn>
              <a:cxn ang="0">
                <a:pos x="connsiteX9214" y="connsiteY9214"/>
              </a:cxn>
              <a:cxn ang="0">
                <a:pos x="connsiteX9215" y="connsiteY9215"/>
              </a:cxn>
              <a:cxn ang="0">
                <a:pos x="connsiteX9216" y="connsiteY9216"/>
              </a:cxn>
              <a:cxn ang="0">
                <a:pos x="connsiteX9217" y="connsiteY9217"/>
              </a:cxn>
              <a:cxn ang="0">
                <a:pos x="connsiteX9218" y="connsiteY9218"/>
              </a:cxn>
              <a:cxn ang="0">
                <a:pos x="connsiteX9219" y="connsiteY9219"/>
              </a:cxn>
              <a:cxn ang="0">
                <a:pos x="connsiteX9220" y="connsiteY9220"/>
              </a:cxn>
              <a:cxn ang="0">
                <a:pos x="connsiteX9221" y="connsiteY9221"/>
              </a:cxn>
              <a:cxn ang="0">
                <a:pos x="connsiteX9222" y="connsiteY9222"/>
              </a:cxn>
              <a:cxn ang="0">
                <a:pos x="connsiteX9223" y="connsiteY9223"/>
              </a:cxn>
              <a:cxn ang="0">
                <a:pos x="connsiteX9224" y="connsiteY9224"/>
              </a:cxn>
              <a:cxn ang="0">
                <a:pos x="connsiteX9225" y="connsiteY9225"/>
              </a:cxn>
              <a:cxn ang="0">
                <a:pos x="connsiteX9226" y="connsiteY9226"/>
              </a:cxn>
              <a:cxn ang="0">
                <a:pos x="connsiteX9227" y="connsiteY9227"/>
              </a:cxn>
              <a:cxn ang="0">
                <a:pos x="connsiteX9228" y="connsiteY9228"/>
              </a:cxn>
              <a:cxn ang="0">
                <a:pos x="connsiteX9229" y="connsiteY9229"/>
              </a:cxn>
              <a:cxn ang="0">
                <a:pos x="connsiteX9230" y="connsiteY9230"/>
              </a:cxn>
              <a:cxn ang="0">
                <a:pos x="connsiteX9231" y="connsiteY9231"/>
              </a:cxn>
              <a:cxn ang="0">
                <a:pos x="connsiteX9232" y="connsiteY9232"/>
              </a:cxn>
              <a:cxn ang="0">
                <a:pos x="connsiteX9233" y="connsiteY9233"/>
              </a:cxn>
              <a:cxn ang="0">
                <a:pos x="connsiteX9234" y="connsiteY9234"/>
              </a:cxn>
              <a:cxn ang="0">
                <a:pos x="connsiteX9235" y="connsiteY9235"/>
              </a:cxn>
              <a:cxn ang="0">
                <a:pos x="connsiteX9236" y="connsiteY9236"/>
              </a:cxn>
              <a:cxn ang="0">
                <a:pos x="connsiteX9237" y="connsiteY9237"/>
              </a:cxn>
              <a:cxn ang="0">
                <a:pos x="connsiteX9238" y="connsiteY9238"/>
              </a:cxn>
              <a:cxn ang="0">
                <a:pos x="connsiteX9239" y="connsiteY9239"/>
              </a:cxn>
              <a:cxn ang="0">
                <a:pos x="connsiteX9240" y="connsiteY9240"/>
              </a:cxn>
              <a:cxn ang="0">
                <a:pos x="connsiteX9241" y="connsiteY9241"/>
              </a:cxn>
              <a:cxn ang="0">
                <a:pos x="connsiteX9242" y="connsiteY9242"/>
              </a:cxn>
              <a:cxn ang="0">
                <a:pos x="connsiteX9243" y="connsiteY9243"/>
              </a:cxn>
              <a:cxn ang="0">
                <a:pos x="connsiteX9244" y="connsiteY9244"/>
              </a:cxn>
              <a:cxn ang="0">
                <a:pos x="connsiteX9245" y="connsiteY9245"/>
              </a:cxn>
              <a:cxn ang="0">
                <a:pos x="connsiteX9246" y="connsiteY9246"/>
              </a:cxn>
              <a:cxn ang="0">
                <a:pos x="connsiteX9247" y="connsiteY9247"/>
              </a:cxn>
              <a:cxn ang="0">
                <a:pos x="connsiteX9248" y="connsiteY9248"/>
              </a:cxn>
              <a:cxn ang="0">
                <a:pos x="connsiteX9249" y="connsiteY9249"/>
              </a:cxn>
              <a:cxn ang="0">
                <a:pos x="connsiteX9250" y="connsiteY9250"/>
              </a:cxn>
              <a:cxn ang="0">
                <a:pos x="connsiteX9251" y="connsiteY9251"/>
              </a:cxn>
              <a:cxn ang="0">
                <a:pos x="connsiteX9252" y="connsiteY9252"/>
              </a:cxn>
              <a:cxn ang="0">
                <a:pos x="connsiteX9253" y="connsiteY9253"/>
              </a:cxn>
              <a:cxn ang="0">
                <a:pos x="connsiteX9254" y="connsiteY9254"/>
              </a:cxn>
              <a:cxn ang="0">
                <a:pos x="connsiteX9255" y="connsiteY9255"/>
              </a:cxn>
              <a:cxn ang="0">
                <a:pos x="connsiteX9256" y="connsiteY9256"/>
              </a:cxn>
              <a:cxn ang="0">
                <a:pos x="connsiteX9257" y="connsiteY9257"/>
              </a:cxn>
              <a:cxn ang="0">
                <a:pos x="connsiteX9258" y="connsiteY9258"/>
              </a:cxn>
              <a:cxn ang="0">
                <a:pos x="connsiteX9259" y="connsiteY9259"/>
              </a:cxn>
              <a:cxn ang="0">
                <a:pos x="connsiteX9260" y="connsiteY9260"/>
              </a:cxn>
              <a:cxn ang="0">
                <a:pos x="connsiteX9261" y="connsiteY9261"/>
              </a:cxn>
              <a:cxn ang="0">
                <a:pos x="connsiteX9262" y="connsiteY9262"/>
              </a:cxn>
              <a:cxn ang="0">
                <a:pos x="connsiteX9263" y="connsiteY9263"/>
              </a:cxn>
              <a:cxn ang="0">
                <a:pos x="connsiteX9264" y="connsiteY9264"/>
              </a:cxn>
              <a:cxn ang="0">
                <a:pos x="connsiteX9265" y="connsiteY9265"/>
              </a:cxn>
              <a:cxn ang="0">
                <a:pos x="connsiteX9266" y="connsiteY9266"/>
              </a:cxn>
              <a:cxn ang="0">
                <a:pos x="connsiteX9267" y="connsiteY9267"/>
              </a:cxn>
              <a:cxn ang="0">
                <a:pos x="connsiteX9268" y="connsiteY9268"/>
              </a:cxn>
              <a:cxn ang="0">
                <a:pos x="connsiteX9269" y="connsiteY9269"/>
              </a:cxn>
              <a:cxn ang="0">
                <a:pos x="connsiteX9270" y="connsiteY9270"/>
              </a:cxn>
              <a:cxn ang="0">
                <a:pos x="connsiteX9271" y="connsiteY9271"/>
              </a:cxn>
              <a:cxn ang="0">
                <a:pos x="connsiteX9272" y="connsiteY9272"/>
              </a:cxn>
              <a:cxn ang="0">
                <a:pos x="connsiteX9273" y="connsiteY9273"/>
              </a:cxn>
              <a:cxn ang="0">
                <a:pos x="connsiteX9274" y="connsiteY9274"/>
              </a:cxn>
              <a:cxn ang="0">
                <a:pos x="connsiteX9275" y="connsiteY9275"/>
              </a:cxn>
              <a:cxn ang="0">
                <a:pos x="connsiteX9276" y="connsiteY9276"/>
              </a:cxn>
              <a:cxn ang="0">
                <a:pos x="connsiteX9277" y="connsiteY9277"/>
              </a:cxn>
              <a:cxn ang="0">
                <a:pos x="connsiteX9278" y="connsiteY9278"/>
              </a:cxn>
              <a:cxn ang="0">
                <a:pos x="connsiteX9279" y="connsiteY9279"/>
              </a:cxn>
              <a:cxn ang="0">
                <a:pos x="connsiteX9280" y="connsiteY9280"/>
              </a:cxn>
              <a:cxn ang="0">
                <a:pos x="connsiteX9281" y="connsiteY9281"/>
              </a:cxn>
              <a:cxn ang="0">
                <a:pos x="connsiteX9282" y="connsiteY9282"/>
              </a:cxn>
              <a:cxn ang="0">
                <a:pos x="connsiteX9283" y="connsiteY9283"/>
              </a:cxn>
              <a:cxn ang="0">
                <a:pos x="connsiteX9284" y="connsiteY9284"/>
              </a:cxn>
              <a:cxn ang="0">
                <a:pos x="connsiteX9285" y="connsiteY9285"/>
              </a:cxn>
              <a:cxn ang="0">
                <a:pos x="connsiteX9286" y="connsiteY9286"/>
              </a:cxn>
              <a:cxn ang="0">
                <a:pos x="connsiteX9287" y="connsiteY9287"/>
              </a:cxn>
              <a:cxn ang="0">
                <a:pos x="connsiteX9288" y="connsiteY9288"/>
              </a:cxn>
              <a:cxn ang="0">
                <a:pos x="connsiteX9289" y="connsiteY9289"/>
              </a:cxn>
              <a:cxn ang="0">
                <a:pos x="connsiteX9290" y="connsiteY9290"/>
              </a:cxn>
              <a:cxn ang="0">
                <a:pos x="connsiteX9291" y="connsiteY9291"/>
              </a:cxn>
              <a:cxn ang="0">
                <a:pos x="connsiteX9292" y="connsiteY9292"/>
              </a:cxn>
              <a:cxn ang="0">
                <a:pos x="connsiteX9293" y="connsiteY9293"/>
              </a:cxn>
              <a:cxn ang="0">
                <a:pos x="connsiteX9294" y="connsiteY9294"/>
              </a:cxn>
              <a:cxn ang="0">
                <a:pos x="connsiteX9295" y="connsiteY9295"/>
              </a:cxn>
              <a:cxn ang="0">
                <a:pos x="connsiteX9296" y="connsiteY9296"/>
              </a:cxn>
              <a:cxn ang="0">
                <a:pos x="connsiteX9297" y="connsiteY9297"/>
              </a:cxn>
              <a:cxn ang="0">
                <a:pos x="connsiteX9298" y="connsiteY9298"/>
              </a:cxn>
              <a:cxn ang="0">
                <a:pos x="connsiteX9299" y="connsiteY9299"/>
              </a:cxn>
              <a:cxn ang="0">
                <a:pos x="connsiteX9300" y="connsiteY9300"/>
              </a:cxn>
              <a:cxn ang="0">
                <a:pos x="connsiteX9301" y="connsiteY9301"/>
              </a:cxn>
              <a:cxn ang="0">
                <a:pos x="connsiteX9302" y="connsiteY9302"/>
              </a:cxn>
              <a:cxn ang="0">
                <a:pos x="connsiteX9303" y="connsiteY9303"/>
              </a:cxn>
              <a:cxn ang="0">
                <a:pos x="connsiteX9304" y="connsiteY9304"/>
              </a:cxn>
              <a:cxn ang="0">
                <a:pos x="connsiteX9305" y="connsiteY9305"/>
              </a:cxn>
              <a:cxn ang="0">
                <a:pos x="connsiteX9306" y="connsiteY9306"/>
              </a:cxn>
              <a:cxn ang="0">
                <a:pos x="connsiteX9307" y="connsiteY9307"/>
              </a:cxn>
              <a:cxn ang="0">
                <a:pos x="connsiteX9308" y="connsiteY9308"/>
              </a:cxn>
              <a:cxn ang="0">
                <a:pos x="connsiteX9309" y="connsiteY9309"/>
              </a:cxn>
              <a:cxn ang="0">
                <a:pos x="connsiteX9310" y="connsiteY9310"/>
              </a:cxn>
              <a:cxn ang="0">
                <a:pos x="connsiteX9311" y="connsiteY9311"/>
              </a:cxn>
              <a:cxn ang="0">
                <a:pos x="connsiteX9312" y="connsiteY9312"/>
              </a:cxn>
              <a:cxn ang="0">
                <a:pos x="connsiteX9313" y="connsiteY9313"/>
              </a:cxn>
              <a:cxn ang="0">
                <a:pos x="connsiteX9314" y="connsiteY9314"/>
              </a:cxn>
              <a:cxn ang="0">
                <a:pos x="connsiteX9315" y="connsiteY9315"/>
              </a:cxn>
              <a:cxn ang="0">
                <a:pos x="connsiteX9316" y="connsiteY9316"/>
              </a:cxn>
              <a:cxn ang="0">
                <a:pos x="connsiteX9317" y="connsiteY9317"/>
              </a:cxn>
              <a:cxn ang="0">
                <a:pos x="connsiteX9318" y="connsiteY9318"/>
              </a:cxn>
              <a:cxn ang="0">
                <a:pos x="connsiteX9319" y="connsiteY9319"/>
              </a:cxn>
              <a:cxn ang="0">
                <a:pos x="connsiteX9320" y="connsiteY9320"/>
              </a:cxn>
              <a:cxn ang="0">
                <a:pos x="connsiteX9321" y="connsiteY9321"/>
              </a:cxn>
              <a:cxn ang="0">
                <a:pos x="connsiteX9322" y="connsiteY9322"/>
              </a:cxn>
              <a:cxn ang="0">
                <a:pos x="connsiteX9323" y="connsiteY9323"/>
              </a:cxn>
              <a:cxn ang="0">
                <a:pos x="connsiteX9324" y="connsiteY9324"/>
              </a:cxn>
              <a:cxn ang="0">
                <a:pos x="connsiteX9325" y="connsiteY9325"/>
              </a:cxn>
              <a:cxn ang="0">
                <a:pos x="connsiteX9326" y="connsiteY9326"/>
              </a:cxn>
              <a:cxn ang="0">
                <a:pos x="connsiteX9327" y="connsiteY9327"/>
              </a:cxn>
              <a:cxn ang="0">
                <a:pos x="connsiteX9328" y="connsiteY9328"/>
              </a:cxn>
              <a:cxn ang="0">
                <a:pos x="connsiteX9329" y="connsiteY9329"/>
              </a:cxn>
              <a:cxn ang="0">
                <a:pos x="connsiteX9330" y="connsiteY9330"/>
              </a:cxn>
              <a:cxn ang="0">
                <a:pos x="connsiteX9331" y="connsiteY9331"/>
              </a:cxn>
              <a:cxn ang="0">
                <a:pos x="connsiteX9332" y="connsiteY9332"/>
              </a:cxn>
              <a:cxn ang="0">
                <a:pos x="connsiteX9333" y="connsiteY9333"/>
              </a:cxn>
              <a:cxn ang="0">
                <a:pos x="connsiteX9334" y="connsiteY9334"/>
              </a:cxn>
              <a:cxn ang="0">
                <a:pos x="connsiteX9335" y="connsiteY9335"/>
              </a:cxn>
              <a:cxn ang="0">
                <a:pos x="connsiteX9336" y="connsiteY9336"/>
              </a:cxn>
              <a:cxn ang="0">
                <a:pos x="connsiteX9337" y="connsiteY9337"/>
              </a:cxn>
              <a:cxn ang="0">
                <a:pos x="connsiteX9338" y="connsiteY9338"/>
              </a:cxn>
              <a:cxn ang="0">
                <a:pos x="connsiteX9339" y="connsiteY9339"/>
              </a:cxn>
              <a:cxn ang="0">
                <a:pos x="connsiteX9340" y="connsiteY9340"/>
              </a:cxn>
              <a:cxn ang="0">
                <a:pos x="connsiteX9341" y="connsiteY9341"/>
              </a:cxn>
              <a:cxn ang="0">
                <a:pos x="connsiteX9342" y="connsiteY9342"/>
              </a:cxn>
              <a:cxn ang="0">
                <a:pos x="connsiteX9343" y="connsiteY9343"/>
              </a:cxn>
              <a:cxn ang="0">
                <a:pos x="connsiteX9344" y="connsiteY9344"/>
              </a:cxn>
              <a:cxn ang="0">
                <a:pos x="connsiteX9345" y="connsiteY9345"/>
              </a:cxn>
              <a:cxn ang="0">
                <a:pos x="connsiteX9346" y="connsiteY9346"/>
              </a:cxn>
              <a:cxn ang="0">
                <a:pos x="connsiteX9347" y="connsiteY9347"/>
              </a:cxn>
              <a:cxn ang="0">
                <a:pos x="connsiteX9348" y="connsiteY9348"/>
              </a:cxn>
              <a:cxn ang="0">
                <a:pos x="connsiteX9349" y="connsiteY9349"/>
              </a:cxn>
              <a:cxn ang="0">
                <a:pos x="connsiteX9350" y="connsiteY9350"/>
              </a:cxn>
              <a:cxn ang="0">
                <a:pos x="connsiteX9351" y="connsiteY9351"/>
              </a:cxn>
              <a:cxn ang="0">
                <a:pos x="connsiteX9352" y="connsiteY9352"/>
              </a:cxn>
              <a:cxn ang="0">
                <a:pos x="connsiteX9353" y="connsiteY9353"/>
              </a:cxn>
              <a:cxn ang="0">
                <a:pos x="connsiteX9354" y="connsiteY9354"/>
              </a:cxn>
              <a:cxn ang="0">
                <a:pos x="connsiteX9355" y="connsiteY9355"/>
              </a:cxn>
              <a:cxn ang="0">
                <a:pos x="connsiteX9356" y="connsiteY9356"/>
              </a:cxn>
              <a:cxn ang="0">
                <a:pos x="connsiteX9357" y="connsiteY9357"/>
              </a:cxn>
              <a:cxn ang="0">
                <a:pos x="connsiteX9358" y="connsiteY9358"/>
              </a:cxn>
              <a:cxn ang="0">
                <a:pos x="connsiteX9359" y="connsiteY9359"/>
              </a:cxn>
              <a:cxn ang="0">
                <a:pos x="connsiteX9360" y="connsiteY9360"/>
              </a:cxn>
              <a:cxn ang="0">
                <a:pos x="connsiteX9361" y="connsiteY9361"/>
              </a:cxn>
              <a:cxn ang="0">
                <a:pos x="connsiteX9362" y="connsiteY9362"/>
              </a:cxn>
              <a:cxn ang="0">
                <a:pos x="connsiteX9363" y="connsiteY9363"/>
              </a:cxn>
              <a:cxn ang="0">
                <a:pos x="connsiteX9364" y="connsiteY9364"/>
              </a:cxn>
              <a:cxn ang="0">
                <a:pos x="connsiteX9365" y="connsiteY9365"/>
              </a:cxn>
              <a:cxn ang="0">
                <a:pos x="connsiteX9366" y="connsiteY9366"/>
              </a:cxn>
              <a:cxn ang="0">
                <a:pos x="connsiteX9367" y="connsiteY9367"/>
              </a:cxn>
              <a:cxn ang="0">
                <a:pos x="connsiteX9368" y="connsiteY9368"/>
              </a:cxn>
              <a:cxn ang="0">
                <a:pos x="connsiteX9369" y="connsiteY9369"/>
              </a:cxn>
              <a:cxn ang="0">
                <a:pos x="connsiteX9370" y="connsiteY9370"/>
              </a:cxn>
              <a:cxn ang="0">
                <a:pos x="connsiteX9371" y="connsiteY9371"/>
              </a:cxn>
              <a:cxn ang="0">
                <a:pos x="connsiteX9372" y="connsiteY9372"/>
              </a:cxn>
              <a:cxn ang="0">
                <a:pos x="connsiteX9373" y="connsiteY9373"/>
              </a:cxn>
              <a:cxn ang="0">
                <a:pos x="connsiteX9374" y="connsiteY9374"/>
              </a:cxn>
              <a:cxn ang="0">
                <a:pos x="connsiteX9375" y="connsiteY9375"/>
              </a:cxn>
              <a:cxn ang="0">
                <a:pos x="connsiteX9376" y="connsiteY9376"/>
              </a:cxn>
              <a:cxn ang="0">
                <a:pos x="connsiteX9377" y="connsiteY9377"/>
              </a:cxn>
              <a:cxn ang="0">
                <a:pos x="connsiteX9378" y="connsiteY9378"/>
              </a:cxn>
              <a:cxn ang="0">
                <a:pos x="connsiteX9379" y="connsiteY9379"/>
              </a:cxn>
              <a:cxn ang="0">
                <a:pos x="connsiteX9380" y="connsiteY9380"/>
              </a:cxn>
              <a:cxn ang="0">
                <a:pos x="connsiteX9381" y="connsiteY9381"/>
              </a:cxn>
              <a:cxn ang="0">
                <a:pos x="connsiteX9382" y="connsiteY9382"/>
              </a:cxn>
              <a:cxn ang="0">
                <a:pos x="connsiteX9383" y="connsiteY9383"/>
              </a:cxn>
              <a:cxn ang="0">
                <a:pos x="connsiteX9384" y="connsiteY9384"/>
              </a:cxn>
              <a:cxn ang="0">
                <a:pos x="connsiteX9385" y="connsiteY9385"/>
              </a:cxn>
              <a:cxn ang="0">
                <a:pos x="connsiteX9386" y="connsiteY9386"/>
              </a:cxn>
              <a:cxn ang="0">
                <a:pos x="connsiteX9387" y="connsiteY9387"/>
              </a:cxn>
              <a:cxn ang="0">
                <a:pos x="connsiteX9388" y="connsiteY9388"/>
              </a:cxn>
              <a:cxn ang="0">
                <a:pos x="connsiteX9389" y="connsiteY9389"/>
              </a:cxn>
              <a:cxn ang="0">
                <a:pos x="connsiteX9390" y="connsiteY9390"/>
              </a:cxn>
              <a:cxn ang="0">
                <a:pos x="connsiteX9391" y="connsiteY9391"/>
              </a:cxn>
              <a:cxn ang="0">
                <a:pos x="connsiteX9392" y="connsiteY9392"/>
              </a:cxn>
              <a:cxn ang="0">
                <a:pos x="connsiteX9393" y="connsiteY9393"/>
              </a:cxn>
              <a:cxn ang="0">
                <a:pos x="connsiteX9394" y="connsiteY9394"/>
              </a:cxn>
              <a:cxn ang="0">
                <a:pos x="connsiteX9395" y="connsiteY9395"/>
              </a:cxn>
              <a:cxn ang="0">
                <a:pos x="connsiteX9396" y="connsiteY9396"/>
              </a:cxn>
              <a:cxn ang="0">
                <a:pos x="connsiteX9397" y="connsiteY9397"/>
              </a:cxn>
              <a:cxn ang="0">
                <a:pos x="connsiteX9398" y="connsiteY9398"/>
              </a:cxn>
              <a:cxn ang="0">
                <a:pos x="connsiteX9399" y="connsiteY9399"/>
              </a:cxn>
              <a:cxn ang="0">
                <a:pos x="connsiteX9400" y="connsiteY9400"/>
              </a:cxn>
              <a:cxn ang="0">
                <a:pos x="connsiteX9401" y="connsiteY9401"/>
              </a:cxn>
              <a:cxn ang="0">
                <a:pos x="connsiteX9402" y="connsiteY9402"/>
              </a:cxn>
              <a:cxn ang="0">
                <a:pos x="connsiteX9403" y="connsiteY9403"/>
              </a:cxn>
              <a:cxn ang="0">
                <a:pos x="connsiteX9404" y="connsiteY9404"/>
              </a:cxn>
              <a:cxn ang="0">
                <a:pos x="connsiteX9405" y="connsiteY9405"/>
              </a:cxn>
              <a:cxn ang="0">
                <a:pos x="connsiteX9406" y="connsiteY9406"/>
              </a:cxn>
              <a:cxn ang="0">
                <a:pos x="connsiteX9407" y="connsiteY9407"/>
              </a:cxn>
              <a:cxn ang="0">
                <a:pos x="connsiteX9408" y="connsiteY9408"/>
              </a:cxn>
              <a:cxn ang="0">
                <a:pos x="connsiteX9409" y="connsiteY9409"/>
              </a:cxn>
              <a:cxn ang="0">
                <a:pos x="connsiteX9410" y="connsiteY9410"/>
              </a:cxn>
              <a:cxn ang="0">
                <a:pos x="connsiteX9411" y="connsiteY9411"/>
              </a:cxn>
              <a:cxn ang="0">
                <a:pos x="connsiteX9412" y="connsiteY9412"/>
              </a:cxn>
              <a:cxn ang="0">
                <a:pos x="connsiteX9413" y="connsiteY9413"/>
              </a:cxn>
              <a:cxn ang="0">
                <a:pos x="connsiteX9414" y="connsiteY9414"/>
              </a:cxn>
              <a:cxn ang="0">
                <a:pos x="connsiteX9415" y="connsiteY9415"/>
              </a:cxn>
              <a:cxn ang="0">
                <a:pos x="connsiteX9416" y="connsiteY9416"/>
              </a:cxn>
              <a:cxn ang="0">
                <a:pos x="connsiteX9417" y="connsiteY9417"/>
              </a:cxn>
              <a:cxn ang="0">
                <a:pos x="connsiteX9418" y="connsiteY9418"/>
              </a:cxn>
              <a:cxn ang="0">
                <a:pos x="connsiteX9419" y="connsiteY9419"/>
              </a:cxn>
              <a:cxn ang="0">
                <a:pos x="connsiteX9420" y="connsiteY9420"/>
              </a:cxn>
              <a:cxn ang="0">
                <a:pos x="connsiteX9421" y="connsiteY9421"/>
              </a:cxn>
              <a:cxn ang="0">
                <a:pos x="connsiteX9422" y="connsiteY9422"/>
              </a:cxn>
              <a:cxn ang="0">
                <a:pos x="connsiteX9423" y="connsiteY9423"/>
              </a:cxn>
              <a:cxn ang="0">
                <a:pos x="connsiteX9424" y="connsiteY9424"/>
              </a:cxn>
              <a:cxn ang="0">
                <a:pos x="connsiteX9425" y="connsiteY9425"/>
              </a:cxn>
              <a:cxn ang="0">
                <a:pos x="connsiteX9426" y="connsiteY9426"/>
              </a:cxn>
              <a:cxn ang="0">
                <a:pos x="connsiteX9427" y="connsiteY9427"/>
              </a:cxn>
              <a:cxn ang="0">
                <a:pos x="connsiteX9428" y="connsiteY9428"/>
              </a:cxn>
              <a:cxn ang="0">
                <a:pos x="connsiteX9429" y="connsiteY9429"/>
              </a:cxn>
              <a:cxn ang="0">
                <a:pos x="connsiteX9430" y="connsiteY9430"/>
              </a:cxn>
              <a:cxn ang="0">
                <a:pos x="connsiteX9431" y="connsiteY9431"/>
              </a:cxn>
              <a:cxn ang="0">
                <a:pos x="connsiteX9432" y="connsiteY9432"/>
              </a:cxn>
              <a:cxn ang="0">
                <a:pos x="connsiteX9433" y="connsiteY9433"/>
              </a:cxn>
              <a:cxn ang="0">
                <a:pos x="connsiteX9434" y="connsiteY9434"/>
              </a:cxn>
              <a:cxn ang="0">
                <a:pos x="connsiteX9435" y="connsiteY9435"/>
              </a:cxn>
              <a:cxn ang="0">
                <a:pos x="connsiteX9436" y="connsiteY9436"/>
              </a:cxn>
              <a:cxn ang="0">
                <a:pos x="connsiteX9437" y="connsiteY9437"/>
              </a:cxn>
              <a:cxn ang="0">
                <a:pos x="connsiteX9438" y="connsiteY9438"/>
              </a:cxn>
              <a:cxn ang="0">
                <a:pos x="connsiteX9439" y="connsiteY9439"/>
              </a:cxn>
              <a:cxn ang="0">
                <a:pos x="connsiteX9440" y="connsiteY9440"/>
              </a:cxn>
              <a:cxn ang="0">
                <a:pos x="connsiteX9441" y="connsiteY9441"/>
              </a:cxn>
              <a:cxn ang="0">
                <a:pos x="connsiteX9442" y="connsiteY9442"/>
              </a:cxn>
              <a:cxn ang="0">
                <a:pos x="connsiteX9443" y="connsiteY9443"/>
              </a:cxn>
              <a:cxn ang="0">
                <a:pos x="connsiteX9444" y="connsiteY9444"/>
              </a:cxn>
              <a:cxn ang="0">
                <a:pos x="connsiteX9445" y="connsiteY9445"/>
              </a:cxn>
              <a:cxn ang="0">
                <a:pos x="connsiteX9446" y="connsiteY9446"/>
              </a:cxn>
              <a:cxn ang="0">
                <a:pos x="connsiteX9447" y="connsiteY9447"/>
              </a:cxn>
              <a:cxn ang="0">
                <a:pos x="connsiteX9448" y="connsiteY9448"/>
              </a:cxn>
              <a:cxn ang="0">
                <a:pos x="connsiteX9449" y="connsiteY9449"/>
              </a:cxn>
              <a:cxn ang="0">
                <a:pos x="connsiteX9450" y="connsiteY9450"/>
              </a:cxn>
              <a:cxn ang="0">
                <a:pos x="connsiteX9451" y="connsiteY9451"/>
              </a:cxn>
              <a:cxn ang="0">
                <a:pos x="connsiteX9452" y="connsiteY9452"/>
              </a:cxn>
              <a:cxn ang="0">
                <a:pos x="connsiteX9453" y="connsiteY9453"/>
              </a:cxn>
              <a:cxn ang="0">
                <a:pos x="connsiteX9454" y="connsiteY9454"/>
              </a:cxn>
              <a:cxn ang="0">
                <a:pos x="connsiteX9455" y="connsiteY9455"/>
              </a:cxn>
              <a:cxn ang="0">
                <a:pos x="connsiteX9456" y="connsiteY9456"/>
              </a:cxn>
              <a:cxn ang="0">
                <a:pos x="connsiteX9457" y="connsiteY9457"/>
              </a:cxn>
              <a:cxn ang="0">
                <a:pos x="connsiteX9458" y="connsiteY9458"/>
              </a:cxn>
              <a:cxn ang="0">
                <a:pos x="connsiteX9459" y="connsiteY9459"/>
              </a:cxn>
              <a:cxn ang="0">
                <a:pos x="connsiteX9460" y="connsiteY9460"/>
              </a:cxn>
              <a:cxn ang="0">
                <a:pos x="connsiteX9461" y="connsiteY9461"/>
              </a:cxn>
              <a:cxn ang="0">
                <a:pos x="connsiteX9462" y="connsiteY9462"/>
              </a:cxn>
              <a:cxn ang="0">
                <a:pos x="connsiteX9463" y="connsiteY9463"/>
              </a:cxn>
              <a:cxn ang="0">
                <a:pos x="connsiteX9464" y="connsiteY9464"/>
              </a:cxn>
              <a:cxn ang="0">
                <a:pos x="connsiteX9465" y="connsiteY9465"/>
              </a:cxn>
              <a:cxn ang="0">
                <a:pos x="connsiteX9466" y="connsiteY9466"/>
              </a:cxn>
              <a:cxn ang="0">
                <a:pos x="connsiteX9467" y="connsiteY9467"/>
              </a:cxn>
              <a:cxn ang="0">
                <a:pos x="connsiteX9468" y="connsiteY9468"/>
              </a:cxn>
              <a:cxn ang="0">
                <a:pos x="connsiteX9469" y="connsiteY9469"/>
              </a:cxn>
              <a:cxn ang="0">
                <a:pos x="connsiteX9470" y="connsiteY9470"/>
              </a:cxn>
              <a:cxn ang="0">
                <a:pos x="connsiteX9471" y="connsiteY9471"/>
              </a:cxn>
              <a:cxn ang="0">
                <a:pos x="connsiteX9472" y="connsiteY9472"/>
              </a:cxn>
              <a:cxn ang="0">
                <a:pos x="connsiteX9473" y="connsiteY9473"/>
              </a:cxn>
              <a:cxn ang="0">
                <a:pos x="connsiteX9474" y="connsiteY9474"/>
              </a:cxn>
              <a:cxn ang="0">
                <a:pos x="connsiteX9475" y="connsiteY9475"/>
              </a:cxn>
              <a:cxn ang="0">
                <a:pos x="connsiteX9476" y="connsiteY9476"/>
              </a:cxn>
              <a:cxn ang="0">
                <a:pos x="connsiteX9477" y="connsiteY9477"/>
              </a:cxn>
              <a:cxn ang="0">
                <a:pos x="connsiteX9478" y="connsiteY9478"/>
              </a:cxn>
              <a:cxn ang="0">
                <a:pos x="connsiteX9479" y="connsiteY9479"/>
              </a:cxn>
              <a:cxn ang="0">
                <a:pos x="connsiteX9480" y="connsiteY9480"/>
              </a:cxn>
              <a:cxn ang="0">
                <a:pos x="connsiteX9481" y="connsiteY9481"/>
              </a:cxn>
              <a:cxn ang="0">
                <a:pos x="connsiteX9482" y="connsiteY9482"/>
              </a:cxn>
              <a:cxn ang="0">
                <a:pos x="connsiteX9483" y="connsiteY9483"/>
              </a:cxn>
              <a:cxn ang="0">
                <a:pos x="connsiteX9484" y="connsiteY9484"/>
              </a:cxn>
              <a:cxn ang="0">
                <a:pos x="connsiteX9485" y="connsiteY9485"/>
              </a:cxn>
              <a:cxn ang="0">
                <a:pos x="connsiteX9486" y="connsiteY9486"/>
              </a:cxn>
              <a:cxn ang="0">
                <a:pos x="connsiteX9487" y="connsiteY9487"/>
              </a:cxn>
              <a:cxn ang="0">
                <a:pos x="connsiteX9488" y="connsiteY9488"/>
              </a:cxn>
              <a:cxn ang="0">
                <a:pos x="connsiteX9489" y="connsiteY9489"/>
              </a:cxn>
              <a:cxn ang="0">
                <a:pos x="connsiteX9490" y="connsiteY9490"/>
              </a:cxn>
              <a:cxn ang="0">
                <a:pos x="connsiteX9491" y="connsiteY9491"/>
              </a:cxn>
              <a:cxn ang="0">
                <a:pos x="connsiteX9492" y="connsiteY9492"/>
              </a:cxn>
              <a:cxn ang="0">
                <a:pos x="connsiteX9493" y="connsiteY9493"/>
              </a:cxn>
              <a:cxn ang="0">
                <a:pos x="connsiteX9494" y="connsiteY9494"/>
              </a:cxn>
              <a:cxn ang="0">
                <a:pos x="connsiteX9495" y="connsiteY9495"/>
              </a:cxn>
              <a:cxn ang="0">
                <a:pos x="connsiteX9496" y="connsiteY9496"/>
              </a:cxn>
              <a:cxn ang="0">
                <a:pos x="connsiteX9497" y="connsiteY9497"/>
              </a:cxn>
              <a:cxn ang="0">
                <a:pos x="connsiteX9498" y="connsiteY9498"/>
              </a:cxn>
              <a:cxn ang="0">
                <a:pos x="connsiteX9499" y="connsiteY9499"/>
              </a:cxn>
              <a:cxn ang="0">
                <a:pos x="connsiteX9500" y="connsiteY9500"/>
              </a:cxn>
              <a:cxn ang="0">
                <a:pos x="connsiteX9501" y="connsiteY9501"/>
              </a:cxn>
              <a:cxn ang="0">
                <a:pos x="connsiteX9502" y="connsiteY9502"/>
              </a:cxn>
              <a:cxn ang="0">
                <a:pos x="connsiteX9503" y="connsiteY9503"/>
              </a:cxn>
              <a:cxn ang="0">
                <a:pos x="connsiteX9504" y="connsiteY9504"/>
              </a:cxn>
              <a:cxn ang="0">
                <a:pos x="connsiteX9505" y="connsiteY9505"/>
              </a:cxn>
              <a:cxn ang="0">
                <a:pos x="connsiteX9506" y="connsiteY9506"/>
              </a:cxn>
              <a:cxn ang="0">
                <a:pos x="connsiteX9507" y="connsiteY9507"/>
              </a:cxn>
              <a:cxn ang="0">
                <a:pos x="connsiteX9508" y="connsiteY9508"/>
              </a:cxn>
              <a:cxn ang="0">
                <a:pos x="connsiteX9509" y="connsiteY9509"/>
              </a:cxn>
              <a:cxn ang="0">
                <a:pos x="connsiteX9510" y="connsiteY9510"/>
              </a:cxn>
              <a:cxn ang="0">
                <a:pos x="connsiteX9511" y="connsiteY9511"/>
              </a:cxn>
              <a:cxn ang="0">
                <a:pos x="connsiteX9512" y="connsiteY9512"/>
              </a:cxn>
              <a:cxn ang="0">
                <a:pos x="connsiteX9513" y="connsiteY9513"/>
              </a:cxn>
              <a:cxn ang="0">
                <a:pos x="connsiteX9514" y="connsiteY9514"/>
              </a:cxn>
              <a:cxn ang="0">
                <a:pos x="connsiteX9515" y="connsiteY9515"/>
              </a:cxn>
              <a:cxn ang="0">
                <a:pos x="connsiteX9516" y="connsiteY9516"/>
              </a:cxn>
              <a:cxn ang="0">
                <a:pos x="connsiteX9517" y="connsiteY9517"/>
              </a:cxn>
              <a:cxn ang="0">
                <a:pos x="connsiteX9518" y="connsiteY9518"/>
              </a:cxn>
              <a:cxn ang="0">
                <a:pos x="connsiteX9519" y="connsiteY9519"/>
              </a:cxn>
              <a:cxn ang="0">
                <a:pos x="connsiteX9520" y="connsiteY9520"/>
              </a:cxn>
              <a:cxn ang="0">
                <a:pos x="connsiteX9521" y="connsiteY9521"/>
              </a:cxn>
              <a:cxn ang="0">
                <a:pos x="connsiteX9522" y="connsiteY9522"/>
              </a:cxn>
              <a:cxn ang="0">
                <a:pos x="connsiteX9523" y="connsiteY9523"/>
              </a:cxn>
              <a:cxn ang="0">
                <a:pos x="connsiteX9524" y="connsiteY9524"/>
              </a:cxn>
              <a:cxn ang="0">
                <a:pos x="connsiteX9525" y="connsiteY9525"/>
              </a:cxn>
              <a:cxn ang="0">
                <a:pos x="connsiteX9526" y="connsiteY9526"/>
              </a:cxn>
              <a:cxn ang="0">
                <a:pos x="connsiteX9527" y="connsiteY9527"/>
              </a:cxn>
              <a:cxn ang="0">
                <a:pos x="connsiteX9528" y="connsiteY9528"/>
              </a:cxn>
              <a:cxn ang="0">
                <a:pos x="connsiteX9529" y="connsiteY9529"/>
              </a:cxn>
              <a:cxn ang="0">
                <a:pos x="connsiteX9530" y="connsiteY9530"/>
              </a:cxn>
              <a:cxn ang="0">
                <a:pos x="connsiteX9531" y="connsiteY9531"/>
              </a:cxn>
              <a:cxn ang="0">
                <a:pos x="connsiteX9532" y="connsiteY9532"/>
              </a:cxn>
              <a:cxn ang="0">
                <a:pos x="connsiteX9533" y="connsiteY9533"/>
              </a:cxn>
              <a:cxn ang="0">
                <a:pos x="connsiteX9534" y="connsiteY9534"/>
              </a:cxn>
              <a:cxn ang="0">
                <a:pos x="connsiteX9535" y="connsiteY9535"/>
              </a:cxn>
              <a:cxn ang="0">
                <a:pos x="connsiteX9536" y="connsiteY9536"/>
              </a:cxn>
              <a:cxn ang="0">
                <a:pos x="connsiteX9537" y="connsiteY9537"/>
              </a:cxn>
              <a:cxn ang="0">
                <a:pos x="connsiteX9538" y="connsiteY9538"/>
              </a:cxn>
              <a:cxn ang="0">
                <a:pos x="connsiteX9539" y="connsiteY9539"/>
              </a:cxn>
              <a:cxn ang="0">
                <a:pos x="connsiteX9540" y="connsiteY9540"/>
              </a:cxn>
              <a:cxn ang="0">
                <a:pos x="connsiteX9541" y="connsiteY9541"/>
              </a:cxn>
              <a:cxn ang="0">
                <a:pos x="connsiteX9542" y="connsiteY9542"/>
              </a:cxn>
              <a:cxn ang="0">
                <a:pos x="connsiteX9543" y="connsiteY9543"/>
              </a:cxn>
              <a:cxn ang="0">
                <a:pos x="connsiteX9544" y="connsiteY9544"/>
              </a:cxn>
              <a:cxn ang="0">
                <a:pos x="connsiteX9545" y="connsiteY9545"/>
              </a:cxn>
              <a:cxn ang="0">
                <a:pos x="connsiteX9546" y="connsiteY9546"/>
              </a:cxn>
              <a:cxn ang="0">
                <a:pos x="connsiteX9547" y="connsiteY9547"/>
              </a:cxn>
              <a:cxn ang="0">
                <a:pos x="connsiteX9548" y="connsiteY9548"/>
              </a:cxn>
              <a:cxn ang="0">
                <a:pos x="connsiteX9549" y="connsiteY9549"/>
              </a:cxn>
              <a:cxn ang="0">
                <a:pos x="connsiteX9550" y="connsiteY9550"/>
              </a:cxn>
              <a:cxn ang="0">
                <a:pos x="connsiteX9551" y="connsiteY9551"/>
              </a:cxn>
              <a:cxn ang="0">
                <a:pos x="connsiteX9552" y="connsiteY9552"/>
              </a:cxn>
              <a:cxn ang="0">
                <a:pos x="connsiteX9553" y="connsiteY9553"/>
              </a:cxn>
              <a:cxn ang="0">
                <a:pos x="connsiteX9554" y="connsiteY9554"/>
              </a:cxn>
              <a:cxn ang="0">
                <a:pos x="connsiteX9555" y="connsiteY9555"/>
              </a:cxn>
              <a:cxn ang="0">
                <a:pos x="connsiteX9556" y="connsiteY9556"/>
              </a:cxn>
              <a:cxn ang="0">
                <a:pos x="connsiteX9557" y="connsiteY9557"/>
              </a:cxn>
              <a:cxn ang="0">
                <a:pos x="connsiteX9558" y="connsiteY9558"/>
              </a:cxn>
              <a:cxn ang="0">
                <a:pos x="connsiteX9559" y="connsiteY9559"/>
              </a:cxn>
              <a:cxn ang="0">
                <a:pos x="connsiteX9560" y="connsiteY9560"/>
              </a:cxn>
              <a:cxn ang="0">
                <a:pos x="connsiteX9561" y="connsiteY9561"/>
              </a:cxn>
              <a:cxn ang="0">
                <a:pos x="connsiteX9562" y="connsiteY9562"/>
              </a:cxn>
              <a:cxn ang="0">
                <a:pos x="connsiteX9563" y="connsiteY9563"/>
              </a:cxn>
              <a:cxn ang="0">
                <a:pos x="connsiteX9564" y="connsiteY9564"/>
              </a:cxn>
              <a:cxn ang="0">
                <a:pos x="connsiteX9565" y="connsiteY9565"/>
              </a:cxn>
              <a:cxn ang="0">
                <a:pos x="connsiteX9566" y="connsiteY9566"/>
              </a:cxn>
              <a:cxn ang="0">
                <a:pos x="connsiteX9567" y="connsiteY9567"/>
              </a:cxn>
              <a:cxn ang="0">
                <a:pos x="connsiteX9568" y="connsiteY9568"/>
              </a:cxn>
              <a:cxn ang="0">
                <a:pos x="connsiteX9569" y="connsiteY9569"/>
              </a:cxn>
              <a:cxn ang="0">
                <a:pos x="connsiteX9570" y="connsiteY9570"/>
              </a:cxn>
              <a:cxn ang="0">
                <a:pos x="connsiteX9571" y="connsiteY9571"/>
              </a:cxn>
              <a:cxn ang="0">
                <a:pos x="connsiteX9572" y="connsiteY9572"/>
              </a:cxn>
              <a:cxn ang="0">
                <a:pos x="connsiteX9573" y="connsiteY9573"/>
              </a:cxn>
              <a:cxn ang="0">
                <a:pos x="connsiteX9574" y="connsiteY9574"/>
              </a:cxn>
              <a:cxn ang="0">
                <a:pos x="connsiteX9575" y="connsiteY9575"/>
              </a:cxn>
              <a:cxn ang="0">
                <a:pos x="connsiteX9576" y="connsiteY9576"/>
              </a:cxn>
              <a:cxn ang="0">
                <a:pos x="connsiteX9577" y="connsiteY9577"/>
              </a:cxn>
              <a:cxn ang="0">
                <a:pos x="connsiteX9578" y="connsiteY9578"/>
              </a:cxn>
              <a:cxn ang="0">
                <a:pos x="connsiteX9579" y="connsiteY9579"/>
              </a:cxn>
              <a:cxn ang="0">
                <a:pos x="connsiteX9580" y="connsiteY9580"/>
              </a:cxn>
              <a:cxn ang="0">
                <a:pos x="connsiteX9581" y="connsiteY9581"/>
              </a:cxn>
              <a:cxn ang="0">
                <a:pos x="connsiteX9582" y="connsiteY9582"/>
              </a:cxn>
              <a:cxn ang="0">
                <a:pos x="connsiteX9583" y="connsiteY9583"/>
              </a:cxn>
              <a:cxn ang="0">
                <a:pos x="connsiteX9584" y="connsiteY9584"/>
              </a:cxn>
              <a:cxn ang="0">
                <a:pos x="connsiteX9585" y="connsiteY9585"/>
              </a:cxn>
              <a:cxn ang="0">
                <a:pos x="connsiteX9586" y="connsiteY9586"/>
              </a:cxn>
              <a:cxn ang="0">
                <a:pos x="connsiteX9587" y="connsiteY9587"/>
              </a:cxn>
              <a:cxn ang="0">
                <a:pos x="connsiteX9588" y="connsiteY9588"/>
              </a:cxn>
              <a:cxn ang="0">
                <a:pos x="connsiteX9589" y="connsiteY9589"/>
              </a:cxn>
              <a:cxn ang="0">
                <a:pos x="connsiteX9590" y="connsiteY9590"/>
              </a:cxn>
              <a:cxn ang="0">
                <a:pos x="connsiteX9591" y="connsiteY9591"/>
              </a:cxn>
              <a:cxn ang="0">
                <a:pos x="connsiteX9592" y="connsiteY9592"/>
              </a:cxn>
              <a:cxn ang="0">
                <a:pos x="connsiteX9593" y="connsiteY9593"/>
              </a:cxn>
              <a:cxn ang="0">
                <a:pos x="connsiteX9594" y="connsiteY9594"/>
              </a:cxn>
              <a:cxn ang="0">
                <a:pos x="connsiteX9595" y="connsiteY9595"/>
              </a:cxn>
              <a:cxn ang="0">
                <a:pos x="connsiteX9596" y="connsiteY9596"/>
              </a:cxn>
              <a:cxn ang="0">
                <a:pos x="connsiteX9597" y="connsiteY9597"/>
              </a:cxn>
              <a:cxn ang="0">
                <a:pos x="connsiteX9598" y="connsiteY9598"/>
              </a:cxn>
              <a:cxn ang="0">
                <a:pos x="connsiteX9599" y="connsiteY9599"/>
              </a:cxn>
              <a:cxn ang="0">
                <a:pos x="connsiteX9600" y="connsiteY9600"/>
              </a:cxn>
              <a:cxn ang="0">
                <a:pos x="connsiteX9601" y="connsiteY9601"/>
              </a:cxn>
              <a:cxn ang="0">
                <a:pos x="connsiteX9602" y="connsiteY9602"/>
              </a:cxn>
              <a:cxn ang="0">
                <a:pos x="connsiteX9603" y="connsiteY9603"/>
              </a:cxn>
              <a:cxn ang="0">
                <a:pos x="connsiteX9604" y="connsiteY9604"/>
              </a:cxn>
              <a:cxn ang="0">
                <a:pos x="connsiteX9605" y="connsiteY9605"/>
              </a:cxn>
              <a:cxn ang="0">
                <a:pos x="connsiteX9606" y="connsiteY9606"/>
              </a:cxn>
              <a:cxn ang="0">
                <a:pos x="connsiteX9607" y="connsiteY9607"/>
              </a:cxn>
              <a:cxn ang="0">
                <a:pos x="connsiteX9608" y="connsiteY9608"/>
              </a:cxn>
              <a:cxn ang="0">
                <a:pos x="connsiteX9609" y="connsiteY9609"/>
              </a:cxn>
              <a:cxn ang="0">
                <a:pos x="connsiteX9610" y="connsiteY9610"/>
              </a:cxn>
              <a:cxn ang="0">
                <a:pos x="connsiteX9611" y="connsiteY9611"/>
              </a:cxn>
              <a:cxn ang="0">
                <a:pos x="connsiteX9612" y="connsiteY9612"/>
              </a:cxn>
              <a:cxn ang="0">
                <a:pos x="connsiteX9613" y="connsiteY9613"/>
              </a:cxn>
              <a:cxn ang="0">
                <a:pos x="connsiteX9614" y="connsiteY9614"/>
              </a:cxn>
              <a:cxn ang="0">
                <a:pos x="connsiteX9615" y="connsiteY9615"/>
              </a:cxn>
              <a:cxn ang="0">
                <a:pos x="connsiteX9616" y="connsiteY9616"/>
              </a:cxn>
              <a:cxn ang="0">
                <a:pos x="connsiteX9617" y="connsiteY9617"/>
              </a:cxn>
              <a:cxn ang="0">
                <a:pos x="connsiteX9618" y="connsiteY9618"/>
              </a:cxn>
              <a:cxn ang="0">
                <a:pos x="connsiteX9619" y="connsiteY9619"/>
              </a:cxn>
              <a:cxn ang="0">
                <a:pos x="connsiteX9620" y="connsiteY9620"/>
              </a:cxn>
              <a:cxn ang="0">
                <a:pos x="connsiteX9621" y="connsiteY9621"/>
              </a:cxn>
              <a:cxn ang="0">
                <a:pos x="connsiteX9622" y="connsiteY9622"/>
              </a:cxn>
              <a:cxn ang="0">
                <a:pos x="connsiteX9623" y="connsiteY9623"/>
              </a:cxn>
              <a:cxn ang="0">
                <a:pos x="connsiteX9624" y="connsiteY9624"/>
              </a:cxn>
              <a:cxn ang="0">
                <a:pos x="connsiteX9625" y="connsiteY9625"/>
              </a:cxn>
              <a:cxn ang="0">
                <a:pos x="connsiteX9626" y="connsiteY9626"/>
              </a:cxn>
              <a:cxn ang="0">
                <a:pos x="connsiteX9627" y="connsiteY9627"/>
              </a:cxn>
              <a:cxn ang="0">
                <a:pos x="connsiteX9628" y="connsiteY9628"/>
              </a:cxn>
              <a:cxn ang="0">
                <a:pos x="connsiteX9629" y="connsiteY9629"/>
              </a:cxn>
              <a:cxn ang="0">
                <a:pos x="connsiteX9630" y="connsiteY9630"/>
              </a:cxn>
              <a:cxn ang="0">
                <a:pos x="connsiteX9631" y="connsiteY9631"/>
              </a:cxn>
              <a:cxn ang="0">
                <a:pos x="connsiteX9632" y="connsiteY9632"/>
              </a:cxn>
              <a:cxn ang="0">
                <a:pos x="connsiteX9633" y="connsiteY9633"/>
              </a:cxn>
              <a:cxn ang="0">
                <a:pos x="connsiteX9634" y="connsiteY9634"/>
              </a:cxn>
              <a:cxn ang="0">
                <a:pos x="connsiteX9635" y="connsiteY9635"/>
              </a:cxn>
              <a:cxn ang="0">
                <a:pos x="connsiteX9636" y="connsiteY9636"/>
              </a:cxn>
              <a:cxn ang="0">
                <a:pos x="connsiteX9637" y="connsiteY9637"/>
              </a:cxn>
              <a:cxn ang="0">
                <a:pos x="connsiteX9638" y="connsiteY9638"/>
              </a:cxn>
              <a:cxn ang="0">
                <a:pos x="connsiteX9639" y="connsiteY9639"/>
              </a:cxn>
              <a:cxn ang="0">
                <a:pos x="connsiteX9640" y="connsiteY9640"/>
              </a:cxn>
              <a:cxn ang="0">
                <a:pos x="connsiteX9641" y="connsiteY9641"/>
              </a:cxn>
              <a:cxn ang="0">
                <a:pos x="connsiteX9642" y="connsiteY9642"/>
              </a:cxn>
              <a:cxn ang="0">
                <a:pos x="connsiteX9643" y="connsiteY9643"/>
              </a:cxn>
              <a:cxn ang="0">
                <a:pos x="connsiteX9644" y="connsiteY9644"/>
              </a:cxn>
              <a:cxn ang="0">
                <a:pos x="connsiteX9645" y="connsiteY9645"/>
              </a:cxn>
              <a:cxn ang="0">
                <a:pos x="connsiteX9646" y="connsiteY9646"/>
              </a:cxn>
              <a:cxn ang="0">
                <a:pos x="connsiteX9647" y="connsiteY9647"/>
              </a:cxn>
              <a:cxn ang="0">
                <a:pos x="connsiteX9648" y="connsiteY9648"/>
              </a:cxn>
              <a:cxn ang="0">
                <a:pos x="connsiteX9649" y="connsiteY9649"/>
              </a:cxn>
              <a:cxn ang="0">
                <a:pos x="connsiteX9650" y="connsiteY9650"/>
              </a:cxn>
              <a:cxn ang="0">
                <a:pos x="connsiteX9651" y="connsiteY9651"/>
              </a:cxn>
              <a:cxn ang="0">
                <a:pos x="connsiteX9652" y="connsiteY9652"/>
              </a:cxn>
              <a:cxn ang="0">
                <a:pos x="connsiteX9653" y="connsiteY9653"/>
              </a:cxn>
              <a:cxn ang="0">
                <a:pos x="connsiteX9654" y="connsiteY9654"/>
              </a:cxn>
              <a:cxn ang="0">
                <a:pos x="connsiteX9655" y="connsiteY9655"/>
              </a:cxn>
              <a:cxn ang="0">
                <a:pos x="connsiteX9656" y="connsiteY9656"/>
              </a:cxn>
              <a:cxn ang="0">
                <a:pos x="connsiteX9657" y="connsiteY9657"/>
              </a:cxn>
              <a:cxn ang="0">
                <a:pos x="connsiteX9658" y="connsiteY9658"/>
              </a:cxn>
              <a:cxn ang="0">
                <a:pos x="connsiteX9659" y="connsiteY9659"/>
              </a:cxn>
              <a:cxn ang="0">
                <a:pos x="connsiteX9660" y="connsiteY9660"/>
              </a:cxn>
              <a:cxn ang="0">
                <a:pos x="connsiteX9661" y="connsiteY9661"/>
              </a:cxn>
              <a:cxn ang="0">
                <a:pos x="connsiteX9662" y="connsiteY9662"/>
              </a:cxn>
              <a:cxn ang="0">
                <a:pos x="connsiteX9663" y="connsiteY9663"/>
              </a:cxn>
              <a:cxn ang="0">
                <a:pos x="connsiteX9664" y="connsiteY9664"/>
              </a:cxn>
              <a:cxn ang="0">
                <a:pos x="connsiteX9665" y="connsiteY9665"/>
              </a:cxn>
              <a:cxn ang="0">
                <a:pos x="connsiteX9666" y="connsiteY9666"/>
              </a:cxn>
              <a:cxn ang="0">
                <a:pos x="connsiteX9667" y="connsiteY9667"/>
              </a:cxn>
              <a:cxn ang="0">
                <a:pos x="connsiteX9668" y="connsiteY9668"/>
              </a:cxn>
              <a:cxn ang="0">
                <a:pos x="connsiteX9669" y="connsiteY9669"/>
              </a:cxn>
              <a:cxn ang="0">
                <a:pos x="connsiteX9670" y="connsiteY9670"/>
              </a:cxn>
              <a:cxn ang="0">
                <a:pos x="connsiteX9671" y="connsiteY9671"/>
              </a:cxn>
              <a:cxn ang="0">
                <a:pos x="connsiteX9672" y="connsiteY9672"/>
              </a:cxn>
              <a:cxn ang="0">
                <a:pos x="connsiteX9673" y="connsiteY9673"/>
              </a:cxn>
              <a:cxn ang="0">
                <a:pos x="connsiteX9674" y="connsiteY9674"/>
              </a:cxn>
              <a:cxn ang="0">
                <a:pos x="connsiteX9675" y="connsiteY9675"/>
              </a:cxn>
              <a:cxn ang="0">
                <a:pos x="connsiteX9676" y="connsiteY9676"/>
              </a:cxn>
              <a:cxn ang="0">
                <a:pos x="connsiteX9677" y="connsiteY9677"/>
              </a:cxn>
              <a:cxn ang="0">
                <a:pos x="connsiteX9678" y="connsiteY9678"/>
              </a:cxn>
              <a:cxn ang="0">
                <a:pos x="connsiteX9679" y="connsiteY9679"/>
              </a:cxn>
              <a:cxn ang="0">
                <a:pos x="connsiteX9680" y="connsiteY9680"/>
              </a:cxn>
              <a:cxn ang="0">
                <a:pos x="connsiteX9681" y="connsiteY9681"/>
              </a:cxn>
              <a:cxn ang="0">
                <a:pos x="connsiteX9682" y="connsiteY9682"/>
              </a:cxn>
              <a:cxn ang="0">
                <a:pos x="connsiteX9683" y="connsiteY9683"/>
              </a:cxn>
              <a:cxn ang="0">
                <a:pos x="connsiteX9684" y="connsiteY9684"/>
              </a:cxn>
              <a:cxn ang="0">
                <a:pos x="connsiteX9685" y="connsiteY9685"/>
              </a:cxn>
              <a:cxn ang="0">
                <a:pos x="connsiteX9686" y="connsiteY9686"/>
              </a:cxn>
              <a:cxn ang="0">
                <a:pos x="connsiteX9687" y="connsiteY9687"/>
              </a:cxn>
              <a:cxn ang="0">
                <a:pos x="connsiteX9688" y="connsiteY9688"/>
              </a:cxn>
              <a:cxn ang="0">
                <a:pos x="connsiteX9689" y="connsiteY9689"/>
              </a:cxn>
              <a:cxn ang="0">
                <a:pos x="connsiteX9690" y="connsiteY9690"/>
              </a:cxn>
              <a:cxn ang="0">
                <a:pos x="connsiteX9691" y="connsiteY9691"/>
              </a:cxn>
              <a:cxn ang="0">
                <a:pos x="connsiteX9692" y="connsiteY9692"/>
              </a:cxn>
              <a:cxn ang="0">
                <a:pos x="connsiteX9693" y="connsiteY9693"/>
              </a:cxn>
              <a:cxn ang="0">
                <a:pos x="connsiteX9694" y="connsiteY9694"/>
              </a:cxn>
              <a:cxn ang="0">
                <a:pos x="connsiteX9695" y="connsiteY9695"/>
              </a:cxn>
              <a:cxn ang="0">
                <a:pos x="connsiteX9696" y="connsiteY9696"/>
              </a:cxn>
              <a:cxn ang="0">
                <a:pos x="connsiteX9697" y="connsiteY9697"/>
              </a:cxn>
              <a:cxn ang="0">
                <a:pos x="connsiteX9698" y="connsiteY9698"/>
              </a:cxn>
              <a:cxn ang="0">
                <a:pos x="connsiteX9699" y="connsiteY9699"/>
              </a:cxn>
              <a:cxn ang="0">
                <a:pos x="connsiteX9700" y="connsiteY9700"/>
              </a:cxn>
              <a:cxn ang="0">
                <a:pos x="connsiteX9701" y="connsiteY9701"/>
              </a:cxn>
              <a:cxn ang="0">
                <a:pos x="connsiteX9702" y="connsiteY9702"/>
              </a:cxn>
              <a:cxn ang="0">
                <a:pos x="connsiteX9703" y="connsiteY9703"/>
              </a:cxn>
              <a:cxn ang="0">
                <a:pos x="connsiteX9704" y="connsiteY9704"/>
              </a:cxn>
              <a:cxn ang="0">
                <a:pos x="connsiteX9705" y="connsiteY9705"/>
              </a:cxn>
              <a:cxn ang="0">
                <a:pos x="connsiteX9706" y="connsiteY9706"/>
              </a:cxn>
              <a:cxn ang="0">
                <a:pos x="connsiteX9707" y="connsiteY9707"/>
              </a:cxn>
              <a:cxn ang="0">
                <a:pos x="connsiteX9708" y="connsiteY9708"/>
              </a:cxn>
              <a:cxn ang="0">
                <a:pos x="connsiteX9709" y="connsiteY9709"/>
              </a:cxn>
              <a:cxn ang="0">
                <a:pos x="connsiteX9710" y="connsiteY9710"/>
              </a:cxn>
              <a:cxn ang="0">
                <a:pos x="connsiteX9711" y="connsiteY9711"/>
              </a:cxn>
              <a:cxn ang="0">
                <a:pos x="connsiteX9712" y="connsiteY9712"/>
              </a:cxn>
              <a:cxn ang="0">
                <a:pos x="connsiteX9713" y="connsiteY9713"/>
              </a:cxn>
              <a:cxn ang="0">
                <a:pos x="connsiteX9714" y="connsiteY9714"/>
              </a:cxn>
              <a:cxn ang="0">
                <a:pos x="connsiteX9715" y="connsiteY9715"/>
              </a:cxn>
              <a:cxn ang="0">
                <a:pos x="connsiteX9716" y="connsiteY9716"/>
              </a:cxn>
              <a:cxn ang="0">
                <a:pos x="connsiteX9717" y="connsiteY9717"/>
              </a:cxn>
              <a:cxn ang="0">
                <a:pos x="connsiteX9718" y="connsiteY9718"/>
              </a:cxn>
              <a:cxn ang="0">
                <a:pos x="connsiteX9719" y="connsiteY9719"/>
              </a:cxn>
              <a:cxn ang="0">
                <a:pos x="connsiteX9720" y="connsiteY9720"/>
              </a:cxn>
              <a:cxn ang="0">
                <a:pos x="connsiteX9721" y="connsiteY9721"/>
              </a:cxn>
              <a:cxn ang="0">
                <a:pos x="connsiteX9722" y="connsiteY9722"/>
              </a:cxn>
              <a:cxn ang="0">
                <a:pos x="connsiteX9723" y="connsiteY9723"/>
              </a:cxn>
              <a:cxn ang="0">
                <a:pos x="connsiteX9724" y="connsiteY9724"/>
              </a:cxn>
              <a:cxn ang="0">
                <a:pos x="connsiteX9725" y="connsiteY9725"/>
              </a:cxn>
              <a:cxn ang="0">
                <a:pos x="connsiteX9726" y="connsiteY9726"/>
              </a:cxn>
              <a:cxn ang="0">
                <a:pos x="connsiteX9727" y="connsiteY9727"/>
              </a:cxn>
              <a:cxn ang="0">
                <a:pos x="connsiteX9728" y="connsiteY9728"/>
              </a:cxn>
              <a:cxn ang="0">
                <a:pos x="connsiteX9729" y="connsiteY9729"/>
              </a:cxn>
              <a:cxn ang="0">
                <a:pos x="connsiteX9730" y="connsiteY9730"/>
              </a:cxn>
              <a:cxn ang="0">
                <a:pos x="connsiteX9731" y="connsiteY9731"/>
              </a:cxn>
              <a:cxn ang="0">
                <a:pos x="connsiteX9732" y="connsiteY9732"/>
              </a:cxn>
              <a:cxn ang="0">
                <a:pos x="connsiteX9733" y="connsiteY9733"/>
              </a:cxn>
              <a:cxn ang="0">
                <a:pos x="connsiteX9734" y="connsiteY9734"/>
              </a:cxn>
              <a:cxn ang="0">
                <a:pos x="connsiteX9735" y="connsiteY9735"/>
              </a:cxn>
              <a:cxn ang="0">
                <a:pos x="connsiteX9736" y="connsiteY9736"/>
              </a:cxn>
              <a:cxn ang="0">
                <a:pos x="connsiteX9737" y="connsiteY9737"/>
              </a:cxn>
              <a:cxn ang="0">
                <a:pos x="connsiteX9738" y="connsiteY9738"/>
              </a:cxn>
              <a:cxn ang="0">
                <a:pos x="connsiteX9739" y="connsiteY9739"/>
              </a:cxn>
              <a:cxn ang="0">
                <a:pos x="connsiteX9740" y="connsiteY9740"/>
              </a:cxn>
              <a:cxn ang="0">
                <a:pos x="connsiteX9741" y="connsiteY9741"/>
              </a:cxn>
              <a:cxn ang="0">
                <a:pos x="connsiteX9742" y="connsiteY9742"/>
              </a:cxn>
              <a:cxn ang="0">
                <a:pos x="connsiteX9743" y="connsiteY9743"/>
              </a:cxn>
              <a:cxn ang="0">
                <a:pos x="connsiteX9744" y="connsiteY9744"/>
              </a:cxn>
              <a:cxn ang="0">
                <a:pos x="connsiteX9745" y="connsiteY9745"/>
              </a:cxn>
              <a:cxn ang="0">
                <a:pos x="connsiteX9746" y="connsiteY9746"/>
              </a:cxn>
              <a:cxn ang="0">
                <a:pos x="connsiteX9747" y="connsiteY9747"/>
              </a:cxn>
              <a:cxn ang="0">
                <a:pos x="connsiteX9748" y="connsiteY9748"/>
              </a:cxn>
              <a:cxn ang="0">
                <a:pos x="connsiteX9749" y="connsiteY9749"/>
              </a:cxn>
              <a:cxn ang="0">
                <a:pos x="connsiteX9750" y="connsiteY9750"/>
              </a:cxn>
              <a:cxn ang="0">
                <a:pos x="connsiteX9751" y="connsiteY9751"/>
              </a:cxn>
              <a:cxn ang="0">
                <a:pos x="connsiteX9752" y="connsiteY9752"/>
              </a:cxn>
              <a:cxn ang="0">
                <a:pos x="connsiteX9753" y="connsiteY9753"/>
              </a:cxn>
              <a:cxn ang="0">
                <a:pos x="connsiteX9754" y="connsiteY9754"/>
              </a:cxn>
              <a:cxn ang="0">
                <a:pos x="connsiteX9755" y="connsiteY9755"/>
              </a:cxn>
              <a:cxn ang="0">
                <a:pos x="connsiteX9756" y="connsiteY9756"/>
              </a:cxn>
              <a:cxn ang="0">
                <a:pos x="connsiteX9757" y="connsiteY9757"/>
              </a:cxn>
              <a:cxn ang="0">
                <a:pos x="connsiteX9758" y="connsiteY9758"/>
              </a:cxn>
              <a:cxn ang="0">
                <a:pos x="connsiteX9759" y="connsiteY9759"/>
              </a:cxn>
              <a:cxn ang="0">
                <a:pos x="connsiteX9760" y="connsiteY9760"/>
              </a:cxn>
              <a:cxn ang="0">
                <a:pos x="connsiteX9761" y="connsiteY9761"/>
              </a:cxn>
              <a:cxn ang="0">
                <a:pos x="connsiteX9762" y="connsiteY9762"/>
              </a:cxn>
              <a:cxn ang="0">
                <a:pos x="connsiteX9763" y="connsiteY9763"/>
              </a:cxn>
              <a:cxn ang="0">
                <a:pos x="connsiteX9764" y="connsiteY9764"/>
              </a:cxn>
              <a:cxn ang="0">
                <a:pos x="connsiteX9765" y="connsiteY9765"/>
              </a:cxn>
              <a:cxn ang="0">
                <a:pos x="connsiteX9766" y="connsiteY9766"/>
              </a:cxn>
              <a:cxn ang="0">
                <a:pos x="connsiteX9767" y="connsiteY9767"/>
              </a:cxn>
              <a:cxn ang="0">
                <a:pos x="connsiteX9768" y="connsiteY9768"/>
              </a:cxn>
              <a:cxn ang="0">
                <a:pos x="connsiteX9769" y="connsiteY9769"/>
              </a:cxn>
              <a:cxn ang="0">
                <a:pos x="connsiteX9770" y="connsiteY9770"/>
              </a:cxn>
              <a:cxn ang="0">
                <a:pos x="connsiteX9771" y="connsiteY9771"/>
              </a:cxn>
              <a:cxn ang="0">
                <a:pos x="connsiteX9772" y="connsiteY9772"/>
              </a:cxn>
              <a:cxn ang="0">
                <a:pos x="connsiteX9773" y="connsiteY9773"/>
              </a:cxn>
              <a:cxn ang="0">
                <a:pos x="connsiteX9774" y="connsiteY9774"/>
              </a:cxn>
              <a:cxn ang="0">
                <a:pos x="connsiteX9775" y="connsiteY9775"/>
              </a:cxn>
              <a:cxn ang="0">
                <a:pos x="connsiteX9776" y="connsiteY9776"/>
              </a:cxn>
              <a:cxn ang="0">
                <a:pos x="connsiteX9777" y="connsiteY9777"/>
              </a:cxn>
              <a:cxn ang="0">
                <a:pos x="connsiteX9778" y="connsiteY9778"/>
              </a:cxn>
              <a:cxn ang="0">
                <a:pos x="connsiteX9779" y="connsiteY9779"/>
              </a:cxn>
              <a:cxn ang="0">
                <a:pos x="connsiteX9780" y="connsiteY9780"/>
              </a:cxn>
              <a:cxn ang="0">
                <a:pos x="connsiteX9781" y="connsiteY9781"/>
              </a:cxn>
              <a:cxn ang="0">
                <a:pos x="connsiteX9782" y="connsiteY9782"/>
              </a:cxn>
              <a:cxn ang="0">
                <a:pos x="connsiteX9783" y="connsiteY9783"/>
              </a:cxn>
              <a:cxn ang="0">
                <a:pos x="connsiteX9784" y="connsiteY9784"/>
              </a:cxn>
              <a:cxn ang="0">
                <a:pos x="connsiteX9785" y="connsiteY9785"/>
              </a:cxn>
              <a:cxn ang="0">
                <a:pos x="connsiteX9786" y="connsiteY9786"/>
              </a:cxn>
              <a:cxn ang="0">
                <a:pos x="connsiteX9787" y="connsiteY9787"/>
              </a:cxn>
              <a:cxn ang="0">
                <a:pos x="connsiteX9788" y="connsiteY9788"/>
              </a:cxn>
              <a:cxn ang="0">
                <a:pos x="connsiteX9789" y="connsiteY9789"/>
              </a:cxn>
              <a:cxn ang="0">
                <a:pos x="connsiteX9790" y="connsiteY9790"/>
              </a:cxn>
              <a:cxn ang="0">
                <a:pos x="connsiteX9791" y="connsiteY9791"/>
              </a:cxn>
              <a:cxn ang="0">
                <a:pos x="connsiteX9792" y="connsiteY9792"/>
              </a:cxn>
              <a:cxn ang="0">
                <a:pos x="connsiteX9793" y="connsiteY9793"/>
              </a:cxn>
              <a:cxn ang="0">
                <a:pos x="connsiteX9794" y="connsiteY9794"/>
              </a:cxn>
              <a:cxn ang="0">
                <a:pos x="connsiteX9795" y="connsiteY9795"/>
              </a:cxn>
              <a:cxn ang="0">
                <a:pos x="connsiteX9796" y="connsiteY9796"/>
              </a:cxn>
              <a:cxn ang="0">
                <a:pos x="connsiteX9797" y="connsiteY9797"/>
              </a:cxn>
              <a:cxn ang="0">
                <a:pos x="connsiteX9798" y="connsiteY9798"/>
              </a:cxn>
              <a:cxn ang="0">
                <a:pos x="connsiteX9799" y="connsiteY9799"/>
              </a:cxn>
              <a:cxn ang="0">
                <a:pos x="connsiteX9800" y="connsiteY9800"/>
              </a:cxn>
              <a:cxn ang="0">
                <a:pos x="connsiteX9801" y="connsiteY9801"/>
              </a:cxn>
              <a:cxn ang="0">
                <a:pos x="connsiteX9802" y="connsiteY9802"/>
              </a:cxn>
              <a:cxn ang="0">
                <a:pos x="connsiteX9803" y="connsiteY9803"/>
              </a:cxn>
              <a:cxn ang="0">
                <a:pos x="connsiteX9804" y="connsiteY9804"/>
              </a:cxn>
              <a:cxn ang="0">
                <a:pos x="connsiteX9805" y="connsiteY9805"/>
              </a:cxn>
              <a:cxn ang="0">
                <a:pos x="connsiteX9806" y="connsiteY9806"/>
              </a:cxn>
              <a:cxn ang="0">
                <a:pos x="connsiteX9807" y="connsiteY9807"/>
              </a:cxn>
              <a:cxn ang="0">
                <a:pos x="connsiteX9808" y="connsiteY9808"/>
              </a:cxn>
              <a:cxn ang="0">
                <a:pos x="connsiteX9809" y="connsiteY9809"/>
              </a:cxn>
              <a:cxn ang="0">
                <a:pos x="connsiteX9810" y="connsiteY9810"/>
              </a:cxn>
              <a:cxn ang="0">
                <a:pos x="connsiteX9811" y="connsiteY9811"/>
              </a:cxn>
              <a:cxn ang="0">
                <a:pos x="connsiteX9812" y="connsiteY9812"/>
              </a:cxn>
              <a:cxn ang="0">
                <a:pos x="connsiteX9813" y="connsiteY9813"/>
              </a:cxn>
              <a:cxn ang="0">
                <a:pos x="connsiteX9814" y="connsiteY9814"/>
              </a:cxn>
              <a:cxn ang="0">
                <a:pos x="connsiteX9815" y="connsiteY9815"/>
              </a:cxn>
              <a:cxn ang="0">
                <a:pos x="connsiteX9816" y="connsiteY9816"/>
              </a:cxn>
              <a:cxn ang="0">
                <a:pos x="connsiteX9817" y="connsiteY9817"/>
              </a:cxn>
              <a:cxn ang="0">
                <a:pos x="connsiteX9818" y="connsiteY9818"/>
              </a:cxn>
              <a:cxn ang="0">
                <a:pos x="connsiteX9819" y="connsiteY9819"/>
              </a:cxn>
              <a:cxn ang="0">
                <a:pos x="connsiteX9820" y="connsiteY9820"/>
              </a:cxn>
              <a:cxn ang="0">
                <a:pos x="connsiteX9821" y="connsiteY9821"/>
              </a:cxn>
              <a:cxn ang="0">
                <a:pos x="connsiteX9822" y="connsiteY9822"/>
              </a:cxn>
              <a:cxn ang="0">
                <a:pos x="connsiteX9823" y="connsiteY9823"/>
              </a:cxn>
              <a:cxn ang="0">
                <a:pos x="connsiteX9824" y="connsiteY9824"/>
              </a:cxn>
              <a:cxn ang="0">
                <a:pos x="connsiteX9825" y="connsiteY9825"/>
              </a:cxn>
              <a:cxn ang="0">
                <a:pos x="connsiteX9826" y="connsiteY9826"/>
              </a:cxn>
              <a:cxn ang="0">
                <a:pos x="connsiteX9827" y="connsiteY9827"/>
              </a:cxn>
              <a:cxn ang="0">
                <a:pos x="connsiteX9828" y="connsiteY9828"/>
              </a:cxn>
              <a:cxn ang="0">
                <a:pos x="connsiteX9829" y="connsiteY9829"/>
              </a:cxn>
              <a:cxn ang="0">
                <a:pos x="connsiteX9830" y="connsiteY9830"/>
              </a:cxn>
              <a:cxn ang="0">
                <a:pos x="connsiteX9831" y="connsiteY9831"/>
              </a:cxn>
              <a:cxn ang="0">
                <a:pos x="connsiteX9832" y="connsiteY9832"/>
              </a:cxn>
              <a:cxn ang="0">
                <a:pos x="connsiteX9833" y="connsiteY9833"/>
              </a:cxn>
              <a:cxn ang="0">
                <a:pos x="connsiteX9834" y="connsiteY9834"/>
              </a:cxn>
              <a:cxn ang="0">
                <a:pos x="connsiteX9835" y="connsiteY9835"/>
              </a:cxn>
              <a:cxn ang="0">
                <a:pos x="connsiteX9836" y="connsiteY9836"/>
              </a:cxn>
              <a:cxn ang="0">
                <a:pos x="connsiteX9837" y="connsiteY9837"/>
              </a:cxn>
              <a:cxn ang="0">
                <a:pos x="connsiteX9838" y="connsiteY9838"/>
              </a:cxn>
              <a:cxn ang="0">
                <a:pos x="connsiteX9839" y="connsiteY9839"/>
              </a:cxn>
              <a:cxn ang="0">
                <a:pos x="connsiteX9840" y="connsiteY9840"/>
              </a:cxn>
              <a:cxn ang="0">
                <a:pos x="connsiteX9841" y="connsiteY9841"/>
              </a:cxn>
              <a:cxn ang="0">
                <a:pos x="connsiteX9842" y="connsiteY9842"/>
              </a:cxn>
              <a:cxn ang="0">
                <a:pos x="connsiteX9843" y="connsiteY9843"/>
              </a:cxn>
              <a:cxn ang="0">
                <a:pos x="connsiteX9844" y="connsiteY9844"/>
              </a:cxn>
              <a:cxn ang="0">
                <a:pos x="connsiteX9845" y="connsiteY9845"/>
              </a:cxn>
              <a:cxn ang="0">
                <a:pos x="connsiteX9846" y="connsiteY9846"/>
              </a:cxn>
              <a:cxn ang="0">
                <a:pos x="connsiteX9847" y="connsiteY9847"/>
              </a:cxn>
              <a:cxn ang="0">
                <a:pos x="connsiteX9848" y="connsiteY9848"/>
              </a:cxn>
              <a:cxn ang="0">
                <a:pos x="connsiteX9849" y="connsiteY9849"/>
              </a:cxn>
              <a:cxn ang="0">
                <a:pos x="connsiteX9850" y="connsiteY9850"/>
              </a:cxn>
              <a:cxn ang="0">
                <a:pos x="connsiteX9851" y="connsiteY9851"/>
              </a:cxn>
              <a:cxn ang="0">
                <a:pos x="connsiteX9852" y="connsiteY9852"/>
              </a:cxn>
              <a:cxn ang="0">
                <a:pos x="connsiteX9853" y="connsiteY9853"/>
              </a:cxn>
              <a:cxn ang="0">
                <a:pos x="connsiteX9854" y="connsiteY9854"/>
              </a:cxn>
              <a:cxn ang="0">
                <a:pos x="connsiteX9855" y="connsiteY9855"/>
              </a:cxn>
              <a:cxn ang="0">
                <a:pos x="connsiteX9856" y="connsiteY9856"/>
              </a:cxn>
              <a:cxn ang="0">
                <a:pos x="connsiteX9857" y="connsiteY9857"/>
              </a:cxn>
              <a:cxn ang="0">
                <a:pos x="connsiteX9858" y="connsiteY9858"/>
              </a:cxn>
              <a:cxn ang="0">
                <a:pos x="connsiteX9859" y="connsiteY9859"/>
              </a:cxn>
              <a:cxn ang="0">
                <a:pos x="connsiteX9860" y="connsiteY9860"/>
              </a:cxn>
              <a:cxn ang="0">
                <a:pos x="connsiteX9861" y="connsiteY9861"/>
              </a:cxn>
              <a:cxn ang="0">
                <a:pos x="connsiteX9862" y="connsiteY9862"/>
              </a:cxn>
              <a:cxn ang="0">
                <a:pos x="connsiteX9863" y="connsiteY9863"/>
              </a:cxn>
              <a:cxn ang="0">
                <a:pos x="connsiteX9864" y="connsiteY9864"/>
              </a:cxn>
              <a:cxn ang="0">
                <a:pos x="connsiteX9865" y="connsiteY9865"/>
              </a:cxn>
              <a:cxn ang="0">
                <a:pos x="connsiteX9866" y="connsiteY9866"/>
              </a:cxn>
              <a:cxn ang="0">
                <a:pos x="connsiteX9867" y="connsiteY9867"/>
              </a:cxn>
              <a:cxn ang="0">
                <a:pos x="connsiteX9868" y="connsiteY9868"/>
              </a:cxn>
              <a:cxn ang="0">
                <a:pos x="connsiteX9869" y="connsiteY9869"/>
              </a:cxn>
              <a:cxn ang="0">
                <a:pos x="connsiteX9870" y="connsiteY9870"/>
              </a:cxn>
              <a:cxn ang="0">
                <a:pos x="connsiteX9871" y="connsiteY9871"/>
              </a:cxn>
              <a:cxn ang="0">
                <a:pos x="connsiteX9872" y="connsiteY9872"/>
              </a:cxn>
              <a:cxn ang="0">
                <a:pos x="connsiteX9873" y="connsiteY9873"/>
              </a:cxn>
              <a:cxn ang="0">
                <a:pos x="connsiteX9874" y="connsiteY9874"/>
              </a:cxn>
              <a:cxn ang="0">
                <a:pos x="connsiteX9875" y="connsiteY9875"/>
              </a:cxn>
              <a:cxn ang="0">
                <a:pos x="connsiteX9876" y="connsiteY9876"/>
              </a:cxn>
              <a:cxn ang="0">
                <a:pos x="connsiteX9877" y="connsiteY9877"/>
              </a:cxn>
              <a:cxn ang="0">
                <a:pos x="connsiteX9878" y="connsiteY9878"/>
              </a:cxn>
              <a:cxn ang="0">
                <a:pos x="connsiteX9879" y="connsiteY9879"/>
              </a:cxn>
              <a:cxn ang="0">
                <a:pos x="connsiteX9880" y="connsiteY9880"/>
              </a:cxn>
              <a:cxn ang="0">
                <a:pos x="connsiteX9881" y="connsiteY9881"/>
              </a:cxn>
              <a:cxn ang="0">
                <a:pos x="connsiteX9882" y="connsiteY9882"/>
              </a:cxn>
              <a:cxn ang="0">
                <a:pos x="connsiteX9883" y="connsiteY9883"/>
              </a:cxn>
              <a:cxn ang="0">
                <a:pos x="connsiteX9884" y="connsiteY9884"/>
              </a:cxn>
              <a:cxn ang="0">
                <a:pos x="connsiteX9885" y="connsiteY9885"/>
              </a:cxn>
              <a:cxn ang="0">
                <a:pos x="connsiteX9886" y="connsiteY9886"/>
              </a:cxn>
              <a:cxn ang="0">
                <a:pos x="connsiteX9887" y="connsiteY9887"/>
              </a:cxn>
              <a:cxn ang="0">
                <a:pos x="connsiteX9888" y="connsiteY9888"/>
              </a:cxn>
              <a:cxn ang="0">
                <a:pos x="connsiteX9889" y="connsiteY9889"/>
              </a:cxn>
              <a:cxn ang="0">
                <a:pos x="connsiteX9890" y="connsiteY9890"/>
              </a:cxn>
              <a:cxn ang="0">
                <a:pos x="connsiteX9891" y="connsiteY9891"/>
              </a:cxn>
              <a:cxn ang="0">
                <a:pos x="connsiteX9892" y="connsiteY9892"/>
              </a:cxn>
              <a:cxn ang="0">
                <a:pos x="connsiteX9893" y="connsiteY9893"/>
              </a:cxn>
              <a:cxn ang="0">
                <a:pos x="connsiteX9894" y="connsiteY9894"/>
              </a:cxn>
              <a:cxn ang="0">
                <a:pos x="connsiteX9895" y="connsiteY9895"/>
              </a:cxn>
              <a:cxn ang="0">
                <a:pos x="connsiteX9896" y="connsiteY9896"/>
              </a:cxn>
              <a:cxn ang="0">
                <a:pos x="connsiteX9897" y="connsiteY9897"/>
              </a:cxn>
              <a:cxn ang="0">
                <a:pos x="connsiteX9898" y="connsiteY9898"/>
              </a:cxn>
              <a:cxn ang="0">
                <a:pos x="connsiteX9899" y="connsiteY9899"/>
              </a:cxn>
              <a:cxn ang="0">
                <a:pos x="connsiteX9900" y="connsiteY9900"/>
              </a:cxn>
              <a:cxn ang="0">
                <a:pos x="connsiteX9901" y="connsiteY9901"/>
              </a:cxn>
              <a:cxn ang="0">
                <a:pos x="connsiteX9902" y="connsiteY9902"/>
              </a:cxn>
              <a:cxn ang="0">
                <a:pos x="connsiteX9903" y="connsiteY9903"/>
              </a:cxn>
              <a:cxn ang="0">
                <a:pos x="connsiteX9904" y="connsiteY9904"/>
              </a:cxn>
              <a:cxn ang="0">
                <a:pos x="connsiteX9905" y="connsiteY9905"/>
              </a:cxn>
              <a:cxn ang="0">
                <a:pos x="connsiteX9906" y="connsiteY9906"/>
              </a:cxn>
              <a:cxn ang="0">
                <a:pos x="connsiteX9907" y="connsiteY9907"/>
              </a:cxn>
              <a:cxn ang="0">
                <a:pos x="connsiteX9908" y="connsiteY9908"/>
              </a:cxn>
              <a:cxn ang="0">
                <a:pos x="connsiteX9909" y="connsiteY9909"/>
              </a:cxn>
              <a:cxn ang="0">
                <a:pos x="connsiteX9910" y="connsiteY9910"/>
              </a:cxn>
              <a:cxn ang="0">
                <a:pos x="connsiteX9911" y="connsiteY9911"/>
              </a:cxn>
              <a:cxn ang="0">
                <a:pos x="connsiteX9912" y="connsiteY9912"/>
              </a:cxn>
              <a:cxn ang="0">
                <a:pos x="connsiteX9913" y="connsiteY9913"/>
              </a:cxn>
              <a:cxn ang="0">
                <a:pos x="connsiteX9914" y="connsiteY9914"/>
              </a:cxn>
              <a:cxn ang="0">
                <a:pos x="connsiteX9915" y="connsiteY9915"/>
              </a:cxn>
              <a:cxn ang="0">
                <a:pos x="connsiteX9916" y="connsiteY9916"/>
              </a:cxn>
              <a:cxn ang="0">
                <a:pos x="connsiteX9917" y="connsiteY9917"/>
              </a:cxn>
              <a:cxn ang="0">
                <a:pos x="connsiteX9918" y="connsiteY9918"/>
              </a:cxn>
              <a:cxn ang="0">
                <a:pos x="connsiteX9919" y="connsiteY9919"/>
              </a:cxn>
              <a:cxn ang="0">
                <a:pos x="connsiteX9920" y="connsiteY9920"/>
              </a:cxn>
              <a:cxn ang="0">
                <a:pos x="connsiteX9921" y="connsiteY9921"/>
              </a:cxn>
              <a:cxn ang="0">
                <a:pos x="connsiteX9922" y="connsiteY9922"/>
              </a:cxn>
              <a:cxn ang="0">
                <a:pos x="connsiteX9923" y="connsiteY9923"/>
              </a:cxn>
              <a:cxn ang="0">
                <a:pos x="connsiteX9924" y="connsiteY9924"/>
              </a:cxn>
              <a:cxn ang="0">
                <a:pos x="connsiteX9925" y="connsiteY9925"/>
              </a:cxn>
              <a:cxn ang="0">
                <a:pos x="connsiteX9926" y="connsiteY9926"/>
              </a:cxn>
              <a:cxn ang="0">
                <a:pos x="connsiteX9927" y="connsiteY9927"/>
              </a:cxn>
              <a:cxn ang="0">
                <a:pos x="connsiteX9928" y="connsiteY9928"/>
              </a:cxn>
              <a:cxn ang="0">
                <a:pos x="connsiteX9929" y="connsiteY9929"/>
              </a:cxn>
              <a:cxn ang="0">
                <a:pos x="connsiteX9930" y="connsiteY9930"/>
              </a:cxn>
              <a:cxn ang="0">
                <a:pos x="connsiteX9931" y="connsiteY9931"/>
              </a:cxn>
              <a:cxn ang="0">
                <a:pos x="connsiteX9932" y="connsiteY9932"/>
              </a:cxn>
              <a:cxn ang="0">
                <a:pos x="connsiteX9933" y="connsiteY9933"/>
              </a:cxn>
              <a:cxn ang="0">
                <a:pos x="connsiteX9934" y="connsiteY9934"/>
              </a:cxn>
              <a:cxn ang="0">
                <a:pos x="connsiteX9935" y="connsiteY9935"/>
              </a:cxn>
              <a:cxn ang="0">
                <a:pos x="connsiteX9936" y="connsiteY9936"/>
              </a:cxn>
              <a:cxn ang="0">
                <a:pos x="connsiteX9937" y="connsiteY9937"/>
              </a:cxn>
              <a:cxn ang="0">
                <a:pos x="connsiteX9938" y="connsiteY9938"/>
              </a:cxn>
              <a:cxn ang="0">
                <a:pos x="connsiteX9939" y="connsiteY9939"/>
              </a:cxn>
              <a:cxn ang="0">
                <a:pos x="connsiteX9940" y="connsiteY9940"/>
              </a:cxn>
              <a:cxn ang="0">
                <a:pos x="connsiteX9941" y="connsiteY9941"/>
              </a:cxn>
              <a:cxn ang="0">
                <a:pos x="connsiteX9942" y="connsiteY9942"/>
              </a:cxn>
              <a:cxn ang="0">
                <a:pos x="connsiteX9943" y="connsiteY9943"/>
              </a:cxn>
              <a:cxn ang="0">
                <a:pos x="connsiteX9944" y="connsiteY9944"/>
              </a:cxn>
              <a:cxn ang="0">
                <a:pos x="connsiteX9945" y="connsiteY9945"/>
              </a:cxn>
              <a:cxn ang="0">
                <a:pos x="connsiteX9946" y="connsiteY9946"/>
              </a:cxn>
              <a:cxn ang="0">
                <a:pos x="connsiteX9947" y="connsiteY9947"/>
              </a:cxn>
              <a:cxn ang="0">
                <a:pos x="connsiteX9948" y="connsiteY9948"/>
              </a:cxn>
              <a:cxn ang="0">
                <a:pos x="connsiteX9949" y="connsiteY9949"/>
              </a:cxn>
              <a:cxn ang="0">
                <a:pos x="connsiteX9950" y="connsiteY9950"/>
              </a:cxn>
              <a:cxn ang="0">
                <a:pos x="connsiteX9951" y="connsiteY9951"/>
              </a:cxn>
              <a:cxn ang="0">
                <a:pos x="connsiteX9952" y="connsiteY9952"/>
              </a:cxn>
              <a:cxn ang="0">
                <a:pos x="connsiteX9953" y="connsiteY9953"/>
              </a:cxn>
              <a:cxn ang="0">
                <a:pos x="connsiteX9954" y="connsiteY9954"/>
              </a:cxn>
              <a:cxn ang="0">
                <a:pos x="connsiteX9955" y="connsiteY9955"/>
              </a:cxn>
              <a:cxn ang="0">
                <a:pos x="connsiteX9956" y="connsiteY9956"/>
              </a:cxn>
              <a:cxn ang="0">
                <a:pos x="connsiteX9957" y="connsiteY9957"/>
              </a:cxn>
              <a:cxn ang="0">
                <a:pos x="connsiteX9958" y="connsiteY9958"/>
              </a:cxn>
              <a:cxn ang="0">
                <a:pos x="connsiteX9959" y="connsiteY9959"/>
              </a:cxn>
              <a:cxn ang="0">
                <a:pos x="connsiteX9960" y="connsiteY9960"/>
              </a:cxn>
              <a:cxn ang="0">
                <a:pos x="connsiteX9961" y="connsiteY9961"/>
              </a:cxn>
              <a:cxn ang="0">
                <a:pos x="connsiteX9962" y="connsiteY9962"/>
              </a:cxn>
              <a:cxn ang="0">
                <a:pos x="connsiteX9963" y="connsiteY9963"/>
              </a:cxn>
              <a:cxn ang="0">
                <a:pos x="connsiteX9964" y="connsiteY9964"/>
              </a:cxn>
              <a:cxn ang="0">
                <a:pos x="connsiteX9965" y="connsiteY9965"/>
              </a:cxn>
              <a:cxn ang="0">
                <a:pos x="connsiteX9966" y="connsiteY9966"/>
              </a:cxn>
              <a:cxn ang="0">
                <a:pos x="connsiteX9967" y="connsiteY9967"/>
              </a:cxn>
              <a:cxn ang="0">
                <a:pos x="connsiteX9968" y="connsiteY9968"/>
              </a:cxn>
              <a:cxn ang="0">
                <a:pos x="connsiteX9969" y="connsiteY9969"/>
              </a:cxn>
              <a:cxn ang="0">
                <a:pos x="connsiteX9970" y="connsiteY9970"/>
              </a:cxn>
              <a:cxn ang="0">
                <a:pos x="connsiteX9971" y="connsiteY9971"/>
              </a:cxn>
              <a:cxn ang="0">
                <a:pos x="connsiteX9972" y="connsiteY9972"/>
              </a:cxn>
              <a:cxn ang="0">
                <a:pos x="connsiteX9973" y="connsiteY9973"/>
              </a:cxn>
              <a:cxn ang="0">
                <a:pos x="connsiteX9974" y="connsiteY9974"/>
              </a:cxn>
              <a:cxn ang="0">
                <a:pos x="connsiteX9975" y="connsiteY9975"/>
              </a:cxn>
              <a:cxn ang="0">
                <a:pos x="connsiteX9976" y="connsiteY9976"/>
              </a:cxn>
              <a:cxn ang="0">
                <a:pos x="connsiteX9977" y="connsiteY9977"/>
              </a:cxn>
              <a:cxn ang="0">
                <a:pos x="connsiteX9978" y="connsiteY9978"/>
              </a:cxn>
              <a:cxn ang="0">
                <a:pos x="connsiteX9979" y="connsiteY9979"/>
              </a:cxn>
              <a:cxn ang="0">
                <a:pos x="connsiteX9980" y="connsiteY9980"/>
              </a:cxn>
              <a:cxn ang="0">
                <a:pos x="connsiteX9981" y="connsiteY9981"/>
              </a:cxn>
              <a:cxn ang="0">
                <a:pos x="connsiteX9982" y="connsiteY9982"/>
              </a:cxn>
              <a:cxn ang="0">
                <a:pos x="connsiteX9983" y="connsiteY9983"/>
              </a:cxn>
            </a:cxnLst>
            <a:rect l="l" t="t" r="r" b="b"/>
            <a:pathLst>
              <a:path w="13768337" h="5071335">
                <a:moveTo>
                  <a:pt x="7822922" y="5025764"/>
                </a:moveTo>
                <a:cubicBezTo>
                  <a:pt x="7819679" y="5031060"/>
                  <a:pt x="7817825" y="5037749"/>
                  <a:pt x="7819679" y="5045554"/>
                </a:cubicBezTo>
                <a:cubicBezTo>
                  <a:pt x="7809020" y="5049456"/>
                  <a:pt x="7809020" y="5040677"/>
                  <a:pt x="7798362" y="5044718"/>
                </a:cubicBezTo>
                <a:cubicBezTo>
                  <a:pt x="7798362" y="5040677"/>
                  <a:pt x="7801607" y="5040398"/>
                  <a:pt x="7805313" y="5039004"/>
                </a:cubicBezTo>
                <a:cubicBezTo>
                  <a:pt x="7805313" y="5036356"/>
                  <a:pt x="7803924" y="5036495"/>
                  <a:pt x="7802070" y="5035241"/>
                </a:cubicBezTo>
                <a:cubicBezTo>
                  <a:pt x="7802070" y="5031339"/>
                  <a:pt x="7805313" y="5033848"/>
                  <a:pt x="7805313" y="5035241"/>
                </a:cubicBezTo>
                <a:cubicBezTo>
                  <a:pt x="7815971" y="5037888"/>
                  <a:pt x="7810873" y="5024511"/>
                  <a:pt x="7822922" y="5025764"/>
                </a:cubicBezTo>
                <a:close/>
                <a:moveTo>
                  <a:pt x="7825703" y="5018100"/>
                </a:moveTo>
                <a:cubicBezTo>
                  <a:pt x="7826165" y="5018657"/>
                  <a:pt x="7826629" y="5019633"/>
                  <a:pt x="7827093" y="5020330"/>
                </a:cubicBezTo>
                <a:cubicBezTo>
                  <a:pt x="7826629" y="5020747"/>
                  <a:pt x="7826629" y="5020886"/>
                  <a:pt x="7826629" y="5021305"/>
                </a:cubicBezTo>
                <a:cubicBezTo>
                  <a:pt x="7825703" y="5020469"/>
                  <a:pt x="7825703" y="5019214"/>
                  <a:pt x="7825703" y="5018100"/>
                </a:cubicBezTo>
                <a:close/>
                <a:moveTo>
                  <a:pt x="9492066" y="5013222"/>
                </a:moveTo>
                <a:cubicBezTo>
                  <a:pt x="9487433" y="5013780"/>
                  <a:pt x="9483262" y="5019076"/>
                  <a:pt x="9485579" y="5027855"/>
                </a:cubicBezTo>
                <a:lnTo>
                  <a:pt x="9500871" y="5026879"/>
                </a:lnTo>
                <a:cubicBezTo>
                  <a:pt x="9502261" y="5017124"/>
                  <a:pt x="9497164" y="5012664"/>
                  <a:pt x="9492066" y="5013222"/>
                </a:cubicBezTo>
                <a:close/>
                <a:moveTo>
                  <a:pt x="9631547" y="5005836"/>
                </a:moveTo>
                <a:cubicBezTo>
                  <a:pt x="9632010" y="5005836"/>
                  <a:pt x="9632475" y="5005697"/>
                  <a:pt x="9632475" y="5005836"/>
                </a:cubicBezTo>
                <a:cubicBezTo>
                  <a:pt x="9632010" y="5005836"/>
                  <a:pt x="9632010" y="5006114"/>
                  <a:pt x="9631547" y="5006254"/>
                </a:cubicBezTo>
                <a:cubicBezTo>
                  <a:pt x="9631547" y="5006114"/>
                  <a:pt x="9631547" y="5005975"/>
                  <a:pt x="9631547" y="5005836"/>
                </a:cubicBezTo>
                <a:close/>
                <a:moveTo>
                  <a:pt x="9469823" y="4993990"/>
                </a:moveTo>
                <a:cubicBezTo>
                  <a:pt x="9469360" y="4994408"/>
                  <a:pt x="9468896" y="4994547"/>
                  <a:pt x="9468896" y="4994966"/>
                </a:cubicBezTo>
                <a:cubicBezTo>
                  <a:pt x="9469360" y="4994966"/>
                  <a:pt x="9469360" y="4994966"/>
                  <a:pt x="9469823" y="4994966"/>
                </a:cubicBezTo>
                <a:cubicBezTo>
                  <a:pt x="9469823" y="4994686"/>
                  <a:pt x="9469823" y="4994269"/>
                  <a:pt x="9469823" y="4993990"/>
                </a:cubicBezTo>
                <a:close/>
                <a:moveTo>
                  <a:pt x="10393367" y="4992178"/>
                </a:moveTo>
                <a:cubicBezTo>
                  <a:pt x="10390587" y="4992876"/>
                  <a:pt x="10388733" y="4995245"/>
                  <a:pt x="10386880" y="5000261"/>
                </a:cubicBezTo>
                <a:cubicBezTo>
                  <a:pt x="10398929" y="4994827"/>
                  <a:pt x="10393367" y="5016010"/>
                  <a:pt x="10403564" y="5013640"/>
                </a:cubicBezTo>
                <a:cubicBezTo>
                  <a:pt x="10400782" y="5000401"/>
                  <a:pt x="10427196" y="5016148"/>
                  <a:pt x="10423951" y="5001516"/>
                </a:cubicBezTo>
                <a:cubicBezTo>
                  <a:pt x="10412368" y="5002351"/>
                  <a:pt x="10401246" y="4990088"/>
                  <a:pt x="10393367" y="4992178"/>
                </a:cubicBezTo>
                <a:close/>
                <a:moveTo>
                  <a:pt x="8399848" y="4991620"/>
                </a:moveTo>
                <a:cubicBezTo>
                  <a:pt x="8398456" y="4991343"/>
                  <a:pt x="8396603" y="4991481"/>
                  <a:pt x="8394749" y="4992178"/>
                </a:cubicBezTo>
                <a:cubicBezTo>
                  <a:pt x="8391506" y="4993572"/>
                  <a:pt x="8389189" y="4996917"/>
                  <a:pt x="8388262" y="5000261"/>
                </a:cubicBezTo>
                <a:cubicBezTo>
                  <a:pt x="8393359" y="5005557"/>
                  <a:pt x="8404480" y="5005278"/>
                  <a:pt x="8404480" y="4994547"/>
                </a:cubicBezTo>
                <a:cubicBezTo>
                  <a:pt x="8403090" y="4992876"/>
                  <a:pt x="8401701" y="4992039"/>
                  <a:pt x="8399848" y="4991620"/>
                </a:cubicBezTo>
                <a:close/>
                <a:moveTo>
                  <a:pt x="7866481" y="4990367"/>
                </a:moveTo>
                <a:cubicBezTo>
                  <a:pt x="7857213" y="4989112"/>
                  <a:pt x="7831726" y="4998450"/>
                  <a:pt x="7833117" y="5021305"/>
                </a:cubicBezTo>
                <a:cubicBezTo>
                  <a:pt x="7836361" y="5014477"/>
                  <a:pt x="7856750" y="5001377"/>
                  <a:pt x="7861383" y="5006672"/>
                </a:cubicBezTo>
                <a:cubicBezTo>
                  <a:pt x="7852116" y="4997335"/>
                  <a:pt x="7866481" y="4999843"/>
                  <a:pt x="7866481" y="4990367"/>
                </a:cubicBezTo>
                <a:close/>
                <a:moveTo>
                  <a:pt x="7727464" y="4987440"/>
                </a:moveTo>
                <a:cubicBezTo>
                  <a:pt x="7726073" y="5002770"/>
                  <a:pt x="7736268" y="5009598"/>
                  <a:pt x="7749243" y="5015034"/>
                </a:cubicBezTo>
                <a:cubicBezTo>
                  <a:pt x="7747853" y="5024789"/>
                  <a:pt x="7726073" y="5001377"/>
                  <a:pt x="7726073" y="5020747"/>
                </a:cubicBezTo>
                <a:cubicBezTo>
                  <a:pt x="7714488" y="5016567"/>
                  <a:pt x="7726073" y="5003745"/>
                  <a:pt x="7717732" y="4999704"/>
                </a:cubicBezTo>
                <a:cubicBezTo>
                  <a:pt x="7716341" y="4991343"/>
                  <a:pt x="7727464" y="4995801"/>
                  <a:pt x="7727464" y="4987440"/>
                </a:cubicBezTo>
                <a:close/>
                <a:moveTo>
                  <a:pt x="9490675" y="4984235"/>
                </a:moveTo>
                <a:cubicBezTo>
                  <a:pt x="9487433" y="4986604"/>
                  <a:pt x="9483726" y="4989948"/>
                  <a:pt x="9480017" y="4993154"/>
                </a:cubicBezTo>
                <a:cubicBezTo>
                  <a:pt x="9486041" y="4991481"/>
                  <a:pt x="9490675" y="4989112"/>
                  <a:pt x="9492530" y="4984235"/>
                </a:cubicBezTo>
                <a:cubicBezTo>
                  <a:pt x="9492530" y="4983677"/>
                  <a:pt x="9491140" y="4984653"/>
                  <a:pt x="9490675" y="4984235"/>
                </a:cubicBezTo>
                <a:close/>
                <a:moveTo>
                  <a:pt x="7826629" y="4981030"/>
                </a:moveTo>
                <a:cubicBezTo>
                  <a:pt x="7818288" y="4983677"/>
                  <a:pt x="7814118" y="4990506"/>
                  <a:pt x="7809020" y="4994547"/>
                </a:cubicBezTo>
                <a:cubicBezTo>
                  <a:pt x="7817362" y="4990506"/>
                  <a:pt x="7815508" y="5002491"/>
                  <a:pt x="7821995" y="5001098"/>
                </a:cubicBezTo>
                <a:cubicBezTo>
                  <a:pt x="7816898" y="4986325"/>
                  <a:pt x="7829410" y="4993014"/>
                  <a:pt x="7826629" y="4981030"/>
                </a:cubicBezTo>
                <a:close/>
                <a:moveTo>
                  <a:pt x="7983718" y="4977406"/>
                </a:moveTo>
                <a:cubicBezTo>
                  <a:pt x="7982793" y="4977267"/>
                  <a:pt x="7981403" y="4978243"/>
                  <a:pt x="7980011" y="4981030"/>
                </a:cubicBezTo>
                <a:cubicBezTo>
                  <a:pt x="7976769" y="4995801"/>
                  <a:pt x="7995767" y="4995801"/>
                  <a:pt x="7995767" y="4983677"/>
                </a:cubicBezTo>
                <a:cubicBezTo>
                  <a:pt x="7991135" y="4985071"/>
                  <a:pt x="7988352" y="4981866"/>
                  <a:pt x="7986500" y="4979497"/>
                </a:cubicBezTo>
                <a:cubicBezTo>
                  <a:pt x="7985573" y="4978382"/>
                  <a:pt x="7984646" y="4977406"/>
                  <a:pt x="7983718" y="4977406"/>
                </a:cubicBezTo>
                <a:close/>
                <a:moveTo>
                  <a:pt x="7939697" y="4975874"/>
                </a:moveTo>
                <a:cubicBezTo>
                  <a:pt x="7936917" y="4975316"/>
                  <a:pt x="7935527" y="4976431"/>
                  <a:pt x="7936917" y="4980054"/>
                </a:cubicBezTo>
                <a:lnTo>
                  <a:pt x="7942941" y="4980054"/>
                </a:lnTo>
                <a:cubicBezTo>
                  <a:pt x="7938306" y="4988137"/>
                  <a:pt x="7944793" y="4985071"/>
                  <a:pt x="7944793" y="4995801"/>
                </a:cubicBezTo>
                <a:cubicBezTo>
                  <a:pt x="7964256" y="4993851"/>
                  <a:pt x="7947110" y="4977685"/>
                  <a:pt x="7939697" y="4975874"/>
                </a:cubicBezTo>
                <a:close/>
                <a:moveTo>
                  <a:pt x="9391046" y="4973504"/>
                </a:moveTo>
                <a:cubicBezTo>
                  <a:pt x="9399387" y="4974898"/>
                  <a:pt x="9407728" y="4977546"/>
                  <a:pt x="9409582" y="4988415"/>
                </a:cubicBezTo>
                <a:cubicBezTo>
                  <a:pt x="9401241" y="4981587"/>
                  <a:pt x="9399387" y="4980193"/>
                  <a:pt x="9389193" y="4985629"/>
                </a:cubicBezTo>
                <a:cubicBezTo>
                  <a:pt x="9391046" y="4982980"/>
                  <a:pt x="9391046" y="4978940"/>
                  <a:pt x="9391046" y="4973504"/>
                </a:cubicBezTo>
                <a:close/>
                <a:moveTo>
                  <a:pt x="9578257" y="4969742"/>
                </a:moveTo>
                <a:cubicBezTo>
                  <a:pt x="9557867" y="4980333"/>
                  <a:pt x="9518942" y="4958314"/>
                  <a:pt x="9497627" y="4982424"/>
                </a:cubicBezTo>
                <a:cubicBezTo>
                  <a:pt x="9509675" y="4976988"/>
                  <a:pt x="9510603" y="4988695"/>
                  <a:pt x="9514772" y="4995801"/>
                </a:cubicBezTo>
                <a:cubicBezTo>
                  <a:pt x="9531455" y="4985490"/>
                  <a:pt x="9549063" y="5001933"/>
                  <a:pt x="9570380" y="5000261"/>
                </a:cubicBezTo>
                <a:cubicBezTo>
                  <a:pt x="9569453" y="4986883"/>
                  <a:pt x="9571770" y="4977685"/>
                  <a:pt x="9578257" y="4969742"/>
                </a:cubicBezTo>
                <a:close/>
                <a:moveTo>
                  <a:pt x="6806236" y="4963749"/>
                </a:moveTo>
                <a:cubicBezTo>
                  <a:pt x="6821991" y="4967651"/>
                  <a:pt x="6830332" y="4984653"/>
                  <a:pt x="6842845" y="4992596"/>
                </a:cubicBezTo>
                <a:cubicBezTo>
                  <a:pt x="6849331" y="4991203"/>
                  <a:pt x="6847478" y="4982144"/>
                  <a:pt x="6855819" y="4979497"/>
                </a:cubicBezTo>
                <a:cubicBezTo>
                  <a:pt x="6866940" y="4987440"/>
                  <a:pt x="6868331" y="4998171"/>
                  <a:pt x="6887330" y="4988973"/>
                </a:cubicBezTo>
                <a:cubicBezTo>
                  <a:pt x="6890574" y="4992876"/>
                  <a:pt x="6889183" y="5003188"/>
                  <a:pt x="6897526" y="5000540"/>
                </a:cubicBezTo>
                <a:cubicBezTo>
                  <a:pt x="6900306" y="5010992"/>
                  <a:pt x="6891964" y="5008065"/>
                  <a:pt x="6891964" y="5016010"/>
                </a:cubicBezTo>
                <a:cubicBezTo>
                  <a:pt x="6893818" y="5023813"/>
                  <a:pt x="6906330" y="5016010"/>
                  <a:pt x="6908184" y="5022559"/>
                </a:cubicBezTo>
                <a:cubicBezTo>
                  <a:pt x="6890574" y="5033011"/>
                  <a:pt x="6876208" y="5038446"/>
                  <a:pt x="6850722" y="5038446"/>
                </a:cubicBezTo>
                <a:cubicBezTo>
                  <a:pt x="6849331" y="5026740"/>
                  <a:pt x="6839601" y="5026601"/>
                  <a:pt x="6828479" y="5029248"/>
                </a:cubicBezTo>
                <a:cubicBezTo>
                  <a:pt x="6830332" y="5021305"/>
                  <a:pt x="6831723" y="5013361"/>
                  <a:pt x="6842845" y="5016010"/>
                </a:cubicBezTo>
                <a:cubicBezTo>
                  <a:pt x="6839601" y="5005557"/>
                  <a:pt x="6827090" y="5008345"/>
                  <a:pt x="6817358" y="5007090"/>
                </a:cubicBezTo>
                <a:cubicBezTo>
                  <a:pt x="6814115" y="4982144"/>
                  <a:pt x="6804383" y="4987301"/>
                  <a:pt x="6806236" y="4963749"/>
                </a:cubicBezTo>
                <a:close/>
                <a:moveTo>
                  <a:pt x="8465650" y="4962495"/>
                </a:moveTo>
                <a:cubicBezTo>
                  <a:pt x="8452211" y="4964446"/>
                  <a:pt x="8438308" y="4972389"/>
                  <a:pt x="8432749" y="4983677"/>
                </a:cubicBezTo>
                <a:cubicBezTo>
                  <a:pt x="8450357" y="4990367"/>
                  <a:pt x="8474454" y="4974340"/>
                  <a:pt x="8493452" y="4970299"/>
                </a:cubicBezTo>
                <a:cubicBezTo>
                  <a:pt x="8490209" y="4966257"/>
                  <a:pt x="8485112" y="4963749"/>
                  <a:pt x="8479088" y="4962634"/>
                </a:cubicBezTo>
                <a:cubicBezTo>
                  <a:pt x="8474916" y="4961798"/>
                  <a:pt x="8470282" y="4961798"/>
                  <a:pt x="8465650" y="4962495"/>
                </a:cubicBezTo>
                <a:close/>
                <a:moveTo>
                  <a:pt x="8790488" y="4962215"/>
                </a:moveTo>
                <a:lnTo>
                  <a:pt x="8792341" y="4977685"/>
                </a:lnTo>
                <a:lnTo>
                  <a:pt x="8777975" y="4979217"/>
                </a:lnTo>
                <a:cubicBezTo>
                  <a:pt x="8776123" y="4968904"/>
                  <a:pt x="8781220" y="4963609"/>
                  <a:pt x="8790488" y="4962215"/>
                </a:cubicBezTo>
                <a:close/>
                <a:moveTo>
                  <a:pt x="8736271" y="4961798"/>
                </a:moveTo>
                <a:cubicBezTo>
                  <a:pt x="8741832" y="4962354"/>
                  <a:pt x="8751564" y="4969045"/>
                  <a:pt x="8750636" y="4979217"/>
                </a:cubicBezTo>
                <a:cubicBezTo>
                  <a:pt x="8742757" y="4976709"/>
                  <a:pt x="8739978" y="4965561"/>
                  <a:pt x="8732101" y="4963191"/>
                </a:cubicBezTo>
                <a:cubicBezTo>
                  <a:pt x="8732563" y="4961937"/>
                  <a:pt x="8733954" y="4961519"/>
                  <a:pt x="8736271" y="4961798"/>
                </a:cubicBezTo>
                <a:close/>
                <a:moveTo>
                  <a:pt x="7791411" y="4959986"/>
                </a:moveTo>
                <a:cubicBezTo>
                  <a:pt x="7786777" y="4961240"/>
                  <a:pt x="7778900" y="4959568"/>
                  <a:pt x="7778900" y="4965003"/>
                </a:cubicBezTo>
                <a:cubicBezTo>
                  <a:pt x="7791411" y="4962354"/>
                  <a:pt x="7780753" y="4972946"/>
                  <a:pt x="7782144" y="4981030"/>
                </a:cubicBezTo>
                <a:lnTo>
                  <a:pt x="7791411" y="4980054"/>
                </a:lnTo>
                <a:cubicBezTo>
                  <a:pt x="7791411" y="4970717"/>
                  <a:pt x="7784924" y="4967930"/>
                  <a:pt x="7791411" y="4959986"/>
                </a:cubicBezTo>
                <a:close/>
                <a:moveTo>
                  <a:pt x="8560645" y="4957059"/>
                </a:moveTo>
                <a:cubicBezTo>
                  <a:pt x="8554156" y="4975874"/>
                  <a:pt x="8543035" y="4963749"/>
                  <a:pt x="8528670" y="4963749"/>
                </a:cubicBezTo>
                <a:cubicBezTo>
                  <a:pt x="8533768" y="4973086"/>
                  <a:pt x="8527279" y="4977406"/>
                  <a:pt x="8531914" y="4980054"/>
                </a:cubicBezTo>
                <a:cubicBezTo>
                  <a:pt x="8538401" y="4966676"/>
                  <a:pt x="8539792" y="4985071"/>
                  <a:pt x="8537011" y="4983677"/>
                </a:cubicBezTo>
                <a:cubicBezTo>
                  <a:pt x="8546279" y="4986325"/>
                  <a:pt x="8581497" y="4977127"/>
                  <a:pt x="8560645" y="4957059"/>
                </a:cubicBezTo>
                <a:close/>
                <a:moveTo>
                  <a:pt x="8126445" y="4956641"/>
                </a:moveTo>
                <a:cubicBezTo>
                  <a:pt x="8121811" y="4956502"/>
                  <a:pt x="8118104" y="4958314"/>
                  <a:pt x="8117177" y="4965003"/>
                </a:cubicBezTo>
                <a:cubicBezTo>
                  <a:pt x="8125055" y="4967651"/>
                  <a:pt x="8142663" y="4978660"/>
                  <a:pt x="8139419" y="4959986"/>
                </a:cubicBezTo>
                <a:cubicBezTo>
                  <a:pt x="8136639" y="4959290"/>
                  <a:pt x="8131079" y="4956780"/>
                  <a:pt x="8126445" y="4956641"/>
                </a:cubicBezTo>
                <a:close/>
                <a:moveTo>
                  <a:pt x="7423014" y="4951624"/>
                </a:moveTo>
                <a:cubicBezTo>
                  <a:pt x="7423014" y="4960404"/>
                  <a:pt x="7403550" y="4972667"/>
                  <a:pt x="7398454" y="4963749"/>
                </a:cubicBezTo>
                <a:cubicBezTo>
                  <a:pt x="7398454" y="4948977"/>
                  <a:pt x="7412818" y="4960404"/>
                  <a:pt x="7423014" y="4951624"/>
                </a:cubicBezTo>
                <a:close/>
                <a:moveTo>
                  <a:pt x="8103275" y="4951067"/>
                </a:moveTo>
                <a:cubicBezTo>
                  <a:pt x="8099568" y="4951346"/>
                  <a:pt x="8096324" y="4955666"/>
                  <a:pt x="8097714" y="4963749"/>
                </a:cubicBezTo>
                <a:lnTo>
                  <a:pt x="8110690" y="4962215"/>
                </a:lnTo>
                <a:cubicBezTo>
                  <a:pt x="8111153" y="4954272"/>
                  <a:pt x="8107445" y="4950649"/>
                  <a:pt x="8103275" y="4951067"/>
                </a:cubicBezTo>
                <a:close/>
                <a:moveTo>
                  <a:pt x="7938306" y="4947722"/>
                </a:moveTo>
                <a:cubicBezTo>
                  <a:pt x="7930430" y="4949116"/>
                  <a:pt x="7918844" y="4947583"/>
                  <a:pt x="7920699" y="4957059"/>
                </a:cubicBezTo>
                <a:cubicBezTo>
                  <a:pt x="7928575" y="4961101"/>
                  <a:pt x="7935062" y="4958453"/>
                  <a:pt x="7938306" y="4947722"/>
                </a:cubicBezTo>
                <a:close/>
                <a:moveTo>
                  <a:pt x="8883629" y="4944796"/>
                </a:moveTo>
                <a:cubicBezTo>
                  <a:pt x="8883629" y="4944796"/>
                  <a:pt x="8884095" y="4944935"/>
                  <a:pt x="8884095" y="4944796"/>
                </a:cubicBezTo>
                <a:cubicBezTo>
                  <a:pt x="8884557" y="4945074"/>
                  <a:pt x="8884095" y="4945632"/>
                  <a:pt x="8884095" y="4945911"/>
                </a:cubicBezTo>
                <a:cubicBezTo>
                  <a:pt x="8884095" y="4945493"/>
                  <a:pt x="8883629" y="4945493"/>
                  <a:pt x="8883629" y="4944796"/>
                </a:cubicBezTo>
                <a:close/>
                <a:moveTo>
                  <a:pt x="7889650" y="4943262"/>
                </a:moveTo>
                <a:cubicBezTo>
                  <a:pt x="7879456" y="4945353"/>
                  <a:pt x="7870188" y="4953714"/>
                  <a:pt x="7877603" y="4960822"/>
                </a:cubicBezTo>
                <a:cubicBezTo>
                  <a:pt x="7880846" y="4948698"/>
                  <a:pt x="7901699" y="4958314"/>
                  <a:pt x="7899844" y="4943542"/>
                </a:cubicBezTo>
                <a:cubicBezTo>
                  <a:pt x="7896601" y="4942566"/>
                  <a:pt x="7893357" y="4942566"/>
                  <a:pt x="7889650" y="4943262"/>
                </a:cubicBezTo>
                <a:close/>
                <a:moveTo>
                  <a:pt x="8880850" y="4936573"/>
                </a:moveTo>
                <a:cubicBezTo>
                  <a:pt x="8888727" y="4935040"/>
                  <a:pt x="8888264" y="4943542"/>
                  <a:pt x="8896140" y="4939220"/>
                </a:cubicBezTo>
                <a:cubicBezTo>
                  <a:pt x="8896140" y="4944656"/>
                  <a:pt x="8889191" y="4943820"/>
                  <a:pt x="8884095" y="4944796"/>
                </a:cubicBezTo>
                <a:cubicBezTo>
                  <a:pt x="8883167" y="4942008"/>
                  <a:pt x="8882703" y="4940893"/>
                  <a:pt x="8880850" y="4936573"/>
                </a:cubicBezTo>
                <a:close/>
                <a:moveTo>
                  <a:pt x="8991138" y="4930302"/>
                </a:moveTo>
                <a:cubicBezTo>
                  <a:pt x="8987894" y="4945632"/>
                  <a:pt x="8999477" y="4940754"/>
                  <a:pt x="9007356" y="4940754"/>
                </a:cubicBezTo>
                <a:cubicBezTo>
                  <a:pt x="9009209" y="4962354"/>
                  <a:pt x="8987431" y="4943123"/>
                  <a:pt x="8980942" y="4937967"/>
                </a:cubicBezTo>
                <a:cubicBezTo>
                  <a:pt x="8972601" y="4940475"/>
                  <a:pt x="8975845" y="4950788"/>
                  <a:pt x="8982796" y="4953436"/>
                </a:cubicBezTo>
                <a:cubicBezTo>
                  <a:pt x="8980942" y="4958453"/>
                  <a:pt x="8964259" y="4953297"/>
                  <a:pt x="8964259" y="4942984"/>
                </a:cubicBezTo>
                <a:cubicBezTo>
                  <a:pt x="8973991" y="4939220"/>
                  <a:pt x="8976308" y="4929048"/>
                  <a:pt x="8991138" y="4930302"/>
                </a:cubicBezTo>
                <a:close/>
                <a:moveTo>
                  <a:pt x="7812264" y="4926121"/>
                </a:moveTo>
                <a:cubicBezTo>
                  <a:pt x="7809020" y="4939639"/>
                  <a:pt x="7796509" y="4942147"/>
                  <a:pt x="7790021" y="4951624"/>
                </a:cubicBezTo>
                <a:cubicBezTo>
                  <a:pt x="7797899" y="4951624"/>
                  <a:pt x="7799289" y="4958314"/>
                  <a:pt x="7810410" y="4954272"/>
                </a:cubicBezTo>
                <a:cubicBezTo>
                  <a:pt x="7810410" y="4947583"/>
                  <a:pt x="7818752" y="4928909"/>
                  <a:pt x="7812264" y="4926121"/>
                </a:cubicBezTo>
                <a:close/>
                <a:moveTo>
                  <a:pt x="9522186" y="4925843"/>
                </a:moveTo>
                <a:cubicBezTo>
                  <a:pt x="9520334" y="4925702"/>
                  <a:pt x="9518480" y="4925285"/>
                  <a:pt x="9517089" y="4926121"/>
                </a:cubicBezTo>
                <a:cubicBezTo>
                  <a:pt x="9517552" y="4927654"/>
                  <a:pt x="9518017" y="4928212"/>
                  <a:pt x="9518017" y="4930302"/>
                </a:cubicBezTo>
                <a:cubicBezTo>
                  <a:pt x="9517089" y="4931138"/>
                  <a:pt x="9516627" y="4929326"/>
                  <a:pt x="9516162" y="4928212"/>
                </a:cubicBezTo>
                <a:cubicBezTo>
                  <a:pt x="9514310" y="4929883"/>
                  <a:pt x="9512455" y="4932114"/>
                  <a:pt x="9512455" y="4937409"/>
                </a:cubicBezTo>
                <a:cubicBezTo>
                  <a:pt x="9517089" y="4942705"/>
                  <a:pt x="9526821" y="4943959"/>
                  <a:pt x="9537942" y="4942705"/>
                </a:cubicBezTo>
                <a:cubicBezTo>
                  <a:pt x="9534235" y="4945770"/>
                  <a:pt x="9532845" y="4948419"/>
                  <a:pt x="9530065" y="4951624"/>
                </a:cubicBezTo>
                <a:cubicBezTo>
                  <a:pt x="9546746" y="4950788"/>
                  <a:pt x="9561576" y="4948698"/>
                  <a:pt x="9572697" y="4941590"/>
                </a:cubicBezTo>
                <a:cubicBezTo>
                  <a:pt x="9554160" y="4937967"/>
                  <a:pt x="9537942" y="4932671"/>
                  <a:pt x="9522186" y="4925843"/>
                </a:cubicBezTo>
                <a:close/>
                <a:moveTo>
                  <a:pt x="8959627" y="4916923"/>
                </a:moveTo>
                <a:cubicBezTo>
                  <a:pt x="8958237" y="4932532"/>
                  <a:pt x="8940627" y="4943403"/>
                  <a:pt x="8957773" y="4951902"/>
                </a:cubicBezTo>
                <a:cubicBezTo>
                  <a:pt x="8943407" y="4946328"/>
                  <a:pt x="8896140" y="4939500"/>
                  <a:pt x="8891508" y="4979217"/>
                </a:cubicBezTo>
                <a:cubicBezTo>
                  <a:pt x="8892433" y="4962354"/>
                  <a:pt x="8889654" y="4957477"/>
                  <a:pt x="8884095" y="4945911"/>
                </a:cubicBezTo>
                <a:cubicBezTo>
                  <a:pt x="8886874" y="4952182"/>
                  <a:pt x="8896605" y="4948140"/>
                  <a:pt x="8897995" y="4956083"/>
                </a:cubicBezTo>
                <a:cubicBezTo>
                  <a:pt x="8910506" y="4926400"/>
                  <a:pt x="8937848" y="4928212"/>
                  <a:pt x="8959627" y="4916923"/>
                </a:cubicBezTo>
                <a:close/>
                <a:moveTo>
                  <a:pt x="10582433" y="4914554"/>
                </a:moveTo>
                <a:cubicBezTo>
                  <a:pt x="10561117" y="4937130"/>
                  <a:pt x="10537020" y="4920965"/>
                  <a:pt x="10512923" y="4930302"/>
                </a:cubicBezTo>
                <a:cubicBezTo>
                  <a:pt x="10522192" y="4940057"/>
                  <a:pt x="10538410" y="4941869"/>
                  <a:pt x="10550923" y="4946886"/>
                </a:cubicBezTo>
                <a:cubicBezTo>
                  <a:pt x="10546288" y="4953157"/>
                  <a:pt x="10547215" y="4965143"/>
                  <a:pt x="10552775" y="4970577"/>
                </a:cubicBezTo>
                <a:cubicBezTo>
                  <a:pt x="10575482" y="4965839"/>
                  <a:pt x="10589848" y="4966118"/>
                  <a:pt x="10609773" y="4951067"/>
                </a:cubicBezTo>
                <a:cubicBezTo>
                  <a:pt x="10597262" y="4948977"/>
                  <a:pt x="10612552" y="4940475"/>
                  <a:pt x="10608383" y="4931834"/>
                </a:cubicBezTo>
                <a:cubicBezTo>
                  <a:pt x="10602822" y="4933368"/>
                  <a:pt x="10599579" y="4930441"/>
                  <a:pt x="10597262" y="4927097"/>
                </a:cubicBezTo>
                <a:cubicBezTo>
                  <a:pt x="10593090" y="4926817"/>
                  <a:pt x="10589383" y="4923333"/>
                  <a:pt x="10588920" y="4916923"/>
                </a:cubicBezTo>
                <a:cubicBezTo>
                  <a:pt x="10587066" y="4915530"/>
                  <a:pt x="10585676" y="4913996"/>
                  <a:pt x="10582433" y="4914554"/>
                </a:cubicBezTo>
                <a:close/>
                <a:moveTo>
                  <a:pt x="9349803" y="4911349"/>
                </a:moveTo>
                <a:cubicBezTo>
                  <a:pt x="9349341" y="4913022"/>
                  <a:pt x="9348414" y="4914693"/>
                  <a:pt x="9347488" y="4916366"/>
                </a:cubicBezTo>
                <a:cubicBezTo>
                  <a:pt x="9349341" y="4916366"/>
                  <a:pt x="9351658" y="4916087"/>
                  <a:pt x="9353048" y="4915947"/>
                </a:cubicBezTo>
                <a:cubicBezTo>
                  <a:pt x="9351195" y="4914415"/>
                  <a:pt x="9349803" y="4912881"/>
                  <a:pt x="9349803" y="4911349"/>
                </a:cubicBezTo>
                <a:close/>
                <a:moveTo>
                  <a:pt x="9497164" y="4903824"/>
                </a:moveTo>
                <a:cubicBezTo>
                  <a:pt x="9498554" y="4904659"/>
                  <a:pt x="9500407" y="4904520"/>
                  <a:pt x="9501797" y="4904799"/>
                </a:cubicBezTo>
                <a:cubicBezTo>
                  <a:pt x="9502261" y="4904659"/>
                  <a:pt x="9502724" y="4904380"/>
                  <a:pt x="9502724" y="4904241"/>
                </a:cubicBezTo>
                <a:cubicBezTo>
                  <a:pt x="9500871" y="4904380"/>
                  <a:pt x="9499017" y="4904102"/>
                  <a:pt x="9497164" y="4903824"/>
                </a:cubicBezTo>
                <a:close/>
                <a:moveTo>
                  <a:pt x="8206148" y="4901175"/>
                </a:moveTo>
                <a:cubicBezTo>
                  <a:pt x="8200124" y="4900478"/>
                  <a:pt x="8193637" y="4900478"/>
                  <a:pt x="8187613" y="4901454"/>
                </a:cubicBezTo>
                <a:cubicBezTo>
                  <a:pt x="8175564" y="4903544"/>
                  <a:pt x="8164906" y="4909259"/>
                  <a:pt x="8161663" y="4921940"/>
                </a:cubicBezTo>
                <a:cubicBezTo>
                  <a:pt x="8182515" y="4909956"/>
                  <a:pt x="8212637" y="4926260"/>
                  <a:pt x="8222368" y="4904799"/>
                </a:cubicBezTo>
                <a:cubicBezTo>
                  <a:pt x="8217733" y="4903126"/>
                  <a:pt x="8212637" y="4901733"/>
                  <a:pt x="8206148" y="4901175"/>
                </a:cubicBezTo>
                <a:close/>
                <a:moveTo>
                  <a:pt x="9485579" y="4894904"/>
                </a:moveTo>
                <a:cubicBezTo>
                  <a:pt x="9474920" y="4899921"/>
                  <a:pt x="9491140" y="4902290"/>
                  <a:pt x="9491140" y="4911627"/>
                </a:cubicBezTo>
                <a:cubicBezTo>
                  <a:pt x="9490213" y="4907586"/>
                  <a:pt x="9488823" y="4902987"/>
                  <a:pt x="9490213" y="4900060"/>
                </a:cubicBezTo>
                <a:cubicBezTo>
                  <a:pt x="9488823" y="4898667"/>
                  <a:pt x="9486505" y="4897831"/>
                  <a:pt x="9485579" y="4894904"/>
                </a:cubicBezTo>
                <a:close/>
                <a:moveTo>
                  <a:pt x="7858140" y="4889747"/>
                </a:moveTo>
                <a:cubicBezTo>
                  <a:pt x="7842385" y="4889747"/>
                  <a:pt x="7842385" y="4906053"/>
                  <a:pt x="7844238" y="4923474"/>
                </a:cubicBezTo>
                <a:cubicBezTo>
                  <a:pt x="7868335" y="4924727"/>
                  <a:pt x="7845628" y="4899085"/>
                  <a:pt x="7858140" y="4889747"/>
                </a:cubicBezTo>
                <a:close/>
                <a:moveTo>
                  <a:pt x="8856753" y="4881665"/>
                </a:moveTo>
                <a:cubicBezTo>
                  <a:pt x="8857215" y="4882362"/>
                  <a:pt x="8858143" y="4882222"/>
                  <a:pt x="8858143" y="4883198"/>
                </a:cubicBezTo>
                <a:cubicBezTo>
                  <a:pt x="8858143" y="4882919"/>
                  <a:pt x="8858607" y="4882780"/>
                  <a:pt x="8858607" y="4882640"/>
                </a:cubicBezTo>
                <a:cubicBezTo>
                  <a:pt x="8858143" y="4882222"/>
                  <a:pt x="8857215" y="4882222"/>
                  <a:pt x="8856753" y="4881665"/>
                </a:cubicBezTo>
                <a:close/>
                <a:moveTo>
                  <a:pt x="7912820" y="4872467"/>
                </a:moveTo>
                <a:lnTo>
                  <a:pt x="7909245" y="4876673"/>
                </a:lnTo>
                <a:lnTo>
                  <a:pt x="7909113" y="4876648"/>
                </a:lnTo>
                <a:cubicBezTo>
                  <a:pt x="7910967" y="4876648"/>
                  <a:pt x="7914210" y="4875254"/>
                  <a:pt x="7912820" y="4872467"/>
                </a:cubicBezTo>
                <a:close/>
                <a:moveTo>
                  <a:pt x="7926258" y="4871073"/>
                </a:moveTo>
                <a:cubicBezTo>
                  <a:pt x="7941551" y="4884871"/>
                  <a:pt x="7910967" y="4896019"/>
                  <a:pt x="7902162" y="4885009"/>
                </a:cubicBezTo>
                <a:lnTo>
                  <a:pt x="7909245" y="4876673"/>
                </a:lnTo>
                <a:lnTo>
                  <a:pt x="7918902" y="4878511"/>
                </a:lnTo>
                <a:cubicBezTo>
                  <a:pt x="7923594" y="4878669"/>
                  <a:pt x="7927880" y="4877275"/>
                  <a:pt x="7926258" y="4871073"/>
                </a:cubicBezTo>
                <a:close/>
                <a:moveTo>
                  <a:pt x="7802532" y="4855046"/>
                </a:moveTo>
                <a:cubicBezTo>
                  <a:pt x="7793264" y="4871212"/>
                  <a:pt x="7792801" y="4883337"/>
                  <a:pt x="7788168" y="4907446"/>
                </a:cubicBezTo>
                <a:cubicBezTo>
                  <a:pt x="7791411" y="4910233"/>
                  <a:pt x="7809020" y="4919293"/>
                  <a:pt x="7801143" y="4911349"/>
                </a:cubicBezTo>
                <a:cubicBezTo>
                  <a:pt x="7796509" y="4909956"/>
                  <a:pt x="7801143" y="4904520"/>
                  <a:pt x="7804386" y="4901872"/>
                </a:cubicBezTo>
                <a:cubicBezTo>
                  <a:pt x="7817362" y="4911209"/>
                  <a:pt x="7820141" y="4904799"/>
                  <a:pt x="7833117" y="4896716"/>
                </a:cubicBezTo>
                <a:cubicBezTo>
                  <a:pt x="7820141" y="4885985"/>
                  <a:pt x="7815508" y="4864384"/>
                  <a:pt x="7802532" y="4855046"/>
                </a:cubicBezTo>
                <a:close/>
                <a:moveTo>
                  <a:pt x="7929038" y="4852259"/>
                </a:moveTo>
                <a:cubicBezTo>
                  <a:pt x="7916064" y="4856301"/>
                  <a:pt x="7899844" y="4881665"/>
                  <a:pt x="7884090" y="4868286"/>
                </a:cubicBezTo>
                <a:cubicBezTo>
                  <a:pt x="7877603" y="4888354"/>
                  <a:pt x="7874359" y="4896716"/>
                  <a:pt x="7869725" y="4916923"/>
                </a:cubicBezTo>
                <a:cubicBezTo>
                  <a:pt x="7878992" y="4911488"/>
                  <a:pt x="7872968" y="4930302"/>
                  <a:pt x="7882700" y="4924867"/>
                </a:cubicBezTo>
                <a:cubicBezTo>
                  <a:pt x="7901699" y="4890027"/>
                  <a:pt x="7941551" y="4914137"/>
                  <a:pt x="7968890" y="4884591"/>
                </a:cubicBezTo>
                <a:cubicBezTo>
                  <a:pt x="7957306" y="4876509"/>
                  <a:pt x="7939697" y="4899225"/>
                  <a:pt x="7935062" y="4871073"/>
                </a:cubicBezTo>
                <a:cubicBezTo>
                  <a:pt x="7944793" y="4862990"/>
                  <a:pt x="7954062" y="4877485"/>
                  <a:pt x="7954062" y="4857415"/>
                </a:cubicBezTo>
                <a:cubicBezTo>
                  <a:pt x="7939697" y="4862712"/>
                  <a:pt x="7938306" y="4852259"/>
                  <a:pt x="7929038" y="4852259"/>
                </a:cubicBezTo>
                <a:close/>
                <a:moveTo>
                  <a:pt x="7675099" y="4850448"/>
                </a:moveTo>
                <a:cubicBezTo>
                  <a:pt x="7685758" y="4846406"/>
                  <a:pt x="7679270" y="4863965"/>
                  <a:pt x="7691781" y="4856998"/>
                </a:cubicBezTo>
                <a:cubicBezTo>
                  <a:pt x="7693635" y="4863548"/>
                  <a:pt x="7691319" y="4866196"/>
                  <a:pt x="7689002" y="4868704"/>
                </a:cubicBezTo>
                <a:cubicBezTo>
                  <a:pt x="7690392" y="4867728"/>
                  <a:pt x="7691781" y="4866614"/>
                  <a:pt x="7693173" y="4866335"/>
                </a:cubicBezTo>
                <a:cubicBezTo>
                  <a:pt x="7697806" y="4865359"/>
                  <a:pt x="7702904" y="4866753"/>
                  <a:pt x="7704757" y="4869540"/>
                </a:cubicBezTo>
                <a:cubicBezTo>
                  <a:pt x="7702904" y="4888215"/>
                  <a:pt x="7694562" y="4879017"/>
                  <a:pt x="7684831" y="4877205"/>
                </a:cubicBezTo>
                <a:cubicBezTo>
                  <a:pt x="7684831" y="4876230"/>
                  <a:pt x="7685295" y="4875812"/>
                  <a:pt x="7685295" y="4874975"/>
                </a:cubicBezTo>
                <a:cubicBezTo>
                  <a:pt x="7680661" y="4869401"/>
                  <a:pt x="7670466" y="4858670"/>
                  <a:pt x="7675099" y="4850448"/>
                </a:cubicBezTo>
                <a:close/>
                <a:moveTo>
                  <a:pt x="9409582" y="4841947"/>
                </a:moveTo>
                <a:cubicBezTo>
                  <a:pt x="9403558" y="4841250"/>
                  <a:pt x="9401241" y="4845849"/>
                  <a:pt x="9400777" y="4851702"/>
                </a:cubicBezTo>
                <a:cubicBezTo>
                  <a:pt x="9403558" y="4850030"/>
                  <a:pt x="9406801" y="4848218"/>
                  <a:pt x="9409582" y="4846685"/>
                </a:cubicBezTo>
                <a:cubicBezTo>
                  <a:pt x="9409582" y="4845152"/>
                  <a:pt x="9410508" y="4843341"/>
                  <a:pt x="9409582" y="4841947"/>
                </a:cubicBezTo>
                <a:close/>
                <a:moveTo>
                  <a:pt x="9487433" y="4837765"/>
                </a:moveTo>
                <a:cubicBezTo>
                  <a:pt x="9481409" y="4844873"/>
                  <a:pt x="9478164" y="4854768"/>
                  <a:pt x="9465653" y="4853793"/>
                </a:cubicBezTo>
                <a:cubicBezTo>
                  <a:pt x="9470751" y="4840135"/>
                  <a:pt x="9459629" y="4841250"/>
                  <a:pt x="9448970" y="4841111"/>
                </a:cubicBezTo>
                <a:cubicBezTo>
                  <a:pt x="9447116" y="4843480"/>
                  <a:pt x="9444800" y="4845988"/>
                  <a:pt x="9442019" y="4848078"/>
                </a:cubicBezTo>
                <a:cubicBezTo>
                  <a:pt x="9457312" y="4856441"/>
                  <a:pt x="9474457" y="4858252"/>
                  <a:pt x="9497627" y="4844873"/>
                </a:cubicBezTo>
                <a:cubicBezTo>
                  <a:pt x="9495773" y="4840693"/>
                  <a:pt x="9491140" y="4839578"/>
                  <a:pt x="9487433" y="4837765"/>
                </a:cubicBezTo>
                <a:close/>
                <a:moveTo>
                  <a:pt x="7193634" y="4833585"/>
                </a:moveTo>
                <a:cubicBezTo>
                  <a:pt x="7198731" y="4843341"/>
                  <a:pt x="7201048" y="4840553"/>
                  <a:pt x="7210779" y="4836372"/>
                </a:cubicBezTo>
                <a:cubicBezTo>
                  <a:pt x="7215876" y="4847382"/>
                  <a:pt x="7200584" y="4856022"/>
                  <a:pt x="7215414" y="4853235"/>
                </a:cubicBezTo>
                <a:cubicBezTo>
                  <a:pt x="7215414" y="4868425"/>
                  <a:pt x="7199195" y="4865499"/>
                  <a:pt x="7195950" y="4875115"/>
                </a:cubicBezTo>
                <a:cubicBezTo>
                  <a:pt x="7190853" y="4871073"/>
                  <a:pt x="7190853" y="4858391"/>
                  <a:pt x="7182512" y="4859785"/>
                </a:cubicBezTo>
                <a:lnTo>
                  <a:pt x="7180658" y="4834839"/>
                </a:lnTo>
                <a:cubicBezTo>
                  <a:pt x="7183901" y="4840414"/>
                  <a:pt x="7197340" y="4857137"/>
                  <a:pt x="7193634" y="4833585"/>
                </a:cubicBezTo>
                <a:close/>
                <a:moveTo>
                  <a:pt x="7834971" y="4831634"/>
                </a:moveTo>
                <a:cubicBezTo>
                  <a:pt x="7834044" y="4830798"/>
                  <a:pt x="7832653" y="4830798"/>
                  <a:pt x="7829873" y="4832191"/>
                </a:cubicBezTo>
                <a:lnTo>
                  <a:pt x="7831726" y="4848078"/>
                </a:lnTo>
                <a:cubicBezTo>
                  <a:pt x="7836361" y="4846825"/>
                  <a:pt x="7840995" y="4844038"/>
                  <a:pt x="7842385" y="4838741"/>
                </a:cubicBezTo>
                <a:cubicBezTo>
                  <a:pt x="7834971" y="4842783"/>
                  <a:pt x="7838214" y="4834003"/>
                  <a:pt x="7834971" y="4831634"/>
                </a:cubicBezTo>
                <a:close/>
                <a:moveTo>
                  <a:pt x="11482343" y="4793588"/>
                </a:moveTo>
                <a:cubicBezTo>
                  <a:pt x="11485125" y="4793170"/>
                  <a:pt x="11487442" y="4793449"/>
                  <a:pt x="11490222" y="4793867"/>
                </a:cubicBezTo>
                <a:cubicBezTo>
                  <a:pt x="11505512" y="4796654"/>
                  <a:pt x="11520806" y="4811008"/>
                  <a:pt x="11543513" y="4801671"/>
                </a:cubicBezTo>
                <a:cubicBezTo>
                  <a:pt x="11526367" y="4816862"/>
                  <a:pt x="11493001" y="4811288"/>
                  <a:pt x="11474466" y="4796097"/>
                </a:cubicBezTo>
                <a:cubicBezTo>
                  <a:pt x="11476784" y="4794563"/>
                  <a:pt x="11479563" y="4793867"/>
                  <a:pt x="11482343" y="4793588"/>
                </a:cubicBezTo>
                <a:close/>
                <a:moveTo>
                  <a:pt x="6780750" y="4786202"/>
                </a:moveTo>
                <a:cubicBezTo>
                  <a:pt x="6773334" y="4785366"/>
                  <a:pt x="6765921" y="4786341"/>
                  <a:pt x="6761750" y="4793310"/>
                </a:cubicBezTo>
                <a:cubicBezTo>
                  <a:pt x="6771018" y="4795678"/>
                  <a:pt x="6796042" y="4801114"/>
                  <a:pt x="6802066" y="4788572"/>
                </a:cubicBezTo>
                <a:cubicBezTo>
                  <a:pt x="6796042" y="4789826"/>
                  <a:pt x="6788627" y="4787178"/>
                  <a:pt x="6780750" y="4786202"/>
                </a:cubicBezTo>
                <a:close/>
                <a:moveTo>
                  <a:pt x="12069927" y="4774635"/>
                </a:moveTo>
                <a:cubicBezTo>
                  <a:pt x="12081975" y="4775054"/>
                  <a:pt x="12093560" y="4778956"/>
                  <a:pt x="12097268" y="4789547"/>
                </a:cubicBezTo>
                <a:cubicBezTo>
                  <a:pt x="12085219" y="4786064"/>
                  <a:pt x="12062977" y="4782440"/>
                  <a:pt x="12037490" y="4780628"/>
                </a:cubicBezTo>
                <a:cubicBezTo>
                  <a:pt x="12044439" y="4777144"/>
                  <a:pt x="12057416" y="4774217"/>
                  <a:pt x="12069927" y="4774635"/>
                </a:cubicBezTo>
                <a:close/>
                <a:moveTo>
                  <a:pt x="6974911" y="4767528"/>
                </a:moveTo>
                <a:cubicBezTo>
                  <a:pt x="6970740" y="4782857"/>
                  <a:pt x="6937377" y="4766134"/>
                  <a:pt x="6938767" y="4785366"/>
                </a:cubicBezTo>
                <a:cubicBezTo>
                  <a:pt x="6953132" y="4787178"/>
                  <a:pt x="6971205" y="4791359"/>
                  <a:pt x="6979546" y="4786202"/>
                </a:cubicBezTo>
                <a:cubicBezTo>
                  <a:pt x="6969351" y="4790104"/>
                  <a:pt x="6989276" y="4767946"/>
                  <a:pt x="6974911" y="4767528"/>
                </a:cubicBezTo>
                <a:close/>
                <a:moveTo>
                  <a:pt x="6947572" y="4741467"/>
                </a:moveTo>
                <a:cubicBezTo>
                  <a:pt x="6941547" y="4750944"/>
                  <a:pt x="6928572" y="4744115"/>
                  <a:pt x="6919767" y="4743279"/>
                </a:cubicBezTo>
                <a:cubicBezTo>
                  <a:pt x="6918377" y="4773241"/>
                  <a:pt x="6958692" y="4745091"/>
                  <a:pt x="6947572" y="4741467"/>
                </a:cubicBezTo>
                <a:close/>
                <a:moveTo>
                  <a:pt x="11624143" y="4719448"/>
                </a:moveTo>
                <a:cubicBezTo>
                  <a:pt x="11632484" y="4716661"/>
                  <a:pt x="11630630" y="4731991"/>
                  <a:pt x="11642215" y="4726417"/>
                </a:cubicBezTo>
                <a:cubicBezTo>
                  <a:pt x="11639435" y="4736172"/>
                  <a:pt x="11622752" y="4739097"/>
                  <a:pt x="11624143" y="4719448"/>
                </a:cubicBezTo>
                <a:close/>
                <a:moveTo>
                  <a:pt x="11551854" y="4711923"/>
                </a:moveTo>
                <a:cubicBezTo>
                  <a:pt x="11560194" y="4711923"/>
                  <a:pt x="11564828" y="4718473"/>
                  <a:pt x="11575023" y="4713316"/>
                </a:cubicBezTo>
                <a:cubicBezTo>
                  <a:pt x="11578266" y="4732130"/>
                  <a:pt x="11548609" y="4730597"/>
                  <a:pt x="11551854" y="4711923"/>
                </a:cubicBezTo>
                <a:close/>
                <a:moveTo>
                  <a:pt x="7714488" y="4710947"/>
                </a:moveTo>
                <a:cubicBezTo>
                  <a:pt x="7718196" y="4708020"/>
                  <a:pt x="7719123" y="4713734"/>
                  <a:pt x="7719123" y="4718054"/>
                </a:cubicBezTo>
                <a:cubicBezTo>
                  <a:pt x="7723293" y="4713734"/>
                  <a:pt x="7726073" y="4712201"/>
                  <a:pt x="7729780" y="4718054"/>
                </a:cubicBezTo>
                <a:cubicBezTo>
                  <a:pt x="7726999" y="4720981"/>
                  <a:pt x="7715879" y="4735754"/>
                  <a:pt x="7714488" y="4710947"/>
                </a:cubicBezTo>
                <a:close/>
                <a:moveTo>
                  <a:pt x="7162122" y="4705930"/>
                </a:moveTo>
                <a:cubicBezTo>
                  <a:pt x="7151465" y="4707045"/>
                  <a:pt x="7141733" y="4709554"/>
                  <a:pt x="7132002" y="4713316"/>
                </a:cubicBezTo>
                <a:cubicBezTo>
                  <a:pt x="7153781" y="4719030"/>
                  <a:pt x="7176952" y="4720285"/>
                  <a:pt x="7196878" y="4706767"/>
                </a:cubicBezTo>
                <a:cubicBezTo>
                  <a:pt x="7184365" y="4704815"/>
                  <a:pt x="7172782" y="4704676"/>
                  <a:pt x="7162122" y="4705930"/>
                </a:cubicBezTo>
                <a:close/>
                <a:moveTo>
                  <a:pt x="4777498" y="4695478"/>
                </a:moveTo>
                <a:cubicBezTo>
                  <a:pt x="4775645" y="4697429"/>
                  <a:pt x="4773328" y="4697010"/>
                  <a:pt x="4771010" y="4697847"/>
                </a:cubicBezTo>
                <a:cubicBezTo>
                  <a:pt x="4771474" y="4698823"/>
                  <a:pt x="4770083" y="4699937"/>
                  <a:pt x="4771937" y="4700634"/>
                </a:cubicBezTo>
                <a:cubicBezTo>
                  <a:pt x="4773328" y="4698823"/>
                  <a:pt x="4777035" y="4699380"/>
                  <a:pt x="4779352" y="4698823"/>
                </a:cubicBezTo>
                <a:cubicBezTo>
                  <a:pt x="4778888" y="4697568"/>
                  <a:pt x="4778424" y="4696871"/>
                  <a:pt x="4777498" y="4695478"/>
                </a:cubicBezTo>
                <a:close/>
                <a:moveTo>
                  <a:pt x="4798814" y="4694642"/>
                </a:moveTo>
                <a:cubicBezTo>
                  <a:pt x="4798814" y="4695339"/>
                  <a:pt x="4799278" y="4696314"/>
                  <a:pt x="4799278" y="4697010"/>
                </a:cubicBezTo>
                <a:cubicBezTo>
                  <a:pt x="4799741" y="4697010"/>
                  <a:pt x="4800205" y="4697010"/>
                  <a:pt x="4800205" y="4697010"/>
                </a:cubicBezTo>
                <a:cubicBezTo>
                  <a:pt x="4800668" y="4695617"/>
                  <a:pt x="4798814" y="4695756"/>
                  <a:pt x="4798814" y="4694642"/>
                </a:cubicBezTo>
                <a:close/>
                <a:moveTo>
                  <a:pt x="7797899" y="4693666"/>
                </a:moveTo>
                <a:cubicBezTo>
                  <a:pt x="7796509" y="4703142"/>
                  <a:pt x="7780753" y="4693946"/>
                  <a:pt x="7782144" y="4707323"/>
                </a:cubicBezTo>
                <a:cubicBezTo>
                  <a:pt x="7788632" y="4709972"/>
                  <a:pt x="7790021" y="4722236"/>
                  <a:pt x="7799289" y="4722236"/>
                </a:cubicBezTo>
                <a:cubicBezTo>
                  <a:pt x="7794656" y="4710111"/>
                  <a:pt x="7802532" y="4693666"/>
                  <a:pt x="7797899" y="4693666"/>
                </a:cubicBezTo>
                <a:close/>
                <a:moveTo>
                  <a:pt x="7465646" y="4691297"/>
                </a:moveTo>
                <a:cubicBezTo>
                  <a:pt x="7458694" y="4693388"/>
                  <a:pt x="7440159" y="4687534"/>
                  <a:pt x="7445256" y="4703560"/>
                </a:cubicBezTo>
                <a:cubicBezTo>
                  <a:pt x="7452671" y="4710389"/>
                  <a:pt x="7470279" y="4707463"/>
                  <a:pt x="7465646" y="4691297"/>
                </a:cubicBezTo>
                <a:close/>
                <a:moveTo>
                  <a:pt x="6800213" y="4690461"/>
                </a:moveTo>
                <a:cubicBezTo>
                  <a:pt x="6794651" y="4690880"/>
                  <a:pt x="6788163" y="4695617"/>
                  <a:pt x="6786773" y="4701749"/>
                </a:cubicBezTo>
                <a:cubicBezTo>
                  <a:pt x="6795579" y="4701052"/>
                  <a:pt x="6799749" y="4707881"/>
                  <a:pt x="6811798" y="4703840"/>
                </a:cubicBezTo>
                <a:cubicBezTo>
                  <a:pt x="6811798" y="4693388"/>
                  <a:pt x="6806236" y="4690043"/>
                  <a:pt x="6800213" y="4690461"/>
                </a:cubicBezTo>
                <a:close/>
                <a:moveTo>
                  <a:pt x="4908175" y="4690461"/>
                </a:moveTo>
                <a:cubicBezTo>
                  <a:pt x="4898907" y="4691436"/>
                  <a:pt x="4889177" y="4695478"/>
                  <a:pt x="4887785" y="4699380"/>
                </a:cubicBezTo>
                <a:cubicBezTo>
                  <a:pt x="4900298" y="4702864"/>
                  <a:pt x="4877128" y="4704676"/>
                  <a:pt x="4881298" y="4714710"/>
                </a:cubicBezTo>
                <a:cubicBezTo>
                  <a:pt x="4895200" y="4709275"/>
                  <a:pt x="4903542" y="4697847"/>
                  <a:pt x="4924858" y="4700634"/>
                </a:cubicBezTo>
                <a:cubicBezTo>
                  <a:pt x="4926248" y="4691576"/>
                  <a:pt x="4917443" y="4689486"/>
                  <a:pt x="4908175" y="4690461"/>
                </a:cubicBezTo>
                <a:close/>
                <a:moveTo>
                  <a:pt x="6321526" y="4657572"/>
                </a:moveTo>
                <a:cubicBezTo>
                  <a:pt x="6299284" y="4665376"/>
                  <a:pt x="6280747" y="4655063"/>
                  <a:pt x="6270090" y="4676803"/>
                </a:cubicBezTo>
                <a:cubicBezTo>
                  <a:pt x="6288627" y="4687395"/>
                  <a:pt x="6312259" y="4670254"/>
                  <a:pt x="6321526" y="4657572"/>
                </a:cubicBezTo>
                <a:close/>
                <a:moveTo>
                  <a:pt x="11142213" y="4651021"/>
                </a:moveTo>
                <a:cubicBezTo>
                  <a:pt x="11132482" y="4649907"/>
                  <a:pt x="11114872" y="4665515"/>
                  <a:pt x="11100044" y="4659941"/>
                </a:cubicBezTo>
                <a:cubicBezTo>
                  <a:pt x="11105605" y="4684887"/>
                  <a:pt x="11139431" y="4668860"/>
                  <a:pt x="11149628" y="4659105"/>
                </a:cubicBezTo>
                <a:cubicBezTo>
                  <a:pt x="11148237" y="4653530"/>
                  <a:pt x="11145920" y="4651440"/>
                  <a:pt x="11142213" y="4651021"/>
                </a:cubicBezTo>
                <a:close/>
                <a:moveTo>
                  <a:pt x="10915149" y="4620779"/>
                </a:moveTo>
                <a:cubicBezTo>
                  <a:pt x="10904491" y="4622174"/>
                  <a:pt x="10893834" y="4623010"/>
                  <a:pt x="10883176" y="4622592"/>
                </a:cubicBezTo>
                <a:cubicBezTo>
                  <a:pt x="10878079" y="4625379"/>
                  <a:pt x="10870664" y="4627191"/>
                  <a:pt x="10865103" y="4630953"/>
                </a:cubicBezTo>
                <a:cubicBezTo>
                  <a:pt x="10867420" y="4663564"/>
                  <a:pt x="10892907" y="4664400"/>
                  <a:pt x="10911443" y="4676246"/>
                </a:cubicBezTo>
                <a:cubicBezTo>
                  <a:pt x="10914686" y="4673180"/>
                  <a:pt x="10915612" y="4668302"/>
                  <a:pt x="10917467" y="4663843"/>
                </a:cubicBezTo>
                <a:cubicBezTo>
                  <a:pt x="10917467" y="4663704"/>
                  <a:pt x="10917467" y="4663286"/>
                  <a:pt x="10917467" y="4663286"/>
                </a:cubicBezTo>
                <a:cubicBezTo>
                  <a:pt x="10923028" y="4649489"/>
                  <a:pt x="10921636" y="4633880"/>
                  <a:pt x="10915149" y="4620779"/>
                </a:cubicBezTo>
                <a:close/>
                <a:moveTo>
                  <a:pt x="11950834" y="4594162"/>
                </a:moveTo>
                <a:cubicBezTo>
                  <a:pt x="11949444" y="4606565"/>
                  <a:pt x="11949909" y="4607680"/>
                  <a:pt x="11952688" y="4618829"/>
                </a:cubicBezTo>
                <a:cubicBezTo>
                  <a:pt x="11932764" y="4631233"/>
                  <a:pt x="11921640" y="4614649"/>
                  <a:pt x="11903105" y="4620223"/>
                </a:cubicBezTo>
                <a:cubicBezTo>
                  <a:pt x="11904959" y="4606426"/>
                  <a:pt x="11918861" y="4606565"/>
                  <a:pt x="11926739" y="4600991"/>
                </a:cubicBezTo>
                <a:cubicBezTo>
                  <a:pt x="11926739" y="4610746"/>
                  <a:pt x="11929519" y="4615902"/>
                  <a:pt x="11934153" y="4617296"/>
                </a:cubicBezTo>
                <a:cubicBezTo>
                  <a:pt x="11940177" y="4610468"/>
                  <a:pt x="11930909" y="4607958"/>
                  <a:pt x="11935543" y="4596810"/>
                </a:cubicBezTo>
                <a:close/>
                <a:moveTo>
                  <a:pt x="3912341" y="4590957"/>
                </a:moveTo>
                <a:cubicBezTo>
                  <a:pt x="3910024" y="4590539"/>
                  <a:pt x="3907707" y="4590817"/>
                  <a:pt x="3904463" y="4591793"/>
                </a:cubicBezTo>
                <a:cubicBezTo>
                  <a:pt x="3907243" y="4604892"/>
                  <a:pt x="3897049" y="4602802"/>
                  <a:pt x="3897512" y="4613115"/>
                </a:cubicBezTo>
                <a:cubicBezTo>
                  <a:pt x="3901683" y="4617296"/>
                  <a:pt x="3924852" y="4620083"/>
                  <a:pt x="3925780" y="4609492"/>
                </a:cubicBezTo>
                <a:cubicBezTo>
                  <a:pt x="3923926" y="4608238"/>
                  <a:pt x="3921609" y="4605172"/>
                  <a:pt x="3921145" y="4599179"/>
                </a:cubicBezTo>
                <a:cubicBezTo>
                  <a:pt x="3926242" y="4598761"/>
                  <a:pt x="3933657" y="4599458"/>
                  <a:pt x="3933193" y="4593605"/>
                </a:cubicBezTo>
                <a:cubicBezTo>
                  <a:pt x="3922999" y="4597786"/>
                  <a:pt x="3918828" y="4592350"/>
                  <a:pt x="3912341" y="4590957"/>
                </a:cubicBezTo>
                <a:close/>
                <a:moveTo>
                  <a:pt x="3617159" y="4462047"/>
                </a:moveTo>
                <a:cubicBezTo>
                  <a:pt x="3622257" y="4462326"/>
                  <a:pt x="3627817" y="4463302"/>
                  <a:pt x="3631061" y="4462047"/>
                </a:cubicBezTo>
                <a:cubicBezTo>
                  <a:pt x="3632451" y="4471106"/>
                  <a:pt x="3625964" y="4471524"/>
                  <a:pt x="3625964" y="4477934"/>
                </a:cubicBezTo>
                <a:cubicBezTo>
                  <a:pt x="3619940" y="4475426"/>
                  <a:pt x="3615768" y="4469852"/>
                  <a:pt x="3607891" y="4467204"/>
                </a:cubicBezTo>
                <a:cubicBezTo>
                  <a:pt x="3607891" y="4462047"/>
                  <a:pt x="3612061" y="4461630"/>
                  <a:pt x="3617159" y="4462047"/>
                </a:cubicBezTo>
                <a:close/>
                <a:moveTo>
                  <a:pt x="3522163" y="4454522"/>
                </a:moveTo>
                <a:cubicBezTo>
                  <a:pt x="3536065" y="4453546"/>
                  <a:pt x="3551821" y="4469155"/>
                  <a:pt x="3573600" y="4457866"/>
                </a:cubicBezTo>
                <a:lnTo>
                  <a:pt x="3573600" y="4477934"/>
                </a:lnTo>
                <a:cubicBezTo>
                  <a:pt x="3547649" y="4461630"/>
                  <a:pt x="3538382" y="4481976"/>
                  <a:pt x="3509188" y="4463023"/>
                </a:cubicBezTo>
                <a:cubicBezTo>
                  <a:pt x="3513822" y="4457449"/>
                  <a:pt x="3517992" y="4454941"/>
                  <a:pt x="3522163" y="4454522"/>
                </a:cubicBezTo>
                <a:close/>
                <a:moveTo>
                  <a:pt x="3644036" y="4436405"/>
                </a:moveTo>
                <a:lnTo>
                  <a:pt x="3663963" y="4436405"/>
                </a:lnTo>
                <a:cubicBezTo>
                  <a:pt x="3667206" y="4452989"/>
                  <a:pt x="3647743" y="4443094"/>
                  <a:pt x="3649133" y="4456891"/>
                </a:cubicBezTo>
                <a:cubicBezTo>
                  <a:pt x="3642645" y="4455497"/>
                  <a:pt x="3645426" y="4444767"/>
                  <a:pt x="3644036" y="4436405"/>
                </a:cubicBezTo>
                <a:close/>
                <a:moveTo>
                  <a:pt x="3538382" y="4428740"/>
                </a:moveTo>
                <a:cubicBezTo>
                  <a:pt x="3544406" y="4428322"/>
                  <a:pt x="3550894" y="4430134"/>
                  <a:pt x="3558308" y="4432085"/>
                </a:cubicBezTo>
                <a:cubicBezTo>
                  <a:pt x="3546260" y="4447833"/>
                  <a:pt x="3534212" y="4443931"/>
                  <a:pt x="3518920" y="4440029"/>
                </a:cubicBezTo>
                <a:cubicBezTo>
                  <a:pt x="3525870" y="4432085"/>
                  <a:pt x="3531895" y="4429297"/>
                  <a:pt x="3538382" y="4428740"/>
                </a:cubicBezTo>
                <a:close/>
                <a:moveTo>
                  <a:pt x="3080549" y="4426929"/>
                </a:moveTo>
                <a:cubicBezTo>
                  <a:pt x="3088426" y="4428183"/>
                  <a:pt x="3097694" y="4431807"/>
                  <a:pt x="3104182" y="4431110"/>
                </a:cubicBezTo>
                <a:cubicBezTo>
                  <a:pt x="3093060" y="4452710"/>
                  <a:pt x="3081476" y="4447275"/>
                  <a:pt x="3064330" y="4438635"/>
                </a:cubicBezTo>
                <a:cubicBezTo>
                  <a:pt x="3065719" y="4427068"/>
                  <a:pt x="3072671" y="4425674"/>
                  <a:pt x="3080549" y="4426929"/>
                </a:cubicBezTo>
                <a:close/>
                <a:moveTo>
                  <a:pt x="4084261" y="4414804"/>
                </a:moveTo>
                <a:cubicBezTo>
                  <a:pt x="4072211" y="4415779"/>
                  <a:pt x="4059237" y="4416337"/>
                  <a:pt x="4056457" y="4426929"/>
                </a:cubicBezTo>
                <a:cubicBezTo>
                  <a:pt x="4060163" y="4428183"/>
                  <a:pt x="4062481" y="4431388"/>
                  <a:pt x="4062944" y="4437381"/>
                </a:cubicBezTo>
                <a:cubicBezTo>
                  <a:pt x="4071285" y="4430691"/>
                  <a:pt x="4083798" y="4428322"/>
                  <a:pt x="4084261" y="4414804"/>
                </a:cubicBezTo>
                <a:close/>
                <a:moveTo>
                  <a:pt x="3534675" y="4352092"/>
                </a:moveTo>
                <a:cubicBezTo>
                  <a:pt x="3539309" y="4352092"/>
                  <a:pt x="3543943" y="4352788"/>
                  <a:pt x="3549967" y="4354042"/>
                </a:cubicBezTo>
                <a:cubicBezTo>
                  <a:pt x="3542089" y="4363101"/>
                  <a:pt x="3545332" y="4377316"/>
                  <a:pt x="3542089" y="4386374"/>
                </a:cubicBezTo>
                <a:cubicBezTo>
                  <a:pt x="3618549" y="4388882"/>
                  <a:pt x="3695472" y="4411877"/>
                  <a:pt x="3756177" y="4411877"/>
                </a:cubicBezTo>
                <a:cubicBezTo>
                  <a:pt x="3717716" y="4423584"/>
                  <a:pt x="3676474" y="4423723"/>
                  <a:pt x="3634768" y="4418566"/>
                </a:cubicBezTo>
                <a:cubicBezTo>
                  <a:pt x="3631524" y="4421214"/>
                  <a:pt x="3626890" y="4419821"/>
                  <a:pt x="3621793" y="4417173"/>
                </a:cubicBezTo>
                <a:cubicBezTo>
                  <a:pt x="3578697" y="4410763"/>
                  <a:pt x="3532358" y="4399336"/>
                  <a:pt x="3489262" y="4389023"/>
                </a:cubicBezTo>
                <a:cubicBezTo>
                  <a:pt x="3500383" y="4387767"/>
                  <a:pt x="3511968" y="4386374"/>
                  <a:pt x="3524944" y="4386374"/>
                </a:cubicBezTo>
                <a:cubicBezTo>
                  <a:pt x="3526334" y="4379824"/>
                  <a:pt x="3530968" y="4375922"/>
                  <a:pt x="3532358" y="4369511"/>
                </a:cubicBezTo>
                <a:cubicBezTo>
                  <a:pt x="3511968" y="4374668"/>
                  <a:pt x="3516603" y="4369372"/>
                  <a:pt x="3498994" y="4364216"/>
                </a:cubicBezTo>
                <a:cubicBezTo>
                  <a:pt x="3508725" y="4359059"/>
                  <a:pt x="3515212" y="4355435"/>
                  <a:pt x="3522627" y="4353485"/>
                </a:cubicBezTo>
                <a:cubicBezTo>
                  <a:pt x="3526334" y="4352510"/>
                  <a:pt x="3530504" y="4351952"/>
                  <a:pt x="3534675" y="4352092"/>
                </a:cubicBezTo>
                <a:close/>
                <a:moveTo>
                  <a:pt x="4139868" y="4329654"/>
                </a:moveTo>
                <a:cubicBezTo>
                  <a:pt x="4138478" y="4331048"/>
                  <a:pt x="4137086" y="4331048"/>
                  <a:pt x="4135233" y="4331048"/>
                </a:cubicBezTo>
                <a:cubicBezTo>
                  <a:pt x="4136160" y="4331605"/>
                  <a:pt x="4135233" y="4331884"/>
                  <a:pt x="4135697" y="4332442"/>
                </a:cubicBezTo>
                <a:cubicBezTo>
                  <a:pt x="4137550" y="4332162"/>
                  <a:pt x="4139404" y="4331884"/>
                  <a:pt x="4141258" y="4331466"/>
                </a:cubicBezTo>
                <a:cubicBezTo>
                  <a:pt x="4140795" y="4330908"/>
                  <a:pt x="4140331" y="4330211"/>
                  <a:pt x="4139868" y="4329654"/>
                </a:cubicBezTo>
                <a:close/>
                <a:moveTo>
                  <a:pt x="4167209" y="4324079"/>
                </a:moveTo>
                <a:cubicBezTo>
                  <a:pt x="4163963" y="4325473"/>
                  <a:pt x="4157939" y="4326868"/>
                  <a:pt x="4153306" y="4326868"/>
                </a:cubicBezTo>
                <a:cubicBezTo>
                  <a:pt x="4152380" y="4327703"/>
                  <a:pt x="4152380" y="4328261"/>
                  <a:pt x="4151916" y="4329235"/>
                </a:cubicBezTo>
                <a:cubicBezTo>
                  <a:pt x="4157013" y="4328261"/>
                  <a:pt x="4162110" y="4326310"/>
                  <a:pt x="4166744" y="4325055"/>
                </a:cubicBezTo>
                <a:cubicBezTo>
                  <a:pt x="4166744" y="4324916"/>
                  <a:pt x="4166744" y="4324219"/>
                  <a:pt x="4167209" y="4324079"/>
                </a:cubicBezTo>
                <a:close/>
                <a:moveTo>
                  <a:pt x="4090748" y="4324079"/>
                </a:moveTo>
                <a:cubicBezTo>
                  <a:pt x="4079627" y="4324079"/>
                  <a:pt x="4083798" y="4343172"/>
                  <a:pt x="4077773" y="4349861"/>
                </a:cubicBezTo>
                <a:cubicBezTo>
                  <a:pt x="4080089" y="4352092"/>
                  <a:pt x="4088894" y="4357108"/>
                  <a:pt x="4095845" y="4358781"/>
                </a:cubicBezTo>
                <a:cubicBezTo>
                  <a:pt x="4099089" y="4357945"/>
                  <a:pt x="4101406" y="4356411"/>
                  <a:pt x="4104186" y="4354879"/>
                </a:cubicBezTo>
                <a:cubicBezTo>
                  <a:pt x="4104649" y="4353345"/>
                  <a:pt x="4105113" y="4352788"/>
                  <a:pt x="4104649" y="4349861"/>
                </a:cubicBezTo>
                <a:cubicBezTo>
                  <a:pt x="4106040" y="4350698"/>
                  <a:pt x="4107429" y="4350419"/>
                  <a:pt x="4108820" y="4351116"/>
                </a:cubicBezTo>
                <a:cubicBezTo>
                  <a:pt x="4110674" y="4348329"/>
                  <a:pt x="4111137" y="4344566"/>
                  <a:pt x="4109747" y="4339828"/>
                </a:cubicBezTo>
                <a:cubicBezTo>
                  <a:pt x="4108357" y="4339270"/>
                  <a:pt x="4106040" y="4339828"/>
                  <a:pt x="4104649" y="4338992"/>
                </a:cubicBezTo>
                <a:cubicBezTo>
                  <a:pt x="4125502" y="4313487"/>
                  <a:pt x="4093991" y="4342894"/>
                  <a:pt x="4090748" y="4324079"/>
                </a:cubicBezTo>
                <a:close/>
                <a:moveTo>
                  <a:pt x="4178329" y="4317529"/>
                </a:moveTo>
                <a:cubicBezTo>
                  <a:pt x="4176939" y="4318922"/>
                  <a:pt x="4176476" y="4320317"/>
                  <a:pt x="4175085" y="4320317"/>
                </a:cubicBezTo>
                <a:cubicBezTo>
                  <a:pt x="4176476" y="4320317"/>
                  <a:pt x="4176939" y="4318784"/>
                  <a:pt x="4178329" y="4318784"/>
                </a:cubicBezTo>
                <a:cubicBezTo>
                  <a:pt x="4178329" y="4318784"/>
                  <a:pt x="4178329" y="4318922"/>
                  <a:pt x="4178329" y="4317529"/>
                </a:cubicBezTo>
                <a:close/>
                <a:moveTo>
                  <a:pt x="4169524" y="4315021"/>
                </a:moveTo>
                <a:cubicBezTo>
                  <a:pt x="4167209" y="4315578"/>
                  <a:pt x="4164891" y="4316832"/>
                  <a:pt x="4162574" y="4318784"/>
                </a:cubicBezTo>
                <a:cubicBezTo>
                  <a:pt x="4167209" y="4318784"/>
                  <a:pt x="4172304" y="4317390"/>
                  <a:pt x="4176939" y="4316136"/>
                </a:cubicBezTo>
                <a:cubicBezTo>
                  <a:pt x="4174622" y="4314742"/>
                  <a:pt x="4172304" y="4314463"/>
                  <a:pt x="4169524" y="4315021"/>
                </a:cubicBezTo>
                <a:close/>
                <a:moveTo>
                  <a:pt x="4098625" y="4290354"/>
                </a:moveTo>
                <a:cubicBezTo>
                  <a:pt x="4095383" y="4291747"/>
                  <a:pt x="4090748" y="4291747"/>
                  <a:pt x="4087504" y="4291747"/>
                </a:cubicBezTo>
                <a:cubicBezTo>
                  <a:pt x="4087504" y="4291747"/>
                  <a:pt x="4087040" y="4291747"/>
                  <a:pt x="4085651" y="4291747"/>
                </a:cubicBezTo>
                <a:cubicBezTo>
                  <a:pt x="4085651" y="4291747"/>
                  <a:pt x="4084723" y="4291747"/>
                  <a:pt x="4082870" y="4291747"/>
                </a:cubicBezTo>
                <a:cubicBezTo>
                  <a:pt x="4073140" y="4291747"/>
                  <a:pt x="4062018" y="4291747"/>
                  <a:pt x="4052287" y="4291747"/>
                </a:cubicBezTo>
                <a:cubicBezTo>
                  <a:pt x="4043017" y="4294534"/>
                  <a:pt x="4035141" y="4301084"/>
                  <a:pt x="4031896" y="4313209"/>
                </a:cubicBezTo>
                <a:cubicBezTo>
                  <a:pt x="4055993" y="4294395"/>
                  <a:pt x="4087504" y="4305405"/>
                  <a:pt x="4114845" y="4297461"/>
                </a:cubicBezTo>
                <a:cubicBezTo>
                  <a:pt x="4106502" y="4298715"/>
                  <a:pt x="4100479" y="4295650"/>
                  <a:pt x="4098625" y="4290354"/>
                </a:cubicBezTo>
                <a:close/>
                <a:moveTo>
                  <a:pt x="3187593" y="4273491"/>
                </a:moveTo>
                <a:cubicBezTo>
                  <a:pt x="3196860" y="4273073"/>
                  <a:pt x="3206129" y="4287706"/>
                  <a:pt x="3212616" y="4290912"/>
                </a:cubicBezTo>
                <a:cubicBezTo>
                  <a:pt x="3202421" y="4307495"/>
                  <a:pt x="3189910" y="4279623"/>
                  <a:pt x="3177861" y="4279623"/>
                </a:cubicBezTo>
                <a:cubicBezTo>
                  <a:pt x="3181105" y="4275163"/>
                  <a:pt x="3184349" y="4273630"/>
                  <a:pt x="3187593" y="4273491"/>
                </a:cubicBezTo>
                <a:close/>
                <a:moveTo>
                  <a:pt x="3232542" y="4270147"/>
                </a:moveTo>
                <a:lnTo>
                  <a:pt x="3254785" y="4270147"/>
                </a:lnTo>
                <a:cubicBezTo>
                  <a:pt x="3254785" y="4275303"/>
                  <a:pt x="3250151" y="4273630"/>
                  <a:pt x="3245517" y="4274884"/>
                </a:cubicBezTo>
                <a:cubicBezTo>
                  <a:pt x="3246907" y="4278647"/>
                  <a:pt x="3250151" y="4280041"/>
                  <a:pt x="3250151" y="4283804"/>
                </a:cubicBezTo>
                <a:cubicBezTo>
                  <a:pt x="3254785" y="4285058"/>
                  <a:pt x="3254785" y="4282550"/>
                  <a:pt x="3254785" y="4280041"/>
                </a:cubicBezTo>
                <a:cubicBezTo>
                  <a:pt x="3267296" y="4282550"/>
                  <a:pt x="3248297" y="4287846"/>
                  <a:pt x="3250151" y="4294117"/>
                </a:cubicBezTo>
                <a:cubicBezTo>
                  <a:pt x="3239030" y="4282828"/>
                  <a:pt x="3232542" y="4284082"/>
                  <a:pt x="3227908" y="4299273"/>
                </a:cubicBezTo>
                <a:lnTo>
                  <a:pt x="3218640" y="4299273"/>
                </a:lnTo>
                <a:cubicBezTo>
                  <a:pt x="3212616" y="4277672"/>
                  <a:pt x="3234396" y="4286590"/>
                  <a:pt x="3232542" y="4270147"/>
                </a:cubicBezTo>
                <a:close/>
                <a:moveTo>
                  <a:pt x="3802053" y="4269310"/>
                </a:moveTo>
                <a:cubicBezTo>
                  <a:pt x="3803906" y="4271958"/>
                  <a:pt x="3807152" y="4274467"/>
                  <a:pt x="3810394" y="4275860"/>
                </a:cubicBezTo>
                <a:cubicBezTo>
                  <a:pt x="3816418" y="4270425"/>
                  <a:pt x="3830784" y="4274467"/>
                  <a:pt x="3841905" y="4273073"/>
                </a:cubicBezTo>
                <a:cubicBezTo>
                  <a:pt x="3827540" y="4271819"/>
                  <a:pt x="3815028" y="4270564"/>
                  <a:pt x="3802053" y="4269310"/>
                </a:cubicBezTo>
                <a:close/>
                <a:moveTo>
                  <a:pt x="4073140" y="4264154"/>
                </a:moveTo>
                <a:cubicBezTo>
                  <a:pt x="4065261" y="4263039"/>
                  <a:pt x="4056920" y="4263039"/>
                  <a:pt x="4050433" y="4265129"/>
                </a:cubicBezTo>
                <a:cubicBezTo>
                  <a:pt x="4064797" y="4266523"/>
                  <a:pt x="4079163" y="4268892"/>
                  <a:pt x="4093528" y="4270147"/>
                </a:cubicBezTo>
                <a:cubicBezTo>
                  <a:pt x="4087968" y="4267498"/>
                  <a:pt x="4081016" y="4265408"/>
                  <a:pt x="4073140" y="4264154"/>
                </a:cubicBezTo>
                <a:close/>
                <a:moveTo>
                  <a:pt x="3644036" y="4263597"/>
                </a:moveTo>
                <a:cubicBezTo>
                  <a:pt x="3642182" y="4263597"/>
                  <a:pt x="3638938" y="4265269"/>
                  <a:pt x="3637549" y="4266523"/>
                </a:cubicBezTo>
                <a:cubicBezTo>
                  <a:pt x="3640793" y="4266523"/>
                  <a:pt x="3642182" y="4266523"/>
                  <a:pt x="3645426" y="4266523"/>
                </a:cubicBezTo>
                <a:cubicBezTo>
                  <a:pt x="3645426" y="4265269"/>
                  <a:pt x="3645426" y="4264990"/>
                  <a:pt x="3644036" y="4263597"/>
                </a:cubicBezTo>
                <a:close/>
                <a:moveTo>
                  <a:pt x="4104649" y="4260948"/>
                </a:moveTo>
                <a:cubicBezTo>
                  <a:pt x="4104649" y="4264990"/>
                  <a:pt x="4103260" y="4267637"/>
                  <a:pt x="4103260" y="4271679"/>
                </a:cubicBezTo>
                <a:cubicBezTo>
                  <a:pt x="4111600" y="4271679"/>
                  <a:pt x="4119014" y="4273073"/>
                  <a:pt x="4128745" y="4274327"/>
                </a:cubicBezTo>
                <a:cubicBezTo>
                  <a:pt x="4130136" y="4273073"/>
                  <a:pt x="4130599" y="4271679"/>
                  <a:pt x="4131990" y="4271679"/>
                </a:cubicBezTo>
                <a:cubicBezTo>
                  <a:pt x="4127356" y="4262203"/>
                  <a:pt x="4119014" y="4258300"/>
                  <a:pt x="4104649" y="4260948"/>
                </a:cubicBezTo>
                <a:close/>
                <a:moveTo>
                  <a:pt x="3706131" y="4259834"/>
                </a:moveTo>
                <a:cubicBezTo>
                  <a:pt x="3707985" y="4261227"/>
                  <a:pt x="3707985" y="4262342"/>
                  <a:pt x="3709374" y="4263597"/>
                </a:cubicBezTo>
                <a:cubicBezTo>
                  <a:pt x="3709374" y="4262342"/>
                  <a:pt x="3710764" y="4261227"/>
                  <a:pt x="3710764" y="4259834"/>
                </a:cubicBezTo>
                <a:cubicBezTo>
                  <a:pt x="3709374" y="4259834"/>
                  <a:pt x="3707985" y="4259834"/>
                  <a:pt x="3706131" y="4259834"/>
                </a:cubicBezTo>
                <a:close/>
                <a:moveTo>
                  <a:pt x="4173232" y="4259555"/>
                </a:moveTo>
                <a:cubicBezTo>
                  <a:pt x="4163038" y="4258997"/>
                  <a:pt x="4154232" y="4261646"/>
                  <a:pt x="4156086" y="4271679"/>
                </a:cubicBezTo>
                <a:cubicBezTo>
                  <a:pt x="4168598" y="4258161"/>
                  <a:pt x="4188060" y="4278647"/>
                  <a:pt x="4197792" y="4266523"/>
                </a:cubicBezTo>
                <a:cubicBezTo>
                  <a:pt x="4194549" y="4263875"/>
                  <a:pt x="4182964" y="4259973"/>
                  <a:pt x="4173232" y="4259555"/>
                </a:cubicBezTo>
                <a:close/>
                <a:moveTo>
                  <a:pt x="12267796" y="4254816"/>
                </a:moveTo>
                <a:cubicBezTo>
                  <a:pt x="12271966" y="4255374"/>
                  <a:pt x="12275675" y="4256628"/>
                  <a:pt x="12280307" y="4258997"/>
                </a:cubicBezTo>
                <a:cubicBezTo>
                  <a:pt x="12283552" y="4275581"/>
                  <a:pt x="12267796" y="4268613"/>
                  <a:pt x="12271041" y="4285197"/>
                </a:cubicBezTo>
                <a:cubicBezTo>
                  <a:pt x="12242310" y="4277115"/>
                  <a:pt x="12248797" y="4293978"/>
                  <a:pt x="12243700" y="4304291"/>
                </a:cubicBezTo>
                <a:cubicBezTo>
                  <a:pt x="12246944" y="4304150"/>
                  <a:pt x="12248797" y="4305405"/>
                  <a:pt x="12255285" y="4305405"/>
                </a:cubicBezTo>
                <a:cubicBezTo>
                  <a:pt x="12265017" y="4310282"/>
                  <a:pt x="12220067" y="4332442"/>
                  <a:pt x="12221920" y="4303035"/>
                </a:cubicBezTo>
                <a:cubicBezTo>
                  <a:pt x="12225627" y="4304291"/>
                  <a:pt x="12228408" y="4302896"/>
                  <a:pt x="12230726" y="4303453"/>
                </a:cubicBezTo>
                <a:cubicBezTo>
                  <a:pt x="12229798" y="4282410"/>
                  <a:pt x="12238602" y="4259834"/>
                  <a:pt x="12256675" y="4255374"/>
                </a:cubicBezTo>
                <a:cubicBezTo>
                  <a:pt x="12260383" y="4254399"/>
                  <a:pt x="12264089" y="4254119"/>
                  <a:pt x="12267796" y="4254816"/>
                </a:cubicBezTo>
                <a:close/>
                <a:moveTo>
                  <a:pt x="3969803" y="4254399"/>
                </a:moveTo>
                <a:cubicBezTo>
                  <a:pt x="3971192" y="4257047"/>
                  <a:pt x="3972583" y="4258161"/>
                  <a:pt x="3974436" y="4262203"/>
                </a:cubicBezTo>
                <a:cubicBezTo>
                  <a:pt x="3975826" y="4260809"/>
                  <a:pt x="3977216" y="4258300"/>
                  <a:pt x="3979069" y="4255653"/>
                </a:cubicBezTo>
                <a:cubicBezTo>
                  <a:pt x="3975826" y="4257047"/>
                  <a:pt x="3973045" y="4255792"/>
                  <a:pt x="3969803" y="4254399"/>
                </a:cubicBezTo>
                <a:close/>
                <a:moveTo>
                  <a:pt x="4218644" y="4242134"/>
                </a:moveTo>
                <a:cubicBezTo>
                  <a:pt x="4214011" y="4244086"/>
                  <a:pt x="4208914" y="4245340"/>
                  <a:pt x="4204279" y="4246455"/>
                </a:cubicBezTo>
                <a:cubicBezTo>
                  <a:pt x="4220499" y="4253005"/>
                  <a:pt x="4237180" y="4262342"/>
                  <a:pt x="4242278" y="4255653"/>
                </a:cubicBezTo>
                <a:cubicBezTo>
                  <a:pt x="4236716" y="4253144"/>
                  <a:pt x="4227450" y="4247152"/>
                  <a:pt x="4218644" y="4242134"/>
                </a:cubicBezTo>
                <a:close/>
                <a:moveTo>
                  <a:pt x="3843296" y="4234331"/>
                </a:moveTo>
                <a:cubicBezTo>
                  <a:pt x="3843759" y="4234470"/>
                  <a:pt x="3843759" y="4234470"/>
                  <a:pt x="3844222" y="4234609"/>
                </a:cubicBezTo>
                <a:cubicBezTo>
                  <a:pt x="3843759" y="4234748"/>
                  <a:pt x="3843296" y="4235166"/>
                  <a:pt x="3842831" y="4235166"/>
                </a:cubicBezTo>
                <a:cubicBezTo>
                  <a:pt x="3843296" y="4235027"/>
                  <a:pt x="3842831" y="4234331"/>
                  <a:pt x="3843296" y="4234331"/>
                </a:cubicBezTo>
                <a:close/>
                <a:moveTo>
                  <a:pt x="12141290" y="4233773"/>
                </a:moveTo>
                <a:cubicBezTo>
                  <a:pt x="12155191" y="4233773"/>
                  <a:pt x="12165387" y="4240741"/>
                  <a:pt x="12179288" y="4240741"/>
                </a:cubicBezTo>
                <a:cubicBezTo>
                  <a:pt x="12181142" y="4255095"/>
                  <a:pt x="12143144" y="4247987"/>
                  <a:pt x="12141290" y="4233773"/>
                </a:cubicBezTo>
                <a:close/>
                <a:moveTo>
                  <a:pt x="4210303" y="4203253"/>
                </a:moveTo>
                <a:cubicBezTo>
                  <a:pt x="4210303" y="4207294"/>
                  <a:pt x="4211694" y="4211615"/>
                  <a:pt x="4213547" y="4215516"/>
                </a:cubicBezTo>
                <a:cubicBezTo>
                  <a:pt x="4218644" y="4216632"/>
                  <a:pt x="4223742" y="4218582"/>
                  <a:pt x="4228375" y="4220673"/>
                </a:cubicBezTo>
                <a:cubicBezTo>
                  <a:pt x="4230229" y="4219976"/>
                  <a:pt x="4232083" y="4219837"/>
                  <a:pt x="4233473" y="4219140"/>
                </a:cubicBezTo>
                <a:cubicBezTo>
                  <a:pt x="4226986" y="4212173"/>
                  <a:pt x="4221425" y="4204089"/>
                  <a:pt x="4210303" y="4203253"/>
                </a:cubicBezTo>
                <a:close/>
                <a:moveTo>
                  <a:pt x="4173696" y="4198096"/>
                </a:moveTo>
                <a:cubicBezTo>
                  <a:pt x="4171842" y="4215656"/>
                  <a:pt x="4168598" y="4214263"/>
                  <a:pt x="4146355" y="4208827"/>
                </a:cubicBezTo>
                <a:cubicBezTo>
                  <a:pt x="4143112" y="4212869"/>
                  <a:pt x="4136624" y="4217886"/>
                  <a:pt x="4143112" y="4219140"/>
                </a:cubicBezTo>
                <a:cubicBezTo>
                  <a:pt x="4157476" y="4217886"/>
                  <a:pt x="4175085" y="4223460"/>
                  <a:pt x="4190841" y="4222067"/>
                </a:cubicBezTo>
                <a:cubicBezTo>
                  <a:pt x="4189450" y="4218025"/>
                  <a:pt x="4188060" y="4215516"/>
                  <a:pt x="4184817" y="4214123"/>
                </a:cubicBezTo>
                <a:cubicBezTo>
                  <a:pt x="4188060" y="4214123"/>
                  <a:pt x="4194549" y="4212729"/>
                  <a:pt x="4201035" y="4212729"/>
                </a:cubicBezTo>
                <a:cubicBezTo>
                  <a:pt x="4195938" y="4208688"/>
                  <a:pt x="4191304" y="4203532"/>
                  <a:pt x="4188060" y="4198096"/>
                </a:cubicBezTo>
                <a:cubicBezTo>
                  <a:pt x="4178794" y="4208827"/>
                  <a:pt x="4183427" y="4208827"/>
                  <a:pt x="4173696" y="4198096"/>
                </a:cubicBezTo>
                <a:close/>
                <a:moveTo>
                  <a:pt x="4371565" y="4171060"/>
                </a:moveTo>
                <a:cubicBezTo>
                  <a:pt x="4371565" y="4180258"/>
                  <a:pt x="4375271" y="4185554"/>
                  <a:pt x="4380369" y="4188898"/>
                </a:cubicBezTo>
                <a:cubicBezTo>
                  <a:pt x="4383149" y="4185135"/>
                  <a:pt x="4385003" y="4180676"/>
                  <a:pt x="4384077" y="4171479"/>
                </a:cubicBezTo>
                <a:cubicBezTo>
                  <a:pt x="4385003" y="4171338"/>
                  <a:pt x="4385930" y="4171199"/>
                  <a:pt x="4386393" y="4171060"/>
                </a:cubicBezTo>
                <a:close/>
                <a:moveTo>
                  <a:pt x="4246912" y="4171060"/>
                </a:moveTo>
                <a:cubicBezTo>
                  <a:pt x="4244131" y="4181792"/>
                  <a:pt x="4239034" y="4191129"/>
                  <a:pt x="4237180" y="4203253"/>
                </a:cubicBezTo>
                <a:cubicBezTo>
                  <a:pt x="4246912" y="4205761"/>
                  <a:pt x="4256179" y="4208270"/>
                  <a:pt x="4265911" y="4210360"/>
                </a:cubicBezTo>
                <a:cubicBezTo>
                  <a:pt x="4270545" y="4209385"/>
                  <a:pt x="4274252" y="4207155"/>
                  <a:pt x="4278885" y="4206737"/>
                </a:cubicBezTo>
                <a:cubicBezTo>
                  <a:pt x="4294642" y="4203950"/>
                  <a:pt x="4348859" y="4217468"/>
                  <a:pt x="4327542" y="4196703"/>
                </a:cubicBezTo>
                <a:cubicBezTo>
                  <a:pt x="4329860" y="4194195"/>
                  <a:pt x="4334956" y="4194334"/>
                  <a:pt x="4339127" y="4194334"/>
                </a:cubicBezTo>
                <a:cubicBezTo>
                  <a:pt x="4338201" y="4185415"/>
                  <a:pt x="4343298" y="4171060"/>
                  <a:pt x="4334493" y="4171060"/>
                </a:cubicBezTo>
                <a:cubicBezTo>
                  <a:pt x="4331249" y="4192661"/>
                  <a:pt x="4291861" y="4172594"/>
                  <a:pt x="4293251" y="4198096"/>
                </a:cubicBezTo>
                <a:cubicBezTo>
                  <a:pt x="4291861" y="4191406"/>
                  <a:pt x="4288617" y="4195448"/>
                  <a:pt x="4283520" y="4198096"/>
                </a:cubicBezTo>
                <a:cubicBezTo>
                  <a:pt x="4291397" y="4187366"/>
                  <a:pt x="4280277" y="4187366"/>
                  <a:pt x="4288154" y="4176635"/>
                </a:cubicBezTo>
                <a:cubicBezTo>
                  <a:pt x="4269155" y="4172594"/>
                  <a:pt x="4266375" y="4179143"/>
                  <a:pt x="4246912" y="4171060"/>
                </a:cubicBezTo>
                <a:close/>
                <a:moveTo>
                  <a:pt x="12296990" y="4166461"/>
                </a:moveTo>
                <a:lnTo>
                  <a:pt x="12316916" y="4166461"/>
                </a:lnTo>
                <a:cubicBezTo>
                  <a:pt x="12318307" y="4196424"/>
                  <a:pt x="12306721" y="4202835"/>
                  <a:pt x="12302087" y="4232797"/>
                </a:cubicBezTo>
                <a:cubicBezTo>
                  <a:pt x="12296990" y="4238093"/>
                  <a:pt x="12265479" y="4240463"/>
                  <a:pt x="12277065" y="4248267"/>
                </a:cubicBezTo>
                <a:cubicBezTo>
                  <a:pt x="12288649" y="4257326"/>
                  <a:pt x="12268724" y="4248267"/>
                  <a:pt x="12264089" y="4248267"/>
                </a:cubicBezTo>
                <a:cubicBezTo>
                  <a:pt x="12270576" y="4220813"/>
                  <a:pt x="12293746" y="4193776"/>
                  <a:pt x="12296990" y="4166461"/>
                </a:cubicBezTo>
                <a:close/>
                <a:moveTo>
                  <a:pt x="4435049" y="4150992"/>
                </a:moveTo>
                <a:cubicBezTo>
                  <a:pt x="4420685" y="4169806"/>
                  <a:pt x="4406319" y="4156566"/>
                  <a:pt x="4385466" y="4167298"/>
                </a:cubicBezTo>
                <a:cubicBezTo>
                  <a:pt x="4388710" y="4167158"/>
                  <a:pt x="4390101" y="4169248"/>
                  <a:pt x="4392882" y="4169666"/>
                </a:cubicBezTo>
                <a:cubicBezTo>
                  <a:pt x="4405856" y="4167576"/>
                  <a:pt x="4418830" y="4163535"/>
                  <a:pt x="4430878" y="4161166"/>
                </a:cubicBezTo>
                <a:cubicBezTo>
                  <a:pt x="4430415" y="4158517"/>
                  <a:pt x="4431343" y="4155312"/>
                  <a:pt x="4435049" y="4150992"/>
                </a:cubicBezTo>
                <a:close/>
                <a:moveTo>
                  <a:pt x="4065261" y="4141237"/>
                </a:moveTo>
                <a:cubicBezTo>
                  <a:pt x="4059237" y="4143188"/>
                  <a:pt x="4052287" y="4150574"/>
                  <a:pt x="4050433" y="4156566"/>
                </a:cubicBezTo>
                <a:cubicBezTo>
                  <a:pt x="4066650" y="4156566"/>
                  <a:pt x="4063407" y="4162001"/>
                  <a:pt x="4077773" y="4156566"/>
                </a:cubicBezTo>
                <a:cubicBezTo>
                  <a:pt x="4077773" y="4142491"/>
                  <a:pt x="4071748" y="4139147"/>
                  <a:pt x="4065261" y="4141237"/>
                </a:cubicBezTo>
                <a:close/>
                <a:moveTo>
                  <a:pt x="4334493" y="4140122"/>
                </a:moveTo>
                <a:cubicBezTo>
                  <a:pt x="4339590" y="4156149"/>
                  <a:pt x="4348859" y="4169806"/>
                  <a:pt x="4361834" y="4176635"/>
                </a:cubicBezTo>
                <a:cubicBezTo>
                  <a:pt x="4361834" y="4160469"/>
                  <a:pt x="4371565" y="4167158"/>
                  <a:pt x="4376198" y="4145696"/>
                </a:cubicBezTo>
                <a:cubicBezTo>
                  <a:pt x="4365077" y="4130924"/>
                  <a:pt x="4345615" y="4156149"/>
                  <a:pt x="4334493" y="4140122"/>
                </a:cubicBezTo>
                <a:close/>
                <a:moveTo>
                  <a:pt x="4252936" y="4129392"/>
                </a:moveTo>
                <a:cubicBezTo>
                  <a:pt x="4246912" y="4132039"/>
                  <a:pt x="4237644" y="4133572"/>
                  <a:pt x="4239034" y="4145696"/>
                </a:cubicBezTo>
                <a:cubicBezTo>
                  <a:pt x="4272863" y="4133572"/>
                  <a:pt x="4296495" y="4153919"/>
                  <a:pt x="4320591" y="4167298"/>
                </a:cubicBezTo>
                <a:cubicBezTo>
                  <a:pt x="4327079" y="4164650"/>
                  <a:pt x="4331249" y="4160608"/>
                  <a:pt x="4334493" y="4156566"/>
                </a:cubicBezTo>
                <a:cubicBezTo>
                  <a:pt x="4321981" y="4151271"/>
                  <a:pt x="4307153" y="4158935"/>
                  <a:pt x="4315495" y="4140122"/>
                </a:cubicBezTo>
                <a:cubicBezTo>
                  <a:pt x="4296032" y="4149460"/>
                  <a:pt x="4286763" y="4140401"/>
                  <a:pt x="4274252" y="4132317"/>
                </a:cubicBezTo>
                <a:cubicBezTo>
                  <a:pt x="4267764" y="4133572"/>
                  <a:pt x="4259424" y="4135105"/>
                  <a:pt x="4252936" y="4136498"/>
                </a:cubicBezTo>
                <a:cubicBezTo>
                  <a:pt x="4252936" y="4132458"/>
                  <a:pt x="4252936" y="4130785"/>
                  <a:pt x="4252936" y="4129392"/>
                </a:cubicBezTo>
                <a:close/>
                <a:moveTo>
                  <a:pt x="4474439" y="4123817"/>
                </a:moveTo>
                <a:cubicBezTo>
                  <a:pt x="4472585" y="4123260"/>
                  <a:pt x="4470268" y="4123260"/>
                  <a:pt x="4467025" y="4124374"/>
                </a:cubicBezTo>
                <a:lnTo>
                  <a:pt x="4467025" y="4134966"/>
                </a:lnTo>
                <a:cubicBezTo>
                  <a:pt x="4470268" y="4148484"/>
                  <a:pt x="4489267" y="4136081"/>
                  <a:pt x="4490657" y="4129392"/>
                </a:cubicBezTo>
                <a:cubicBezTo>
                  <a:pt x="4482316" y="4131342"/>
                  <a:pt x="4480464" y="4125211"/>
                  <a:pt x="4474439" y="4123817"/>
                </a:cubicBezTo>
                <a:close/>
                <a:moveTo>
                  <a:pt x="4451269" y="4121726"/>
                </a:moveTo>
                <a:cubicBezTo>
                  <a:pt x="4448487" y="4121726"/>
                  <a:pt x="4445244" y="4122563"/>
                  <a:pt x="4442000" y="4123817"/>
                </a:cubicBezTo>
                <a:cubicBezTo>
                  <a:pt x="4435976" y="4126326"/>
                  <a:pt x="4429952" y="4130924"/>
                  <a:pt x="4425782" y="4134966"/>
                </a:cubicBezTo>
                <a:cubicBezTo>
                  <a:pt x="4440147" y="4134966"/>
                  <a:pt x="4457293" y="4140401"/>
                  <a:pt x="4459147" y="4124374"/>
                </a:cubicBezTo>
                <a:cubicBezTo>
                  <a:pt x="4457293" y="4122563"/>
                  <a:pt x="4454511" y="4121726"/>
                  <a:pt x="4451269" y="4121726"/>
                </a:cubicBezTo>
                <a:close/>
                <a:moveTo>
                  <a:pt x="4679259" y="4104167"/>
                </a:moveTo>
                <a:cubicBezTo>
                  <a:pt x="4678795" y="4106535"/>
                  <a:pt x="4680649" y="4106258"/>
                  <a:pt x="4680649" y="4107790"/>
                </a:cubicBezTo>
                <a:cubicBezTo>
                  <a:pt x="4682502" y="4107790"/>
                  <a:pt x="4683892" y="4107511"/>
                  <a:pt x="4685746" y="4107372"/>
                </a:cubicBezTo>
                <a:cubicBezTo>
                  <a:pt x="4683429" y="4105978"/>
                  <a:pt x="4682039" y="4106396"/>
                  <a:pt x="4679259" y="4104167"/>
                </a:cubicBezTo>
                <a:close/>
                <a:moveTo>
                  <a:pt x="4312771" y="4103644"/>
                </a:moveTo>
                <a:cubicBezTo>
                  <a:pt x="4308543" y="4103470"/>
                  <a:pt x="4304372" y="4103470"/>
                  <a:pt x="4300665" y="4104167"/>
                </a:cubicBezTo>
                <a:cubicBezTo>
                  <a:pt x="4293714" y="4105561"/>
                  <a:pt x="4288154" y="4109324"/>
                  <a:pt x="4288154" y="4118661"/>
                </a:cubicBezTo>
                <a:cubicBezTo>
                  <a:pt x="4304372" y="4118661"/>
                  <a:pt x="4312250" y="4108208"/>
                  <a:pt x="4325225" y="4104167"/>
                </a:cubicBezTo>
                <a:cubicBezTo>
                  <a:pt x="4321286" y="4104167"/>
                  <a:pt x="4317000" y="4103818"/>
                  <a:pt x="4312771" y="4103644"/>
                </a:cubicBezTo>
                <a:close/>
                <a:moveTo>
                  <a:pt x="4182964" y="4093436"/>
                </a:moveTo>
                <a:cubicBezTo>
                  <a:pt x="4154232" y="4092182"/>
                  <a:pt x="4175550" y="4122563"/>
                  <a:pt x="4137086" y="4107790"/>
                </a:cubicBezTo>
                <a:cubicBezTo>
                  <a:pt x="4138941" y="4125211"/>
                  <a:pt x="4119480" y="4120194"/>
                  <a:pt x="4119480" y="4134966"/>
                </a:cubicBezTo>
                <a:cubicBezTo>
                  <a:pt x="4140331" y="4125629"/>
                  <a:pt x="4181572" y="4136220"/>
                  <a:pt x="4192694" y="4113364"/>
                </a:cubicBezTo>
                <a:lnTo>
                  <a:pt x="4182964" y="4113364"/>
                </a:lnTo>
                <a:cubicBezTo>
                  <a:pt x="4171842" y="4113364"/>
                  <a:pt x="4181572" y="4096084"/>
                  <a:pt x="4182964" y="4093436"/>
                </a:cubicBezTo>
                <a:close/>
                <a:moveTo>
                  <a:pt x="4353029" y="4086886"/>
                </a:moveTo>
                <a:cubicBezTo>
                  <a:pt x="4350712" y="4086608"/>
                  <a:pt x="4347931" y="4086886"/>
                  <a:pt x="4344224" y="4087861"/>
                </a:cubicBezTo>
                <a:cubicBezTo>
                  <a:pt x="4338201" y="4103888"/>
                  <a:pt x="4371565" y="4101519"/>
                  <a:pt x="4371565" y="4093436"/>
                </a:cubicBezTo>
                <a:cubicBezTo>
                  <a:pt x="4363224" y="4093436"/>
                  <a:pt x="4359980" y="4088001"/>
                  <a:pt x="4353029" y="4086886"/>
                </a:cubicBezTo>
                <a:close/>
                <a:moveTo>
                  <a:pt x="4245521" y="4084377"/>
                </a:moveTo>
                <a:cubicBezTo>
                  <a:pt x="4243205" y="4083820"/>
                  <a:pt x="4240423" y="4083959"/>
                  <a:pt x="4238570" y="4084935"/>
                </a:cubicBezTo>
                <a:cubicBezTo>
                  <a:pt x="4235791" y="4086189"/>
                  <a:pt x="4233937" y="4089116"/>
                  <a:pt x="4233937" y="4093436"/>
                </a:cubicBezTo>
                <a:cubicBezTo>
                  <a:pt x="4237180" y="4094830"/>
                  <a:pt x="4239034" y="4097477"/>
                  <a:pt x="4239034" y="4104167"/>
                </a:cubicBezTo>
                <a:lnTo>
                  <a:pt x="4261278" y="4104167"/>
                </a:lnTo>
                <a:cubicBezTo>
                  <a:pt x="4262204" y="4093575"/>
                  <a:pt x="4253399" y="4085911"/>
                  <a:pt x="4245521" y="4084377"/>
                </a:cubicBezTo>
                <a:close/>
                <a:moveTo>
                  <a:pt x="4454511" y="4082566"/>
                </a:moveTo>
                <a:cubicBezTo>
                  <a:pt x="4449415" y="4089255"/>
                  <a:pt x="4449415" y="4102773"/>
                  <a:pt x="4439684" y="4104167"/>
                </a:cubicBezTo>
                <a:cubicBezTo>
                  <a:pt x="4433659" y="4102773"/>
                  <a:pt x="4422537" y="4105282"/>
                  <a:pt x="4430415" y="4109184"/>
                </a:cubicBezTo>
                <a:cubicBezTo>
                  <a:pt x="4444782" y="4113225"/>
                  <a:pt x="4444782" y="4100126"/>
                  <a:pt x="4459147" y="4104167"/>
                </a:cubicBezTo>
                <a:cubicBezTo>
                  <a:pt x="4452658" y="4090788"/>
                  <a:pt x="4460537" y="4088001"/>
                  <a:pt x="4454511" y="4082566"/>
                </a:cubicBezTo>
                <a:close/>
                <a:moveTo>
                  <a:pt x="4530973" y="4073368"/>
                </a:moveTo>
                <a:cubicBezTo>
                  <a:pt x="4523095" y="4073090"/>
                  <a:pt x="4515680" y="4073646"/>
                  <a:pt x="4508730" y="4076992"/>
                </a:cubicBezTo>
                <a:cubicBezTo>
                  <a:pt x="4538851" y="4084935"/>
                  <a:pt x="4602799" y="4088001"/>
                  <a:pt x="4574068" y="4114898"/>
                </a:cubicBezTo>
                <a:cubicBezTo>
                  <a:pt x="4575922" y="4119218"/>
                  <a:pt x="4582873" y="4123398"/>
                  <a:pt x="4590287" y="4126604"/>
                </a:cubicBezTo>
                <a:cubicBezTo>
                  <a:pt x="4597700" y="4124931"/>
                  <a:pt x="4603262" y="4123677"/>
                  <a:pt x="4611140" y="4122005"/>
                </a:cubicBezTo>
                <a:cubicBezTo>
                  <a:pt x="4610213" y="4111553"/>
                  <a:pt x="4595385" y="4121865"/>
                  <a:pt x="4586115" y="4119636"/>
                </a:cubicBezTo>
                <a:cubicBezTo>
                  <a:pt x="4595848" y="4105421"/>
                  <a:pt x="4580555" y="4116848"/>
                  <a:pt x="4581020" y="4100404"/>
                </a:cubicBezTo>
                <a:cubicBezTo>
                  <a:pt x="4586115" y="4102077"/>
                  <a:pt x="4590750" y="4104027"/>
                  <a:pt x="4595848" y="4105978"/>
                </a:cubicBezTo>
                <a:cubicBezTo>
                  <a:pt x="4591214" y="4098592"/>
                  <a:pt x="4590287" y="4089395"/>
                  <a:pt x="4601408" y="4076992"/>
                </a:cubicBezTo>
                <a:cubicBezTo>
                  <a:pt x="4581020" y="4084935"/>
                  <a:pt x="4554606" y="4073926"/>
                  <a:pt x="4530973" y="4073368"/>
                </a:cubicBezTo>
                <a:close/>
                <a:moveTo>
                  <a:pt x="4242278" y="4071835"/>
                </a:moveTo>
                <a:cubicBezTo>
                  <a:pt x="4216790" y="4069187"/>
                  <a:pt x="4227450" y="4102634"/>
                  <a:pt x="4201962" y="4087861"/>
                </a:cubicBezTo>
                <a:cubicBezTo>
                  <a:pt x="4198720" y="4103888"/>
                  <a:pt x="4216790" y="4098731"/>
                  <a:pt x="4224669" y="4104167"/>
                </a:cubicBezTo>
                <a:cubicBezTo>
                  <a:pt x="4224669" y="4086747"/>
                  <a:pt x="4233010" y="4086608"/>
                  <a:pt x="4242278" y="4071835"/>
                </a:cubicBezTo>
                <a:close/>
                <a:moveTo>
                  <a:pt x="4725135" y="4056784"/>
                </a:moveTo>
                <a:cubicBezTo>
                  <a:pt x="4726989" y="4064867"/>
                  <a:pt x="4719110" y="4083959"/>
                  <a:pt x="4728378" y="4083959"/>
                </a:cubicBezTo>
                <a:cubicBezTo>
                  <a:pt x="4733013" y="4078245"/>
                  <a:pt x="4738573" y="4081730"/>
                  <a:pt x="4744597" y="4086747"/>
                </a:cubicBezTo>
                <a:cubicBezTo>
                  <a:pt x="4753403" y="4087164"/>
                  <a:pt x="4758962" y="4084656"/>
                  <a:pt x="4756645" y="4073368"/>
                </a:cubicBezTo>
                <a:cubicBezTo>
                  <a:pt x="4775182" y="4082148"/>
                  <a:pt x="4788621" y="4071556"/>
                  <a:pt x="4802985" y="4064727"/>
                </a:cubicBezTo>
                <a:cubicBezTo>
                  <a:pt x="4795106" y="4065145"/>
                  <a:pt x="4785839" y="4069327"/>
                  <a:pt x="4779352" y="4073368"/>
                </a:cubicBezTo>
                <a:cubicBezTo>
                  <a:pt x="4779352" y="4066540"/>
                  <a:pt x="4773328" y="4064867"/>
                  <a:pt x="4774718" y="4056784"/>
                </a:cubicBezTo>
                <a:cubicBezTo>
                  <a:pt x="4758962" y="4055530"/>
                  <a:pt x="4749695" y="4088977"/>
                  <a:pt x="4757571" y="4056784"/>
                </a:cubicBezTo>
                <a:close/>
                <a:moveTo>
                  <a:pt x="4519850" y="4041036"/>
                </a:moveTo>
                <a:cubicBezTo>
                  <a:pt x="4521242" y="4043684"/>
                  <a:pt x="4523095" y="4044799"/>
                  <a:pt x="4527729" y="4046053"/>
                </a:cubicBezTo>
                <a:cubicBezTo>
                  <a:pt x="4526339" y="4043405"/>
                  <a:pt x="4525876" y="4042290"/>
                  <a:pt x="4525876" y="4041036"/>
                </a:cubicBezTo>
                <a:cubicBezTo>
                  <a:pt x="4524484" y="4039643"/>
                  <a:pt x="4523095" y="4039643"/>
                  <a:pt x="4519850" y="4041036"/>
                </a:cubicBezTo>
                <a:close/>
                <a:moveTo>
                  <a:pt x="4794644" y="4036855"/>
                </a:moveTo>
                <a:cubicBezTo>
                  <a:pt x="4786767" y="4037831"/>
                  <a:pt x="4778424" y="4039782"/>
                  <a:pt x="4770547" y="4041036"/>
                </a:cubicBezTo>
                <a:cubicBezTo>
                  <a:pt x="4793717" y="4034904"/>
                  <a:pt x="4786302" y="4059711"/>
                  <a:pt x="4806691" y="4051767"/>
                </a:cubicBezTo>
                <a:cubicBezTo>
                  <a:pt x="4804374" y="4051767"/>
                  <a:pt x="4803449" y="4044380"/>
                  <a:pt x="4802985" y="4037691"/>
                </a:cubicBezTo>
                <a:cubicBezTo>
                  <a:pt x="4800205" y="4037691"/>
                  <a:pt x="4797888" y="4036437"/>
                  <a:pt x="4794644" y="4036855"/>
                </a:cubicBezTo>
                <a:close/>
                <a:moveTo>
                  <a:pt x="4771010" y="4015255"/>
                </a:moveTo>
                <a:cubicBezTo>
                  <a:pt x="4769620" y="4015255"/>
                  <a:pt x="4768230" y="4016787"/>
                  <a:pt x="4766841" y="4020829"/>
                </a:cubicBezTo>
                <a:cubicBezTo>
                  <a:pt x="4773791" y="4023756"/>
                  <a:pt x="4771010" y="4027378"/>
                  <a:pt x="4768694" y="4031281"/>
                </a:cubicBezTo>
                <a:cubicBezTo>
                  <a:pt x="4773328" y="4030166"/>
                  <a:pt x="4777498" y="4028772"/>
                  <a:pt x="4782595" y="4027936"/>
                </a:cubicBezTo>
                <a:cubicBezTo>
                  <a:pt x="4778888" y="4023337"/>
                  <a:pt x="4774718" y="4015393"/>
                  <a:pt x="4771010" y="4015255"/>
                </a:cubicBezTo>
                <a:close/>
                <a:moveTo>
                  <a:pt x="4462390" y="4007311"/>
                </a:moveTo>
                <a:cubicBezTo>
                  <a:pt x="4459147" y="4009959"/>
                  <a:pt x="4455902" y="4012746"/>
                  <a:pt x="4454511" y="4019435"/>
                </a:cubicBezTo>
                <a:cubicBezTo>
                  <a:pt x="4462390" y="4028772"/>
                  <a:pt x="4473513" y="4047726"/>
                  <a:pt x="4463779" y="4062498"/>
                </a:cubicBezTo>
                <a:cubicBezTo>
                  <a:pt x="4476755" y="4063752"/>
                  <a:pt x="4470268" y="4042290"/>
                  <a:pt x="4481389" y="4041036"/>
                </a:cubicBezTo>
                <a:cubicBezTo>
                  <a:pt x="4475366" y="4035601"/>
                  <a:pt x="4463779" y="4035740"/>
                  <a:pt x="4463779" y="4025010"/>
                </a:cubicBezTo>
                <a:cubicBezTo>
                  <a:pt x="4489267" y="3999506"/>
                  <a:pt x="4489267" y="4070302"/>
                  <a:pt x="4513364" y="4046053"/>
                </a:cubicBezTo>
                <a:cubicBezTo>
                  <a:pt x="4510119" y="4044799"/>
                  <a:pt x="4510119" y="4043684"/>
                  <a:pt x="4510119" y="4042290"/>
                </a:cubicBezTo>
                <a:cubicBezTo>
                  <a:pt x="4508266" y="4039643"/>
                  <a:pt x="4506876" y="4036716"/>
                  <a:pt x="4504095" y="4035322"/>
                </a:cubicBezTo>
                <a:cubicBezTo>
                  <a:pt x="4500851" y="4035322"/>
                  <a:pt x="4498998" y="4034486"/>
                  <a:pt x="4497145" y="4034486"/>
                </a:cubicBezTo>
                <a:cubicBezTo>
                  <a:pt x="4494365" y="4033093"/>
                  <a:pt x="4491121" y="4030166"/>
                  <a:pt x="4487877" y="4030166"/>
                </a:cubicBezTo>
                <a:cubicBezTo>
                  <a:pt x="4489730" y="4015393"/>
                  <a:pt x="4508730" y="4023616"/>
                  <a:pt x="4504095" y="4010237"/>
                </a:cubicBezTo>
                <a:cubicBezTo>
                  <a:pt x="4498998" y="4012885"/>
                  <a:pt x="4494365" y="4011491"/>
                  <a:pt x="4489730" y="4010237"/>
                </a:cubicBezTo>
                <a:cubicBezTo>
                  <a:pt x="4483243" y="4016926"/>
                  <a:pt x="4470268" y="4014279"/>
                  <a:pt x="4459147" y="4014279"/>
                </a:cubicBezTo>
                <a:cubicBezTo>
                  <a:pt x="4460537" y="4011631"/>
                  <a:pt x="4462390" y="4009959"/>
                  <a:pt x="4462390" y="4007311"/>
                </a:cubicBezTo>
                <a:close/>
                <a:moveTo>
                  <a:pt x="4747841" y="4004942"/>
                </a:moveTo>
                <a:cubicBezTo>
                  <a:pt x="4715867" y="4015672"/>
                  <a:pt x="4704745" y="4010237"/>
                  <a:pt x="4679259" y="4010237"/>
                </a:cubicBezTo>
                <a:cubicBezTo>
                  <a:pt x="4677868" y="4030305"/>
                  <a:pt x="4744597" y="4027658"/>
                  <a:pt x="4747841" y="4004942"/>
                </a:cubicBezTo>
                <a:close/>
                <a:moveTo>
                  <a:pt x="4568971" y="4004942"/>
                </a:moveTo>
                <a:cubicBezTo>
                  <a:pt x="4570824" y="4018321"/>
                  <a:pt x="4551824" y="4008983"/>
                  <a:pt x="4555068" y="4025010"/>
                </a:cubicBezTo>
                <a:cubicBezTo>
                  <a:pt x="4559703" y="4023756"/>
                  <a:pt x="4564336" y="4023616"/>
                  <a:pt x="4567580" y="4023616"/>
                </a:cubicBezTo>
                <a:cubicBezTo>
                  <a:pt x="4566191" y="4020968"/>
                  <a:pt x="4565727" y="4018321"/>
                  <a:pt x="4568971" y="4014279"/>
                </a:cubicBezTo>
                <a:cubicBezTo>
                  <a:pt x="4570824" y="4014279"/>
                  <a:pt x="4572679" y="4014279"/>
                  <a:pt x="4574068" y="4014279"/>
                </a:cubicBezTo>
                <a:cubicBezTo>
                  <a:pt x="4572679" y="4011631"/>
                  <a:pt x="4568971" y="4008983"/>
                  <a:pt x="4568971" y="4004942"/>
                </a:cubicBezTo>
                <a:close/>
                <a:moveTo>
                  <a:pt x="4508730" y="4004942"/>
                </a:moveTo>
                <a:cubicBezTo>
                  <a:pt x="4508730" y="4006196"/>
                  <a:pt x="4506876" y="4005917"/>
                  <a:pt x="4506876" y="4007311"/>
                </a:cubicBezTo>
                <a:cubicBezTo>
                  <a:pt x="4508266" y="4008564"/>
                  <a:pt x="4510119" y="4008704"/>
                  <a:pt x="4511973" y="4008704"/>
                </a:cubicBezTo>
                <a:cubicBezTo>
                  <a:pt x="4511973" y="4007311"/>
                  <a:pt x="4511973" y="4004942"/>
                  <a:pt x="4508730" y="4004942"/>
                </a:cubicBezTo>
                <a:close/>
                <a:moveTo>
                  <a:pt x="4774254" y="3998391"/>
                </a:moveTo>
                <a:cubicBezTo>
                  <a:pt x="4763133" y="3997556"/>
                  <a:pt x="4753403" y="3998810"/>
                  <a:pt x="4752474" y="4010237"/>
                </a:cubicBezTo>
                <a:cubicBezTo>
                  <a:pt x="4765450" y="4014140"/>
                  <a:pt x="4763596" y="4002154"/>
                  <a:pt x="4774718" y="4004942"/>
                </a:cubicBezTo>
                <a:cubicBezTo>
                  <a:pt x="4768230" y="4025010"/>
                  <a:pt x="4795570" y="4006056"/>
                  <a:pt x="4794181" y="4020829"/>
                </a:cubicBezTo>
                <a:cubicBezTo>
                  <a:pt x="4793254" y="4023895"/>
                  <a:pt x="4790935" y="4025010"/>
                  <a:pt x="4789083" y="4026820"/>
                </a:cubicBezTo>
                <a:cubicBezTo>
                  <a:pt x="4794181" y="4026124"/>
                  <a:pt x="4799278" y="4025149"/>
                  <a:pt x="4804374" y="4024453"/>
                </a:cubicBezTo>
                <a:cubicBezTo>
                  <a:pt x="4805302" y="4020968"/>
                  <a:pt x="4805302" y="4015255"/>
                  <a:pt x="4806691" y="4015255"/>
                </a:cubicBezTo>
                <a:cubicBezTo>
                  <a:pt x="4809936" y="4016926"/>
                  <a:pt x="4810862" y="4020550"/>
                  <a:pt x="4812715" y="4023616"/>
                </a:cubicBezTo>
                <a:cubicBezTo>
                  <a:pt x="4814570" y="4023337"/>
                  <a:pt x="4816887" y="4022919"/>
                  <a:pt x="4818741" y="4022640"/>
                </a:cubicBezTo>
                <a:cubicBezTo>
                  <a:pt x="4813644" y="4016509"/>
                  <a:pt x="4807620" y="4010933"/>
                  <a:pt x="4806691" y="3999227"/>
                </a:cubicBezTo>
                <a:cubicBezTo>
                  <a:pt x="4798814" y="4002015"/>
                  <a:pt x="4785839" y="3999227"/>
                  <a:pt x="4774254" y="3998391"/>
                </a:cubicBezTo>
                <a:close/>
                <a:moveTo>
                  <a:pt x="4600018" y="3997277"/>
                </a:moveTo>
                <a:cubicBezTo>
                  <a:pt x="4598629" y="3997556"/>
                  <a:pt x="4597238" y="3998112"/>
                  <a:pt x="4595848" y="3999227"/>
                </a:cubicBezTo>
                <a:cubicBezTo>
                  <a:pt x="4602335" y="4004662"/>
                  <a:pt x="4605579" y="4012746"/>
                  <a:pt x="4610676" y="4019435"/>
                </a:cubicBezTo>
                <a:cubicBezTo>
                  <a:pt x="4589823" y="4024730"/>
                  <a:pt x="4601408" y="4034067"/>
                  <a:pt x="4606042" y="4046053"/>
                </a:cubicBezTo>
                <a:cubicBezTo>
                  <a:pt x="4604653" y="4039364"/>
                  <a:pt x="4577312" y="4039364"/>
                  <a:pt x="4591677" y="4046053"/>
                </a:cubicBezTo>
                <a:cubicBezTo>
                  <a:pt x="4600945" y="4068908"/>
                  <a:pt x="4637552" y="4059571"/>
                  <a:pt x="4650529" y="4078385"/>
                </a:cubicBezTo>
                <a:cubicBezTo>
                  <a:pt x="4642650" y="4082427"/>
                  <a:pt x="4636163" y="4062358"/>
                  <a:pt x="4632918" y="4078385"/>
                </a:cubicBezTo>
                <a:cubicBezTo>
                  <a:pt x="4644040" y="4079778"/>
                  <a:pt x="4651919" y="4093436"/>
                  <a:pt x="4642650" y="4104167"/>
                </a:cubicBezTo>
                <a:cubicBezTo>
                  <a:pt x="4657015" y="4105561"/>
                  <a:pt x="4663040" y="4092042"/>
                  <a:pt x="4674161" y="4104167"/>
                </a:cubicBezTo>
                <a:cubicBezTo>
                  <a:pt x="4679259" y="4085353"/>
                  <a:pt x="4653308" y="4100126"/>
                  <a:pt x="4655161" y="4083959"/>
                </a:cubicBezTo>
                <a:cubicBezTo>
                  <a:pt x="4669528" y="4062498"/>
                  <a:pt x="4714477" y="4097060"/>
                  <a:pt x="4715867" y="4056784"/>
                </a:cubicBezTo>
                <a:cubicBezTo>
                  <a:pt x="4687136" y="4060825"/>
                  <a:pt x="4653772" y="4066540"/>
                  <a:pt x="4652383" y="4051767"/>
                </a:cubicBezTo>
                <a:cubicBezTo>
                  <a:pt x="4642650" y="4063752"/>
                  <a:pt x="4618554" y="4063752"/>
                  <a:pt x="4610676" y="4051767"/>
                </a:cubicBezTo>
                <a:cubicBezTo>
                  <a:pt x="4613920" y="4036994"/>
                  <a:pt x="4604653" y="4038527"/>
                  <a:pt x="4606042" y="4025010"/>
                </a:cubicBezTo>
                <a:cubicBezTo>
                  <a:pt x="4619017" y="4020968"/>
                  <a:pt x="4617164" y="4032814"/>
                  <a:pt x="4628284" y="4030166"/>
                </a:cubicBezTo>
                <a:cubicBezTo>
                  <a:pt x="4627358" y="4018041"/>
                  <a:pt x="4614847" y="4001596"/>
                  <a:pt x="4605116" y="3997973"/>
                </a:cubicBezTo>
                <a:cubicBezTo>
                  <a:pt x="4603262" y="3997416"/>
                  <a:pt x="4601872" y="3997137"/>
                  <a:pt x="4600018" y="3997277"/>
                </a:cubicBezTo>
                <a:close/>
                <a:moveTo>
                  <a:pt x="4664893" y="3994211"/>
                </a:moveTo>
                <a:cubicBezTo>
                  <a:pt x="4653772" y="3998253"/>
                  <a:pt x="4639406" y="3999367"/>
                  <a:pt x="4632918" y="4010237"/>
                </a:cubicBezTo>
                <a:cubicBezTo>
                  <a:pt x="4645895" y="4024870"/>
                  <a:pt x="4652383" y="4004662"/>
                  <a:pt x="4660260" y="3999227"/>
                </a:cubicBezTo>
                <a:cubicBezTo>
                  <a:pt x="4662113" y="4004662"/>
                  <a:pt x="4666283" y="4003548"/>
                  <a:pt x="4664893" y="3994211"/>
                </a:cubicBezTo>
                <a:close/>
                <a:moveTo>
                  <a:pt x="4454048" y="3994211"/>
                </a:moveTo>
                <a:cubicBezTo>
                  <a:pt x="4446635" y="3994629"/>
                  <a:pt x="4438756" y="3995187"/>
                  <a:pt x="4431343" y="3995604"/>
                </a:cubicBezTo>
                <a:cubicBezTo>
                  <a:pt x="4432733" y="3996719"/>
                  <a:pt x="4435049" y="3996859"/>
                  <a:pt x="4435049" y="3999227"/>
                </a:cubicBezTo>
                <a:cubicBezTo>
                  <a:pt x="4427172" y="4003269"/>
                  <a:pt x="4423929" y="4012746"/>
                  <a:pt x="4408172" y="4008704"/>
                </a:cubicBezTo>
                <a:cubicBezTo>
                  <a:pt x="4431343" y="4027378"/>
                  <a:pt x="4441538" y="4010794"/>
                  <a:pt x="4454048" y="3994211"/>
                </a:cubicBezTo>
                <a:close/>
                <a:moveTo>
                  <a:pt x="4574068" y="3986824"/>
                </a:moveTo>
                <a:cubicBezTo>
                  <a:pt x="4565264" y="3987521"/>
                  <a:pt x="4556459" y="3987940"/>
                  <a:pt x="4547656" y="3988636"/>
                </a:cubicBezTo>
                <a:cubicBezTo>
                  <a:pt x="4555068" y="3986267"/>
                  <a:pt x="4558313" y="3990169"/>
                  <a:pt x="4562947" y="3992817"/>
                </a:cubicBezTo>
                <a:cubicBezTo>
                  <a:pt x="4567580" y="3992817"/>
                  <a:pt x="4574068" y="3992538"/>
                  <a:pt x="4578702" y="3988636"/>
                </a:cubicBezTo>
                <a:cubicBezTo>
                  <a:pt x="4577312" y="3988079"/>
                  <a:pt x="4575922" y="3987243"/>
                  <a:pt x="4574068" y="3986824"/>
                </a:cubicBezTo>
                <a:close/>
                <a:moveTo>
                  <a:pt x="4935979" y="3984456"/>
                </a:moveTo>
                <a:cubicBezTo>
                  <a:pt x="4930419" y="3993235"/>
                  <a:pt x="4926248" y="4001178"/>
                  <a:pt x="4921613" y="4009680"/>
                </a:cubicBezTo>
                <a:cubicBezTo>
                  <a:pt x="4931808" y="4009680"/>
                  <a:pt x="4938295" y="4009540"/>
                  <a:pt x="4947563" y="4009123"/>
                </a:cubicBezTo>
                <a:cubicBezTo>
                  <a:pt x="4943393" y="4002293"/>
                  <a:pt x="4948490" y="3983480"/>
                  <a:pt x="4935979" y="3984456"/>
                </a:cubicBezTo>
                <a:close/>
                <a:moveTo>
                  <a:pt x="4853031" y="3979161"/>
                </a:moveTo>
                <a:cubicBezTo>
                  <a:pt x="4840984" y="3993653"/>
                  <a:pt x="4813179" y="4006474"/>
                  <a:pt x="4824764" y="4021804"/>
                </a:cubicBezTo>
                <a:cubicBezTo>
                  <a:pt x="4830324" y="4020968"/>
                  <a:pt x="4835885" y="4020411"/>
                  <a:pt x="4840984" y="4019435"/>
                </a:cubicBezTo>
                <a:cubicBezTo>
                  <a:pt x="4844691" y="4017484"/>
                  <a:pt x="4848860" y="4016648"/>
                  <a:pt x="4853031" y="4015255"/>
                </a:cubicBezTo>
                <a:cubicBezTo>
                  <a:pt x="4860908" y="4013024"/>
                  <a:pt x="4868787" y="4011213"/>
                  <a:pt x="4875738" y="4007311"/>
                </a:cubicBezTo>
                <a:cubicBezTo>
                  <a:pt x="4885006" y="4008983"/>
                  <a:pt x="4899370" y="4008704"/>
                  <a:pt x="4912809" y="4009123"/>
                </a:cubicBezTo>
                <a:cubicBezTo>
                  <a:pt x="4914199" y="4005638"/>
                  <a:pt x="4914663" y="4001596"/>
                  <a:pt x="4913736" y="3994211"/>
                </a:cubicBezTo>
                <a:cubicBezTo>
                  <a:pt x="4885006" y="3999506"/>
                  <a:pt x="4877128" y="3980414"/>
                  <a:pt x="4853031" y="3979161"/>
                </a:cubicBezTo>
                <a:close/>
                <a:moveTo>
                  <a:pt x="3183885" y="3977905"/>
                </a:moveTo>
                <a:cubicBezTo>
                  <a:pt x="3195471" y="3984037"/>
                  <a:pt x="3204276" y="3995046"/>
                  <a:pt x="3208908" y="4011074"/>
                </a:cubicBezTo>
                <a:cubicBezTo>
                  <a:pt x="3191299" y="4009819"/>
                  <a:pt x="3191299" y="3990169"/>
                  <a:pt x="3183885" y="3977905"/>
                </a:cubicBezTo>
                <a:close/>
                <a:moveTo>
                  <a:pt x="4457755" y="3976930"/>
                </a:moveTo>
                <a:cubicBezTo>
                  <a:pt x="4450341" y="3977766"/>
                  <a:pt x="4452195" y="3983062"/>
                  <a:pt x="4450341" y="3987103"/>
                </a:cubicBezTo>
                <a:cubicBezTo>
                  <a:pt x="4454048" y="3986546"/>
                  <a:pt x="4457755" y="3986267"/>
                  <a:pt x="4461927" y="3985709"/>
                </a:cubicBezTo>
                <a:cubicBezTo>
                  <a:pt x="4464244" y="3983062"/>
                  <a:pt x="4465633" y="3979996"/>
                  <a:pt x="4468877" y="3977905"/>
                </a:cubicBezTo>
                <a:cubicBezTo>
                  <a:pt x="4463779" y="3976930"/>
                  <a:pt x="4460074" y="3976651"/>
                  <a:pt x="4457755" y="3976930"/>
                </a:cubicBezTo>
                <a:close/>
                <a:moveTo>
                  <a:pt x="5371106" y="3976791"/>
                </a:moveTo>
                <a:cubicBezTo>
                  <a:pt x="5370180" y="3977627"/>
                  <a:pt x="5369715" y="3978463"/>
                  <a:pt x="5369715" y="3979717"/>
                </a:cubicBezTo>
                <a:cubicBezTo>
                  <a:pt x="5373886" y="3979439"/>
                  <a:pt x="5378519" y="3979857"/>
                  <a:pt x="5383154" y="3979717"/>
                </a:cubicBezTo>
                <a:cubicBezTo>
                  <a:pt x="5381300" y="3979161"/>
                  <a:pt x="5380837" y="3977488"/>
                  <a:pt x="5378983" y="3976791"/>
                </a:cubicBezTo>
                <a:cubicBezTo>
                  <a:pt x="5374813" y="3977348"/>
                  <a:pt x="5373886" y="3976651"/>
                  <a:pt x="5371106" y="3976791"/>
                </a:cubicBezTo>
                <a:close/>
                <a:moveTo>
                  <a:pt x="5012901" y="3974561"/>
                </a:moveTo>
                <a:cubicBezTo>
                  <a:pt x="5006877" y="3975119"/>
                  <a:pt x="4999928" y="3979717"/>
                  <a:pt x="4996682" y="3984456"/>
                </a:cubicBezTo>
                <a:cubicBezTo>
                  <a:pt x="5009659" y="3980414"/>
                  <a:pt x="5009194" y="3994071"/>
                  <a:pt x="5023561" y="3990030"/>
                </a:cubicBezTo>
                <a:cubicBezTo>
                  <a:pt x="5024486" y="3977905"/>
                  <a:pt x="5019391" y="3974143"/>
                  <a:pt x="5012901" y="3974561"/>
                </a:cubicBezTo>
                <a:close/>
                <a:moveTo>
                  <a:pt x="5407713" y="3973446"/>
                </a:moveTo>
                <a:cubicBezTo>
                  <a:pt x="5406787" y="3975537"/>
                  <a:pt x="5405398" y="3976233"/>
                  <a:pt x="5404470" y="3978742"/>
                </a:cubicBezTo>
                <a:cubicBezTo>
                  <a:pt x="5405398" y="3978881"/>
                  <a:pt x="5405398" y="3978603"/>
                  <a:pt x="5406324" y="3978742"/>
                </a:cubicBezTo>
                <a:cubicBezTo>
                  <a:pt x="5410030" y="3978463"/>
                  <a:pt x="5415592" y="3977766"/>
                  <a:pt x="5420226" y="3977348"/>
                </a:cubicBezTo>
                <a:cubicBezTo>
                  <a:pt x="5416518" y="3975815"/>
                  <a:pt x="5411884" y="3973725"/>
                  <a:pt x="5407713" y="3973446"/>
                </a:cubicBezTo>
                <a:close/>
                <a:moveTo>
                  <a:pt x="3445703" y="3973167"/>
                </a:moveTo>
                <a:cubicBezTo>
                  <a:pt x="3453580" y="3974004"/>
                  <a:pt x="3461922" y="3978323"/>
                  <a:pt x="3470263" y="3983480"/>
                </a:cubicBezTo>
                <a:cubicBezTo>
                  <a:pt x="3454972" y="3993792"/>
                  <a:pt x="3444313" y="3983480"/>
                  <a:pt x="3421143" y="3983480"/>
                </a:cubicBezTo>
                <a:cubicBezTo>
                  <a:pt x="3429947" y="3974980"/>
                  <a:pt x="3437363" y="3972331"/>
                  <a:pt x="3445703" y="3973167"/>
                </a:cubicBezTo>
                <a:close/>
                <a:moveTo>
                  <a:pt x="4701501" y="3972610"/>
                </a:moveTo>
                <a:cubicBezTo>
                  <a:pt x="4698258" y="3983340"/>
                  <a:pt x="4682039" y="3987243"/>
                  <a:pt x="4674161" y="3977905"/>
                </a:cubicBezTo>
                <a:cubicBezTo>
                  <a:pt x="4670917" y="4002015"/>
                  <a:pt x="4720501" y="3983340"/>
                  <a:pt x="4701501" y="3972610"/>
                </a:cubicBezTo>
                <a:close/>
                <a:moveTo>
                  <a:pt x="3728837" y="3966060"/>
                </a:moveTo>
                <a:cubicBezTo>
                  <a:pt x="3735788" y="3964806"/>
                  <a:pt x="3742739" y="3965921"/>
                  <a:pt x="3746910" y="3970798"/>
                </a:cubicBezTo>
                <a:cubicBezTo>
                  <a:pt x="3743203" y="3980553"/>
                  <a:pt x="3738568" y="3972191"/>
                  <a:pt x="3733471" y="3970798"/>
                </a:cubicBezTo>
                <a:cubicBezTo>
                  <a:pt x="3728374" y="3970798"/>
                  <a:pt x="3729763" y="3977905"/>
                  <a:pt x="3728374" y="3982086"/>
                </a:cubicBezTo>
                <a:cubicBezTo>
                  <a:pt x="3724666" y="3979299"/>
                  <a:pt x="3719570" y="3976373"/>
                  <a:pt x="3712618" y="3976373"/>
                </a:cubicBezTo>
                <a:cubicBezTo>
                  <a:pt x="3715398" y="3970938"/>
                  <a:pt x="3721886" y="3967314"/>
                  <a:pt x="3728837" y="3966060"/>
                </a:cubicBezTo>
                <a:close/>
                <a:moveTo>
                  <a:pt x="5068046" y="3964248"/>
                </a:moveTo>
                <a:cubicBezTo>
                  <a:pt x="5069899" y="3969683"/>
                  <a:pt x="5068510" y="3975119"/>
                  <a:pt x="5065729" y="3979161"/>
                </a:cubicBezTo>
                <a:cubicBezTo>
                  <a:pt x="5074532" y="3973864"/>
                  <a:pt x="5081020" y="3977209"/>
                  <a:pt x="5088436" y="3982365"/>
                </a:cubicBezTo>
                <a:cubicBezTo>
                  <a:pt x="5090752" y="3981808"/>
                  <a:pt x="5093070" y="3980553"/>
                  <a:pt x="5095386" y="3979717"/>
                </a:cubicBezTo>
                <a:cubicBezTo>
                  <a:pt x="5091680" y="3975537"/>
                  <a:pt x="5086582" y="3972749"/>
                  <a:pt x="5078240" y="3974004"/>
                </a:cubicBezTo>
                <a:cubicBezTo>
                  <a:pt x="5078240" y="3971356"/>
                  <a:pt x="5078240" y="3966896"/>
                  <a:pt x="5078240" y="3964248"/>
                </a:cubicBezTo>
                <a:cubicBezTo>
                  <a:pt x="5074997" y="3965642"/>
                  <a:pt x="5073143" y="3965642"/>
                  <a:pt x="5068046" y="3964248"/>
                </a:cubicBezTo>
                <a:close/>
                <a:moveTo>
                  <a:pt x="4941539" y="3963691"/>
                </a:moveTo>
                <a:cubicBezTo>
                  <a:pt x="4936442" y="3964248"/>
                  <a:pt x="4931808" y="3967314"/>
                  <a:pt x="4931345" y="3974004"/>
                </a:cubicBezTo>
                <a:cubicBezTo>
                  <a:pt x="4943857" y="3970101"/>
                  <a:pt x="4940612" y="3984456"/>
                  <a:pt x="4950345" y="3984456"/>
                </a:cubicBezTo>
                <a:cubicBezTo>
                  <a:pt x="4950345" y="3976373"/>
                  <a:pt x="4951734" y="3972470"/>
                  <a:pt x="4954977" y="3968429"/>
                </a:cubicBezTo>
                <a:cubicBezTo>
                  <a:pt x="4951734" y="3965084"/>
                  <a:pt x="4946174" y="3963273"/>
                  <a:pt x="4941539" y="3963691"/>
                </a:cubicBezTo>
                <a:close/>
                <a:moveTo>
                  <a:pt x="3555991" y="3962854"/>
                </a:moveTo>
                <a:cubicBezTo>
                  <a:pt x="3562015" y="3963273"/>
                  <a:pt x="3569430" y="3965084"/>
                  <a:pt x="3573600" y="3963691"/>
                </a:cubicBezTo>
                <a:cubicBezTo>
                  <a:pt x="3573600" y="3970380"/>
                  <a:pt x="3575454" y="3973307"/>
                  <a:pt x="3579161" y="3974561"/>
                </a:cubicBezTo>
                <a:cubicBezTo>
                  <a:pt x="3567113" y="4002851"/>
                  <a:pt x="3563869" y="3963970"/>
                  <a:pt x="3544869" y="3969404"/>
                </a:cubicBezTo>
                <a:cubicBezTo>
                  <a:pt x="3544869" y="3963273"/>
                  <a:pt x="3549503" y="3962297"/>
                  <a:pt x="3555991" y="3962854"/>
                </a:cubicBezTo>
                <a:close/>
                <a:moveTo>
                  <a:pt x="4408172" y="3961879"/>
                </a:moveTo>
                <a:cubicBezTo>
                  <a:pt x="4393807" y="3964526"/>
                  <a:pt x="4381297" y="3968707"/>
                  <a:pt x="4376198" y="3983480"/>
                </a:cubicBezTo>
                <a:cubicBezTo>
                  <a:pt x="4390564" y="3980832"/>
                  <a:pt x="4406319" y="3978045"/>
                  <a:pt x="4408172" y="3961879"/>
                </a:cubicBezTo>
                <a:close/>
                <a:moveTo>
                  <a:pt x="5634777" y="3961321"/>
                </a:moveTo>
                <a:cubicBezTo>
                  <a:pt x="5632924" y="3962716"/>
                  <a:pt x="5631070" y="3963830"/>
                  <a:pt x="5627362" y="3965782"/>
                </a:cubicBezTo>
                <a:cubicBezTo>
                  <a:pt x="5629216" y="3965224"/>
                  <a:pt x="5631533" y="3964806"/>
                  <a:pt x="5633386" y="3963691"/>
                </a:cubicBezTo>
                <a:cubicBezTo>
                  <a:pt x="5633850" y="3962854"/>
                  <a:pt x="5634777" y="3962158"/>
                  <a:pt x="5634777" y="3961321"/>
                </a:cubicBezTo>
                <a:close/>
                <a:moveTo>
                  <a:pt x="5483248" y="3961043"/>
                </a:moveTo>
                <a:cubicBezTo>
                  <a:pt x="5480467" y="3962018"/>
                  <a:pt x="5480467" y="3966199"/>
                  <a:pt x="5480003" y="3969823"/>
                </a:cubicBezTo>
                <a:cubicBezTo>
                  <a:pt x="5484173" y="3969265"/>
                  <a:pt x="5488344" y="3968429"/>
                  <a:pt x="5492516" y="3967872"/>
                </a:cubicBezTo>
                <a:cubicBezTo>
                  <a:pt x="5489271" y="3965782"/>
                  <a:pt x="5486026" y="3964945"/>
                  <a:pt x="5483248" y="3961043"/>
                </a:cubicBezTo>
                <a:close/>
                <a:moveTo>
                  <a:pt x="4924858" y="3958117"/>
                </a:moveTo>
                <a:cubicBezTo>
                  <a:pt x="4884079" y="3957698"/>
                  <a:pt x="4842837" y="3957977"/>
                  <a:pt x="4808544" y="3969404"/>
                </a:cubicBezTo>
                <a:cubicBezTo>
                  <a:pt x="4811789" y="3957141"/>
                  <a:pt x="4804374" y="3959093"/>
                  <a:pt x="4797888" y="3960486"/>
                </a:cubicBezTo>
                <a:cubicBezTo>
                  <a:pt x="4796961" y="3966617"/>
                  <a:pt x="4791400" y="3967314"/>
                  <a:pt x="4784913" y="3968429"/>
                </a:cubicBezTo>
                <a:cubicBezTo>
                  <a:pt x="4819666" y="3997973"/>
                  <a:pt x="4860908" y="3948639"/>
                  <a:pt x="4926712" y="3963412"/>
                </a:cubicBezTo>
                <a:cubicBezTo>
                  <a:pt x="4926712" y="3961043"/>
                  <a:pt x="4925320" y="3959928"/>
                  <a:pt x="4924858" y="3958117"/>
                </a:cubicBezTo>
                <a:close/>
                <a:moveTo>
                  <a:pt x="4780278" y="3957141"/>
                </a:moveTo>
                <a:cubicBezTo>
                  <a:pt x="4774254" y="3958396"/>
                  <a:pt x="4768694" y="3959370"/>
                  <a:pt x="4763133" y="3960486"/>
                </a:cubicBezTo>
                <a:cubicBezTo>
                  <a:pt x="4760353" y="3962018"/>
                  <a:pt x="4757571" y="3963273"/>
                  <a:pt x="4757571" y="3968429"/>
                </a:cubicBezTo>
                <a:cubicBezTo>
                  <a:pt x="4763133" y="3980553"/>
                  <a:pt x="4782132" y="3972610"/>
                  <a:pt x="4780278" y="3957141"/>
                </a:cubicBezTo>
                <a:close/>
                <a:moveTo>
                  <a:pt x="4683892" y="3956862"/>
                </a:moveTo>
                <a:cubicBezTo>
                  <a:pt x="4683892" y="3956862"/>
                  <a:pt x="4683429" y="3957141"/>
                  <a:pt x="4682966" y="3957141"/>
                </a:cubicBezTo>
                <a:cubicBezTo>
                  <a:pt x="4683892" y="3957141"/>
                  <a:pt x="4684819" y="3957280"/>
                  <a:pt x="4685746" y="3957141"/>
                </a:cubicBezTo>
                <a:cubicBezTo>
                  <a:pt x="4685283" y="3957141"/>
                  <a:pt x="4684819" y="3956862"/>
                  <a:pt x="4683892" y="3956862"/>
                </a:cubicBezTo>
                <a:close/>
                <a:moveTo>
                  <a:pt x="4508730" y="3952403"/>
                </a:moveTo>
                <a:cubicBezTo>
                  <a:pt x="4508730" y="3963273"/>
                  <a:pt x="4492511" y="3956304"/>
                  <a:pt x="4490657" y="3967036"/>
                </a:cubicBezTo>
                <a:cubicBezTo>
                  <a:pt x="4506876" y="3967036"/>
                  <a:pt x="4515217" y="3956444"/>
                  <a:pt x="4523095" y="3972610"/>
                </a:cubicBezTo>
                <a:cubicBezTo>
                  <a:pt x="4523095" y="3975537"/>
                  <a:pt x="4520778" y="3976233"/>
                  <a:pt x="4518925" y="3977348"/>
                </a:cubicBezTo>
                <a:cubicBezTo>
                  <a:pt x="4525876" y="3976373"/>
                  <a:pt x="4532826" y="3975537"/>
                  <a:pt x="4539778" y="3974561"/>
                </a:cubicBezTo>
                <a:cubicBezTo>
                  <a:pt x="4528193" y="3968848"/>
                  <a:pt x="4517535" y="3961879"/>
                  <a:pt x="4508730" y="3952403"/>
                </a:cubicBezTo>
                <a:close/>
                <a:moveTo>
                  <a:pt x="4225132" y="3950173"/>
                </a:moveTo>
                <a:cubicBezTo>
                  <a:pt x="4223742" y="3949754"/>
                  <a:pt x="4221888" y="3951566"/>
                  <a:pt x="4220035" y="3956304"/>
                </a:cubicBezTo>
                <a:cubicBezTo>
                  <a:pt x="4231156" y="3968290"/>
                  <a:pt x="4181572" y="3955189"/>
                  <a:pt x="4182964" y="3972610"/>
                </a:cubicBezTo>
                <a:cubicBezTo>
                  <a:pt x="4194085" y="3979299"/>
                  <a:pt x="4203816" y="3960486"/>
                  <a:pt x="4224669" y="3972610"/>
                </a:cubicBezTo>
                <a:cubicBezTo>
                  <a:pt x="4231620" y="3969544"/>
                  <a:pt x="4229765" y="3951009"/>
                  <a:pt x="4225132" y="3950173"/>
                </a:cubicBezTo>
                <a:close/>
                <a:moveTo>
                  <a:pt x="5399835" y="3948361"/>
                </a:moveTo>
                <a:cubicBezTo>
                  <a:pt x="5392886" y="3952263"/>
                  <a:pt x="5388715" y="3959231"/>
                  <a:pt x="5385007" y="3967036"/>
                </a:cubicBezTo>
                <a:cubicBezTo>
                  <a:pt x="5389642" y="3967314"/>
                  <a:pt x="5394739" y="3967872"/>
                  <a:pt x="5399373" y="3967036"/>
                </a:cubicBezTo>
                <a:cubicBezTo>
                  <a:pt x="5399835" y="3960764"/>
                  <a:pt x="5399373" y="3955608"/>
                  <a:pt x="5399835" y="3948361"/>
                </a:cubicBezTo>
                <a:close/>
                <a:moveTo>
                  <a:pt x="5454053" y="3945573"/>
                </a:moveTo>
                <a:cubicBezTo>
                  <a:pt x="5442932" y="3956723"/>
                  <a:pt x="5425323" y="3952123"/>
                  <a:pt x="5413738" y="3963691"/>
                </a:cubicBezTo>
                <a:cubicBezTo>
                  <a:pt x="5416518" y="3962854"/>
                  <a:pt x="5419298" y="3962854"/>
                  <a:pt x="5422542" y="3961879"/>
                </a:cubicBezTo>
                <a:cubicBezTo>
                  <a:pt x="5422542" y="3968568"/>
                  <a:pt x="5424396" y="3971217"/>
                  <a:pt x="5427639" y="3972610"/>
                </a:cubicBezTo>
                <a:cubicBezTo>
                  <a:pt x="5427177" y="3974980"/>
                  <a:pt x="5426250" y="3975537"/>
                  <a:pt x="5425323" y="3976373"/>
                </a:cubicBezTo>
                <a:cubicBezTo>
                  <a:pt x="5431347" y="3975815"/>
                  <a:pt x="5438297" y="3974839"/>
                  <a:pt x="5444322" y="3974004"/>
                </a:cubicBezTo>
                <a:cubicBezTo>
                  <a:pt x="5448956" y="3968151"/>
                  <a:pt x="5452200" y="3959789"/>
                  <a:pt x="5454053" y="3945573"/>
                </a:cubicBezTo>
                <a:close/>
                <a:moveTo>
                  <a:pt x="5383618" y="3945017"/>
                </a:moveTo>
                <a:cubicBezTo>
                  <a:pt x="5377594" y="3951288"/>
                  <a:pt x="5341450" y="3935679"/>
                  <a:pt x="5341450" y="3972191"/>
                </a:cubicBezTo>
                <a:cubicBezTo>
                  <a:pt x="5329401" y="3969404"/>
                  <a:pt x="5329401" y="3972331"/>
                  <a:pt x="5321523" y="3974561"/>
                </a:cubicBezTo>
                <a:cubicBezTo>
                  <a:pt x="5323375" y="3975815"/>
                  <a:pt x="5325693" y="3975954"/>
                  <a:pt x="5327084" y="3977905"/>
                </a:cubicBezTo>
                <a:cubicBezTo>
                  <a:pt x="5327084" y="3979020"/>
                  <a:pt x="5327084" y="3979578"/>
                  <a:pt x="5327084" y="3980553"/>
                </a:cubicBezTo>
                <a:cubicBezTo>
                  <a:pt x="5334960" y="3980414"/>
                  <a:pt x="5343765" y="3980553"/>
                  <a:pt x="5351643" y="3980275"/>
                </a:cubicBezTo>
                <a:cubicBezTo>
                  <a:pt x="5353497" y="3979439"/>
                  <a:pt x="5353960" y="3977488"/>
                  <a:pt x="5354887" y="3976373"/>
                </a:cubicBezTo>
                <a:cubicBezTo>
                  <a:pt x="5353497" y="3976095"/>
                  <a:pt x="5350717" y="3976930"/>
                  <a:pt x="5348863" y="3976373"/>
                </a:cubicBezTo>
                <a:cubicBezTo>
                  <a:pt x="5351643" y="3970101"/>
                  <a:pt x="5355350" y="3969823"/>
                  <a:pt x="5358595" y="3970241"/>
                </a:cubicBezTo>
                <a:cubicBezTo>
                  <a:pt x="5360448" y="3967454"/>
                  <a:pt x="5363691" y="3966478"/>
                  <a:pt x="5363691" y="3961879"/>
                </a:cubicBezTo>
                <a:cubicBezTo>
                  <a:pt x="5367399" y="3964526"/>
                  <a:pt x="5371569" y="3963412"/>
                  <a:pt x="5375739" y="3964667"/>
                </a:cubicBezTo>
                <a:cubicBezTo>
                  <a:pt x="5378519" y="3958952"/>
                  <a:pt x="5378056" y="3948361"/>
                  <a:pt x="5383618" y="3945017"/>
                </a:cubicBezTo>
                <a:close/>
                <a:moveTo>
                  <a:pt x="5068973" y="3942646"/>
                </a:moveTo>
                <a:cubicBezTo>
                  <a:pt x="5065729" y="3944180"/>
                  <a:pt x="5061094" y="3944320"/>
                  <a:pt x="5057388" y="3945573"/>
                </a:cubicBezTo>
                <a:cubicBezTo>
                  <a:pt x="5060631" y="3947525"/>
                  <a:pt x="5064339" y="3949615"/>
                  <a:pt x="5065729" y="3953936"/>
                </a:cubicBezTo>
                <a:cubicBezTo>
                  <a:pt x="5067120" y="3953099"/>
                  <a:pt x="5068973" y="3953936"/>
                  <a:pt x="5070364" y="3953517"/>
                </a:cubicBezTo>
                <a:cubicBezTo>
                  <a:pt x="5069899" y="3950451"/>
                  <a:pt x="5069437" y="3946270"/>
                  <a:pt x="5068973" y="3942646"/>
                </a:cubicBezTo>
                <a:close/>
                <a:moveTo>
                  <a:pt x="4566191" y="3941811"/>
                </a:moveTo>
                <a:cubicBezTo>
                  <a:pt x="4559241" y="3945156"/>
                  <a:pt x="4566654" y="3956862"/>
                  <a:pt x="4559703" y="3961879"/>
                </a:cubicBezTo>
                <a:cubicBezTo>
                  <a:pt x="4559703" y="3953796"/>
                  <a:pt x="4555995" y="3948222"/>
                  <a:pt x="4549971" y="3946828"/>
                </a:cubicBezTo>
                <a:cubicBezTo>
                  <a:pt x="4549971" y="3956304"/>
                  <a:pt x="4556459" y="3957559"/>
                  <a:pt x="4555068" y="3967036"/>
                </a:cubicBezTo>
                <a:cubicBezTo>
                  <a:pt x="4562020" y="3962994"/>
                  <a:pt x="4568044" y="3967733"/>
                  <a:pt x="4572679" y="3969823"/>
                </a:cubicBezTo>
                <a:cubicBezTo>
                  <a:pt x="4574068" y="3969683"/>
                  <a:pt x="4575922" y="3969544"/>
                  <a:pt x="4577312" y="3969404"/>
                </a:cubicBezTo>
                <a:cubicBezTo>
                  <a:pt x="4577776" y="3968707"/>
                  <a:pt x="4578702" y="3968568"/>
                  <a:pt x="4578702" y="3967036"/>
                </a:cubicBezTo>
                <a:cubicBezTo>
                  <a:pt x="4575459" y="3967036"/>
                  <a:pt x="4572679" y="3967314"/>
                  <a:pt x="4574068" y="3961879"/>
                </a:cubicBezTo>
                <a:cubicBezTo>
                  <a:pt x="4581947" y="3951149"/>
                  <a:pt x="4570824" y="3952542"/>
                  <a:pt x="4578702" y="3941811"/>
                </a:cubicBezTo>
                <a:cubicBezTo>
                  <a:pt x="4572679" y="3940417"/>
                  <a:pt x="4568507" y="3940696"/>
                  <a:pt x="4566191" y="3941811"/>
                </a:cubicBezTo>
                <a:close/>
                <a:moveTo>
                  <a:pt x="5308085" y="3940278"/>
                </a:moveTo>
                <a:cubicBezTo>
                  <a:pt x="5298352" y="3944599"/>
                  <a:pt x="5314110" y="3950730"/>
                  <a:pt x="5311792" y="3961879"/>
                </a:cubicBezTo>
                <a:cubicBezTo>
                  <a:pt x="5303914" y="3964388"/>
                  <a:pt x="5296962" y="3962436"/>
                  <a:pt x="5292329" y="3958952"/>
                </a:cubicBezTo>
                <a:cubicBezTo>
                  <a:pt x="5293255" y="3964248"/>
                  <a:pt x="5295109" y="3968290"/>
                  <a:pt x="5297425" y="3967872"/>
                </a:cubicBezTo>
                <a:cubicBezTo>
                  <a:pt x="5297425" y="3968707"/>
                  <a:pt x="5296962" y="3968429"/>
                  <a:pt x="5296499" y="3968987"/>
                </a:cubicBezTo>
                <a:cubicBezTo>
                  <a:pt x="5303914" y="3968987"/>
                  <a:pt x="5311329" y="3969823"/>
                  <a:pt x="5317351" y="3972191"/>
                </a:cubicBezTo>
                <a:cubicBezTo>
                  <a:pt x="5315034" y="3955608"/>
                  <a:pt x="5320596" y="3947246"/>
                  <a:pt x="5308085" y="3940278"/>
                </a:cubicBezTo>
                <a:close/>
                <a:moveTo>
                  <a:pt x="4448487" y="3940278"/>
                </a:moveTo>
                <a:cubicBezTo>
                  <a:pt x="4435513" y="3938326"/>
                  <a:pt x="4417441" y="3958952"/>
                  <a:pt x="4412807" y="3967036"/>
                </a:cubicBezTo>
                <a:cubicBezTo>
                  <a:pt x="4420685" y="3969683"/>
                  <a:pt x="4423929" y="3958952"/>
                  <a:pt x="4427172" y="3967036"/>
                </a:cubicBezTo>
                <a:cubicBezTo>
                  <a:pt x="4422537" y="3983062"/>
                  <a:pt x="4412807" y="3990169"/>
                  <a:pt x="4398441" y="3983480"/>
                </a:cubicBezTo>
                <a:cubicBezTo>
                  <a:pt x="4397053" y="3990866"/>
                  <a:pt x="4400295" y="3992956"/>
                  <a:pt x="4404929" y="3993653"/>
                </a:cubicBezTo>
                <a:cubicBezTo>
                  <a:pt x="4419294" y="3991283"/>
                  <a:pt x="4434587" y="3989890"/>
                  <a:pt x="4449415" y="3987660"/>
                </a:cubicBezTo>
                <a:cubicBezTo>
                  <a:pt x="4440611" y="3981669"/>
                  <a:pt x="4442927" y="3964109"/>
                  <a:pt x="4435049" y="3956304"/>
                </a:cubicBezTo>
                <a:cubicBezTo>
                  <a:pt x="4435049" y="3958952"/>
                  <a:pt x="4431806" y="3962994"/>
                  <a:pt x="4431806" y="3956304"/>
                </a:cubicBezTo>
                <a:cubicBezTo>
                  <a:pt x="4442927" y="3949615"/>
                  <a:pt x="4444782" y="3945853"/>
                  <a:pt x="4459147" y="3951149"/>
                </a:cubicBezTo>
                <a:cubicBezTo>
                  <a:pt x="4456365" y="3944180"/>
                  <a:pt x="4452658" y="3940975"/>
                  <a:pt x="4448487" y="3940278"/>
                </a:cubicBezTo>
                <a:close/>
                <a:moveTo>
                  <a:pt x="3663963" y="3940278"/>
                </a:moveTo>
                <a:cubicBezTo>
                  <a:pt x="3664889" y="3939720"/>
                  <a:pt x="3665816" y="3939859"/>
                  <a:pt x="3666742" y="3940278"/>
                </a:cubicBezTo>
                <a:cubicBezTo>
                  <a:pt x="3672767" y="3943204"/>
                  <a:pt x="3678327" y="3962018"/>
                  <a:pt x="3688059" y="3960067"/>
                </a:cubicBezTo>
                <a:cubicBezTo>
                  <a:pt x="3684815" y="3964109"/>
                  <a:pt x="3682961" y="3969265"/>
                  <a:pt x="3682961" y="3975815"/>
                </a:cubicBezTo>
                <a:cubicBezTo>
                  <a:pt x="3660254" y="3951846"/>
                  <a:pt x="3647743" y="3998670"/>
                  <a:pt x="3623647" y="3960067"/>
                </a:cubicBezTo>
                <a:cubicBezTo>
                  <a:pt x="3638475" y="3960067"/>
                  <a:pt x="3647743" y="3949197"/>
                  <a:pt x="3655621" y="3965224"/>
                </a:cubicBezTo>
                <a:cubicBezTo>
                  <a:pt x="3667206" y="3961183"/>
                  <a:pt x="3663499" y="3948083"/>
                  <a:pt x="3660254" y="3944180"/>
                </a:cubicBezTo>
                <a:cubicBezTo>
                  <a:pt x="3661645" y="3942090"/>
                  <a:pt x="3662571" y="3940835"/>
                  <a:pt x="3663963" y="3940278"/>
                </a:cubicBezTo>
                <a:close/>
                <a:moveTo>
                  <a:pt x="5508734" y="3937909"/>
                </a:moveTo>
                <a:cubicBezTo>
                  <a:pt x="5502246" y="3940417"/>
                  <a:pt x="5496686" y="3957141"/>
                  <a:pt x="5491126" y="3960067"/>
                </a:cubicBezTo>
                <a:cubicBezTo>
                  <a:pt x="5492979" y="3972053"/>
                  <a:pt x="5507808" y="3960207"/>
                  <a:pt x="5514757" y="3961879"/>
                </a:cubicBezTo>
                <a:cubicBezTo>
                  <a:pt x="5512904" y="3965084"/>
                  <a:pt x="5511050" y="3964248"/>
                  <a:pt x="5509197" y="3966060"/>
                </a:cubicBezTo>
                <a:cubicBezTo>
                  <a:pt x="5512440" y="3965642"/>
                  <a:pt x="5515221" y="3964945"/>
                  <a:pt x="5518466" y="3964667"/>
                </a:cubicBezTo>
                <a:cubicBezTo>
                  <a:pt x="5525417" y="3957001"/>
                  <a:pt x="5530977" y="3946549"/>
                  <a:pt x="5515221" y="3945573"/>
                </a:cubicBezTo>
                <a:cubicBezTo>
                  <a:pt x="5516149" y="3945295"/>
                  <a:pt x="5517538" y="3945295"/>
                  <a:pt x="5518928" y="3945017"/>
                </a:cubicBezTo>
                <a:cubicBezTo>
                  <a:pt x="5517538" y="3944180"/>
                  <a:pt x="5515221" y="3945156"/>
                  <a:pt x="5515684" y="3941393"/>
                </a:cubicBezTo>
                <a:cubicBezTo>
                  <a:pt x="5512904" y="3938048"/>
                  <a:pt x="5510587" y="3937072"/>
                  <a:pt x="5508734" y="3937909"/>
                </a:cubicBezTo>
                <a:close/>
                <a:moveTo>
                  <a:pt x="5079631" y="3937630"/>
                </a:moveTo>
                <a:cubicBezTo>
                  <a:pt x="5075461" y="3940696"/>
                  <a:pt x="5073607" y="3945853"/>
                  <a:pt x="5074532" y="3952960"/>
                </a:cubicBezTo>
                <a:cubicBezTo>
                  <a:pt x="5076852" y="3952960"/>
                  <a:pt x="5079167" y="3951846"/>
                  <a:pt x="5081484" y="3952403"/>
                </a:cubicBezTo>
                <a:cubicBezTo>
                  <a:pt x="5086118" y="3951985"/>
                  <a:pt x="5093533" y="3954632"/>
                  <a:pt x="5100484" y="3957141"/>
                </a:cubicBezTo>
                <a:cubicBezTo>
                  <a:pt x="5099557" y="3951288"/>
                  <a:pt x="5098167" y="3945853"/>
                  <a:pt x="5094459" y="3942646"/>
                </a:cubicBezTo>
                <a:cubicBezTo>
                  <a:pt x="5094459" y="3946131"/>
                  <a:pt x="5092143" y="3948780"/>
                  <a:pt x="5082875" y="3948361"/>
                </a:cubicBezTo>
                <a:cubicBezTo>
                  <a:pt x="5081948" y="3945853"/>
                  <a:pt x="5080095" y="3941253"/>
                  <a:pt x="5079631" y="3937630"/>
                </a:cubicBezTo>
                <a:close/>
                <a:moveTo>
                  <a:pt x="5686677" y="3936097"/>
                </a:moveTo>
                <a:cubicBezTo>
                  <a:pt x="5685288" y="3946410"/>
                  <a:pt x="5674629" y="3932474"/>
                  <a:pt x="5670921" y="3943204"/>
                </a:cubicBezTo>
                <a:cubicBezTo>
                  <a:pt x="5672774" y="3950730"/>
                  <a:pt x="5681117" y="3947943"/>
                  <a:pt x="5688067" y="3946410"/>
                </a:cubicBezTo>
                <a:cubicBezTo>
                  <a:pt x="5691310" y="3945017"/>
                  <a:pt x="5694091" y="3943483"/>
                  <a:pt x="5697335" y="3941811"/>
                </a:cubicBezTo>
                <a:cubicBezTo>
                  <a:pt x="5696873" y="3940556"/>
                  <a:pt x="5697335" y="3938466"/>
                  <a:pt x="5696408" y="3936654"/>
                </a:cubicBezTo>
                <a:cubicBezTo>
                  <a:pt x="5693164" y="3936516"/>
                  <a:pt x="5690847" y="3935400"/>
                  <a:pt x="5686677" y="3936097"/>
                </a:cubicBezTo>
                <a:close/>
                <a:moveTo>
                  <a:pt x="5482320" y="3933450"/>
                </a:moveTo>
                <a:cubicBezTo>
                  <a:pt x="5481394" y="3934146"/>
                  <a:pt x="5479541" y="3933867"/>
                  <a:pt x="5478614" y="3934703"/>
                </a:cubicBezTo>
                <a:cubicBezTo>
                  <a:pt x="5478614" y="3939999"/>
                  <a:pt x="5483248" y="3940278"/>
                  <a:pt x="5487882" y="3940278"/>
                </a:cubicBezTo>
                <a:cubicBezTo>
                  <a:pt x="5485564" y="3944459"/>
                  <a:pt x="5483709" y="3946967"/>
                  <a:pt x="5480931" y="3948780"/>
                </a:cubicBezTo>
                <a:cubicBezTo>
                  <a:pt x="5480931" y="3950173"/>
                  <a:pt x="5481856" y="3950591"/>
                  <a:pt x="5481856" y="3952123"/>
                </a:cubicBezTo>
                <a:cubicBezTo>
                  <a:pt x="5473052" y="3954911"/>
                  <a:pt x="5466565" y="3959649"/>
                  <a:pt x="5465638" y="3969404"/>
                </a:cubicBezTo>
                <a:cubicBezTo>
                  <a:pt x="5480003" y="3965782"/>
                  <a:pt x="5482784" y="3950312"/>
                  <a:pt x="5492052" y="3939441"/>
                </a:cubicBezTo>
                <a:cubicBezTo>
                  <a:pt x="5489271" y="3935818"/>
                  <a:pt x="5486026" y="3934564"/>
                  <a:pt x="5482320" y="3933450"/>
                </a:cubicBezTo>
                <a:close/>
                <a:moveTo>
                  <a:pt x="5347473" y="3931359"/>
                </a:moveTo>
                <a:cubicBezTo>
                  <a:pt x="5343302" y="3932613"/>
                  <a:pt x="5339132" y="3933309"/>
                  <a:pt x="5334960" y="3934285"/>
                </a:cubicBezTo>
                <a:cubicBezTo>
                  <a:pt x="5331254" y="3939999"/>
                  <a:pt x="5327546" y="3947107"/>
                  <a:pt x="5321986" y="3949197"/>
                </a:cubicBezTo>
                <a:cubicBezTo>
                  <a:pt x="5328937" y="3954354"/>
                  <a:pt x="5340522" y="3940835"/>
                  <a:pt x="5347473" y="3931359"/>
                </a:cubicBezTo>
                <a:close/>
                <a:moveTo>
                  <a:pt x="4532363" y="3931080"/>
                </a:moveTo>
                <a:cubicBezTo>
                  <a:pt x="4519850" y="3929686"/>
                  <a:pt x="4516607" y="3937769"/>
                  <a:pt x="4517996" y="3952403"/>
                </a:cubicBezTo>
                <a:cubicBezTo>
                  <a:pt x="4521242" y="3961879"/>
                  <a:pt x="4554606" y="3957559"/>
                  <a:pt x="4537461" y="3946828"/>
                </a:cubicBezTo>
                <a:cubicBezTo>
                  <a:pt x="4535607" y="3954911"/>
                  <a:pt x="4530973" y="3947107"/>
                  <a:pt x="4537461" y="3941811"/>
                </a:cubicBezTo>
                <a:cubicBezTo>
                  <a:pt x="4527729" y="3941811"/>
                  <a:pt x="4527729" y="3937769"/>
                  <a:pt x="4532363" y="3931080"/>
                </a:cubicBezTo>
                <a:close/>
                <a:moveTo>
                  <a:pt x="5629680" y="3928153"/>
                </a:moveTo>
                <a:cubicBezTo>
                  <a:pt x="5629216" y="3928432"/>
                  <a:pt x="5628289" y="3928432"/>
                  <a:pt x="5627826" y="3928711"/>
                </a:cubicBezTo>
                <a:cubicBezTo>
                  <a:pt x="5629216" y="3928850"/>
                  <a:pt x="5630143" y="3928850"/>
                  <a:pt x="5631070" y="3928989"/>
                </a:cubicBezTo>
                <a:cubicBezTo>
                  <a:pt x="5630606" y="3929128"/>
                  <a:pt x="5630143" y="3927875"/>
                  <a:pt x="5629680" y="3928153"/>
                </a:cubicBezTo>
                <a:close/>
                <a:moveTo>
                  <a:pt x="4270081" y="3928153"/>
                </a:moveTo>
                <a:cubicBezTo>
                  <a:pt x="4267764" y="3933170"/>
                  <a:pt x="4264521" y="3934982"/>
                  <a:pt x="4262204" y="3937630"/>
                </a:cubicBezTo>
                <a:cubicBezTo>
                  <a:pt x="4263593" y="3938326"/>
                  <a:pt x="4266375" y="3937909"/>
                  <a:pt x="4266375" y="3940278"/>
                </a:cubicBezTo>
                <a:cubicBezTo>
                  <a:pt x="4247374" y="3957698"/>
                  <a:pt x="4256179" y="3956304"/>
                  <a:pt x="4233937" y="3967036"/>
                </a:cubicBezTo>
                <a:cubicBezTo>
                  <a:pt x="4240423" y="3967036"/>
                  <a:pt x="4250155" y="3965782"/>
                  <a:pt x="4246912" y="3977905"/>
                </a:cubicBezTo>
                <a:cubicBezTo>
                  <a:pt x="4255252" y="3972470"/>
                  <a:pt x="4271009" y="3974980"/>
                  <a:pt x="4275642" y="3967036"/>
                </a:cubicBezTo>
                <a:cubicBezTo>
                  <a:pt x="4267764" y="3967036"/>
                  <a:pt x="4262668" y="3962994"/>
                  <a:pt x="4261278" y="3956304"/>
                </a:cubicBezTo>
                <a:cubicBezTo>
                  <a:pt x="4270545" y="3952263"/>
                  <a:pt x="4297884" y="3944459"/>
                  <a:pt x="4302982" y="3951149"/>
                </a:cubicBezTo>
                <a:cubicBezTo>
                  <a:pt x="4294642" y="3956583"/>
                  <a:pt x="4278885" y="3950870"/>
                  <a:pt x="4280277" y="3967036"/>
                </a:cubicBezTo>
                <a:cubicBezTo>
                  <a:pt x="4310860" y="3961601"/>
                  <a:pt x="4337736" y="3945573"/>
                  <a:pt x="4361834" y="3967036"/>
                </a:cubicBezTo>
                <a:cubicBezTo>
                  <a:pt x="4363224" y="3955747"/>
                  <a:pt x="4356736" y="3953239"/>
                  <a:pt x="4357664" y="3946828"/>
                </a:cubicBezTo>
                <a:cubicBezTo>
                  <a:pt x="4356736" y="3946270"/>
                  <a:pt x="4355346" y="3947246"/>
                  <a:pt x="4354883" y="3946410"/>
                </a:cubicBezTo>
                <a:cubicBezTo>
                  <a:pt x="4354883" y="3943901"/>
                  <a:pt x="4357200" y="3942787"/>
                  <a:pt x="4358589" y="3941393"/>
                </a:cubicBezTo>
                <a:cubicBezTo>
                  <a:pt x="4359053" y="3940975"/>
                  <a:pt x="4358127" y="3940835"/>
                  <a:pt x="4358589" y="3940278"/>
                </a:cubicBezTo>
                <a:cubicBezTo>
                  <a:pt x="4342372" y="3946967"/>
                  <a:pt x="4347468" y="3932333"/>
                  <a:pt x="4339127" y="3931080"/>
                </a:cubicBezTo>
                <a:cubicBezTo>
                  <a:pt x="4332176" y="3946828"/>
                  <a:pt x="4317811" y="3934564"/>
                  <a:pt x="4298812" y="3936654"/>
                </a:cubicBezTo>
                <a:cubicBezTo>
                  <a:pt x="4299739" y="3937351"/>
                  <a:pt x="4299739" y="3939024"/>
                  <a:pt x="4301592" y="3939024"/>
                </a:cubicBezTo>
                <a:cubicBezTo>
                  <a:pt x="4315495" y="3948083"/>
                  <a:pt x="4277960" y="3939024"/>
                  <a:pt x="4291861" y="3928711"/>
                </a:cubicBezTo>
                <a:cubicBezTo>
                  <a:pt x="4291861" y="3928572"/>
                  <a:pt x="4291861" y="3928293"/>
                  <a:pt x="4291397" y="3928153"/>
                </a:cubicBezTo>
                <a:close/>
                <a:moveTo>
                  <a:pt x="5419235" y="3921485"/>
                </a:moveTo>
                <a:lnTo>
                  <a:pt x="5419298" y="3923554"/>
                </a:lnTo>
                <a:lnTo>
                  <a:pt x="5423209" y="3921532"/>
                </a:lnTo>
                <a:close/>
                <a:moveTo>
                  <a:pt x="5293720" y="3921185"/>
                </a:moveTo>
                <a:cubicBezTo>
                  <a:pt x="5278427" y="3922857"/>
                  <a:pt x="5263600" y="3922022"/>
                  <a:pt x="5255721" y="3939999"/>
                </a:cubicBezTo>
                <a:cubicBezTo>
                  <a:pt x="5245062" y="3922857"/>
                  <a:pt x="5229306" y="3944877"/>
                  <a:pt x="5226064" y="3927178"/>
                </a:cubicBezTo>
                <a:cubicBezTo>
                  <a:pt x="5217260" y="3929408"/>
                  <a:pt x="5218186" y="3941114"/>
                  <a:pt x="5215405" y="3947386"/>
                </a:cubicBezTo>
                <a:cubicBezTo>
                  <a:pt x="5204284" y="3945295"/>
                  <a:pt x="5151457" y="3927038"/>
                  <a:pt x="5147750" y="3949754"/>
                </a:cubicBezTo>
                <a:cubicBezTo>
                  <a:pt x="5132458" y="3934006"/>
                  <a:pt x="5114384" y="3941811"/>
                  <a:pt x="5100946" y="3939999"/>
                </a:cubicBezTo>
                <a:cubicBezTo>
                  <a:pt x="5102801" y="3944738"/>
                  <a:pt x="5107436" y="3950312"/>
                  <a:pt x="5103263" y="3958117"/>
                </a:cubicBezTo>
                <a:cubicBezTo>
                  <a:pt x="5113458" y="3962018"/>
                  <a:pt x="5122728" y="3966199"/>
                  <a:pt x="5129215" y="3968429"/>
                </a:cubicBezTo>
                <a:cubicBezTo>
                  <a:pt x="5125969" y="3977766"/>
                  <a:pt x="5120872" y="3969823"/>
                  <a:pt x="5114384" y="3968429"/>
                </a:cubicBezTo>
                <a:cubicBezTo>
                  <a:pt x="5116239" y="3975954"/>
                  <a:pt x="5119945" y="3980693"/>
                  <a:pt x="5123190" y="3983898"/>
                </a:cubicBezTo>
                <a:cubicBezTo>
                  <a:pt x="5146359" y="3983480"/>
                  <a:pt x="5166286" y="3983062"/>
                  <a:pt x="5188992" y="3982922"/>
                </a:cubicBezTo>
                <a:cubicBezTo>
                  <a:pt x="5188529" y="3981669"/>
                  <a:pt x="5188529" y="3980275"/>
                  <a:pt x="5188066" y="3979161"/>
                </a:cubicBezTo>
                <a:cubicBezTo>
                  <a:pt x="5193162" y="3971356"/>
                  <a:pt x="5209844" y="3979161"/>
                  <a:pt x="5221893" y="3982365"/>
                </a:cubicBezTo>
                <a:cubicBezTo>
                  <a:pt x="5230697" y="3982365"/>
                  <a:pt x="5239502" y="3982086"/>
                  <a:pt x="5247843" y="3982086"/>
                </a:cubicBezTo>
                <a:cubicBezTo>
                  <a:pt x="5246917" y="3973586"/>
                  <a:pt x="5247843" y="3963133"/>
                  <a:pt x="5239038" y="3972610"/>
                </a:cubicBezTo>
                <a:cubicBezTo>
                  <a:pt x="5224673" y="3948500"/>
                  <a:pt x="5265915" y="3965642"/>
                  <a:pt x="5271013" y="3956304"/>
                </a:cubicBezTo>
                <a:cubicBezTo>
                  <a:pt x="5273794" y="3965224"/>
                  <a:pt x="5281206" y="3967036"/>
                  <a:pt x="5288620" y="3967872"/>
                </a:cubicBezTo>
                <a:cubicBezTo>
                  <a:pt x="5285379" y="3960067"/>
                  <a:pt x="5286305" y="3945017"/>
                  <a:pt x="5298352" y="3947386"/>
                </a:cubicBezTo>
                <a:cubicBezTo>
                  <a:pt x="5295109" y="3934564"/>
                  <a:pt x="5280281" y="3929965"/>
                  <a:pt x="5293720" y="3921185"/>
                </a:cubicBezTo>
                <a:close/>
                <a:moveTo>
                  <a:pt x="4490657" y="3920210"/>
                </a:moveTo>
                <a:cubicBezTo>
                  <a:pt x="4481389" y="3929546"/>
                  <a:pt x="4462390" y="3929686"/>
                  <a:pt x="4463779" y="3951149"/>
                </a:cubicBezTo>
                <a:cubicBezTo>
                  <a:pt x="4497145" y="3949894"/>
                  <a:pt x="4486024" y="3948222"/>
                  <a:pt x="4505486" y="3936097"/>
                </a:cubicBezTo>
                <a:cubicBezTo>
                  <a:pt x="4491121" y="3938883"/>
                  <a:pt x="4482778" y="3929546"/>
                  <a:pt x="4490657" y="3920210"/>
                </a:cubicBezTo>
                <a:close/>
                <a:moveTo>
                  <a:pt x="3200567" y="3919791"/>
                </a:moveTo>
                <a:lnTo>
                  <a:pt x="3218640" y="3919791"/>
                </a:lnTo>
                <a:cubicBezTo>
                  <a:pt x="3215397" y="3932613"/>
                  <a:pt x="3184813" y="3939024"/>
                  <a:pt x="3214006" y="3935260"/>
                </a:cubicBezTo>
                <a:cubicBezTo>
                  <a:pt x="3209372" y="3945434"/>
                  <a:pt x="3191299" y="3953099"/>
                  <a:pt x="3183422" y="3944180"/>
                </a:cubicBezTo>
                <a:cubicBezTo>
                  <a:pt x="3179251" y="3924947"/>
                  <a:pt x="3205202" y="3939024"/>
                  <a:pt x="3200567" y="3919791"/>
                </a:cubicBezTo>
                <a:close/>
                <a:moveTo>
                  <a:pt x="5457297" y="3917422"/>
                </a:moveTo>
                <a:cubicBezTo>
                  <a:pt x="5450810" y="3936097"/>
                  <a:pt x="5433201" y="3917004"/>
                  <a:pt x="5429493" y="3937909"/>
                </a:cubicBezTo>
                <a:cubicBezTo>
                  <a:pt x="5443859" y="3915472"/>
                  <a:pt x="5480931" y="3980553"/>
                  <a:pt x="5461930" y="3944180"/>
                </a:cubicBezTo>
                <a:cubicBezTo>
                  <a:pt x="5465638" y="3943483"/>
                  <a:pt x="5465175" y="3939302"/>
                  <a:pt x="5467492" y="3937630"/>
                </a:cubicBezTo>
                <a:cubicBezTo>
                  <a:pt x="5468417" y="3937351"/>
                  <a:pt x="5468417" y="3938048"/>
                  <a:pt x="5469346" y="3937909"/>
                </a:cubicBezTo>
                <a:cubicBezTo>
                  <a:pt x="5468882" y="3934703"/>
                  <a:pt x="5465638" y="3932613"/>
                  <a:pt x="5462858" y="3930104"/>
                </a:cubicBezTo>
                <a:cubicBezTo>
                  <a:pt x="5458687" y="3929128"/>
                  <a:pt x="5455443" y="3926481"/>
                  <a:pt x="5457297" y="3917422"/>
                </a:cubicBezTo>
                <a:close/>
                <a:moveTo>
                  <a:pt x="5464229" y="3916272"/>
                </a:moveTo>
                <a:lnTo>
                  <a:pt x="5461698" y="3916471"/>
                </a:lnTo>
                <a:lnTo>
                  <a:pt x="5461930" y="3916865"/>
                </a:lnTo>
                <a:lnTo>
                  <a:pt x="5464326" y="3916426"/>
                </a:lnTo>
                <a:close/>
                <a:moveTo>
                  <a:pt x="3747836" y="3913102"/>
                </a:moveTo>
                <a:cubicBezTo>
                  <a:pt x="3750616" y="3913659"/>
                  <a:pt x="3753397" y="3915332"/>
                  <a:pt x="3755250" y="3917980"/>
                </a:cubicBezTo>
                <a:cubicBezTo>
                  <a:pt x="3757103" y="3931777"/>
                  <a:pt x="3741812" y="3923833"/>
                  <a:pt x="3740422" y="3936097"/>
                </a:cubicBezTo>
                <a:cubicBezTo>
                  <a:pt x="3733934" y="3933031"/>
                  <a:pt x="3737178" y="3916307"/>
                  <a:pt x="3722349" y="3923972"/>
                </a:cubicBezTo>
                <a:cubicBezTo>
                  <a:pt x="3726056" y="3919373"/>
                  <a:pt x="3732080" y="3915332"/>
                  <a:pt x="3738568" y="3913659"/>
                </a:cubicBezTo>
                <a:cubicBezTo>
                  <a:pt x="3741812" y="3912824"/>
                  <a:pt x="3745056" y="3912545"/>
                  <a:pt x="3747836" y="3913102"/>
                </a:cubicBezTo>
                <a:close/>
                <a:moveTo>
                  <a:pt x="3684815" y="3910036"/>
                </a:moveTo>
                <a:cubicBezTo>
                  <a:pt x="3688059" y="3910036"/>
                  <a:pt x="3691302" y="3911569"/>
                  <a:pt x="3692230" y="3914217"/>
                </a:cubicBezTo>
                <a:cubicBezTo>
                  <a:pt x="3705668" y="3926203"/>
                  <a:pt x="3683424" y="3907250"/>
                  <a:pt x="3687131" y="3919234"/>
                </a:cubicBezTo>
                <a:cubicBezTo>
                  <a:pt x="3688522" y="3925923"/>
                  <a:pt x="3699180" y="3923137"/>
                  <a:pt x="3707521" y="3924530"/>
                </a:cubicBezTo>
                <a:cubicBezTo>
                  <a:pt x="3706131" y="3933867"/>
                  <a:pt x="3712618" y="3935260"/>
                  <a:pt x="3710764" y="3944599"/>
                </a:cubicBezTo>
                <a:cubicBezTo>
                  <a:pt x="3699180" y="3938048"/>
                  <a:pt x="3692230" y="3932892"/>
                  <a:pt x="3676937" y="3940835"/>
                </a:cubicBezTo>
                <a:cubicBezTo>
                  <a:pt x="3678327" y="3926203"/>
                  <a:pt x="3657937" y="3935260"/>
                  <a:pt x="3663035" y="3919234"/>
                </a:cubicBezTo>
                <a:cubicBezTo>
                  <a:pt x="3668133" y="3920628"/>
                  <a:pt x="3692230" y="3918119"/>
                  <a:pt x="3676937" y="3914217"/>
                </a:cubicBezTo>
                <a:cubicBezTo>
                  <a:pt x="3677863" y="3911569"/>
                  <a:pt x="3681107" y="3910036"/>
                  <a:pt x="3684815" y="3910036"/>
                </a:cubicBezTo>
                <a:close/>
                <a:moveTo>
                  <a:pt x="4608345" y="3909335"/>
                </a:moveTo>
                <a:cubicBezTo>
                  <a:pt x="4591966" y="3909426"/>
                  <a:pt x="4577544" y="3911361"/>
                  <a:pt x="4574068" y="3925366"/>
                </a:cubicBezTo>
                <a:cubicBezTo>
                  <a:pt x="4588433" y="3917422"/>
                  <a:pt x="4618554" y="3928293"/>
                  <a:pt x="4625042" y="3909478"/>
                </a:cubicBezTo>
                <a:cubicBezTo>
                  <a:pt x="4619480" y="3909478"/>
                  <a:pt x="4613804" y="3909305"/>
                  <a:pt x="4608345" y="3909335"/>
                </a:cubicBezTo>
                <a:close/>
                <a:moveTo>
                  <a:pt x="4284447" y="3907667"/>
                </a:moveTo>
                <a:cubicBezTo>
                  <a:pt x="4287226" y="3911012"/>
                  <a:pt x="4288617" y="3915749"/>
                  <a:pt x="4290470" y="3919791"/>
                </a:cubicBezTo>
                <a:cubicBezTo>
                  <a:pt x="4290007" y="3916446"/>
                  <a:pt x="4290007" y="3913520"/>
                  <a:pt x="4293251" y="3909478"/>
                </a:cubicBezTo>
                <a:cubicBezTo>
                  <a:pt x="4288617" y="3910872"/>
                  <a:pt x="4286763" y="3908921"/>
                  <a:pt x="4284447" y="3907667"/>
                </a:cubicBezTo>
                <a:close/>
                <a:moveTo>
                  <a:pt x="5486026" y="3907109"/>
                </a:moveTo>
                <a:lnTo>
                  <a:pt x="5465794" y="3908483"/>
                </a:lnTo>
                <a:lnTo>
                  <a:pt x="5461803" y="3911904"/>
                </a:lnTo>
                <a:cubicBezTo>
                  <a:pt x="5462730" y="3913925"/>
                  <a:pt x="5464815" y="3914587"/>
                  <a:pt x="5466436" y="3915754"/>
                </a:cubicBezTo>
                <a:lnTo>
                  <a:pt x="5466510" y="3916025"/>
                </a:lnTo>
                <a:lnTo>
                  <a:pt x="5477976" y="3913921"/>
                </a:lnTo>
                <a:cubicBezTo>
                  <a:pt x="5481625" y="3912092"/>
                  <a:pt x="5483943" y="3909618"/>
                  <a:pt x="5486026" y="3907109"/>
                </a:cubicBezTo>
                <a:close/>
                <a:moveTo>
                  <a:pt x="5215741" y="3906887"/>
                </a:moveTo>
                <a:lnTo>
                  <a:pt x="5214839" y="3907133"/>
                </a:lnTo>
                <a:lnTo>
                  <a:pt x="5215764" y="3907015"/>
                </a:lnTo>
                <a:close/>
                <a:moveTo>
                  <a:pt x="5114433" y="3905663"/>
                </a:moveTo>
                <a:lnTo>
                  <a:pt x="5113002" y="3906208"/>
                </a:lnTo>
                <a:lnTo>
                  <a:pt x="5114384" y="3907109"/>
                </a:lnTo>
                <a:cubicBezTo>
                  <a:pt x="5115777" y="3906970"/>
                  <a:pt x="5117166" y="3906274"/>
                  <a:pt x="5118093" y="3906135"/>
                </a:cubicBezTo>
                <a:close/>
                <a:moveTo>
                  <a:pt x="5669996" y="3905298"/>
                </a:moveTo>
                <a:cubicBezTo>
                  <a:pt x="5666750" y="3907946"/>
                  <a:pt x="5665361" y="3911012"/>
                  <a:pt x="5662116" y="3912406"/>
                </a:cubicBezTo>
                <a:cubicBezTo>
                  <a:pt x="5660264" y="3913659"/>
                  <a:pt x="5660264" y="3913241"/>
                  <a:pt x="5658874" y="3913241"/>
                </a:cubicBezTo>
                <a:cubicBezTo>
                  <a:pt x="5653776" y="3914635"/>
                  <a:pt x="5649142" y="3914775"/>
                  <a:pt x="5643118" y="3914775"/>
                </a:cubicBezTo>
                <a:cubicBezTo>
                  <a:pt x="5641265" y="3918815"/>
                  <a:pt x="5642655" y="3922996"/>
                  <a:pt x="5639874" y="3931080"/>
                </a:cubicBezTo>
                <a:cubicBezTo>
                  <a:pt x="5639874" y="3931080"/>
                  <a:pt x="5640338" y="3931359"/>
                  <a:pt x="5640338" y="3931359"/>
                </a:cubicBezTo>
                <a:cubicBezTo>
                  <a:pt x="5647289" y="3933170"/>
                  <a:pt x="5653312" y="3934425"/>
                  <a:pt x="5658874" y="3936097"/>
                </a:cubicBezTo>
                <a:cubicBezTo>
                  <a:pt x="5664433" y="3935260"/>
                  <a:pt x="5667678" y="3934006"/>
                  <a:pt x="5673238" y="3933450"/>
                </a:cubicBezTo>
                <a:cubicBezTo>
                  <a:pt x="5670458" y="3932613"/>
                  <a:pt x="5668142" y="3931777"/>
                  <a:pt x="5665825" y="3933450"/>
                </a:cubicBezTo>
                <a:cubicBezTo>
                  <a:pt x="5665825" y="3928432"/>
                  <a:pt x="5669067" y="3926759"/>
                  <a:pt x="5673238" y="3925784"/>
                </a:cubicBezTo>
                <a:cubicBezTo>
                  <a:pt x="5675556" y="3919513"/>
                  <a:pt x="5678335" y="3914356"/>
                  <a:pt x="5683896" y="3910872"/>
                </a:cubicBezTo>
                <a:cubicBezTo>
                  <a:pt x="5683896" y="3910872"/>
                  <a:pt x="5684359" y="3909478"/>
                  <a:pt x="5685750" y="3909478"/>
                </a:cubicBezTo>
                <a:cubicBezTo>
                  <a:pt x="5676483" y="3912127"/>
                  <a:pt x="5673238" y="3907946"/>
                  <a:pt x="5669996" y="3905298"/>
                </a:cubicBezTo>
                <a:close/>
                <a:moveTo>
                  <a:pt x="5662116" y="3903765"/>
                </a:moveTo>
                <a:cubicBezTo>
                  <a:pt x="5662116" y="3903765"/>
                  <a:pt x="5662116" y="3903904"/>
                  <a:pt x="5662116" y="3905298"/>
                </a:cubicBezTo>
                <a:cubicBezTo>
                  <a:pt x="5663508" y="3905298"/>
                  <a:pt x="5663044" y="3903765"/>
                  <a:pt x="5664898" y="3903765"/>
                </a:cubicBezTo>
                <a:cubicBezTo>
                  <a:pt x="5663044" y="3903765"/>
                  <a:pt x="5663508" y="3903765"/>
                  <a:pt x="5662116" y="3903765"/>
                </a:cubicBezTo>
                <a:close/>
                <a:moveTo>
                  <a:pt x="5647289" y="3903765"/>
                </a:moveTo>
                <a:cubicBezTo>
                  <a:pt x="5647289" y="3905159"/>
                  <a:pt x="5647289" y="3905298"/>
                  <a:pt x="5647289" y="3905298"/>
                </a:cubicBezTo>
                <a:cubicBezTo>
                  <a:pt x="5649142" y="3905298"/>
                  <a:pt x="5650531" y="3905298"/>
                  <a:pt x="5652386" y="3905298"/>
                </a:cubicBezTo>
                <a:cubicBezTo>
                  <a:pt x="5650531" y="3905298"/>
                  <a:pt x="5649142" y="3903765"/>
                  <a:pt x="5647289" y="3903765"/>
                </a:cubicBezTo>
                <a:close/>
                <a:moveTo>
                  <a:pt x="4256179" y="3903765"/>
                </a:moveTo>
                <a:cubicBezTo>
                  <a:pt x="4251545" y="3910036"/>
                  <a:pt x="4252008" y="3914356"/>
                  <a:pt x="4252008" y="3917980"/>
                </a:cubicBezTo>
                <a:cubicBezTo>
                  <a:pt x="4264057" y="3918956"/>
                  <a:pt x="4275642" y="3918677"/>
                  <a:pt x="4283520" y="3907667"/>
                </a:cubicBezTo>
                <a:cubicBezTo>
                  <a:pt x="4280277" y="3905298"/>
                  <a:pt x="4277495" y="3902232"/>
                  <a:pt x="4271009" y="3903765"/>
                </a:cubicBezTo>
                <a:cubicBezTo>
                  <a:pt x="4271009" y="3926620"/>
                  <a:pt x="4262668" y="3903765"/>
                  <a:pt x="4256179" y="3903765"/>
                </a:cubicBezTo>
                <a:close/>
                <a:moveTo>
                  <a:pt x="5617168" y="3900559"/>
                </a:moveTo>
                <a:cubicBezTo>
                  <a:pt x="5615779" y="3904183"/>
                  <a:pt x="5614850" y="3907946"/>
                  <a:pt x="5612534" y="3910872"/>
                </a:cubicBezTo>
                <a:cubicBezTo>
                  <a:pt x="5603730" y="3919791"/>
                  <a:pt x="5590290" y="3922439"/>
                  <a:pt x="5574999" y="3923554"/>
                </a:cubicBezTo>
                <a:cubicBezTo>
                  <a:pt x="5575463" y="3924809"/>
                  <a:pt x="5574999" y="3925366"/>
                  <a:pt x="5575463" y="3926899"/>
                </a:cubicBezTo>
                <a:cubicBezTo>
                  <a:pt x="5564805" y="3915749"/>
                  <a:pt x="5541171" y="3936793"/>
                  <a:pt x="5526806" y="3944599"/>
                </a:cubicBezTo>
                <a:cubicBezTo>
                  <a:pt x="5549049" y="3940835"/>
                  <a:pt x="5574999" y="3938883"/>
                  <a:pt x="5600485" y="3936097"/>
                </a:cubicBezTo>
                <a:cubicBezTo>
                  <a:pt x="5606509" y="3931498"/>
                  <a:pt x="5613461" y="3929128"/>
                  <a:pt x="5621338" y="3928989"/>
                </a:cubicBezTo>
                <a:cubicBezTo>
                  <a:pt x="5623656" y="3920628"/>
                  <a:pt x="5630143" y="3918119"/>
                  <a:pt x="5636167" y="3913241"/>
                </a:cubicBezTo>
                <a:cubicBezTo>
                  <a:pt x="5626435" y="3913241"/>
                  <a:pt x="5619021" y="3912127"/>
                  <a:pt x="5611145" y="3917422"/>
                </a:cubicBezTo>
                <a:cubicBezTo>
                  <a:pt x="5609290" y="3914775"/>
                  <a:pt x="5610680" y="3913659"/>
                  <a:pt x="5612534" y="3910872"/>
                </a:cubicBezTo>
                <a:cubicBezTo>
                  <a:pt x="5617168" y="3906831"/>
                  <a:pt x="5628289" y="3906692"/>
                  <a:pt x="5640801" y="3906692"/>
                </a:cubicBezTo>
                <a:cubicBezTo>
                  <a:pt x="5640801" y="3905298"/>
                  <a:pt x="5640338" y="3903069"/>
                  <a:pt x="5639874" y="3901117"/>
                </a:cubicBezTo>
                <a:cubicBezTo>
                  <a:pt x="5632459" y="3901117"/>
                  <a:pt x="5624583" y="3900420"/>
                  <a:pt x="5617168" y="3900559"/>
                </a:cubicBezTo>
                <a:close/>
                <a:moveTo>
                  <a:pt x="4918370" y="3900142"/>
                </a:moveTo>
                <a:cubicBezTo>
                  <a:pt x="4921613" y="3920349"/>
                  <a:pt x="4945710" y="3922719"/>
                  <a:pt x="4960075" y="3916029"/>
                </a:cubicBezTo>
                <a:cubicBezTo>
                  <a:pt x="4960075" y="3922719"/>
                  <a:pt x="4940612" y="3932194"/>
                  <a:pt x="4954977" y="3937630"/>
                </a:cubicBezTo>
                <a:cubicBezTo>
                  <a:pt x="4966099" y="3922857"/>
                  <a:pt x="4963319" y="3923137"/>
                  <a:pt x="4977683" y="3932474"/>
                </a:cubicBezTo>
                <a:cubicBezTo>
                  <a:pt x="4977683" y="3928572"/>
                  <a:pt x="4979074" y="3927038"/>
                  <a:pt x="4980001" y="3924530"/>
                </a:cubicBezTo>
                <a:cubicBezTo>
                  <a:pt x="4979538" y="3924390"/>
                  <a:pt x="4979538" y="3922996"/>
                  <a:pt x="4979074" y="3923137"/>
                </a:cubicBezTo>
                <a:cubicBezTo>
                  <a:pt x="4979538" y="3923276"/>
                  <a:pt x="4980001" y="3923415"/>
                  <a:pt x="4980001" y="3923554"/>
                </a:cubicBezTo>
                <a:cubicBezTo>
                  <a:pt x="4980928" y="3921464"/>
                  <a:pt x="4980928" y="3917840"/>
                  <a:pt x="4982319" y="3916029"/>
                </a:cubicBezTo>
                <a:cubicBezTo>
                  <a:pt x="4961465" y="3905298"/>
                  <a:pt x="4937833" y="3906970"/>
                  <a:pt x="4918370" y="3900142"/>
                </a:cubicBezTo>
                <a:close/>
                <a:moveTo>
                  <a:pt x="12593098" y="3897912"/>
                </a:moveTo>
                <a:cubicBezTo>
                  <a:pt x="12595880" y="3908921"/>
                  <a:pt x="12586612" y="3907388"/>
                  <a:pt x="12588467" y="3915611"/>
                </a:cubicBezTo>
                <a:cubicBezTo>
                  <a:pt x="12577345" y="3904601"/>
                  <a:pt x="12571783" y="3912824"/>
                  <a:pt x="12553247" y="3910036"/>
                </a:cubicBezTo>
                <a:cubicBezTo>
                  <a:pt x="12551857" y="3886485"/>
                  <a:pt x="12585221" y="3910316"/>
                  <a:pt x="12593098" y="3897912"/>
                </a:cubicBezTo>
                <a:close/>
                <a:moveTo>
                  <a:pt x="12604161" y="3897455"/>
                </a:moveTo>
                <a:cubicBezTo>
                  <a:pt x="12611287" y="3898278"/>
                  <a:pt x="12615802" y="3901883"/>
                  <a:pt x="12625535" y="3898748"/>
                </a:cubicBezTo>
                <a:cubicBezTo>
                  <a:pt x="12625535" y="3908503"/>
                  <a:pt x="12597732" y="3907250"/>
                  <a:pt x="12607464" y="3912685"/>
                </a:cubicBezTo>
                <a:cubicBezTo>
                  <a:pt x="12597732" y="3923833"/>
                  <a:pt x="12599123" y="3907528"/>
                  <a:pt x="12595880" y="3897912"/>
                </a:cubicBezTo>
                <a:cubicBezTo>
                  <a:pt x="12599123" y="3897215"/>
                  <a:pt x="12601786" y="3897181"/>
                  <a:pt x="12604161" y="3897455"/>
                </a:cubicBezTo>
                <a:close/>
                <a:moveTo>
                  <a:pt x="5695945" y="3896379"/>
                </a:moveTo>
                <a:cubicBezTo>
                  <a:pt x="5693629" y="3895822"/>
                  <a:pt x="5694091" y="3897633"/>
                  <a:pt x="5692700" y="3897912"/>
                </a:cubicBezTo>
                <a:cubicBezTo>
                  <a:pt x="5694556" y="3901117"/>
                  <a:pt x="5695482" y="3905159"/>
                  <a:pt x="5698262" y="3906692"/>
                </a:cubicBezTo>
                <a:cubicBezTo>
                  <a:pt x="5698726" y="3906692"/>
                  <a:pt x="5699188" y="3906831"/>
                  <a:pt x="5699652" y="3906692"/>
                </a:cubicBezTo>
                <a:cubicBezTo>
                  <a:pt x="5698262" y="3905019"/>
                  <a:pt x="5696408" y="3903069"/>
                  <a:pt x="5695945" y="3896379"/>
                </a:cubicBezTo>
                <a:close/>
                <a:moveTo>
                  <a:pt x="5231961" y="3894762"/>
                </a:moveTo>
                <a:cubicBezTo>
                  <a:pt x="5230569" y="3897411"/>
                  <a:pt x="5237057" y="3898804"/>
                  <a:pt x="5238909" y="3897411"/>
                </a:cubicBezTo>
                <a:cubicBezTo>
                  <a:pt x="5237983" y="3897968"/>
                  <a:pt x="5237057" y="3897828"/>
                  <a:pt x="5236130" y="3898386"/>
                </a:cubicBezTo>
                <a:lnTo>
                  <a:pt x="5234182" y="3904648"/>
                </a:lnTo>
                <a:lnTo>
                  <a:pt x="5263589" y="3900869"/>
                </a:lnTo>
                <a:lnTo>
                  <a:pt x="5254370" y="3898031"/>
                </a:lnTo>
                <a:cubicBezTo>
                  <a:pt x="5246730" y="3895738"/>
                  <a:pt x="5239143" y="3894065"/>
                  <a:pt x="5231961" y="3894762"/>
                </a:cubicBezTo>
                <a:close/>
                <a:moveTo>
                  <a:pt x="5082875" y="3894567"/>
                </a:moveTo>
                <a:cubicBezTo>
                  <a:pt x="5079631" y="3897215"/>
                  <a:pt x="5076386" y="3898748"/>
                  <a:pt x="5069899" y="3898748"/>
                </a:cubicBezTo>
                <a:cubicBezTo>
                  <a:pt x="5069899" y="3901396"/>
                  <a:pt x="5069899" y="3901117"/>
                  <a:pt x="5069899" y="3903765"/>
                </a:cubicBezTo>
                <a:cubicBezTo>
                  <a:pt x="5065266" y="3903765"/>
                  <a:pt x="5063875" y="3902928"/>
                  <a:pt x="5062022" y="3900142"/>
                </a:cubicBezTo>
                <a:cubicBezTo>
                  <a:pt x="5054607" y="3901256"/>
                  <a:pt x="5049973" y="3904322"/>
                  <a:pt x="5048120" y="3911290"/>
                </a:cubicBezTo>
                <a:cubicBezTo>
                  <a:pt x="5052290" y="3908503"/>
                  <a:pt x="5057388" y="3907667"/>
                  <a:pt x="5060631" y="3904322"/>
                </a:cubicBezTo>
                <a:lnTo>
                  <a:pt x="5061558" y="3914217"/>
                </a:lnTo>
                <a:cubicBezTo>
                  <a:pt x="5063412" y="3914217"/>
                  <a:pt x="5066655" y="3913382"/>
                  <a:pt x="5068046" y="3913659"/>
                </a:cubicBezTo>
                <a:cubicBezTo>
                  <a:pt x="5068973" y="3911081"/>
                  <a:pt x="5072216" y="3909792"/>
                  <a:pt x="5075403" y="3909792"/>
                </a:cubicBezTo>
                <a:lnTo>
                  <a:pt x="5081883" y="3913368"/>
                </a:lnTo>
                <a:lnTo>
                  <a:pt x="5083616" y="3911033"/>
                </a:lnTo>
                <a:lnTo>
                  <a:pt x="5086122" y="3909620"/>
                </a:lnTo>
                <a:lnTo>
                  <a:pt x="5084960" y="3904531"/>
                </a:lnTo>
                <a:cubicBezTo>
                  <a:pt x="5083917" y="3901709"/>
                  <a:pt x="5082875" y="3898748"/>
                  <a:pt x="5082875" y="3894567"/>
                </a:cubicBezTo>
                <a:close/>
                <a:moveTo>
                  <a:pt x="4991585" y="3891907"/>
                </a:moveTo>
                <a:lnTo>
                  <a:pt x="4991412" y="3894961"/>
                </a:lnTo>
                <a:lnTo>
                  <a:pt x="4995712" y="3900011"/>
                </a:lnTo>
                <a:close/>
                <a:moveTo>
                  <a:pt x="5762674" y="3891641"/>
                </a:moveTo>
                <a:cubicBezTo>
                  <a:pt x="5760821" y="3893731"/>
                  <a:pt x="5758967" y="3895543"/>
                  <a:pt x="5754333" y="3894567"/>
                </a:cubicBezTo>
                <a:cubicBezTo>
                  <a:pt x="5755722" y="3899027"/>
                  <a:pt x="5759430" y="3900838"/>
                  <a:pt x="5762211" y="3903765"/>
                </a:cubicBezTo>
                <a:cubicBezTo>
                  <a:pt x="5764527" y="3903765"/>
                  <a:pt x="5766381" y="3904183"/>
                  <a:pt x="5768698" y="3903765"/>
                </a:cubicBezTo>
                <a:cubicBezTo>
                  <a:pt x="5768698" y="3902232"/>
                  <a:pt x="5768233" y="3900142"/>
                  <a:pt x="5769160" y="3899166"/>
                </a:cubicBezTo>
                <a:cubicBezTo>
                  <a:pt x="5768698" y="3898609"/>
                  <a:pt x="5768233" y="3897633"/>
                  <a:pt x="5767307" y="3897354"/>
                </a:cubicBezTo>
                <a:cubicBezTo>
                  <a:pt x="5768233" y="3896518"/>
                  <a:pt x="5769625" y="3895681"/>
                  <a:pt x="5771015" y="3894985"/>
                </a:cubicBezTo>
                <a:cubicBezTo>
                  <a:pt x="5771479" y="3894428"/>
                  <a:pt x="5771479" y="3893591"/>
                  <a:pt x="5771941" y="3893173"/>
                </a:cubicBezTo>
                <a:cubicBezTo>
                  <a:pt x="5768698" y="3892756"/>
                  <a:pt x="5765454" y="3892338"/>
                  <a:pt x="5762674" y="3891641"/>
                </a:cubicBezTo>
                <a:close/>
                <a:moveTo>
                  <a:pt x="3581477" y="3886624"/>
                </a:moveTo>
                <a:cubicBezTo>
                  <a:pt x="3578233" y="3902650"/>
                  <a:pt x="3593526" y="3897215"/>
                  <a:pt x="3590746" y="3913241"/>
                </a:cubicBezTo>
                <a:cubicBezTo>
                  <a:pt x="3581014" y="3911987"/>
                  <a:pt x="3576843" y="3914635"/>
                  <a:pt x="3576843" y="3923972"/>
                </a:cubicBezTo>
                <a:cubicBezTo>
                  <a:pt x="3570356" y="3917283"/>
                  <a:pt x="3570356" y="3902372"/>
                  <a:pt x="3559235" y="3902372"/>
                </a:cubicBezTo>
                <a:cubicBezTo>
                  <a:pt x="3562479" y="3891641"/>
                  <a:pt x="3570356" y="3889272"/>
                  <a:pt x="3581477" y="3886624"/>
                </a:cubicBezTo>
                <a:close/>
                <a:moveTo>
                  <a:pt x="5872499" y="3885091"/>
                </a:moveTo>
                <a:cubicBezTo>
                  <a:pt x="5870646" y="3886485"/>
                  <a:pt x="5866937" y="3888156"/>
                  <a:pt x="5865548" y="3888993"/>
                </a:cubicBezTo>
                <a:lnTo>
                  <a:pt x="5865083" y="3885648"/>
                </a:lnTo>
                <a:cubicBezTo>
                  <a:pt x="5863229" y="3887738"/>
                  <a:pt x="5861839" y="3889829"/>
                  <a:pt x="5859522" y="3890804"/>
                </a:cubicBezTo>
                <a:cubicBezTo>
                  <a:pt x="5864620" y="3893313"/>
                  <a:pt x="5871107" y="3893731"/>
                  <a:pt x="5876668" y="3894985"/>
                </a:cubicBezTo>
                <a:cubicBezTo>
                  <a:pt x="5882692" y="3893591"/>
                  <a:pt x="5887790" y="3893173"/>
                  <a:pt x="5893350" y="3890804"/>
                </a:cubicBezTo>
                <a:cubicBezTo>
                  <a:pt x="5885938" y="3890246"/>
                  <a:pt x="5878985" y="3888017"/>
                  <a:pt x="5872499" y="3885091"/>
                </a:cubicBezTo>
                <a:close/>
                <a:moveTo>
                  <a:pt x="5817354" y="3883697"/>
                </a:moveTo>
                <a:cubicBezTo>
                  <a:pt x="5812256" y="3882860"/>
                  <a:pt x="5809013" y="3885230"/>
                  <a:pt x="5809476" y="3893173"/>
                </a:cubicBezTo>
                <a:cubicBezTo>
                  <a:pt x="5816891" y="3894846"/>
                  <a:pt x="5823841" y="3894706"/>
                  <a:pt x="5829865" y="3890804"/>
                </a:cubicBezTo>
                <a:cubicBezTo>
                  <a:pt x="5830330" y="3890107"/>
                  <a:pt x="5831256" y="3890107"/>
                  <a:pt x="5831256" y="3889272"/>
                </a:cubicBezTo>
                <a:cubicBezTo>
                  <a:pt x="5827085" y="3888156"/>
                  <a:pt x="5821989" y="3886902"/>
                  <a:pt x="5813647" y="3888017"/>
                </a:cubicBezTo>
                <a:cubicBezTo>
                  <a:pt x="5814574" y="3885091"/>
                  <a:pt x="5817354" y="3884672"/>
                  <a:pt x="5820135" y="3884254"/>
                </a:cubicBezTo>
                <a:cubicBezTo>
                  <a:pt x="5819208" y="3883975"/>
                  <a:pt x="5818281" y="3883836"/>
                  <a:pt x="5817354" y="3883697"/>
                </a:cubicBezTo>
                <a:close/>
                <a:moveTo>
                  <a:pt x="4086035" y="3881522"/>
                </a:moveTo>
                <a:lnTo>
                  <a:pt x="4073140" y="3888017"/>
                </a:lnTo>
                <a:lnTo>
                  <a:pt x="4106283" y="3890969"/>
                </a:lnTo>
                <a:lnTo>
                  <a:pt x="4102553" y="3888108"/>
                </a:lnTo>
                <a:cubicBezTo>
                  <a:pt x="4097804" y="3887342"/>
                  <a:pt x="4092243" y="3887725"/>
                  <a:pt x="4087378" y="3887098"/>
                </a:cubicBezTo>
                <a:close/>
                <a:moveTo>
                  <a:pt x="6368792" y="3880074"/>
                </a:moveTo>
                <a:cubicBezTo>
                  <a:pt x="6366476" y="3880074"/>
                  <a:pt x="6365085" y="3880352"/>
                  <a:pt x="6362770" y="3880492"/>
                </a:cubicBezTo>
                <a:cubicBezTo>
                  <a:pt x="6365085" y="3880909"/>
                  <a:pt x="6366939" y="3880770"/>
                  <a:pt x="6368792" y="3881328"/>
                </a:cubicBezTo>
                <a:cubicBezTo>
                  <a:pt x="6368792" y="3880631"/>
                  <a:pt x="6368792" y="3880770"/>
                  <a:pt x="6368792" y="3880074"/>
                </a:cubicBezTo>
                <a:close/>
                <a:moveTo>
                  <a:pt x="4977683" y="3880074"/>
                </a:moveTo>
                <a:cubicBezTo>
                  <a:pt x="4964709" y="3880074"/>
                  <a:pt x="4950345" y="3878541"/>
                  <a:pt x="4950345" y="3894567"/>
                </a:cubicBezTo>
                <a:cubicBezTo>
                  <a:pt x="4966099" y="3887878"/>
                  <a:pt x="4974441" y="3897354"/>
                  <a:pt x="4982319" y="3889272"/>
                </a:cubicBezTo>
                <a:cubicBezTo>
                  <a:pt x="4979074" y="3889272"/>
                  <a:pt x="4977683" y="3885369"/>
                  <a:pt x="4977683" y="3880074"/>
                </a:cubicBezTo>
                <a:close/>
                <a:moveTo>
                  <a:pt x="5020315" y="3877147"/>
                </a:moveTo>
                <a:cubicBezTo>
                  <a:pt x="5018926" y="3878541"/>
                  <a:pt x="5017535" y="3880074"/>
                  <a:pt x="5014293" y="3880074"/>
                </a:cubicBezTo>
                <a:cubicBezTo>
                  <a:pt x="5013597" y="3884115"/>
                  <a:pt x="5015218" y="3887390"/>
                  <a:pt x="5016203" y="3889829"/>
                </a:cubicBezTo>
                <a:lnTo>
                  <a:pt x="5015134" y="3892482"/>
                </a:lnTo>
                <a:lnTo>
                  <a:pt x="5019262" y="3895041"/>
                </a:lnTo>
                <a:cubicBezTo>
                  <a:pt x="5018568" y="3899919"/>
                  <a:pt x="5012775" y="3896505"/>
                  <a:pt x="5007157" y="3894292"/>
                </a:cubicBezTo>
                <a:lnTo>
                  <a:pt x="5001646" y="3893405"/>
                </a:lnTo>
                <a:lnTo>
                  <a:pt x="4999099" y="3894001"/>
                </a:lnTo>
                <a:lnTo>
                  <a:pt x="4996187" y="3900541"/>
                </a:lnTo>
                <a:lnTo>
                  <a:pt x="5000911" y="3905470"/>
                </a:lnTo>
                <a:cubicBezTo>
                  <a:pt x="5002070" y="3907771"/>
                  <a:pt x="5002476" y="3910977"/>
                  <a:pt x="5001317" y="3916029"/>
                </a:cubicBezTo>
                <a:cubicBezTo>
                  <a:pt x="4994830" y="3914635"/>
                  <a:pt x="4990660" y="3906552"/>
                  <a:pt x="4987416" y="3916029"/>
                </a:cubicBezTo>
                <a:cubicBezTo>
                  <a:pt x="4992050" y="3921325"/>
                  <a:pt x="5003171" y="3921603"/>
                  <a:pt x="5014293" y="3921603"/>
                </a:cubicBezTo>
                <a:cubicBezTo>
                  <a:pt x="5008267" y="3904183"/>
                  <a:pt x="5012439" y="3898888"/>
                  <a:pt x="5033291" y="3900142"/>
                </a:cubicBezTo>
                <a:cubicBezTo>
                  <a:pt x="5031437" y="3898888"/>
                  <a:pt x="5031900" y="3895961"/>
                  <a:pt x="5031900" y="3894567"/>
                </a:cubicBezTo>
                <a:cubicBezTo>
                  <a:pt x="5030048" y="3894567"/>
                  <a:pt x="5026803" y="3894428"/>
                  <a:pt x="5023561" y="3893173"/>
                </a:cubicBezTo>
                <a:cubicBezTo>
                  <a:pt x="5012439" y="3889132"/>
                  <a:pt x="5025414" y="3888017"/>
                  <a:pt x="5033291" y="3888017"/>
                </a:cubicBezTo>
                <a:cubicBezTo>
                  <a:pt x="5033291" y="3885369"/>
                  <a:pt x="5033291" y="3883697"/>
                  <a:pt x="5035145" y="3882443"/>
                </a:cubicBezTo>
                <a:cubicBezTo>
                  <a:pt x="5031900" y="3878401"/>
                  <a:pt x="5026803" y="3877147"/>
                  <a:pt x="5020315" y="3877147"/>
                </a:cubicBezTo>
                <a:close/>
                <a:moveTo>
                  <a:pt x="5861839" y="3876728"/>
                </a:moveTo>
                <a:cubicBezTo>
                  <a:pt x="5860912" y="3878122"/>
                  <a:pt x="5859985" y="3878680"/>
                  <a:pt x="5859522" y="3879516"/>
                </a:cubicBezTo>
                <a:cubicBezTo>
                  <a:pt x="5860912" y="3880352"/>
                  <a:pt x="5863229" y="3880352"/>
                  <a:pt x="5864620" y="3881328"/>
                </a:cubicBezTo>
                <a:cubicBezTo>
                  <a:pt x="5863694" y="3879794"/>
                  <a:pt x="5862766" y="3878262"/>
                  <a:pt x="5861839" y="3876728"/>
                </a:cubicBezTo>
                <a:close/>
                <a:moveTo>
                  <a:pt x="4425318" y="3874778"/>
                </a:moveTo>
                <a:cubicBezTo>
                  <a:pt x="4414197" y="3877426"/>
                  <a:pt x="4404929" y="3895681"/>
                  <a:pt x="4395197" y="3898748"/>
                </a:cubicBezTo>
                <a:cubicBezTo>
                  <a:pt x="4435049" y="3913520"/>
                  <a:pt x="4475366" y="3897354"/>
                  <a:pt x="4523095" y="3898748"/>
                </a:cubicBezTo>
                <a:cubicBezTo>
                  <a:pt x="4513364" y="3885369"/>
                  <a:pt x="4491121" y="3894428"/>
                  <a:pt x="4476755" y="3883697"/>
                </a:cubicBezTo>
                <a:cubicBezTo>
                  <a:pt x="4475366" y="3891780"/>
                  <a:pt x="4462390" y="3888017"/>
                  <a:pt x="4463779" y="3898748"/>
                </a:cubicBezTo>
                <a:cubicBezTo>
                  <a:pt x="4449415" y="3896100"/>
                  <a:pt x="4443390" y="3883975"/>
                  <a:pt x="4422537" y="3888017"/>
                </a:cubicBezTo>
                <a:cubicBezTo>
                  <a:pt x="4424391" y="3881328"/>
                  <a:pt x="4435049" y="3886624"/>
                  <a:pt x="4436441" y="3878680"/>
                </a:cubicBezTo>
                <a:cubicBezTo>
                  <a:pt x="4432733" y="3874917"/>
                  <a:pt x="4429026" y="3873942"/>
                  <a:pt x="4425318" y="3874778"/>
                </a:cubicBezTo>
                <a:close/>
                <a:moveTo>
                  <a:pt x="5213981" y="3873041"/>
                </a:moveTo>
                <a:lnTo>
                  <a:pt x="5214814" y="3875809"/>
                </a:lnTo>
                <a:lnTo>
                  <a:pt x="5216872" y="3873071"/>
                </a:lnTo>
                <a:close/>
                <a:moveTo>
                  <a:pt x="6423474" y="3871154"/>
                </a:moveTo>
                <a:cubicBezTo>
                  <a:pt x="6421156" y="3871294"/>
                  <a:pt x="6417912" y="3872409"/>
                  <a:pt x="6415596" y="3872409"/>
                </a:cubicBezTo>
                <a:cubicBezTo>
                  <a:pt x="6413278" y="3875753"/>
                  <a:pt x="6410961" y="3879238"/>
                  <a:pt x="6405864" y="3879516"/>
                </a:cubicBezTo>
                <a:cubicBezTo>
                  <a:pt x="6407254" y="3880492"/>
                  <a:pt x="6408180" y="3881328"/>
                  <a:pt x="6409108" y="3882443"/>
                </a:cubicBezTo>
                <a:cubicBezTo>
                  <a:pt x="6411425" y="3883000"/>
                  <a:pt x="6412815" y="3884254"/>
                  <a:pt x="6417912" y="3880074"/>
                </a:cubicBezTo>
                <a:cubicBezTo>
                  <a:pt x="6416986" y="3881885"/>
                  <a:pt x="6416521" y="3883278"/>
                  <a:pt x="6415596" y="3884812"/>
                </a:cubicBezTo>
                <a:cubicBezTo>
                  <a:pt x="6418375" y="3881746"/>
                  <a:pt x="6422084" y="3879655"/>
                  <a:pt x="6426254" y="3878680"/>
                </a:cubicBezTo>
                <a:cubicBezTo>
                  <a:pt x="6427179" y="3875335"/>
                  <a:pt x="6426254" y="3872966"/>
                  <a:pt x="6423474" y="3871154"/>
                </a:cubicBezTo>
                <a:close/>
                <a:moveTo>
                  <a:pt x="5136502" y="3870375"/>
                </a:moveTo>
                <a:cubicBezTo>
                  <a:pt x="5131867" y="3869747"/>
                  <a:pt x="5123178" y="3871768"/>
                  <a:pt x="5115822" y="3876803"/>
                </a:cubicBezTo>
                <a:lnTo>
                  <a:pt x="5114745" y="3878883"/>
                </a:lnTo>
                <a:lnTo>
                  <a:pt x="5117628" y="3883906"/>
                </a:lnTo>
                <a:lnTo>
                  <a:pt x="5118326" y="3888787"/>
                </a:lnTo>
                <a:lnTo>
                  <a:pt x="5125488" y="3885772"/>
                </a:lnTo>
                <a:cubicBezTo>
                  <a:pt x="5128103" y="3885182"/>
                  <a:pt x="5130246" y="3885356"/>
                  <a:pt x="5131403" y="3886680"/>
                </a:cubicBezTo>
                <a:cubicBezTo>
                  <a:pt x="5122137" y="3877343"/>
                  <a:pt x="5136502" y="3879851"/>
                  <a:pt x="5136502" y="3870375"/>
                </a:cubicBezTo>
                <a:close/>
                <a:moveTo>
                  <a:pt x="4116070" y="3869239"/>
                </a:moveTo>
                <a:lnTo>
                  <a:pt x="4110808" y="3870686"/>
                </a:lnTo>
                <a:lnTo>
                  <a:pt x="4112864" y="3872604"/>
                </a:lnTo>
                <a:close/>
                <a:moveTo>
                  <a:pt x="5028657" y="3869203"/>
                </a:moveTo>
                <a:cubicBezTo>
                  <a:pt x="5028657" y="3870457"/>
                  <a:pt x="5026803" y="3871712"/>
                  <a:pt x="5025414" y="3872966"/>
                </a:cubicBezTo>
                <a:cubicBezTo>
                  <a:pt x="5028195" y="3872966"/>
                  <a:pt x="5031900" y="3872966"/>
                  <a:pt x="5035145" y="3872966"/>
                </a:cubicBezTo>
                <a:cubicBezTo>
                  <a:pt x="5033291" y="3870318"/>
                  <a:pt x="5031900" y="3870457"/>
                  <a:pt x="5028657" y="3869203"/>
                </a:cubicBezTo>
                <a:close/>
                <a:moveTo>
                  <a:pt x="6096317" y="3865859"/>
                </a:moveTo>
                <a:cubicBezTo>
                  <a:pt x="6084732" y="3870179"/>
                  <a:pt x="6071757" y="3871154"/>
                  <a:pt x="6058783" y="3871154"/>
                </a:cubicBezTo>
                <a:cubicBezTo>
                  <a:pt x="6059708" y="3877147"/>
                  <a:pt x="6061562" y="3881606"/>
                  <a:pt x="6065269" y="3883697"/>
                </a:cubicBezTo>
                <a:cubicBezTo>
                  <a:pt x="6065732" y="3885230"/>
                  <a:pt x="6063416" y="3884812"/>
                  <a:pt x="6062954" y="3885648"/>
                </a:cubicBezTo>
                <a:cubicBezTo>
                  <a:pt x="6076391" y="3882164"/>
                  <a:pt x="6088439" y="3876311"/>
                  <a:pt x="6096317" y="3865859"/>
                </a:cubicBezTo>
                <a:close/>
                <a:moveTo>
                  <a:pt x="6299747" y="3863490"/>
                </a:moveTo>
                <a:cubicBezTo>
                  <a:pt x="6292795" y="3867113"/>
                  <a:pt x="6284918" y="3869761"/>
                  <a:pt x="6275650" y="3871572"/>
                </a:cubicBezTo>
                <a:cubicBezTo>
                  <a:pt x="6284918" y="3871294"/>
                  <a:pt x="6293722" y="3870876"/>
                  <a:pt x="6302527" y="3871154"/>
                </a:cubicBezTo>
                <a:cubicBezTo>
                  <a:pt x="6300673" y="3869481"/>
                  <a:pt x="6299284" y="3867531"/>
                  <a:pt x="6299747" y="3863490"/>
                </a:cubicBezTo>
                <a:close/>
                <a:moveTo>
                  <a:pt x="6669998" y="3862653"/>
                </a:moveTo>
                <a:lnTo>
                  <a:pt x="6668664" y="3862855"/>
                </a:lnTo>
                <a:lnTo>
                  <a:pt x="6660730" y="3865190"/>
                </a:lnTo>
                <a:lnTo>
                  <a:pt x="6660730" y="3865859"/>
                </a:lnTo>
                <a:cubicBezTo>
                  <a:pt x="6664438" y="3866695"/>
                  <a:pt x="6667217" y="3864605"/>
                  <a:pt x="6670462" y="3863210"/>
                </a:cubicBezTo>
                <a:cubicBezTo>
                  <a:pt x="6669998" y="3863072"/>
                  <a:pt x="6669998" y="3862653"/>
                  <a:pt x="6669998" y="3862653"/>
                </a:cubicBezTo>
                <a:close/>
                <a:moveTo>
                  <a:pt x="6269626" y="3862235"/>
                </a:moveTo>
                <a:cubicBezTo>
                  <a:pt x="6265455" y="3863907"/>
                  <a:pt x="6261285" y="3867252"/>
                  <a:pt x="6257115" y="3872409"/>
                </a:cubicBezTo>
                <a:cubicBezTo>
                  <a:pt x="6262211" y="3872130"/>
                  <a:pt x="6267310" y="3872269"/>
                  <a:pt x="6272407" y="3872130"/>
                </a:cubicBezTo>
                <a:cubicBezTo>
                  <a:pt x="6272871" y="3867671"/>
                  <a:pt x="6271481" y="3864883"/>
                  <a:pt x="6269626" y="3862235"/>
                </a:cubicBezTo>
                <a:close/>
                <a:moveTo>
                  <a:pt x="6451277" y="3857078"/>
                </a:moveTo>
                <a:lnTo>
                  <a:pt x="6451277" y="3860285"/>
                </a:lnTo>
                <a:cubicBezTo>
                  <a:pt x="6452204" y="3860982"/>
                  <a:pt x="6452666" y="3861678"/>
                  <a:pt x="6453593" y="3862235"/>
                </a:cubicBezTo>
                <a:cubicBezTo>
                  <a:pt x="6456374" y="3862096"/>
                  <a:pt x="6457764" y="3860563"/>
                  <a:pt x="6459154" y="3859309"/>
                </a:cubicBezTo>
                <a:cubicBezTo>
                  <a:pt x="6458228" y="3858612"/>
                  <a:pt x="6457301" y="3858054"/>
                  <a:pt x="6456374" y="3857078"/>
                </a:cubicBezTo>
                <a:cubicBezTo>
                  <a:pt x="6456374" y="3856940"/>
                  <a:pt x="6455910" y="3857078"/>
                  <a:pt x="6455910" y="3857078"/>
                </a:cubicBezTo>
                <a:cubicBezTo>
                  <a:pt x="6454520" y="3857078"/>
                  <a:pt x="6453130" y="3857078"/>
                  <a:pt x="6451277" y="3857078"/>
                </a:cubicBezTo>
                <a:close/>
                <a:moveTo>
                  <a:pt x="4076743" y="3856615"/>
                </a:moveTo>
                <a:lnTo>
                  <a:pt x="4068505" y="3857078"/>
                </a:lnTo>
                <a:cubicBezTo>
                  <a:pt x="4071285" y="3863768"/>
                  <a:pt x="4074848" y="3866433"/>
                  <a:pt x="4078648" y="3866919"/>
                </a:cubicBezTo>
                <a:lnTo>
                  <a:pt x="4080635" y="3866364"/>
                </a:lnTo>
                <a:lnTo>
                  <a:pt x="4079905" y="3864904"/>
                </a:lnTo>
                <a:cubicBezTo>
                  <a:pt x="4078602" y="3862518"/>
                  <a:pt x="4077458" y="3860175"/>
                  <a:pt x="4076756" y="3856956"/>
                </a:cubicBezTo>
                <a:close/>
                <a:moveTo>
                  <a:pt x="5209716" y="3855881"/>
                </a:moveTo>
                <a:cubicBezTo>
                  <a:pt x="5206936" y="3855323"/>
                  <a:pt x="5205547" y="3856438"/>
                  <a:pt x="5206936" y="3860062"/>
                </a:cubicBezTo>
                <a:lnTo>
                  <a:pt x="5209131" y="3860062"/>
                </a:lnTo>
                <a:lnTo>
                  <a:pt x="5213401" y="3858774"/>
                </a:lnTo>
                <a:close/>
                <a:moveTo>
                  <a:pt x="6188068" y="3855685"/>
                </a:moveTo>
                <a:cubicBezTo>
                  <a:pt x="6182045" y="3855685"/>
                  <a:pt x="6176021" y="3856243"/>
                  <a:pt x="6170460" y="3856104"/>
                </a:cubicBezTo>
                <a:cubicBezTo>
                  <a:pt x="6166753" y="3862375"/>
                  <a:pt x="6163045" y="3867949"/>
                  <a:pt x="6153314" y="3867949"/>
                </a:cubicBezTo>
                <a:cubicBezTo>
                  <a:pt x="6152852" y="3862653"/>
                  <a:pt x="6154242" y="3860563"/>
                  <a:pt x="6155167" y="3856661"/>
                </a:cubicBezTo>
                <a:cubicBezTo>
                  <a:pt x="6131999" y="3856801"/>
                  <a:pt x="6111146" y="3860424"/>
                  <a:pt x="6097244" y="3880909"/>
                </a:cubicBezTo>
                <a:cubicBezTo>
                  <a:pt x="6129217" y="3876032"/>
                  <a:pt x="6158412" y="3879238"/>
                  <a:pt x="6188996" y="3869761"/>
                </a:cubicBezTo>
                <a:cubicBezTo>
                  <a:pt x="6184825" y="3867809"/>
                  <a:pt x="6181118" y="3865859"/>
                  <a:pt x="6176948" y="3863490"/>
                </a:cubicBezTo>
                <a:cubicBezTo>
                  <a:pt x="6179728" y="3860563"/>
                  <a:pt x="6184362" y="3858472"/>
                  <a:pt x="6188068" y="3855685"/>
                </a:cubicBezTo>
                <a:close/>
                <a:moveTo>
                  <a:pt x="5060169" y="3854582"/>
                </a:moveTo>
                <a:lnTo>
                  <a:pt x="5060169" y="3860195"/>
                </a:lnTo>
                <a:lnTo>
                  <a:pt x="5061431" y="3860062"/>
                </a:lnTo>
                <a:close/>
                <a:moveTo>
                  <a:pt x="12518336" y="3850928"/>
                </a:moveTo>
                <a:cubicBezTo>
                  <a:pt x="12521117" y="3850510"/>
                  <a:pt x="12523434" y="3850789"/>
                  <a:pt x="12526215" y="3851207"/>
                </a:cubicBezTo>
                <a:cubicBezTo>
                  <a:pt x="12541505" y="3853994"/>
                  <a:pt x="12556798" y="3868348"/>
                  <a:pt x="12579505" y="3859011"/>
                </a:cubicBezTo>
                <a:cubicBezTo>
                  <a:pt x="12562360" y="3874202"/>
                  <a:pt x="12528994" y="3868627"/>
                  <a:pt x="12510458" y="3853437"/>
                </a:cubicBezTo>
                <a:cubicBezTo>
                  <a:pt x="12512776" y="3851903"/>
                  <a:pt x="12515556" y="3851207"/>
                  <a:pt x="12518336" y="3850928"/>
                </a:cubicBezTo>
                <a:close/>
                <a:moveTo>
                  <a:pt x="4706136" y="3850528"/>
                </a:moveTo>
                <a:lnTo>
                  <a:pt x="4724207" y="3850528"/>
                </a:lnTo>
                <a:lnTo>
                  <a:pt x="4724207" y="3866973"/>
                </a:lnTo>
                <a:cubicBezTo>
                  <a:pt x="4715404" y="3864186"/>
                  <a:pt x="4704745" y="3864325"/>
                  <a:pt x="4706136" y="3850528"/>
                </a:cubicBezTo>
                <a:close/>
                <a:moveTo>
                  <a:pt x="6412352" y="3847184"/>
                </a:moveTo>
                <a:cubicBezTo>
                  <a:pt x="6412815" y="3848578"/>
                  <a:pt x="6411425" y="3848857"/>
                  <a:pt x="6411425" y="3850111"/>
                </a:cubicBezTo>
                <a:cubicBezTo>
                  <a:pt x="6414205" y="3849693"/>
                  <a:pt x="6414668" y="3849693"/>
                  <a:pt x="6415596" y="3848159"/>
                </a:cubicBezTo>
                <a:cubicBezTo>
                  <a:pt x="6415596" y="3848159"/>
                  <a:pt x="6413741" y="3847045"/>
                  <a:pt x="6412352" y="3847184"/>
                </a:cubicBezTo>
                <a:close/>
                <a:moveTo>
                  <a:pt x="5408757" y="3846159"/>
                </a:moveTo>
                <a:lnTo>
                  <a:pt x="5408229" y="3849080"/>
                </a:lnTo>
                <a:lnTo>
                  <a:pt x="5408440" y="3849028"/>
                </a:lnTo>
                <a:close/>
                <a:moveTo>
                  <a:pt x="6247847" y="3843004"/>
                </a:moveTo>
                <a:cubicBezTo>
                  <a:pt x="6239043" y="3847741"/>
                  <a:pt x="6230238" y="3852759"/>
                  <a:pt x="6221433" y="3854709"/>
                </a:cubicBezTo>
                <a:cubicBezTo>
                  <a:pt x="6218653" y="3855267"/>
                  <a:pt x="6215872" y="3854292"/>
                  <a:pt x="6213092" y="3854709"/>
                </a:cubicBezTo>
                <a:cubicBezTo>
                  <a:pt x="6213092" y="3859169"/>
                  <a:pt x="6213092" y="3863907"/>
                  <a:pt x="6213556" y="3869203"/>
                </a:cubicBezTo>
                <a:lnTo>
                  <a:pt x="6214019" y="3874778"/>
                </a:lnTo>
                <a:cubicBezTo>
                  <a:pt x="6224214" y="3873942"/>
                  <a:pt x="6234872" y="3874220"/>
                  <a:pt x="6245066" y="3873523"/>
                </a:cubicBezTo>
                <a:cubicBezTo>
                  <a:pt x="6243213" y="3872130"/>
                  <a:pt x="6241359" y="3870598"/>
                  <a:pt x="6237189" y="3872409"/>
                </a:cubicBezTo>
                <a:cubicBezTo>
                  <a:pt x="6247847" y="3867809"/>
                  <a:pt x="6256651" y="3861817"/>
                  <a:pt x="6269163" y="3859309"/>
                </a:cubicBezTo>
                <a:cubicBezTo>
                  <a:pt x="6262675" y="3852341"/>
                  <a:pt x="6250627" y="3850669"/>
                  <a:pt x="6247847" y="3843004"/>
                </a:cubicBezTo>
                <a:close/>
                <a:moveTo>
                  <a:pt x="5735670" y="3842502"/>
                </a:moveTo>
                <a:cubicBezTo>
                  <a:pt x="5728951" y="3843478"/>
                  <a:pt x="5722116" y="3845952"/>
                  <a:pt x="5716264" y="3849593"/>
                </a:cubicBezTo>
                <a:lnTo>
                  <a:pt x="5714344" y="3851598"/>
                </a:lnTo>
                <a:lnTo>
                  <a:pt x="5753030" y="3844734"/>
                </a:lnTo>
                <a:lnTo>
                  <a:pt x="5749108" y="3842641"/>
                </a:lnTo>
                <a:cubicBezTo>
                  <a:pt x="5744936" y="3841806"/>
                  <a:pt x="5740302" y="3841806"/>
                  <a:pt x="5735670" y="3842502"/>
                </a:cubicBezTo>
                <a:close/>
                <a:moveTo>
                  <a:pt x="5061431" y="3839994"/>
                </a:moveTo>
                <a:cubicBezTo>
                  <a:pt x="5056797" y="3841248"/>
                  <a:pt x="5048920" y="3839575"/>
                  <a:pt x="5048920" y="3845011"/>
                </a:cubicBezTo>
                <a:lnTo>
                  <a:pt x="5049879" y="3845671"/>
                </a:lnTo>
                <a:lnTo>
                  <a:pt x="5060169" y="3842167"/>
                </a:lnTo>
                <a:lnTo>
                  <a:pt x="5060169" y="3844931"/>
                </a:lnTo>
                <a:close/>
                <a:moveTo>
                  <a:pt x="5407632" y="3839528"/>
                </a:moveTo>
                <a:lnTo>
                  <a:pt x="5405398" y="3841191"/>
                </a:lnTo>
                <a:lnTo>
                  <a:pt x="5408908" y="3844802"/>
                </a:lnTo>
                <a:lnTo>
                  <a:pt x="5409439" y="3839994"/>
                </a:lnTo>
                <a:close/>
                <a:moveTo>
                  <a:pt x="6400767" y="3837429"/>
                </a:moveTo>
                <a:cubicBezTo>
                  <a:pt x="6399840" y="3838544"/>
                  <a:pt x="6398449" y="3840215"/>
                  <a:pt x="6397060" y="3841191"/>
                </a:cubicBezTo>
                <a:cubicBezTo>
                  <a:pt x="6395669" y="3845233"/>
                  <a:pt x="6393814" y="3850111"/>
                  <a:pt x="6392425" y="3852898"/>
                </a:cubicBezTo>
                <a:cubicBezTo>
                  <a:pt x="6392888" y="3852898"/>
                  <a:pt x="6393353" y="3852759"/>
                  <a:pt x="6393814" y="3852898"/>
                </a:cubicBezTo>
                <a:cubicBezTo>
                  <a:pt x="6394742" y="3851922"/>
                  <a:pt x="6395669" y="3850250"/>
                  <a:pt x="6397060" y="3849554"/>
                </a:cubicBezTo>
                <a:cubicBezTo>
                  <a:pt x="6396596" y="3843142"/>
                  <a:pt x="6399377" y="3839798"/>
                  <a:pt x="6400767" y="3837429"/>
                </a:cubicBezTo>
                <a:close/>
                <a:moveTo>
                  <a:pt x="6277967" y="3836872"/>
                </a:moveTo>
                <a:cubicBezTo>
                  <a:pt x="6276577" y="3841749"/>
                  <a:pt x="6274723" y="3845233"/>
                  <a:pt x="6273334" y="3846906"/>
                </a:cubicBezTo>
                <a:cubicBezTo>
                  <a:pt x="6274260" y="3846627"/>
                  <a:pt x="6274723" y="3845791"/>
                  <a:pt x="6275650" y="3845791"/>
                </a:cubicBezTo>
                <a:cubicBezTo>
                  <a:pt x="6277967" y="3845094"/>
                  <a:pt x="6280284" y="3844815"/>
                  <a:pt x="6282601" y="3842167"/>
                </a:cubicBezTo>
                <a:cubicBezTo>
                  <a:pt x="6280747" y="3839519"/>
                  <a:pt x="6279358" y="3838265"/>
                  <a:pt x="6277967" y="3836872"/>
                </a:cubicBezTo>
                <a:close/>
                <a:moveTo>
                  <a:pt x="3527261" y="3836035"/>
                </a:moveTo>
                <a:cubicBezTo>
                  <a:pt x="3536529" y="3834502"/>
                  <a:pt x="3549040" y="3845651"/>
                  <a:pt x="3560162" y="3842446"/>
                </a:cubicBezTo>
                <a:cubicBezTo>
                  <a:pt x="3563405" y="3871015"/>
                  <a:pt x="3526334" y="3851086"/>
                  <a:pt x="3518920" y="3842446"/>
                </a:cubicBezTo>
                <a:cubicBezTo>
                  <a:pt x="3521236" y="3838265"/>
                  <a:pt x="3524016" y="3836454"/>
                  <a:pt x="3527261" y="3836035"/>
                </a:cubicBezTo>
                <a:close/>
                <a:moveTo>
                  <a:pt x="6452666" y="3835617"/>
                </a:moveTo>
                <a:cubicBezTo>
                  <a:pt x="6451277" y="3835757"/>
                  <a:pt x="6449887" y="3835617"/>
                  <a:pt x="6450351" y="3838265"/>
                </a:cubicBezTo>
                <a:cubicBezTo>
                  <a:pt x="6448959" y="3838544"/>
                  <a:pt x="6449423" y="3838544"/>
                  <a:pt x="6447569" y="3837429"/>
                </a:cubicBezTo>
                <a:cubicBezTo>
                  <a:pt x="6447569" y="3839380"/>
                  <a:pt x="6448033" y="3841749"/>
                  <a:pt x="6447569" y="3843561"/>
                </a:cubicBezTo>
                <a:cubicBezTo>
                  <a:pt x="6448959" y="3843004"/>
                  <a:pt x="6449423" y="3842864"/>
                  <a:pt x="6451277" y="3842167"/>
                </a:cubicBezTo>
                <a:lnTo>
                  <a:pt x="6451277" y="3848717"/>
                </a:lnTo>
                <a:cubicBezTo>
                  <a:pt x="6454520" y="3846766"/>
                  <a:pt x="6454520" y="3842167"/>
                  <a:pt x="6452666" y="3835617"/>
                </a:cubicBezTo>
                <a:close/>
                <a:moveTo>
                  <a:pt x="4023092" y="3834641"/>
                </a:moveTo>
                <a:cubicBezTo>
                  <a:pt x="4018458" y="3833666"/>
                  <a:pt x="4013361" y="3835896"/>
                  <a:pt x="4014288" y="3841191"/>
                </a:cubicBezTo>
                <a:cubicBezTo>
                  <a:pt x="4023555" y="3842585"/>
                  <a:pt x="4007802" y="3855546"/>
                  <a:pt x="4018921" y="3862235"/>
                </a:cubicBezTo>
                <a:cubicBezTo>
                  <a:pt x="4030043" y="3866276"/>
                  <a:pt x="4039774" y="3842585"/>
                  <a:pt x="4031896" y="3841191"/>
                </a:cubicBezTo>
                <a:cubicBezTo>
                  <a:pt x="4031896" y="3843979"/>
                  <a:pt x="4031432" y="3847603"/>
                  <a:pt x="4026800" y="3846348"/>
                </a:cubicBezTo>
                <a:cubicBezTo>
                  <a:pt x="4030506" y="3839659"/>
                  <a:pt x="4027263" y="3835757"/>
                  <a:pt x="4023092" y="3834641"/>
                </a:cubicBezTo>
                <a:close/>
                <a:moveTo>
                  <a:pt x="13105919" y="3831975"/>
                </a:moveTo>
                <a:cubicBezTo>
                  <a:pt x="13117967" y="3832394"/>
                  <a:pt x="13129552" y="3836295"/>
                  <a:pt x="13133261" y="3846887"/>
                </a:cubicBezTo>
                <a:cubicBezTo>
                  <a:pt x="13121213" y="3843403"/>
                  <a:pt x="13098969" y="3839780"/>
                  <a:pt x="13073482" y="3837968"/>
                </a:cubicBezTo>
                <a:cubicBezTo>
                  <a:pt x="13080431" y="3834484"/>
                  <a:pt x="13093408" y="3831557"/>
                  <a:pt x="13105919" y="3831975"/>
                </a:cubicBezTo>
                <a:close/>
                <a:moveTo>
                  <a:pt x="5373296" y="3831075"/>
                </a:moveTo>
                <a:cubicBezTo>
                  <a:pt x="5371442" y="3831214"/>
                  <a:pt x="5369704" y="3832364"/>
                  <a:pt x="5368604" y="3834489"/>
                </a:cubicBezTo>
                <a:lnTo>
                  <a:pt x="5367969" y="3841241"/>
                </a:lnTo>
                <a:lnTo>
                  <a:pt x="5368731" y="3841052"/>
                </a:lnTo>
                <a:lnTo>
                  <a:pt x="5376873" y="3842677"/>
                </a:lnTo>
                <a:lnTo>
                  <a:pt x="5380052" y="3842301"/>
                </a:lnTo>
                <a:lnTo>
                  <a:pt x="5373423" y="3835617"/>
                </a:lnTo>
                <a:lnTo>
                  <a:pt x="5377985" y="3833176"/>
                </a:lnTo>
                <a:close/>
                <a:moveTo>
                  <a:pt x="6426075" y="3828780"/>
                </a:moveTo>
                <a:lnTo>
                  <a:pt x="6430887" y="3840356"/>
                </a:lnTo>
                <a:cubicBezTo>
                  <a:pt x="6434595" y="3838405"/>
                  <a:pt x="6438301" y="3837568"/>
                  <a:pt x="6446179" y="3835060"/>
                </a:cubicBezTo>
                <a:lnTo>
                  <a:pt x="6445064" y="3830440"/>
                </a:lnTo>
                <a:lnTo>
                  <a:pt x="6431571" y="3829628"/>
                </a:lnTo>
                <a:close/>
                <a:moveTo>
                  <a:pt x="5207064" y="3827896"/>
                </a:moveTo>
                <a:lnTo>
                  <a:pt x="5195873" y="3829367"/>
                </a:lnTo>
                <a:cubicBezTo>
                  <a:pt x="5192225" y="3830343"/>
                  <a:pt x="5189791" y="3832329"/>
                  <a:pt x="5190718" y="3837067"/>
                </a:cubicBezTo>
                <a:cubicBezTo>
                  <a:pt x="5194657" y="3839088"/>
                  <a:pt x="5198247" y="3839436"/>
                  <a:pt x="5201260" y="3837938"/>
                </a:cubicBezTo>
                <a:lnTo>
                  <a:pt x="5207064" y="3829554"/>
                </a:lnTo>
                <a:close/>
                <a:moveTo>
                  <a:pt x="6406079" y="3825693"/>
                </a:moveTo>
                <a:lnTo>
                  <a:pt x="6405401" y="3830043"/>
                </a:lnTo>
                <a:lnTo>
                  <a:pt x="6408033" y="3825994"/>
                </a:lnTo>
                <a:close/>
                <a:moveTo>
                  <a:pt x="5159670" y="3823270"/>
                </a:moveTo>
                <a:cubicBezTo>
                  <a:pt x="5149476" y="3825361"/>
                  <a:pt x="5140208" y="3833722"/>
                  <a:pt x="5147622" y="3840830"/>
                </a:cubicBezTo>
                <a:cubicBezTo>
                  <a:pt x="5150866" y="3828705"/>
                  <a:pt x="5171719" y="3838322"/>
                  <a:pt x="5169864" y="3823549"/>
                </a:cubicBezTo>
                <a:cubicBezTo>
                  <a:pt x="5166622" y="3822573"/>
                  <a:pt x="5163378" y="3822573"/>
                  <a:pt x="5159670" y="3823270"/>
                </a:cubicBezTo>
                <a:close/>
                <a:moveTo>
                  <a:pt x="3421143" y="3820149"/>
                </a:moveTo>
                <a:lnTo>
                  <a:pt x="3441069" y="3820149"/>
                </a:lnTo>
                <a:cubicBezTo>
                  <a:pt x="3439216" y="3827952"/>
                  <a:pt x="3444313" y="3829067"/>
                  <a:pt x="3450801" y="3829067"/>
                </a:cubicBezTo>
                <a:cubicBezTo>
                  <a:pt x="3450801" y="3840773"/>
                  <a:pt x="3422997" y="3838405"/>
                  <a:pt x="3421143" y="3820149"/>
                </a:cubicBezTo>
                <a:close/>
                <a:moveTo>
                  <a:pt x="5442505" y="3819253"/>
                </a:moveTo>
                <a:cubicBezTo>
                  <a:pt x="5440629" y="3818550"/>
                  <a:pt x="5438327" y="3818902"/>
                  <a:pt x="5436270" y="3820096"/>
                </a:cubicBezTo>
                <a:lnTo>
                  <a:pt x="5433278" y="3831720"/>
                </a:lnTo>
                <a:lnTo>
                  <a:pt x="5437302" y="3831371"/>
                </a:lnTo>
                <a:lnTo>
                  <a:pt x="5437900" y="3831335"/>
                </a:lnTo>
                <a:lnTo>
                  <a:pt x="5438761" y="3827621"/>
                </a:lnTo>
                <a:cubicBezTo>
                  <a:pt x="5440498" y="3826071"/>
                  <a:pt x="5443164" y="3825374"/>
                  <a:pt x="5446176" y="3824747"/>
                </a:cubicBezTo>
                <a:cubicBezTo>
                  <a:pt x="5445828" y="3821716"/>
                  <a:pt x="5444381" y="3819956"/>
                  <a:pt x="5442505" y="3819253"/>
                </a:cubicBezTo>
                <a:close/>
                <a:moveTo>
                  <a:pt x="5948494" y="3817780"/>
                </a:moveTo>
                <a:cubicBezTo>
                  <a:pt x="5946178" y="3818337"/>
                  <a:pt x="5944323" y="3819173"/>
                  <a:pt x="5942470" y="3819591"/>
                </a:cubicBezTo>
                <a:cubicBezTo>
                  <a:pt x="5942008" y="3820846"/>
                  <a:pt x="5942008" y="3821403"/>
                  <a:pt x="5941543" y="3821960"/>
                </a:cubicBezTo>
                <a:cubicBezTo>
                  <a:pt x="5944787" y="3821124"/>
                  <a:pt x="5947105" y="3820149"/>
                  <a:pt x="5948494" y="3817780"/>
                </a:cubicBezTo>
                <a:close/>
                <a:moveTo>
                  <a:pt x="3834955" y="3817780"/>
                </a:moveTo>
                <a:cubicBezTo>
                  <a:pt x="3832637" y="3818198"/>
                  <a:pt x="3830784" y="3817500"/>
                  <a:pt x="3828003" y="3818198"/>
                </a:cubicBezTo>
                <a:cubicBezTo>
                  <a:pt x="3833100" y="3825026"/>
                  <a:pt x="3831711" y="3826698"/>
                  <a:pt x="3826613" y="3827116"/>
                </a:cubicBezTo>
                <a:cubicBezTo>
                  <a:pt x="3830784" y="3829625"/>
                  <a:pt x="3834955" y="3833248"/>
                  <a:pt x="3834027" y="3841191"/>
                </a:cubicBezTo>
                <a:cubicBezTo>
                  <a:pt x="3844222" y="3836872"/>
                  <a:pt x="3835881" y="3828370"/>
                  <a:pt x="3834955" y="3817780"/>
                </a:cubicBezTo>
                <a:close/>
                <a:moveTo>
                  <a:pt x="3852100" y="3816386"/>
                </a:moveTo>
                <a:cubicBezTo>
                  <a:pt x="3851172" y="3816246"/>
                  <a:pt x="3849783" y="3816944"/>
                  <a:pt x="3848392" y="3816944"/>
                </a:cubicBezTo>
                <a:cubicBezTo>
                  <a:pt x="3847929" y="3823493"/>
                  <a:pt x="3849783" y="3831436"/>
                  <a:pt x="3853027" y="3841191"/>
                </a:cubicBezTo>
                <a:cubicBezTo>
                  <a:pt x="3870636" y="3843979"/>
                  <a:pt x="3866001" y="3819312"/>
                  <a:pt x="3885001" y="3824747"/>
                </a:cubicBezTo>
                <a:cubicBezTo>
                  <a:pt x="3885001" y="3820846"/>
                  <a:pt x="3880366" y="3820846"/>
                  <a:pt x="3875732" y="3819591"/>
                </a:cubicBezTo>
                <a:cubicBezTo>
                  <a:pt x="3875732" y="3819731"/>
                  <a:pt x="3875270" y="3819591"/>
                  <a:pt x="3875270" y="3819591"/>
                </a:cubicBezTo>
                <a:cubicBezTo>
                  <a:pt x="3868318" y="3818476"/>
                  <a:pt x="3860904" y="3817083"/>
                  <a:pt x="3852100" y="3816386"/>
                </a:cubicBezTo>
                <a:close/>
                <a:moveTo>
                  <a:pt x="6825610" y="3816264"/>
                </a:moveTo>
                <a:lnTo>
                  <a:pt x="6818285" y="3817780"/>
                </a:lnTo>
                <a:cubicBezTo>
                  <a:pt x="6818747" y="3817918"/>
                  <a:pt x="6819211" y="3818476"/>
                  <a:pt x="6819675" y="3818755"/>
                </a:cubicBezTo>
                <a:lnTo>
                  <a:pt x="6825635" y="3816272"/>
                </a:lnTo>
                <a:close/>
                <a:moveTo>
                  <a:pt x="5420763" y="3815230"/>
                </a:moveTo>
                <a:lnTo>
                  <a:pt x="5390441" y="3820762"/>
                </a:lnTo>
                <a:lnTo>
                  <a:pt x="5396100" y="3827530"/>
                </a:lnTo>
                <a:lnTo>
                  <a:pt x="5398735" y="3827151"/>
                </a:lnTo>
                <a:cubicBezTo>
                  <a:pt x="5407483" y="3826768"/>
                  <a:pt x="5416287" y="3827395"/>
                  <a:pt x="5424396" y="3824747"/>
                </a:cubicBezTo>
                <a:close/>
                <a:moveTo>
                  <a:pt x="5921618" y="3810394"/>
                </a:moveTo>
                <a:cubicBezTo>
                  <a:pt x="5921618" y="3811787"/>
                  <a:pt x="5920228" y="3814017"/>
                  <a:pt x="5915593" y="3814017"/>
                </a:cubicBezTo>
                <a:cubicBezTo>
                  <a:pt x="5918837" y="3830182"/>
                  <a:pt x="5924861" y="3822378"/>
                  <a:pt x="5935984" y="3819591"/>
                </a:cubicBezTo>
                <a:cubicBezTo>
                  <a:pt x="5937837" y="3818337"/>
                  <a:pt x="5939690" y="3815410"/>
                  <a:pt x="5942470" y="3815410"/>
                </a:cubicBezTo>
                <a:cubicBezTo>
                  <a:pt x="5937837" y="3815410"/>
                  <a:pt x="5929495" y="3811787"/>
                  <a:pt x="5921618" y="3810394"/>
                </a:cubicBezTo>
                <a:close/>
                <a:moveTo>
                  <a:pt x="5538855" y="3810394"/>
                </a:moveTo>
                <a:cubicBezTo>
                  <a:pt x="5507923" y="3809348"/>
                  <a:pt x="5484811" y="3809714"/>
                  <a:pt x="5461112" y="3820721"/>
                </a:cubicBezTo>
                <a:lnTo>
                  <a:pt x="5444501" y="3830944"/>
                </a:lnTo>
                <a:lnTo>
                  <a:pt x="5465185" y="3829718"/>
                </a:lnTo>
                <a:cubicBezTo>
                  <a:pt x="5473532" y="3831092"/>
                  <a:pt x="5480455" y="3835290"/>
                  <a:pt x="5484509" y="3845011"/>
                </a:cubicBezTo>
                <a:lnTo>
                  <a:pt x="5496724" y="3839703"/>
                </a:lnTo>
                <a:lnTo>
                  <a:pt x="5497612" y="3830321"/>
                </a:lnTo>
                <a:cubicBezTo>
                  <a:pt x="5488344" y="3829067"/>
                  <a:pt x="5485100" y="3834224"/>
                  <a:pt x="5478614" y="3835617"/>
                </a:cubicBezTo>
                <a:cubicBezTo>
                  <a:pt x="5473979" y="3830461"/>
                  <a:pt x="5488808" y="3824607"/>
                  <a:pt x="5500856" y="3819591"/>
                </a:cubicBezTo>
                <a:cubicBezTo>
                  <a:pt x="5507111" y="3823632"/>
                  <a:pt x="5508617" y="3826942"/>
                  <a:pt x="5507807" y="3830931"/>
                </a:cubicBezTo>
                <a:lnTo>
                  <a:pt x="5505588" y="3835852"/>
                </a:lnTo>
                <a:lnTo>
                  <a:pt x="5506000" y="3835674"/>
                </a:lnTo>
                <a:cubicBezTo>
                  <a:pt x="5511271" y="3833687"/>
                  <a:pt x="5515789" y="3831702"/>
                  <a:pt x="5522971" y="3826336"/>
                </a:cubicBezTo>
                <a:lnTo>
                  <a:pt x="5527198" y="3839195"/>
                </a:lnTo>
                <a:lnTo>
                  <a:pt x="5528515" y="3838837"/>
                </a:lnTo>
                <a:lnTo>
                  <a:pt x="5545306" y="3837797"/>
                </a:lnTo>
                <a:lnTo>
                  <a:pt x="5548219" y="3836396"/>
                </a:lnTo>
                <a:cubicBezTo>
                  <a:pt x="5555162" y="3834489"/>
                  <a:pt x="5562909" y="3834628"/>
                  <a:pt x="5570411" y="3834768"/>
                </a:cubicBezTo>
                <a:lnTo>
                  <a:pt x="5572671" y="3834590"/>
                </a:lnTo>
                <a:lnTo>
                  <a:pt x="5600630" y="3825457"/>
                </a:lnTo>
                <a:lnTo>
                  <a:pt x="5603345" y="3820533"/>
                </a:lnTo>
                <a:lnTo>
                  <a:pt x="5583398" y="3827552"/>
                </a:lnTo>
                <a:cubicBezTo>
                  <a:pt x="5565499" y="3832238"/>
                  <a:pt x="5547196" y="3832900"/>
                  <a:pt x="5529587" y="3823493"/>
                </a:cubicBezTo>
                <a:cubicBezTo>
                  <a:pt x="5524952" y="3809975"/>
                  <a:pt x="5535611" y="3815689"/>
                  <a:pt x="5538855" y="3810394"/>
                </a:cubicBezTo>
                <a:close/>
                <a:moveTo>
                  <a:pt x="5870646" y="3808999"/>
                </a:moveTo>
                <a:cubicBezTo>
                  <a:pt x="5866011" y="3809278"/>
                  <a:pt x="5860450" y="3811368"/>
                  <a:pt x="5856742" y="3814017"/>
                </a:cubicBezTo>
                <a:cubicBezTo>
                  <a:pt x="5863229" y="3814017"/>
                  <a:pt x="5870646" y="3814017"/>
                  <a:pt x="5878521" y="3814017"/>
                </a:cubicBezTo>
                <a:cubicBezTo>
                  <a:pt x="5878521" y="3809975"/>
                  <a:pt x="5875278" y="3808581"/>
                  <a:pt x="5870646" y="3808999"/>
                </a:cubicBezTo>
                <a:close/>
                <a:moveTo>
                  <a:pt x="5960732" y="3808215"/>
                </a:moveTo>
                <a:lnTo>
                  <a:pt x="5960543" y="3808443"/>
                </a:lnTo>
                <a:lnTo>
                  <a:pt x="5961675" y="3808475"/>
                </a:lnTo>
                <a:close/>
                <a:moveTo>
                  <a:pt x="3771933" y="3808024"/>
                </a:moveTo>
                <a:cubicBezTo>
                  <a:pt x="3778419" y="3808860"/>
                  <a:pt x="3783982" y="3814017"/>
                  <a:pt x="3781200" y="3828510"/>
                </a:cubicBezTo>
                <a:cubicBezTo>
                  <a:pt x="3770079" y="3828510"/>
                  <a:pt x="3765445" y="3816525"/>
                  <a:pt x="3757103" y="3812622"/>
                </a:cubicBezTo>
                <a:cubicBezTo>
                  <a:pt x="3758031" y="3810533"/>
                  <a:pt x="3764982" y="3807187"/>
                  <a:pt x="3771933" y="3808024"/>
                </a:cubicBezTo>
                <a:close/>
                <a:moveTo>
                  <a:pt x="5082284" y="3806128"/>
                </a:moveTo>
                <a:cubicBezTo>
                  <a:pt x="5079040" y="3819647"/>
                  <a:pt x="5066529" y="3822155"/>
                  <a:pt x="5060041" y="3831632"/>
                </a:cubicBezTo>
                <a:cubicBezTo>
                  <a:pt x="5067919" y="3831632"/>
                  <a:pt x="5069308" y="3838322"/>
                  <a:pt x="5080429" y="3834280"/>
                </a:cubicBezTo>
                <a:cubicBezTo>
                  <a:pt x="5080429" y="3827590"/>
                  <a:pt x="5088772" y="3808917"/>
                  <a:pt x="5082284" y="3806128"/>
                </a:cubicBezTo>
                <a:close/>
                <a:moveTo>
                  <a:pt x="4854884" y="3800916"/>
                </a:moveTo>
                <a:cubicBezTo>
                  <a:pt x="4862763" y="3813041"/>
                  <a:pt x="4878982" y="3816944"/>
                  <a:pt x="4897981" y="3816944"/>
                </a:cubicBezTo>
                <a:cubicBezTo>
                  <a:pt x="4897054" y="3812901"/>
                  <a:pt x="4896127" y="3808443"/>
                  <a:pt x="4895664" y="3803982"/>
                </a:cubicBezTo>
                <a:cubicBezTo>
                  <a:pt x="4896127" y="3805934"/>
                  <a:pt x="4896591" y="3807885"/>
                  <a:pt x="4896127" y="3811229"/>
                </a:cubicBezTo>
                <a:cubicBezTo>
                  <a:pt x="4876664" y="3812622"/>
                  <a:pt x="4866007" y="3806352"/>
                  <a:pt x="4854884" y="3800916"/>
                </a:cubicBezTo>
                <a:close/>
                <a:moveTo>
                  <a:pt x="4614847" y="3799523"/>
                </a:moveTo>
                <a:cubicBezTo>
                  <a:pt x="4621797" y="3799941"/>
                  <a:pt x="4630139" y="3803007"/>
                  <a:pt x="4635237" y="3800359"/>
                </a:cubicBezTo>
                <a:cubicBezTo>
                  <a:pt x="4629211" y="3810951"/>
                  <a:pt x="4616238" y="3811090"/>
                  <a:pt x="4605579" y="3814573"/>
                </a:cubicBezTo>
                <a:cubicBezTo>
                  <a:pt x="4603262" y="3801335"/>
                  <a:pt x="4608360" y="3799105"/>
                  <a:pt x="4614847" y="3799523"/>
                </a:cubicBezTo>
                <a:close/>
                <a:moveTo>
                  <a:pt x="5924421" y="3798199"/>
                </a:moveTo>
                <a:lnTo>
                  <a:pt x="5921618" y="3799523"/>
                </a:lnTo>
                <a:lnTo>
                  <a:pt x="5929222" y="3799523"/>
                </a:lnTo>
                <a:close/>
                <a:moveTo>
                  <a:pt x="5527734" y="3797991"/>
                </a:moveTo>
                <a:cubicBezTo>
                  <a:pt x="5527734" y="3799384"/>
                  <a:pt x="5529587" y="3799523"/>
                  <a:pt x="5529587" y="3799523"/>
                </a:cubicBezTo>
                <a:cubicBezTo>
                  <a:pt x="5529587" y="3799523"/>
                  <a:pt x="5529587" y="3797991"/>
                  <a:pt x="5529587" y="3797991"/>
                </a:cubicBezTo>
                <a:cubicBezTo>
                  <a:pt x="5529587" y="3797991"/>
                  <a:pt x="5529123" y="3797991"/>
                  <a:pt x="5527734" y="3797991"/>
                </a:cubicBezTo>
                <a:close/>
                <a:moveTo>
                  <a:pt x="5793721" y="3795342"/>
                </a:moveTo>
                <a:cubicBezTo>
                  <a:pt x="5793721" y="3795342"/>
                  <a:pt x="5793721" y="3795760"/>
                  <a:pt x="5793721" y="3795900"/>
                </a:cubicBezTo>
                <a:cubicBezTo>
                  <a:pt x="5794648" y="3795621"/>
                  <a:pt x="5795574" y="3795621"/>
                  <a:pt x="5796965" y="3795342"/>
                </a:cubicBezTo>
                <a:cubicBezTo>
                  <a:pt x="5796039" y="3795342"/>
                  <a:pt x="5794648" y="3795203"/>
                  <a:pt x="5793721" y="3795342"/>
                </a:cubicBezTo>
                <a:close/>
                <a:moveTo>
                  <a:pt x="5901050" y="3794881"/>
                </a:moveTo>
                <a:lnTo>
                  <a:pt x="5896234" y="3796028"/>
                </a:lnTo>
                <a:lnTo>
                  <a:pt x="5895495" y="3799123"/>
                </a:lnTo>
                <a:cubicBezTo>
                  <a:pt x="5891497" y="3806665"/>
                  <a:pt x="5885938" y="3812693"/>
                  <a:pt x="5880376" y="3814017"/>
                </a:cubicBezTo>
                <a:cubicBezTo>
                  <a:pt x="5886862" y="3814017"/>
                  <a:pt x="5893350" y="3814017"/>
                  <a:pt x="5901229" y="3814017"/>
                </a:cubicBezTo>
                <a:cubicBezTo>
                  <a:pt x="5902618" y="3812622"/>
                  <a:pt x="5905862" y="3811647"/>
                  <a:pt x="5905862" y="3808999"/>
                </a:cubicBezTo>
                <a:cubicBezTo>
                  <a:pt x="5902618" y="3808999"/>
                  <a:pt x="5899375" y="3808999"/>
                  <a:pt x="5896594" y="3810394"/>
                </a:cubicBezTo>
                <a:cubicBezTo>
                  <a:pt x="5899375" y="3806352"/>
                  <a:pt x="5904472" y="3803146"/>
                  <a:pt x="5909106" y="3801892"/>
                </a:cubicBezTo>
                <a:lnTo>
                  <a:pt x="5909544" y="3796015"/>
                </a:lnTo>
                <a:close/>
                <a:moveTo>
                  <a:pt x="6761029" y="3790008"/>
                </a:moveTo>
                <a:lnTo>
                  <a:pt x="6760487" y="3790645"/>
                </a:lnTo>
                <a:lnTo>
                  <a:pt x="6761159" y="3791635"/>
                </a:lnTo>
                <a:close/>
                <a:moveTo>
                  <a:pt x="5993288" y="3788494"/>
                </a:moveTo>
                <a:lnTo>
                  <a:pt x="5989272" y="3789028"/>
                </a:lnTo>
                <a:lnTo>
                  <a:pt x="5989272" y="3793808"/>
                </a:lnTo>
                <a:lnTo>
                  <a:pt x="5967464" y="3797651"/>
                </a:lnTo>
                <a:lnTo>
                  <a:pt x="5970059" y="3808711"/>
                </a:lnTo>
                <a:lnTo>
                  <a:pt x="6025533" y="3810272"/>
                </a:lnTo>
                <a:cubicBezTo>
                  <a:pt x="6047429" y="3808164"/>
                  <a:pt x="6069441" y="3803705"/>
                  <a:pt x="6091220" y="3797991"/>
                </a:cubicBezTo>
                <a:lnTo>
                  <a:pt x="6084441" y="3794214"/>
                </a:lnTo>
                <a:lnTo>
                  <a:pt x="6083229" y="3794812"/>
                </a:lnTo>
                <a:cubicBezTo>
                  <a:pt x="6056251" y="3802787"/>
                  <a:pt x="6024450" y="3800201"/>
                  <a:pt x="5998384" y="3808981"/>
                </a:cubicBezTo>
                <a:cubicBezTo>
                  <a:pt x="5989582" y="3808144"/>
                  <a:pt x="5988654" y="3796298"/>
                  <a:pt x="5993288" y="3788494"/>
                </a:cubicBezTo>
                <a:close/>
                <a:moveTo>
                  <a:pt x="3563405" y="3786980"/>
                </a:moveTo>
                <a:cubicBezTo>
                  <a:pt x="3579161" y="3792276"/>
                  <a:pt x="3570356" y="3794925"/>
                  <a:pt x="3568502" y="3808024"/>
                </a:cubicBezTo>
                <a:cubicBezTo>
                  <a:pt x="3553210" y="3811926"/>
                  <a:pt x="3551821" y="3802449"/>
                  <a:pt x="3539772" y="3802449"/>
                </a:cubicBezTo>
                <a:cubicBezTo>
                  <a:pt x="3541162" y="3795900"/>
                  <a:pt x="3551821" y="3798408"/>
                  <a:pt x="3560162" y="3797154"/>
                </a:cubicBezTo>
                <a:cubicBezTo>
                  <a:pt x="3563869" y="3797154"/>
                  <a:pt x="3563405" y="3790882"/>
                  <a:pt x="3563405" y="3786980"/>
                </a:cubicBezTo>
                <a:close/>
                <a:moveTo>
                  <a:pt x="5806696" y="3786423"/>
                </a:moveTo>
                <a:cubicBezTo>
                  <a:pt x="5806232" y="3787259"/>
                  <a:pt x="5805306" y="3788095"/>
                  <a:pt x="5805306" y="3788792"/>
                </a:cubicBezTo>
                <a:cubicBezTo>
                  <a:pt x="5804842" y="3788375"/>
                  <a:pt x="5804379" y="3787399"/>
                  <a:pt x="5804379" y="3786980"/>
                </a:cubicBezTo>
                <a:cubicBezTo>
                  <a:pt x="5804379" y="3788932"/>
                  <a:pt x="5803452" y="3791161"/>
                  <a:pt x="5802989" y="3793808"/>
                </a:cubicBezTo>
                <a:cubicBezTo>
                  <a:pt x="5807623" y="3792415"/>
                  <a:pt x="5811330" y="3790742"/>
                  <a:pt x="5814574" y="3787817"/>
                </a:cubicBezTo>
                <a:cubicBezTo>
                  <a:pt x="5811793" y="3787538"/>
                  <a:pt x="5809013" y="3786841"/>
                  <a:pt x="5806696" y="3786423"/>
                </a:cubicBezTo>
                <a:close/>
                <a:moveTo>
                  <a:pt x="5446176" y="3785876"/>
                </a:moveTo>
                <a:lnTo>
                  <a:pt x="5441356" y="3787733"/>
                </a:lnTo>
                <a:lnTo>
                  <a:pt x="5439920" y="3789842"/>
                </a:lnTo>
                <a:lnTo>
                  <a:pt x="5446176" y="3788792"/>
                </a:lnTo>
                <a:close/>
                <a:moveTo>
                  <a:pt x="5031232" y="3784977"/>
                </a:moveTo>
                <a:lnTo>
                  <a:pt x="5024241" y="3790508"/>
                </a:lnTo>
                <a:cubicBezTo>
                  <a:pt x="4990341" y="3809274"/>
                  <a:pt x="4950807" y="3781319"/>
                  <a:pt x="4918370" y="3806073"/>
                </a:cubicBezTo>
                <a:cubicBezTo>
                  <a:pt x="4912346" y="3803285"/>
                  <a:pt x="4909102" y="3799662"/>
                  <a:pt x="4909102" y="3790185"/>
                </a:cubicBezTo>
                <a:cubicBezTo>
                  <a:pt x="4896127" y="3794227"/>
                  <a:pt x="4894737" y="3794227"/>
                  <a:pt x="4882225" y="3790185"/>
                </a:cubicBezTo>
                <a:cubicBezTo>
                  <a:pt x="4883152" y="3797154"/>
                  <a:pt x="4891955" y="3795900"/>
                  <a:pt x="4895200" y="3801473"/>
                </a:cubicBezTo>
                <a:cubicBezTo>
                  <a:pt x="4895200" y="3800778"/>
                  <a:pt x="4894737" y="3800220"/>
                  <a:pt x="4894737" y="3799523"/>
                </a:cubicBezTo>
                <a:cubicBezTo>
                  <a:pt x="4909102" y="3794088"/>
                  <a:pt x="4907248" y="3808721"/>
                  <a:pt x="4910492" y="3815410"/>
                </a:cubicBezTo>
                <a:cubicBezTo>
                  <a:pt x="4935979" y="3814156"/>
                  <a:pt x="4964709" y="3807328"/>
                  <a:pt x="4982319" y="3806073"/>
                </a:cubicBezTo>
                <a:cubicBezTo>
                  <a:pt x="5007805" y="3804679"/>
                  <a:pt x="4980465" y="3828928"/>
                  <a:pt x="5005952" y="3827674"/>
                </a:cubicBezTo>
                <a:cubicBezTo>
                  <a:pt x="5005952" y="3838405"/>
                  <a:pt x="5004561" y="3845094"/>
                  <a:pt x="5001317" y="3850528"/>
                </a:cubicBezTo>
                <a:cubicBezTo>
                  <a:pt x="5004561" y="3849135"/>
                  <a:pt x="5007805" y="3847603"/>
                  <a:pt x="5009194" y="3846348"/>
                </a:cubicBezTo>
                <a:cubicBezTo>
                  <a:pt x="5009194" y="3848996"/>
                  <a:pt x="5011048" y="3851504"/>
                  <a:pt x="5011048" y="3852898"/>
                </a:cubicBezTo>
                <a:cubicBezTo>
                  <a:pt x="5019391" y="3851504"/>
                  <a:pt x="5028657" y="3850389"/>
                  <a:pt x="5028657" y="3858472"/>
                </a:cubicBezTo>
                <a:cubicBezTo>
                  <a:pt x="5030048" y="3858472"/>
                  <a:pt x="5031900" y="3855685"/>
                  <a:pt x="5031900" y="3854292"/>
                </a:cubicBezTo>
                <a:cubicBezTo>
                  <a:pt x="5030048" y="3848996"/>
                  <a:pt x="5026803" y="3845233"/>
                  <a:pt x="5033291" y="3841191"/>
                </a:cubicBezTo>
                <a:cubicBezTo>
                  <a:pt x="5036535" y="3842585"/>
                  <a:pt x="5037926" y="3843561"/>
                  <a:pt x="5039779" y="3844815"/>
                </a:cubicBezTo>
                <a:lnTo>
                  <a:pt x="5044187" y="3845422"/>
                </a:lnTo>
                <a:lnTo>
                  <a:pt x="5046313" y="3837451"/>
                </a:lnTo>
                <a:cubicBezTo>
                  <a:pt x="5048456" y="3830587"/>
                  <a:pt x="5051236" y="3825569"/>
                  <a:pt x="5056797" y="3823549"/>
                </a:cubicBezTo>
                <a:cubicBezTo>
                  <a:pt x="5053553" y="3820901"/>
                  <a:pt x="5053553" y="3815745"/>
                  <a:pt x="5053553" y="3809055"/>
                </a:cubicBezTo>
                <a:cubicBezTo>
                  <a:pt x="5047067" y="3809055"/>
                  <a:pt x="5045676" y="3814212"/>
                  <a:pt x="5041043" y="3814212"/>
                </a:cubicBezTo>
                <a:cubicBezTo>
                  <a:pt x="5041043" y="3803481"/>
                  <a:pt x="5034554" y="3800694"/>
                  <a:pt x="5026213" y="3801947"/>
                </a:cubicBezTo>
                <a:cubicBezTo>
                  <a:pt x="5031079" y="3797279"/>
                  <a:pt x="5032354" y="3791566"/>
                  <a:pt x="5031601" y="3785852"/>
                </a:cubicBezTo>
                <a:close/>
                <a:moveTo>
                  <a:pt x="6767185" y="3783831"/>
                </a:moveTo>
                <a:cubicBezTo>
                  <a:pt x="6768574" y="3784667"/>
                  <a:pt x="6770427" y="3784528"/>
                  <a:pt x="6771816" y="3784807"/>
                </a:cubicBezTo>
                <a:cubicBezTo>
                  <a:pt x="6772281" y="3784667"/>
                  <a:pt x="6772744" y="3784388"/>
                  <a:pt x="6772744" y="3784249"/>
                </a:cubicBezTo>
                <a:cubicBezTo>
                  <a:pt x="6770891" y="3784388"/>
                  <a:pt x="6769037" y="3784110"/>
                  <a:pt x="6767185" y="3783831"/>
                </a:cubicBezTo>
                <a:close/>
                <a:moveTo>
                  <a:pt x="5455769" y="3782180"/>
                </a:moveTo>
                <a:lnTo>
                  <a:pt x="5446262" y="3785843"/>
                </a:lnTo>
                <a:lnTo>
                  <a:pt x="5456370" y="3783218"/>
                </a:lnTo>
                <a:close/>
                <a:moveTo>
                  <a:pt x="3411412" y="3781406"/>
                </a:moveTo>
                <a:cubicBezTo>
                  <a:pt x="3439216" y="3779873"/>
                  <a:pt x="3473043" y="3802728"/>
                  <a:pt x="3505018" y="3802728"/>
                </a:cubicBezTo>
                <a:cubicBezTo>
                  <a:pt x="3461922" y="3828370"/>
                  <a:pt x="3427631" y="3786144"/>
                  <a:pt x="3386853" y="3792555"/>
                </a:cubicBezTo>
                <a:cubicBezTo>
                  <a:pt x="3394266" y="3784890"/>
                  <a:pt x="3402145" y="3781824"/>
                  <a:pt x="3411412" y="3781406"/>
                </a:cubicBezTo>
                <a:close/>
                <a:moveTo>
                  <a:pt x="5872342" y="3781387"/>
                </a:moveTo>
                <a:cubicBezTo>
                  <a:pt x="5864696" y="3785708"/>
                  <a:pt x="5853574" y="3786578"/>
                  <a:pt x="5842626" y="3786700"/>
                </a:cubicBezTo>
                <a:lnTo>
                  <a:pt x="5823602" y="3787244"/>
                </a:lnTo>
                <a:lnTo>
                  <a:pt x="5818281" y="3793808"/>
                </a:lnTo>
                <a:cubicBezTo>
                  <a:pt x="5831835" y="3795377"/>
                  <a:pt x="5850814" y="3801178"/>
                  <a:pt x="5865981" y="3798785"/>
                </a:cubicBezTo>
                <a:lnTo>
                  <a:pt x="5877941" y="3793858"/>
                </a:lnTo>
                <a:lnTo>
                  <a:pt x="5876859" y="3788895"/>
                </a:lnTo>
                <a:cubicBezTo>
                  <a:pt x="5875238" y="3786265"/>
                  <a:pt x="5873269" y="3784244"/>
                  <a:pt x="5872342" y="3781387"/>
                </a:cubicBezTo>
                <a:close/>
                <a:moveTo>
                  <a:pt x="12660135" y="3776787"/>
                </a:moveTo>
                <a:cubicBezTo>
                  <a:pt x="12668477" y="3774001"/>
                  <a:pt x="12666622" y="3789331"/>
                  <a:pt x="12678207" y="3783756"/>
                </a:cubicBezTo>
                <a:cubicBezTo>
                  <a:pt x="12675428" y="3793512"/>
                  <a:pt x="12658744" y="3796437"/>
                  <a:pt x="12660135" y="3776787"/>
                </a:cubicBezTo>
                <a:close/>
                <a:moveTo>
                  <a:pt x="4780278" y="3776668"/>
                </a:moveTo>
                <a:cubicBezTo>
                  <a:pt x="4780278" y="3777365"/>
                  <a:pt x="4782132" y="3779177"/>
                  <a:pt x="4784449" y="3782243"/>
                </a:cubicBezTo>
                <a:cubicBezTo>
                  <a:pt x="4783986" y="3780291"/>
                  <a:pt x="4785839" y="3778201"/>
                  <a:pt x="4784913" y="3776668"/>
                </a:cubicBezTo>
                <a:cubicBezTo>
                  <a:pt x="4782595" y="3775971"/>
                  <a:pt x="4780742" y="3775831"/>
                  <a:pt x="4780278" y="3776668"/>
                </a:cubicBezTo>
                <a:close/>
                <a:moveTo>
                  <a:pt x="6755585" y="3774989"/>
                </a:moveTo>
                <a:lnTo>
                  <a:pt x="6754383" y="3781653"/>
                </a:lnTo>
                <a:lnTo>
                  <a:pt x="6754930" y="3782459"/>
                </a:lnTo>
                <a:lnTo>
                  <a:pt x="6755090" y="3782329"/>
                </a:lnTo>
                <a:cubicBezTo>
                  <a:pt x="6756421" y="3781475"/>
                  <a:pt x="6757811" y="3781057"/>
                  <a:pt x="6759433" y="3781685"/>
                </a:cubicBezTo>
                <a:close/>
                <a:moveTo>
                  <a:pt x="3486481" y="3772487"/>
                </a:moveTo>
                <a:cubicBezTo>
                  <a:pt x="3502237" y="3774438"/>
                  <a:pt x="3517992" y="3791718"/>
                  <a:pt x="3530041" y="3797712"/>
                </a:cubicBezTo>
                <a:cubicBezTo>
                  <a:pt x="3505944" y="3816107"/>
                  <a:pt x="3496213" y="3773462"/>
                  <a:pt x="3470263" y="3776111"/>
                </a:cubicBezTo>
                <a:cubicBezTo>
                  <a:pt x="3475824" y="3772487"/>
                  <a:pt x="3480921" y="3771791"/>
                  <a:pt x="3486481" y="3772487"/>
                </a:cubicBezTo>
                <a:close/>
                <a:moveTo>
                  <a:pt x="5128161" y="3769755"/>
                </a:moveTo>
                <a:cubicBezTo>
                  <a:pt x="5112405" y="3769755"/>
                  <a:pt x="5112405" y="3786060"/>
                  <a:pt x="5114258" y="3803481"/>
                </a:cubicBezTo>
                <a:cubicBezTo>
                  <a:pt x="5138354" y="3804735"/>
                  <a:pt x="5115649" y="3779093"/>
                  <a:pt x="5128161" y="3769755"/>
                </a:cubicBezTo>
                <a:close/>
                <a:moveTo>
                  <a:pt x="12587847" y="3769263"/>
                </a:moveTo>
                <a:cubicBezTo>
                  <a:pt x="12596186" y="3769263"/>
                  <a:pt x="12600821" y="3775813"/>
                  <a:pt x="12611017" y="3770656"/>
                </a:cubicBezTo>
                <a:cubicBezTo>
                  <a:pt x="12614259" y="3789470"/>
                  <a:pt x="12584601" y="3787937"/>
                  <a:pt x="12587847" y="3769263"/>
                </a:cubicBezTo>
                <a:close/>
                <a:moveTo>
                  <a:pt x="4913736" y="3767191"/>
                </a:moveTo>
                <a:cubicBezTo>
                  <a:pt x="4913736" y="3767191"/>
                  <a:pt x="4913736" y="3767331"/>
                  <a:pt x="4913736" y="3768584"/>
                </a:cubicBezTo>
                <a:cubicBezTo>
                  <a:pt x="4913736" y="3767331"/>
                  <a:pt x="4915127" y="3767191"/>
                  <a:pt x="4915127" y="3767191"/>
                </a:cubicBezTo>
                <a:cubicBezTo>
                  <a:pt x="4915127" y="3767191"/>
                  <a:pt x="4913736" y="3767191"/>
                  <a:pt x="4913736" y="3767191"/>
                </a:cubicBezTo>
                <a:close/>
                <a:moveTo>
                  <a:pt x="5492379" y="3765499"/>
                </a:moveTo>
                <a:lnTo>
                  <a:pt x="5476243" y="3765989"/>
                </a:lnTo>
                <a:lnTo>
                  <a:pt x="5474480" y="3766650"/>
                </a:lnTo>
                <a:lnTo>
                  <a:pt x="5478614" y="3772487"/>
                </a:lnTo>
                <a:cubicBezTo>
                  <a:pt x="5483015" y="3773149"/>
                  <a:pt x="5485999" y="3772147"/>
                  <a:pt x="5488301" y="3770379"/>
                </a:cubicBezTo>
                <a:close/>
                <a:moveTo>
                  <a:pt x="4744133" y="3762592"/>
                </a:moveTo>
                <a:cubicBezTo>
                  <a:pt x="4745060" y="3764544"/>
                  <a:pt x="4746450" y="3766076"/>
                  <a:pt x="4747841" y="3767191"/>
                </a:cubicBezTo>
                <a:cubicBezTo>
                  <a:pt x="4747841" y="3765798"/>
                  <a:pt x="4747841" y="3764404"/>
                  <a:pt x="4747841" y="3763010"/>
                </a:cubicBezTo>
                <a:cubicBezTo>
                  <a:pt x="4746450" y="3762175"/>
                  <a:pt x="4745060" y="3762871"/>
                  <a:pt x="4744133" y="3762592"/>
                </a:cubicBezTo>
                <a:close/>
                <a:moveTo>
                  <a:pt x="4739036" y="3762175"/>
                </a:moveTo>
                <a:cubicBezTo>
                  <a:pt x="4736257" y="3763010"/>
                  <a:pt x="4733476" y="3764544"/>
                  <a:pt x="4731621" y="3765937"/>
                </a:cubicBezTo>
                <a:cubicBezTo>
                  <a:pt x="4731621" y="3767331"/>
                  <a:pt x="4733938" y="3768306"/>
                  <a:pt x="4733938" y="3770954"/>
                </a:cubicBezTo>
                <a:cubicBezTo>
                  <a:pt x="4737184" y="3770954"/>
                  <a:pt x="4738111" y="3773602"/>
                  <a:pt x="4739964" y="3781685"/>
                </a:cubicBezTo>
                <a:cubicBezTo>
                  <a:pt x="4739964" y="3781685"/>
                  <a:pt x="4741354" y="3783218"/>
                  <a:pt x="4743206" y="3783218"/>
                </a:cubicBezTo>
                <a:cubicBezTo>
                  <a:pt x="4743206" y="3787259"/>
                  <a:pt x="4739964" y="3788513"/>
                  <a:pt x="4739964" y="3793808"/>
                </a:cubicBezTo>
                <a:lnTo>
                  <a:pt x="4730231" y="3793808"/>
                </a:lnTo>
                <a:cubicBezTo>
                  <a:pt x="4728842" y="3791161"/>
                  <a:pt x="4728842" y="3790046"/>
                  <a:pt x="4726989" y="3787399"/>
                </a:cubicBezTo>
                <a:cubicBezTo>
                  <a:pt x="4725599" y="3790046"/>
                  <a:pt x="4722353" y="3791300"/>
                  <a:pt x="4720501" y="3795342"/>
                </a:cubicBezTo>
                <a:cubicBezTo>
                  <a:pt x="4741354" y="3792694"/>
                  <a:pt x="4734865" y="3819452"/>
                  <a:pt x="4747841" y="3826141"/>
                </a:cubicBezTo>
                <a:cubicBezTo>
                  <a:pt x="4747841" y="3803285"/>
                  <a:pt x="4758962" y="3827813"/>
                  <a:pt x="4771474" y="3821124"/>
                </a:cubicBezTo>
                <a:cubicBezTo>
                  <a:pt x="4781205" y="3810394"/>
                  <a:pt x="4770083" y="3811647"/>
                  <a:pt x="4766841" y="3800916"/>
                </a:cubicBezTo>
                <a:cubicBezTo>
                  <a:pt x="4777961" y="3803007"/>
                  <a:pt x="4783059" y="3792973"/>
                  <a:pt x="4783522" y="3784054"/>
                </a:cubicBezTo>
                <a:cubicBezTo>
                  <a:pt x="4779352" y="3793949"/>
                  <a:pt x="4758498" y="3786284"/>
                  <a:pt x="4747841" y="3788792"/>
                </a:cubicBezTo>
                <a:cubicBezTo>
                  <a:pt x="4749230" y="3784751"/>
                  <a:pt x="4749695" y="3781546"/>
                  <a:pt x="4749695" y="3780291"/>
                </a:cubicBezTo>
                <a:cubicBezTo>
                  <a:pt x="4746450" y="3778897"/>
                  <a:pt x="4744597" y="3776528"/>
                  <a:pt x="4746450" y="3772487"/>
                </a:cubicBezTo>
                <a:cubicBezTo>
                  <a:pt x="4745060" y="3769978"/>
                  <a:pt x="4743671" y="3767052"/>
                  <a:pt x="4743671" y="3762592"/>
                </a:cubicBezTo>
                <a:cubicBezTo>
                  <a:pt x="4741817" y="3762453"/>
                  <a:pt x="4740427" y="3761617"/>
                  <a:pt x="4739036" y="3762175"/>
                </a:cubicBezTo>
                <a:close/>
                <a:moveTo>
                  <a:pt x="5593547" y="3758450"/>
                </a:moveTo>
                <a:lnTo>
                  <a:pt x="5589540" y="3760647"/>
                </a:lnTo>
                <a:cubicBezTo>
                  <a:pt x="5584428" y="3762130"/>
                  <a:pt x="5579448" y="3761159"/>
                  <a:pt x="5574408" y="3759391"/>
                </a:cubicBezTo>
                <a:lnTo>
                  <a:pt x="5573256" y="3758941"/>
                </a:lnTo>
                <a:lnTo>
                  <a:pt x="5573221" y="3759089"/>
                </a:lnTo>
                <a:cubicBezTo>
                  <a:pt x="5572874" y="3762817"/>
                  <a:pt x="5572757" y="3766893"/>
                  <a:pt x="5569282" y="3767869"/>
                </a:cubicBezTo>
                <a:lnTo>
                  <a:pt x="5547265" y="3759241"/>
                </a:lnTo>
                <a:lnTo>
                  <a:pt x="5550137" y="3762909"/>
                </a:lnTo>
                <a:cubicBezTo>
                  <a:pt x="5553208" y="3765609"/>
                  <a:pt x="5555872" y="3768641"/>
                  <a:pt x="5555872" y="3775330"/>
                </a:cubicBezTo>
                <a:cubicBezTo>
                  <a:pt x="5550312" y="3759861"/>
                  <a:pt x="5535600" y="3758886"/>
                  <a:pt x="5519090" y="3761116"/>
                </a:cubicBezTo>
                <a:lnTo>
                  <a:pt x="5505141" y="3763517"/>
                </a:lnTo>
                <a:lnTo>
                  <a:pt x="5502188" y="3766512"/>
                </a:lnTo>
                <a:cubicBezTo>
                  <a:pt x="5499582" y="3769352"/>
                  <a:pt x="5497612" y="3772696"/>
                  <a:pt x="5497612" y="3778062"/>
                </a:cubicBezTo>
                <a:lnTo>
                  <a:pt x="5507678" y="3782904"/>
                </a:lnTo>
                <a:lnTo>
                  <a:pt x="5508859" y="3781601"/>
                </a:lnTo>
                <a:cubicBezTo>
                  <a:pt x="5512675" y="3779937"/>
                  <a:pt x="5516918" y="3779894"/>
                  <a:pt x="5521408" y="3780312"/>
                </a:cubicBezTo>
                <a:lnTo>
                  <a:pt x="5533733" y="3781613"/>
                </a:lnTo>
                <a:lnTo>
                  <a:pt x="5534220" y="3779315"/>
                </a:lnTo>
                <a:cubicBezTo>
                  <a:pt x="5529587" y="3776668"/>
                  <a:pt x="5525879" y="3772347"/>
                  <a:pt x="5519855" y="3770954"/>
                </a:cubicBezTo>
                <a:cubicBezTo>
                  <a:pt x="5519855" y="3758968"/>
                  <a:pt x="5535611" y="3768584"/>
                  <a:pt x="5543488" y="3765937"/>
                </a:cubicBezTo>
                <a:lnTo>
                  <a:pt x="5543488" y="3772487"/>
                </a:lnTo>
                <a:cubicBezTo>
                  <a:pt x="5554610" y="3767052"/>
                  <a:pt x="5553683" y="3796875"/>
                  <a:pt x="5561561" y="3778062"/>
                </a:cubicBezTo>
                <a:cubicBezTo>
                  <a:pt x="5561561" y="3780709"/>
                  <a:pt x="5561561" y="3783218"/>
                  <a:pt x="5561561" y="3785865"/>
                </a:cubicBezTo>
                <a:cubicBezTo>
                  <a:pt x="5570830" y="3787259"/>
                  <a:pt x="5578706" y="3787399"/>
                  <a:pt x="5588437" y="3788792"/>
                </a:cubicBezTo>
                <a:cubicBezTo>
                  <a:pt x="5606047" y="3792834"/>
                  <a:pt x="5622265" y="3798130"/>
                  <a:pt x="5634777" y="3807467"/>
                </a:cubicBezTo>
                <a:cubicBezTo>
                  <a:pt x="5626784" y="3810811"/>
                  <a:pt x="5618412" y="3814661"/>
                  <a:pt x="5609805" y="3818261"/>
                </a:cubicBezTo>
                <a:lnTo>
                  <a:pt x="5604683" y="3820063"/>
                </a:lnTo>
                <a:lnTo>
                  <a:pt x="5611016" y="3828605"/>
                </a:lnTo>
                <a:cubicBezTo>
                  <a:pt x="5613622" y="3829829"/>
                  <a:pt x="5616462" y="3829489"/>
                  <a:pt x="5619357" y="3828601"/>
                </a:cubicBezTo>
                <a:lnTo>
                  <a:pt x="5619593" y="3828512"/>
                </a:lnTo>
                <a:lnTo>
                  <a:pt x="5620072" y="3827617"/>
                </a:lnTo>
                <a:lnTo>
                  <a:pt x="5626730" y="3825804"/>
                </a:lnTo>
                <a:lnTo>
                  <a:pt x="5628047" y="3825304"/>
                </a:lnTo>
                <a:lnTo>
                  <a:pt x="5628718" y="3825262"/>
                </a:lnTo>
                <a:lnTo>
                  <a:pt x="5629970" y="3824921"/>
                </a:lnTo>
                <a:lnTo>
                  <a:pt x="5630717" y="3825137"/>
                </a:lnTo>
                <a:lnTo>
                  <a:pt x="5636039" y="3824804"/>
                </a:lnTo>
                <a:lnTo>
                  <a:pt x="5634571" y="3826249"/>
                </a:lnTo>
                <a:lnTo>
                  <a:pt x="5648678" y="3830321"/>
                </a:lnTo>
                <a:lnTo>
                  <a:pt x="5648678" y="3841985"/>
                </a:lnTo>
                <a:lnTo>
                  <a:pt x="5649941" y="3841857"/>
                </a:lnTo>
                <a:cubicBezTo>
                  <a:pt x="5660600" y="3838356"/>
                  <a:pt x="5670330" y="3831005"/>
                  <a:pt x="5668013" y="3826336"/>
                </a:cubicBezTo>
                <a:cubicBezTo>
                  <a:pt x="5683770" y="3847797"/>
                  <a:pt x="5706011" y="3827730"/>
                  <a:pt x="5730108" y="3818392"/>
                </a:cubicBezTo>
                <a:cubicBezTo>
                  <a:pt x="5733700" y="3821737"/>
                  <a:pt x="5740071" y="3824821"/>
                  <a:pt x="5747813" y="3827146"/>
                </a:cubicBezTo>
                <a:lnTo>
                  <a:pt x="5764828" y="3829909"/>
                </a:lnTo>
                <a:lnTo>
                  <a:pt x="5782078" y="3820602"/>
                </a:lnTo>
                <a:cubicBezTo>
                  <a:pt x="5789203" y="3819695"/>
                  <a:pt x="5797195" y="3820636"/>
                  <a:pt x="5805306" y="3821960"/>
                </a:cubicBezTo>
                <a:lnTo>
                  <a:pt x="5808076" y="3820930"/>
                </a:lnTo>
                <a:lnTo>
                  <a:pt x="5816300" y="3814212"/>
                </a:lnTo>
                <a:lnTo>
                  <a:pt x="5819441" y="3816702"/>
                </a:lnTo>
                <a:lnTo>
                  <a:pt x="5822915" y="3815410"/>
                </a:lnTo>
                <a:cubicBezTo>
                  <a:pt x="5808550" y="3810114"/>
                  <a:pt x="5794184" y="3803564"/>
                  <a:pt x="5776575" y="3799523"/>
                </a:cubicBezTo>
                <a:cubicBezTo>
                  <a:pt x="5779819" y="3798965"/>
                  <a:pt x="5783990" y="3797712"/>
                  <a:pt x="5788160" y="3797154"/>
                </a:cubicBezTo>
                <a:cubicBezTo>
                  <a:pt x="5786307" y="3793531"/>
                  <a:pt x="5792331" y="3791022"/>
                  <a:pt x="5795110" y="3785865"/>
                </a:cubicBezTo>
                <a:cubicBezTo>
                  <a:pt x="5784454" y="3785168"/>
                  <a:pt x="5773795" y="3783218"/>
                  <a:pt x="5764527" y="3782243"/>
                </a:cubicBezTo>
                <a:cubicBezTo>
                  <a:pt x="5761284" y="3784333"/>
                  <a:pt x="5758503" y="3786702"/>
                  <a:pt x="5759430" y="3792555"/>
                </a:cubicBezTo>
                <a:cubicBezTo>
                  <a:pt x="5751552" y="3797991"/>
                  <a:pt x="5743211" y="3776528"/>
                  <a:pt x="5739967" y="3792555"/>
                </a:cubicBezTo>
                <a:cubicBezTo>
                  <a:pt x="5739040" y="3791579"/>
                  <a:pt x="5739504" y="3788653"/>
                  <a:pt x="5738577" y="3787399"/>
                </a:cubicBezTo>
                <a:cubicBezTo>
                  <a:pt x="5732553" y="3794088"/>
                  <a:pt x="5706139" y="3794227"/>
                  <a:pt x="5685750" y="3790185"/>
                </a:cubicBezTo>
                <a:cubicBezTo>
                  <a:pt x="5681117" y="3792834"/>
                  <a:pt x="5677872" y="3796457"/>
                  <a:pt x="5676483" y="3800359"/>
                </a:cubicBezTo>
                <a:cubicBezTo>
                  <a:pt x="5669300" y="3788513"/>
                  <a:pt x="5653776" y="3788619"/>
                  <a:pt x="5638078" y="3790360"/>
                </a:cubicBezTo>
                <a:lnTo>
                  <a:pt x="5634942" y="3790713"/>
                </a:lnTo>
                <a:lnTo>
                  <a:pt x="5633693" y="3796437"/>
                </a:lnTo>
                <a:cubicBezTo>
                  <a:pt x="5631145" y="3795810"/>
                  <a:pt x="5628654" y="3794173"/>
                  <a:pt x="5626410" y="3791932"/>
                </a:cubicBezTo>
                <a:lnTo>
                  <a:pt x="5626239" y="3791693"/>
                </a:lnTo>
                <a:lnTo>
                  <a:pt x="5615423" y="3792912"/>
                </a:lnTo>
                <a:cubicBezTo>
                  <a:pt x="5608508" y="3793312"/>
                  <a:pt x="5602570" y="3792833"/>
                  <a:pt x="5598631" y="3790185"/>
                </a:cubicBezTo>
                <a:lnTo>
                  <a:pt x="5620294" y="3781798"/>
                </a:lnTo>
                <a:lnTo>
                  <a:pt x="5617939" y="3766475"/>
                </a:lnTo>
                <a:cubicBezTo>
                  <a:pt x="5632883" y="3765012"/>
                  <a:pt x="5654604" y="3769898"/>
                  <a:pt x="5667855" y="3766965"/>
                </a:cubicBezTo>
                <a:lnTo>
                  <a:pt x="5672997" y="3763802"/>
                </a:lnTo>
                <a:lnTo>
                  <a:pt x="5652200" y="3762491"/>
                </a:lnTo>
                <a:cubicBezTo>
                  <a:pt x="5638704" y="3762335"/>
                  <a:pt x="5623760" y="3763345"/>
                  <a:pt x="5610089" y="3767386"/>
                </a:cubicBezTo>
                <a:lnTo>
                  <a:pt x="5605674" y="3759100"/>
                </a:lnTo>
                <a:lnTo>
                  <a:pt x="5595949" y="3759420"/>
                </a:lnTo>
                <a:close/>
                <a:moveTo>
                  <a:pt x="4725135" y="3757993"/>
                </a:moveTo>
                <a:cubicBezTo>
                  <a:pt x="4714013" y="3757993"/>
                  <a:pt x="4711233" y="3765658"/>
                  <a:pt x="4707989" y="3773741"/>
                </a:cubicBezTo>
                <a:cubicBezTo>
                  <a:pt x="4711233" y="3775135"/>
                  <a:pt x="4712623" y="3775135"/>
                  <a:pt x="4715867" y="3773741"/>
                </a:cubicBezTo>
                <a:cubicBezTo>
                  <a:pt x="4717721" y="3769699"/>
                  <a:pt x="4719110" y="3766913"/>
                  <a:pt x="4720501" y="3761617"/>
                </a:cubicBezTo>
                <a:cubicBezTo>
                  <a:pt x="4722353" y="3761617"/>
                  <a:pt x="4723745" y="3761617"/>
                  <a:pt x="4725135" y="3761617"/>
                </a:cubicBezTo>
                <a:cubicBezTo>
                  <a:pt x="4725135" y="3760223"/>
                  <a:pt x="4725135" y="3760641"/>
                  <a:pt x="4725135" y="3757993"/>
                </a:cubicBezTo>
                <a:close/>
                <a:moveTo>
                  <a:pt x="5196223" y="3751337"/>
                </a:moveTo>
                <a:lnTo>
                  <a:pt x="5192991" y="3752392"/>
                </a:lnTo>
                <a:lnTo>
                  <a:pt x="5182194" y="3753234"/>
                </a:lnTo>
                <a:lnTo>
                  <a:pt x="5179265" y="3756681"/>
                </a:lnTo>
                <a:lnTo>
                  <a:pt x="5179134" y="3756655"/>
                </a:lnTo>
                <a:lnTo>
                  <a:pt x="5182164" y="3753237"/>
                </a:lnTo>
                <a:lnTo>
                  <a:pt x="5168794" y="3754281"/>
                </a:lnTo>
                <a:lnTo>
                  <a:pt x="5152159" y="3754305"/>
                </a:lnTo>
                <a:lnTo>
                  <a:pt x="5146232" y="3772560"/>
                </a:lnTo>
                <a:cubicBezTo>
                  <a:pt x="5144032" y="3779685"/>
                  <a:pt x="5142062" y="3786828"/>
                  <a:pt x="5139746" y="3796931"/>
                </a:cubicBezTo>
                <a:cubicBezTo>
                  <a:pt x="5149013" y="3791496"/>
                  <a:pt x="5142988" y="3810310"/>
                  <a:pt x="5152719" y="3804875"/>
                </a:cubicBezTo>
                <a:cubicBezTo>
                  <a:pt x="5155094" y="3800520"/>
                  <a:pt x="5157795" y="3797085"/>
                  <a:pt x="5160757" y="3794353"/>
                </a:cubicBezTo>
                <a:lnTo>
                  <a:pt x="5164433" y="3791936"/>
                </a:lnTo>
                <a:lnTo>
                  <a:pt x="5164433" y="3781406"/>
                </a:lnTo>
                <a:cubicBezTo>
                  <a:pt x="5169297" y="3779943"/>
                  <a:pt x="5173931" y="3780256"/>
                  <a:pt x="5178218" y="3781180"/>
                </a:cubicBezTo>
                <a:lnTo>
                  <a:pt x="5187645" y="3783945"/>
                </a:lnTo>
                <a:lnTo>
                  <a:pt x="5188701" y="3783695"/>
                </a:lnTo>
                <a:lnTo>
                  <a:pt x="5180767" y="3777730"/>
                </a:lnTo>
                <a:cubicBezTo>
                  <a:pt x="5176133" y="3777295"/>
                  <a:pt x="5170457" y="3778062"/>
                  <a:pt x="5165359" y="3778062"/>
                </a:cubicBezTo>
                <a:cubicBezTo>
                  <a:pt x="5166402" y="3773184"/>
                  <a:pt x="5168430" y="3770039"/>
                  <a:pt x="5171079" y="3768234"/>
                </a:cubicBezTo>
                <a:lnTo>
                  <a:pt x="5176830" y="3767144"/>
                </a:lnTo>
                <a:lnTo>
                  <a:pt x="5172181" y="3765017"/>
                </a:lnTo>
                <a:lnTo>
                  <a:pt x="5179265" y="3756681"/>
                </a:lnTo>
                <a:lnTo>
                  <a:pt x="5188922" y="3758519"/>
                </a:lnTo>
                <a:cubicBezTo>
                  <a:pt x="5191268" y="3758598"/>
                  <a:pt x="5193512" y="3758289"/>
                  <a:pt x="5194968" y="3757185"/>
                </a:cubicBezTo>
                <a:close/>
                <a:moveTo>
                  <a:pt x="3430411" y="3749353"/>
                </a:moveTo>
                <a:cubicBezTo>
                  <a:pt x="3434118" y="3753534"/>
                  <a:pt x="3435972" y="3761756"/>
                  <a:pt x="3435972" y="3770117"/>
                </a:cubicBezTo>
                <a:cubicBezTo>
                  <a:pt x="3418826" y="3758968"/>
                  <a:pt x="3410022" y="3761756"/>
                  <a:pt x="3391486" y="3765937"/>
                </a:cubicBezTo>
                <a:cubicBezTo>
                  <a:pt x="3394731" y="3736810"/>
                  <a:pt x="3413266" y="3760502"/>
                  <a:pt x="3430411" y="3749353"/>
                </a:cubicBezTo>
                <a:close/>
                <a:moveTo>
                  <a:pt x="3470263" y="3749074"/>
                </a:moveTo>
                <a:cubicBezTo>
                  <a:pt x="3476750" y="3748099"/>
                  <a:pt x="3483239" y="3750050"/>
                  <a:pt x="3487409" y="3754648"/>
                </a:cubicBezTo>
                <a:cubicBezTo>
                  <a:pt x="3490188" y="3756043"/>
                  <a:pt x="3466557" y="3763707"/>
                  <a:pt x="3455434" y="3774299"/>
                </a:cubicBezTo>
                <a:cubicBezTo>
                  <a:pt x="3455434" y="3766355"/>
                  <a:pt x="3463313" y="3761060"/>
                  <a:pt x="3455434" y="3759805"/>
                </a:cubicBezTo>
                <a:cubicBezTo>
                  <a:pt x="3457751" y="3753813"/>
                  <a:pt x="3464238" y="3750050"/>
                  <a:pt x="3470263" y="3749074"/>
                </a:cubicBezTo>
                <a:close/>
                <a:moveTo>
                  <a:pt x="3555528" y="3740573"/>
                </a:moveTo>
                <a:cubicBezTo>
                  <a:pt x="3564795" y="3741827"/>
                  <a:pt x="3574063" y="3745450"/>
                  <a:pt x="3576843" y="3755904"/>
                </a:cubicBezTo>
                <a:cubicBezTo>
                  <a:pt x="3590746" y="3728448"/>
                  <a:pt x="3607427" y="3748238"/>
                  <a:pt x="3633841" y="3750886"/>
                </a:cubicBezTo>
                <a:cubicBezTo>
                  <a:pt x="3638012" y="3778479"/>
                  <a:pt x="3595380" y="3761478"/>
                  <a:pt x="3612061" y="3745730"/>
                </a:cubicBezTo>
                <a:cubicBezTo>
                  <a:pt x="3604649" y="3743221"/>
                  <a:pt x="3597234" y="3764265"/>
                  <a:pt x="3607891" y="3766773"/>
                </a:cubicBezTo>
                <a:cubicBezTo>
                  <a:pt x="3593989" y="3774716"/>
                  <a:pt x="3530968" y="3770536"/>
                  <a:pt x="3524944" y="3750886"/>
                </a:cubicBezTo>
                <a:cubicBezTo>
                  <a:pt x="3541626" y="3748238"/>
                  <a:pt x="3552747" y="3764125"/>
                  <a:pt x="3555528" y="3740573"/>
                </a:cubicBezTo>
                <a:close/>
                <a:moveTo>
                  <a:pt x="3712618" y="3738203"/>
                </a:moveTo>
                <a:lnTo>
                  <a:pt x="3712618" y="3755904"/>
                </a:lnTo>
                <a:cubicBezTo>
                  <a:pt x="3702887" y="3757436"/>
                  <a:pt x="3703815" y="3745869"/>
                  <a:pt x="3692691" y="3750328"/>
                </a:cubicBezTo>
                <a:cubicBezTo>
                  <a:pt x="3695472" y="3741410"/>
                  <a:pt x="3702887" y="3736670"/>
                  <a:pt x="3712618" y="3738203"/>
                </a:cubicBezTo>
                <a:close/>
                <a:moveTo>
                  <a:pt x="4808544" y="3737786"/>
                </a:moveTo>
                <a:cubicBezTo>
                  <a:pt x="4809936" y="3763289"/>
                  <a:pt x="4782595" y="3753673"/>
                  <a:pt x="4771474" y="3763010"/>
                </a:cubicBezTo>
                <a:cubicBezTo>
                  <a:pt x="4770083" y="3767052"/>
                  <a:pt x="4770083" y="3769838"/>
                  <a:pt x="4771474" y="3772487"/>
                </a:cubicBezTo>
                <a:cubicBezTo>
                  <a:pt x="4773328" y="3772487"/>
                  <a:pt x="4776571" y="3771511"/>
                  <a:pt x="4777961" y="3770117"/>
                </a:cubicBezTo>
                <a:cubicBezTo>
                  <a:pt x="4777961" y="3770117"/>
                  <a:pt x="4777035" y="3768584"/>
                  <a:pt x="4777035" y="3768584"/>
                </a:cubicBezTo>
                <a:cubicBezTo>
                  <a:pt x="4777035" y="3768584"/>
                  <a:pt x="4777961" y="3768584"/>
                  <a:pt x="4779352" y="3768584"/>
                </a:cubicBezTo>
                <a:cubicBezTo>
                  <a:pt x="4785839" y="3765937"/>
                  <a:pt x="4792327" y="3764544"/>
                  <a:pt x="4798814" y="3767191"/>
                </a:cubicBezTo>
                <a:cubicBezTo>
                  <a:pt x="4798814" y="3768584"/>
                  <a:pt x="4798814" y="3768584"/>
                  <a:pt x="4798814" y="3768584"/>
                </a:cubicBezTo>
                <a:cubicBezTo>
                  <a:pt x="4802058" y="3769978"/>
                  <a:pt x="4803912" y="3769699"/>
                  <a:pt x="4803912" y="3773741"/>
                </a:cubicBezTo>
                <a:cubicBezTo>
                  <a:pt x="4805302" y="3783078"/>
                  <a:pt x="4781205" y="3789907"/>
                  <a:pt x="4794181" y="3795342"/>
                </a:cubicBezTo>
                <a:cubicBezTo>
                  <a:pt x="4803449" y="3791300"/>
                  <a:pt x="4817812" y="3790046"/>
                  <a:pt x="4840520" y="3779315"/>
                </a:cubicBezTo>
                <a:cubicBezTo>
                  <a:pt x="4819666" y="3784751"/>
                  <a:pt x="4822911" y="3751165"/>
                  <a:pt x="4808544" y="3737786"/>
                </a:cubicBezTo>
                <a:close/>
                <a:moveTo>
                  <a:pt x="5209335" y="3736692"/>
                </a:moveTo>
                <a:lnTo>
                  <a:pt x="5201809" y="3740136"/>
                </a:lnTo>
                <a:cubicBezTo>
                  <a:pt x="5203665" y="3745989"/>
                  <a:pt x="5208761" y="3744316"/>
                  <a:pt x="5214323" y="3745432"/>
                </a:cubicBezTo>
                <a:lnTo>
                  <a:pt x="5196364" y="3751291"/>
                </a:lnTo>
                <a:lnTo>
                  <a:pt x="5200203" y="3760628"/>
                </a:lnTo>
                <a:cubicBezTo>
                  <a:pt x="5199349" y="3763441"/>
                  <a:pt x="5196685" y="3765784"/>
                  <a:pt x="5193266" y="3767351"/>
                </a:cubicBezTo>
                <a:lnTo>
                  <a:pt x="5186566" y="3768564"/>
                </a:lnTo>
                <a:lnTo>
                  <a:pt x="5191555" y="3770320"/>
                </a:lnTo>
                <a:cubicBezTo>
                  <a:pt x="5195247" y="3772295"/>
                  <a:pt x="5198839" y="3774821"/>
                  <a:pt x="5201967" y="3777504"/>
                </a:cubicBezTo>
                <a:cubicBezTo>
                  <a:pt x="5202430" y="3776668"/>
                  <a:pt x="5202893" y="3776807"/>
                  <a:pt x="5202893" y="3775692"/>
                </a:cubicBezTo>
                <a:cubicBezTo>
                  <a:pt x="5205442" y="3774647"/>
                  <a:pt x="5207383" y="3775867"/>
                  <a:pt x="5208939" y="3778024"/>
                </a:cubicBezTo>
                <a:lnTo>
                  <a:pt x="5209721" y="3779689"/>
                </a:lnTo>
                <a:lnTo>
                  <a:pt x="5216581" y="3778457"/>
                </a:lnTo>
                <a:cubicBezTo>
                  <a:pt x="5224458" y="3776018"/>
                  <a:pt x="5232076" y="3771985"/>
                  <a:pt x="5238909" y="3764599"/>
                </a:cubicBezTo>
                <a:cubicBezTo>
                  <a:pt x="5227327" y="3756517"/>
                  <a:pt x="5209716" y="3779232"/>
                  <a:pt x="5205083" y="3751081"/>
                </a:cubicBezTo>
                <a:cubicBezTo>
                  <a:pt x="5214814" y="3742997"/>
                  <a:pt x="5224082" y="3757492"/>
                  <a:pt x="5224082" y="3737423"/>
                </a:cubicBezTo>
                <a:cubicBezTo>
                  <a:pt x="5216899" y="3740072"/>
                  <a:pt x="5212960" y="3738783"/>
                  <a:pt x="5209658" y="3736831"/>
                </a:cubicBezTo>
                <a:close/>
                <a:moveTo>
                  <a:pt x="3733471" y="3736392"/>
                </a:moveTo>
                <a:cubicBezTo>
                  <a:pt x="3741348" y="3736950"/>
                  <a:pt x="3751544" y="3740294"/>
                  <a:pt x="3757103" y="3737786"/>
                </a:cubicBezTo>
                <a:cubicBezTo>
                  <a:pt x="3751079" y="3756181"/>
                  <a:pt x="3741348" y="3743081"/>
                  <a:pt x="3720496" y="3751443"/>
                </a:cubicBezTo>
                <a:cubicBezTo>
                  <a:pt x="3719106" y="3738065"/>
                  <a:pt x="3725130" y="3735695"/>
                  <a:pt x="3733471" y="3736392"/>
                </a:cubicBezTo>
                <a:close/>
                <a:moveTo>
                  <a:pt x="5072553" y="3735054"/>
                </a:moveTo>
                <a:cubicBezTo>
                  <a:pt x="5063285" y="3751220"/>
                  <a:pt x="5062821" y="3763345"/>
                  <a:pt x="5058188" y="3787454"/>
                </a:cubicBezTo>
                <a:cubicBezTo>
                  <a:pt x="5061431" y="3790241"/>
                  <a:pt x="5079040" y="3799300"/>
                  <a:pt x="5071162" y="3791357"/>
                </a:cubicBezTo>
                <a:cubicBezTo>
                  <a:pt x="5066529" y="3789963"/>
                  <a:pt x="5071162" y="3784528"/>
                  <a:pt x="5074406" y="3781879"/>
                </a:cubicBezTo>
                <a:cubicBezTo>
                  <a:pt x="5087381" y="3791217"/>
                  <a:pt x="5090162" y="3784807"/>
                  <a:pt x="5103137" y="3776723"/>
                </a:cubicBezTo>
                <a:cubicBezTo>
                  <a:pt x="5090162" y="3765992"/>
                  <a:pt x="5085528" y="3744392"/>
                  <a:pt x="5072553" y="3735054"/>
                </a:cubicBezTo>
                <a:close/>
                <a:moveTo>
                  <a:pt x="3648543" y="3735054"/>
                </a:moveTo>
                <a:cubicBezTo>
                  <a:pt x="3647848" y="3739584"/>
                  <a:pt x="3648775" y="3742023"/>
                  <a:pt x="3649991" y="3744444"/>
                </a:cubicBezTo>
                <a:lnTo>
                  <a:pt x="3652253" y="3751036"/>
                </a:lnTo>
                <a:lnTo>
                  <a:pt x="3661568" y="3745969"/>
                </a:lnTo>
                <a:lnTo>
                  <a:pt x="3656189" y="3741935"/>
                </a:lnTo>
                <a:cubicBezTo>
                  <a:pt x="3653988" y="3738747"/>
                  <a:pt x="3652019" y="3735542"/>
                  <a:pt x="3648543" y="3735054"/>
                </a:cubicBezTo>
                <a:close/>
                <a:moveTo>
                  <a:pt x="5198706" y="3732475"/>
                </a:moveTo>
                <a:lnTo>
                  <a:pt x="5188777" y="3738358"/>
                </a:lnTo>
                <a:lnTo>
                  <a:pt x="5183321" y="3742495"/>
                </a:lnTo>
                <a:lnTo>
                  <a:pt x="5193470" y="3746825"/>
                </a:lnTo>
                <a:cubicBezTo>
                  <a:pt x="5198567" y="3745013"/>
                  <a:pt x="5195786" y="3736373"/>
                  <a:pt x="5201347" y="3735955"/>
                </a:cubicBezTo>
                <a:close/>
                <a:moveTo>
                  <a:pt x="2764051" y="3727473"/>
                </a:moveTo>
                <a:cubicBezTo>
                  <a:pt x="2771929" y="3726219"/>
                  <a:pt x="2785831" y="3741269"/>
                  <a:pt x="2784440" y="3729285"/>
                </a:cubicBezTo>
                <a:cubicBezTo>
                  <a:pt x="2802977" y="3743639"/>
                  <a:pt x="2762661" y="3746565"/>
                  <a:pt x="2758953" y="3735417"/>
                </a:cubicBezTo>
                <a:cubicBezTo>
                  <a:pt x="2759417" y="3729842"/>
                  <a:pt x="2761270" y="3727891"/>
                  <a:pt x="2764051" y="3727473"/>
                </a:cubicBezTo>
                <a:close/>
                <a:moveTo>
                  <a:pt x="3463775" y="3723710"/>
                </a:moveTo>
                <a:cubicBezTo>
                  <a:pt x="3470263" y="3726219"/>
                  <a:pt x="3461922" y="3730260"/>
                  <a:pt x="3463775" y="3739319"/>
                </a:cubicBezTo>
                <a:cubicBezTo>
                  <a:pt x="3442459" y="3743081"/>
                  <a:pt x="3444313" y="3737925"/>
                  <a:pt x="3431338" y="3749353"/>
                </a:cubicBezTo>
                <a:cubicBezTo>
                  <a:pt x="3432728" y="3737925"/>
                  <a:pt x="3429484" y="3730121"/>
                  <a:pt x="3421143" y="3728867"/>
                </a:cubicBezTo>
                <a:cubicBezTo>
                  <a:pt x="3434582" y="3716184"/>
                  <a:pt x="3452191" y="3747959"/>
                  <a:pt x="3463775" y="3723710"/>
                </a:cubicBezTo>
                <a:close/>
                <a:moveTo>
                  <a:pt x="3744592" y="3720087"/>
                </a:moveTo>
                <a:cubicBezTo>
                  <a:pt x="3749227" y="3720366"/>
                  <a:pt x="3753397" y="3721481"/>
                  <a:pt x="3757103" y="3723292"/>
                </a:cubicBezTo>
                <a:cubicBezTo>
                  <a:pt x="3746910" y="3745033"/>
                  <a:pt x="3727909" y="3729285"/>
                  <a:pt x="3707521" y="3729285"/>
                </a:cubicBezTo>
                <a:cubicBezTo>
                  <a:pt x="3714472" y="3724964"/>
                  <a:pt x="3722813" y="3721620"/>
                  <a:pt x="3731617" y="3720366"/>
                </a:cubicBezTo>
                <a:cubicBezTo>
                  <a:pt x="3735788" y="3719808"/>
                  <a:pt x="3740422" y="3719669"/>
                  <a:pt x="3744592" y="3720087"/>
                </a:cubicBezTo>
                <a:close/>
                <a:moveTo>
                  <a:pt x="5109217" y="3718054"/>
                </a:moveTo>
                <a:lnTo>
                  <a:pt x="5107973" y="3722455"/>
                </a:lnTo>
                <a:lnTo>
                  <a:pt x="5107919" y="3722679"/>
                </a:lnTo>
                <a:lnTo>
                  <a:pt x="5112405" y="3718749"/>
                </a:lnTo>
                <a:close/>
                <a:moveTo>
                  <a:pt x="3544869" y="3715907"/>
                </a:moveTo>
                <a:cubicBezTo>
                  <a:pt x="3543480" y="3742384"/>
                  <a:pt x="3523553" y="3725661"/>
                  <a:pt x="3514749" y="3723710"/>
                </a:cubicBezTo>
                <a:cubicBezTo>
                  <a:pt x="3516139" y="3707405"/>
                  <a:pt x="3536065" y="3721899"/>
                  <a:pt x="3544869" y="3715907"/>
                </a:cubicBezTo>
                <a:close/>
                <a:moveTo>
                  <a:pt x="5003478" y="3702369"/>
                </a:moveTo>
                <a:lnTo>
                  <a:pt x="4976049" y="3705743"/>
                </a:lnTo>
                <a:lnTo>
                  <a:pt x="4979118" y="3708914"/>
                </a:lnTo>
                <a:cubicBezTo>
                  <a:pt x="4979944" y="3710584"/>
                  <a:pt x="4980234" y="3712840"/>
                  <a:pt x="4979538" y="3716184"/>
                </a:cubicBezTo>
                <a:cubicBezTo>
                  <a:pt x="4960075" y="3712143"/>
                  <a:pt x="4960075" y="3737507"/>
                  <a:pt x="4945710" y="3721481"/>
                </a:cubicBezTo>
                <a:lnTo>
                  <a:pt x="4948047" y="3730619"/>
                </a:lnTo>
                <a:lnTo>
                  <a:pt x="4950464" y="3730754"/>
                </a:lnTo>
                <a:cubicBezTo>
                  <a:pt x="4951550" y="3731722"/>
                  <a:pt x="4952129" y="3733321"/>
                  <a:pt x="4952766" y="3734828"/>
                </a:cubicBezTo>
                <a:lnTo>
                  <a:pt x="4953513" y="3735822"/>
                </a:lnTo>
                <a:lnTo>
                  <a:pt x="4954977" y="3732212"/>
                </a:lnTo>
                <a:cubicBezTo>
                  <a:pt x="4957295" y="3732839"/>
                  <a:pt x="4958105" y="3734233"/>
                  <a:pt x="4957932" y="3735469"/>
                </a:cubicBezTo>
                <a:lnTo>
                  <a:pt x="4954984" y="3737780"/>
                </a:lnTo>
                <a:lnTo>
                  <a:pt x="4955415" y="3738353"/>
                </a:lnTo>
                <a:cubicBezTo>
                  <a:pt x="4956733" y="3738957"/>
                  <a:pt x="4958674" y="3738747"/>
                  <a:pt x="4961801" y="3737006"/>
                </a:cubicBezTo>
                <a:cubicBezTo>
                  <a:pt x="4963654" y="3743556"/>
                  <a:pt x="4961339" y="3746204"/>
                  <a:pt x="4959022" y="3748712"/>
                </a:cubicBezTo>
                <a:cubicBezTo>
                  <a:pt x="4960413" y="3747736"/>
                  <a:pt x="4961801" y="3746622"/>
                  <a:pt x="4963192" y="3746343"/>
                </a:cubicBezTo>
                <a:cubicBezTo>
                  <a:pt x="4967825" y="3745367"/>
                  <a:pt x="4972924" y="3746761"/>
                  <a:pt x="4974777" y="3749547"/>
                </a:cubicBezTo>
                <a:cubicBezTo>
                  <a:pt x="4974313" y="3754216"/>
                  <a:pt x="4973445" y="3757143"/>
                  <a:pt x="4972250" y="3758878"/>
                </a:cubicBezTo>
                <a:lnTo>
                  <a:pt x="4969138" y="3760395"/>
                </a:lnTo>
                <a:lnTo>
                  <a:pt x="4969119" y="3761020"/>
                </a:lnTo>
                <a:cubicBezTo>
                  <a:pt x="4966620" y="3765815"/>
                  <a:pt x="4958454" y="3764613"/>
                  <a:pt x="4954977" y="3768584"/>
                </a:cubicBezTo>
                <a:cubicBezTo>
                  <a:pt x="4959612" y="3783357"/>
                  <a:pt x="4979074" y="3780570"/>
                  <a:pt x="4992050" y="3784612"/>
                </a:cubicBezTo>
                <a:cubicBezTo>
                  <a:pt x="4999928" y="3784612"/>
                  <a:pt x="4985562" y="3760502"/>
                  <a:pt x="4996682" y="3753813"/>
                </a:cubicBezTo>
                <a:cubicBezTo>
                  <a:pt x="5006415" y="3751025"/>
                  <a:pt x="5009194" y="3756460"/>
                  <a:pt x="5015682" y="3759247"/>
                </a:cubicBezTo>
                <a:cubicBezTo>
                  <a:pt x="5011048" y="3763289"/>
                  <a:pt x="5005952" y="3767470"/>
                  <a:pt x="5001317" y="3770117"/>
                </a:cubicBezTo>
                <a:cubicBezTo>
                  <a:pt x="5003635" y="3776180"/>
                  <a:pt x="5008847" y="3778827"/>
                  <a:pt x="5015509" y="3779786"/>
                </a:cubicBezTo>
                <a:lnTo>
                  <a:pt x="5028930" y="3779509"/>
                </a:lnTo>
                <a:lnTo>
                  <a:pt x="5024824" y="3769755"/>
                </a:lnTo>
                <a:cubicBezTo>
                  <a:pt x="5029920" y="3775051"/>
                  <a:pt x="5032700" y="3773797"/>
                  <a:pt x="5037798" y="3769755"/>
                </a:cubicBezTo>
                <a:cubicBezTo>
                  <a:pt x="5029458" y="3759025"/>
                  <a:pt x="5035944" y="3741883"/>
                  <a:pt x="5045214" y="3736449"/>
                </a:cubicBezTo>
                <a:cubicBezTo>
                  <a:pt x="5042433" y="3725717"/>
                  <a:pt x="5039188" y="3741465"/>
                  <a:pt x="5029458" y="3737423"/>
                </a:cubicBezTo>
                <a:lnTo>
                  <a:pt x="5029458" y="3714410"/>
                </a:lnTo>
                <a:lnTo>
                  <a:pt x="5023462" y="3714877"/>
                </a:lnTo>
                <a:cubicBezTo>
                  <a:pt x="5014831" y="3714171"/>
                  <a:pt x="5007649" y="3711009"/>
                  <a:pt x="5003478" y="3702369"/>
                </a:cubicBezTo>
                <a:close/>
                <a:moveTo>
                  <a:pt x="3876069" y="3697705"/>
                </a:moveTo>
                <a:cubicBezTo>
                  <a:pt x="3811194" y="3729620"/>
                  <a:pt x="3717588" y="3692270"/>
                  <a:pt x="3665225" y="3748712"/>
                </a:cubicBezTo>
                <a:lnTo>
                  <a:pt x="3662396" y="3746590"/>
                </a:lnTo>
                <a:lnTo>
                  <a:pt x="3658865" y="3754440"/>
                </a:lnTo>
                <a:cubicBezTo>
                  <a:pt x="3657822" y="3757854"/>
                  <a:pt x="3656548" y="3760920"/>
                  <a:pt x="3653304" y="3761617"/>
                </a:cubicBezTo>
                <a:cubicBezTo>
                  <a:pt x="3667669" y="3781963"/>
                  <a:pt x="3711228" y="3765658"/>
                  <a:pt x="3732080" y="3761617"/>
                </a:cubicBezTo>
                <a:cubicBezTo>
                  <a:pt x="3747836" y="3777921"/>
                  <a:pt x="3706131" y="3770954"/>
                  <a:pt x="3695009" y="3770954"/>
                </a:cubicBezTo>
                <a:cubicBezTo>
                  <a:pt x="3695009" y="3790046"/>
                  <a:pt x="3751544" y="3789907"/>
                  <a:pt x="3745056" y="3766773"/>
                </a:cubicBezTo>
                <a:cubicBezTo>
                  <a:pt x="3759421" y="3765241"/>
                  <a:pt x="3769616" y="3769003"/>
                  <a:pt x="3777957" y="3774857"/>
                </a:cubicBezTo>
                <a:cubicBezTo>
                  <a:pt x="3788615" y="3754091"/>
                  <a:pt x="3828467" y="3785168"/>
                  <a:pt x="3821052" y="3793808"/>
                </a:cubicBezTo>
                <a:cubicBezTo>
                  <a:pt x="3889634" y="3781824"/>
                  <a:pt x="3934121" y="3761617"/>
                  <a:pt x="3967485" y="3730678"/>
                </a:cubicBezTo>
                <a:cubicBezTo>
                  <a:pt x="3973973" y="3733466"/>
                  <a:pt x="3966094" y="3737647"/>
                  <a:pt x="3967485" y="3747123"/>
                </a:cubicBezTo>
                <a:cubicBezTo>
                  <a:pt x="3999459" y="3736252"/>
                  <a:pt x="4014288" y="3749771"/>
                  <a:pt x="4055530" y="3747123"/>
                </a:cubicBezTo>
                <a:cubicBezTo>
                  <a:pt x="4035141" y="3773881"/>
                  <a:pt x="3970728" y="3752279"/>
                  <a:pt x="3945242" y="3772487"/>
                </a:cubicBezTo>
                <a:cubicBezTo>
                  <a:pt x="3950339" y="3792555"/>
                  <a:pt x="3966094" y="3801055"/>
                  <a:pt x="3982314" y="3810394"/>
                </a:cubicBezTo>
                <a:cubicBezTo>
                  <a:pt x="3975826" y="3818476"/>
                  <a:pt x="3983703" y="3842585"/>
                  <a:pt x="3967485" y="3841191"/>
                </a:cubicBezTo>
                <a:cubicBezTo>
                  <a:pt x="3966094" y="3849275"/>
                  <a:pt x="3972583" y="3850250"/>
                  <a:pt x="3972583" y="3857078"/>
                </a:cubicBezTo>
                <a:cubicBezTo>
                  <a:pt x="3985094" y="3860982"/>
                  <a:pt x="3982314" y="3846348"/>
                  <a:pt x="3990191" y="3846348"/>
                </a:cubicBezTo>
                <a:cubicBezTo>
                  <a:pt x="3988801" y="3840913"/>
                  <a:pt x="3986947" y="3837010"/>
                  <a:pt x="3982314" y="3835617"/>
                </a:cubicBezTo>
                <a:cubicBezTo>
                  <a:pt x="3998069" y="3822238"/>
                  <a:pt x="4017532" y="3830043"/>
                  <a:pt x="4031896" y="3824747"/>
                </a:cubicBezTo>
                <a:cubicBezTo>
                  <a:pt x="4033287" y="3812622"/>
                  <a:pt x="4025409" y="3808721"/>
                  <a:pt x="4018921" y="3804819"/>
                </a:cubicBezTo>
                <a:cubicBezTo>
                  <a:pt x="4007802" y="3803425"/>
                  <a:pt x="4003166" y="3808860"/>
                  <a:pt x="4004556" y="3819591"/>
                </a:cubicBezTo>
                <a:cubicBezTo>
                  <a:pt x="3980923" y="3807606"/>
                  <a:pt x="3990191" y="3791161"/>
                  <a:pt x="3963313" y="3783218"/>
                </a:cubicBezTo>
                <a:cubicBezTo>
                  <a:pt x="3998069" y="3745589"/>
                  <a:pt x="4033287" y="3812622"/>
                  <a:pt x="4063872" y="3783218"/>
                </a:cubicBezTo>
                <a:cubicBezTo>
                  <a:pt x="4062018" y="3779177"/>
                  <a:pt x="4058774" y="3775274"/>
                  <a:pt x="4060628" y="3767191"/>
                </a:cubicBezTo>
                <a:cubicBezTo>
                  <a:pt x="4052287" y="3773881"/>
                  <a:pt x="4041628" y="3784471"/>
                  <a:pt x="4031896" y="3772487"/>
                </a:cubicBezTo>
                <a:cubicBezTo>
                  <a:pt x="4039774" y="3763010"/>
                  <a:pt x="4055530" y="3761617"/>
                  <a:pt x="4073140" y="3761617"/>
                </a:cubicBezTo>
                <a:cubicBezTo>
                  <a:pt x="4063407" y="3749492"/>
                  <a:pt x="4057384" y="3748238"/>
                  <a:pt x="4068505" y="3730678"/>
                </a:cubicBezTo>
                <a:cubicBezTo>
                  <a:pt x="4037921" y="3736113"/>
                  <a:pt x="3979069" y="3744475"/>
                  <a:pt x="3986947" y="3714931"/>
                </a:cubicBezTo>
                <a:cubicBezTo>
                  <a:pt x="3980460" y="3721620"/>
                  <a:pt x="3969803" y="3721341"/>
                  <a:pt x="3958218" y="3720087"/>
                </a:cubicBezTo>
                <a:cubicBezTo>
                  <a:pt x="3956827" y="3744197"/>
                  <a:pt x="3922999" y="3743081"/>
                  <a:pt x="3894269" y="3736392"/>
                </a:cubicBezTo>
                <a:cubicBezTo>
                  <a:pt x="3902146" y="3732351"/>
                  <a:pt x="3913267" y="3723013"/>
                  <a:pt x="3902146" y="3717718"/>
                </a:cubicBezTo>
                <a:cubicBezTo>
                  <a:pt x="3894269" y="3717718"/>
                  <a:pt x="3883148" y="3716325"/>
                  <a:pt x="3875270" y="3717718"/>
                </a:cubicBezTo>
                <a:cubicBezTo>
                  <a:pt x="3874807" y="3712317"/>
                  <a:pt x="3876370" y="3709199"/>
                  <a:pt x="3879172" y="3707496"/>
                </a:cubicBezTo>
                <a:lnTo>
                  <a:pt x="3880263" y="3707330"/>
                </a:lnTo>
                <a:close/>
                <a:moveTo>
                  <a:pt x="3891824" y="3696173"/>
                </a:moveTo>
                <a:cubicBezTo>
                  <a:pt x="3892520" y="3699099"/>
                  <a:pt x="3892230" y="3702217"/>
                  <a:pt x="3891317" y="3704859"/>
                </a:cubicBezTo>
                <a:lnTo>
                  <a:pt x="3890644" y="3705783"/>
                </a:lnTo>
                <a:lnTo>
                  <a:pt x="3904529" y="3707332"/>
                </a:lnTo>
                <a:lnTo>
                  <a:pt x="3911388" y="3707135"/>
                </a:lnTo>
                <a:close/>
                <a:moveTo>
                  <a:pt x="4877128" y="3690402"/>
                </a:moveTo>
                <a:cubicBezTo>
                  <a:pt x="4853031" y="3694444"/>
                  <a:pt x="4846543" y="3721481"/>
                  <a:pt x="4817812" y="3721481"/>
                </a:cubicBezTo>
                <a:cubicBezTo>
                  <a:pt x="4822911" y="3728170"/>
                  <a:pt x="4830324" y="3732212"/>
                  <a:pt x="4830324" y="3742942"/>
                </a:cubicBezTo>
                <a:cubicBezTo>
                  <a:pt x="4836813" y="3730818"/>
                  <a:pt x="4853031" y="3732073"/>
                  <a:pt x="4849787" y="3710610"/>
                </a:cubicBezTo>
                <a:cubicBezTo>
                  <a:pt x="4862299" y="3723989"/>
                  <a:pt x="4873884" y="3707963"/>
                  <a:pt x="4891493" y="3710610"/>
                </a:cubicBezTo>
                <a:cubicBezTo>
                  <a:pt x="4889639" y="3729424"/>
                  <a:pt x="4875274" y="3732212"/>
                  <a:pt x="4859519" y="3732212"/>
                </a:cubicBezTo>
                <a:cubicBezTo>
                  <a:pt x="4866007" y="3736252"/>
                  <a:pt x="4873884" y="3738901"/>
                  <a:pt x="4882225" y="3742942"/>
                </a:cubicBezTo>
                <a:cubicBezTo>
                  <a:pt x="4896591" y="3737507"/>
                  <a:pt x="4923467" y="3740434"/>
                  <a:pt x="4909102" y="3756460"/>
                </a:cubicBezTo>
                <a:cubicBezTo>
                  <a:pt x="4904468" y="3741688"/>
                  <a:pt x="4886396" y="3748377"/>
                  <a:pt x="4904005" y="3756460"/>
                </a:cubicBezTo>
                <a:cubicBezTo>
                  <a:pt x="4900761" y="3763150"/>
                  <a:pt x="4897981" y="3761895"/>
                  <a:pt x="4894737" y="3759247"/>
                </a:cubicBezTo>
                <a:cubicBezTo>
                  <a:pt x="4894737" y="3761895"/>
                  <a:pt x="4896127" y="3764683"/>
                  <a:pt x="4896127" y="3768584"/>
                </a:cubicBezTo>
                <a:cubicBezTo>
                  <a:pt x="4899370" y="3769978"/>
                  <a:pt x="4902615" y="3770117"/>
                  <a:pt x="4905857" y="3770117"/>
                </a:cubicBezTo>
                <a:cubicBezTo>
                  <a:pt x="4907248" y="3766076"/>
                  <a:pt x="4909102" y="3763150"/>
                  <a:pt x="4909102" y="3756460"/>
                </a:cubicBezTo>
                <a:cubicBezTo>
                  <a:pt x="4918833" y="3755206"/>
                  <a:pt x="4919760" y="3763010"/>
                  <a:pt x="4928101" y="3763010"/>
                </a:cubicBezTo>
                <a:cubicBezTo>
                  <a:pt x="4931345" y="3750886"/>
                  <a:pt x="4910492" y="3746844"/>
                  <a:pt x="4923467" y="3742942"/>
                </a:cubicBezTo>
                <a:cubicBezTo>
                  <a:pt x="4931345" y="3750259"/>
                  <a:pt x="4936095" y="3753986"/>
                  <a:pt x="4942234" y="3755380"/>
                </a:cubicBezTo>
                <a:lnTo>
                  <a:pt x="4955053" y="3754639"/>
                </a:lnTo>
                <a:lnTo>
                  <a:pt x="4946742" y="3743712"/>
                </a:lnTo>
                <a:lnTo>
                  <a:pt x="4946274" y="3739889"/>
                </a:lnTo>
                <a:lnTo>
                  <a:pt x="4942177" y="3733344"/>
                </a:lnTo>
                <a:cubicBezTo>
                  <a:pt x="4938063" y="3726602"/>
                  <a:pt x="4932967" y="3719530"/>
                  <a:pt x="4923467" y="3716184"/>
                </a:cubicBezTo>
                <a:cubicBezTo>
                  <a:pt x="4924626" y="3711829"/>
                  <a:pt x="4927405" y="3709303"/>
                  <a:pt x="4930947" y="3707649"/>
                </a:cubicBezTo>
                <a:lnTo>
                  <a:pt x="4933138" y="3707047"/>
                </a:lnTo>
                <a:lnTo>
                  <a:pt x="4891336" y="3703345"/>
                </a:lnTo>
                <a:lnTo>
                  <a:pt x="4891458" y="3702937"/>
                </a:lnTo>
                <a:lnTo>
                  <a:pt x="4889509" y="3702715"/>
                </a:lnTo>
                <a:cubicBezTo>
                  <a:pt x="4885208" y="3700646"/>
                  <a:pt x="4881067" y="3696778"/>
                  <a:pt x="4877128" y="3690402"/>
                </a:cubicBezTo>
                <a:close/>
                <a:moveTo>
                  <a:pt x="4276569" y="3674655"/>
                </a:moveTo>
                <a:lnTo>
                  <a:pt x="4300665" y="3674655"/>
                </a:lnTo>
                <a:cubicBezTo>
                  <a:pt x="4309470" y="3694584"/>
                  <a:pt x="4269617" y="3694584"/>
                  <a:pt x="4276569" y="3674655"/>
                </a:cubicBezTo>
                <a:close/>
                <a:moveTo>
                  <a:pt x="4389638" y="3670474"/>
                </a:moveTo>
                <a:lnTo>
                  <a:pt x="4412343" y="3670474"/>
                </a:lnTo>
                <a:cubicBezTo>
                  <a:pt x="4418367" y="3690402"/>
                  <a:pt x="4383612" y="3690402"/>
                  <a:pt x="4389638" y="3670474"/>
                </a:cubicBezTo>
                <a:close/>
                <a:moveTo>
                  <a:pt x="4661649" y="3669080"/>
                </a:moveTo>
                <a:cubicBezTo>
                  <a:pt x="4642650" y="3681066"/>
                  <a:pt x="4615773" y="3665318"/>
                  <a:pt x="4598164" y="3694863"/>
                </a:cubicBezTo>
                <a:cubicBezTo>
                  <a:pt x="4638017" y="3709495"/>
                  <a:pt x="4650529" y="3703921"/>
                  <a:pt x="4661649" y="3669080"/>
                </a:cubicBezTo>
                <a:close/>
                <a:moveTo>
                  <a:pt x="4050769" y="3666210"/>
                </a:moveTo>
                <a:cubicBezTo>
                  <a:pt x="4043354" y="3665374"/>
                  <a:pt x="4035940" y="3666349"/>
                  <a:pt x="4031769" y="3673317"/>
                </a:cubicBezTo>
                <a:cubicBezTo>
                  <a:pt x="4041038" y="3675686"/>
                  <a:pt x="4066061" y="3681121"/>
                  <a:pt x="4072085" y="3668580"/>
                </a:cubicBezTo>
                <a:cubicBezTo>
                  <a:pt x="4066061" y="3669833"/>
                  <a:pt x="4058646" y="3667185"/>
                  <a:pt x="4050769" y="3666210"/>
                </a:cubicBezTo>
                <a:close/>
                <a:moveTo>
                  <a:pt x="12986827" y="3651502"/>
                </a:moveTo>
                <a:cubicBezTo>
                  <a:pt x="12985438" y="3663905"/>
                  <a:pt x="12985902" y="3665020"/>
                  <a:pt x="12988680" y="3676169"/>
                </a:cubicBezTo>
                <a:cubicBezTo>
                  <a:pt x="12968756" y="3688573"/>
                  <a:pt x="12957632" y="3671989"/>
                  <a:pt x="12939098" y="3677563"/>
                </a:cubicBezTo>
                <a:cubicBezTo>
                  <a:pt x="12940953" y="3663766"/>
                  <a:pt x="12954854" y="3663905"/>
                  <a:pt x="12962732" y="3658331"/>
                </a:cubicBezTo>
                <a:cubicBezTo>
                  <a:pt x="12962732" y="3668086"/>
                  <a:pt x="12965512" y="3673242"/>
                  <a:pt x="12970146" y="3674636"/>
                </a:cubicBezTo>
                <a:cubicBezTo>
                  <a:pt x="12976169" y="3667808"/>
                  <a:pt x="12966901" y="3665298"/>
                  <a:pt x="12971536" y="3654150"/>
                </a:cubicBezTo>
                <a:close/>
                <a:moveTo>
                  <a:pt x="3083328" y="3651242"/>
                </a:moveTo>
                <a:cubicBezTo>
                  <a:pt x="3093060" y="3649570"/>
                  <a:pt x="3105572" y="3660440"/>
                  <a:pt x="3114839" y="3658349"/>
                </a:cubicBezTo>
                <a:cubicBezTo>
                  <a:pt x="3112986" y="3683295"/>
                  <a:pt x="3088890" y="3654168"/>
                  <a:pt x="3074989" y="3658349"/>
                </a:cubicBezTo>
                <a:cubicBezTo>
                  <a:pt x="3077305" y="3654168"/>
                  <a:pt x="3080086" y="3651800"/>
                  <a:pt x="3083328" y="3651242"/>
                </a:cubicBezTo>
                <a:close/>
                <a:moveTo>
                  <a:pt x="4948333" y="3648297"/>
                </a:moveTo>
                <a:cubicBezTo>
                  <a:pt x="4946017" y="3647879"/>
                  <a:pt x="4943700" y="3648157"/>
                  <a:pt x="4940456" y="3649132"/>
                </a:cubicBezTo>
                <a:cubicBezTo>
                  <a:pt x="4943236" y="3662232"/>
                  <a:pt x="4933042" y="3660142"/>
                  <a:pt x="4933504" y="3670455"/>
                </a:cubicBezTo>
                <a:cubicBezTo>
                  <a:pt x="4937676" y="3674636"/>
                  <a:pt x="4960845" y="3677423"/>
                  <a:pt x="4961774" y="3666832"/>
                </a:cubicBezTo>
                <a:cubicBezTo>
                  <a:pt x="4959920" y="3665577"/>
                  <a:pt x="4957603" y="3662511"/>
                  <a:pt x="4957138" y="3656519"/>
                </a:cubicBezTo>
                <a:cubicBezTo>
                  <a:pt x="4962236" y="3656101"/>
                  <a:pt x="4969650" y="3656798"/>
                  <a:pt x="4969187" y="3650945"/>
                </a:cubicBezTo>
                <a:cubicBezTo>
                  <a:pt x="4958992" y="3655126"/>
                  <a:pt x="4954821" y="3649690"/>
                  <a:pt x="4948333" y="3648297"/>
                </a:cubicBezTo>
                <a:close/>
                <a:moveTo>
                  <a:pt x="4244930" y="3647536"/>
                </a:moveTo>
                <a:cubicBezTo>
                  <a:pt x="4240760" y="3662865"/>
                  <a:pt x="4207397" y="3646142"/>
                  <a:pt x="4208787" y="3665374"/>
                </a:cubicBezTo>
                <a:cubicBezTo>
                  <a:pt x="4223151" y="3667185"/>
                  <a:pt x="4241224" y="3671366"/>
                  <a:pt x="4249565" y="3666210"/>
                </a:cubicBezTo>
                <a:cubicBezTo>
                  <a:pt x="4239370" y="3670112"/>
                  <a:pt x="4259296" y="3647954"/>
                  <a:pt x="4244930" y="3647536"/>
                </a:cubicBezTo>
                <a:close/>
                <a:moveTo>
                  <a:pt x="4671381" y="3642323"/>
                </a:moveTo>
                <a:cubicBezTo>
                  <a:pt x="4660260" y="3659744"/>
                  <a:pt x="4642650" y="3638142"/>
                  <a:pt x="4634772" y="3658349"/>
                </a:cubicBezTo>
                <a:cubicBezTo>
                  <a:pt x="4655161" y="3638142"/>
                  <a:pt x="4687601" y="3707963"/>
                  <a:pt x="4671381" y="3669080"/>
                </a:cubicBezTo>
                <a:cubicBezTo>
                  <a:pt x="4676478" y="3669080"/>
                  <a:pt x="4676015" y="3665039"/>
                  <a:pt x="4679259" y="3663784"/>
                </a:cubicBezTo>
                <a:cubicBezTo>
                  <a:pt x="4690380" y="3662392"/>
                  <a:pt x="4695014" y="3667687"/>
                  <a:pt x="4693624" y="3679671"/>
                </a:cubicBezTo>
                <a:cubicBezTo>
                  <a:pt x="4682502" y="3681066"/>
                  <a:pt x="4674624" y="3685386"/>
                  <a:pt x="4671381" y="3694863"/>
                </a:cubicBezTo>
                <a:cubicBezTo>
                  <a:pt x="4688990" y="3693469"/>
                  <a:pt x="4695477" y="3678418"/>
                  <a:pt x="4707989" y="3669080"/>
                </a:cubicBezTo>
                <a:cubicBezTo>
                  <a:pt x="4695477" y="3650266"/>
                  <a:pt x="4660260" y="3665178"/>
                  <a:pt x="4671381" y="3642323"/>
                </a:cubicBezTo>
                <a:close/>
                <a:moveTo>
                  <a:pt x="4103196" y="3640564"/>
                </a:moveTo>
                <a:lnTo>
                  <a:pt x="4105319" y="3641173"/>
                </a:lnTo>
                <a:lnTo>
                  <a:pt x="4106887" y="3641087"/>
                </a:lnTo>
                <a:close/>
                <a:moveTo>
                  <a:pt x="4532826" y="3633822"/>
                </a:moveTo>
                <a:cubicBezTo>
                  <a:pt x="4524022" y="3636052"/>
                  <a:pt x="4516143" y="3651104"/>
                  <a:pt x="4505486" y="3653054"/>
                </a:cubicBezTo>
                <a:cubicBezTo>
                  <a:pt x="4513364" y="3659744"/>
                  <a:pt x="4532363" y="3645110"/>
                  <a:pt x="4541630" y="3637028"/>
                </a:cubicBezTo>
                <a:cubicBezTo>
                  <a:pt x="4538851" y="3634101"/>
                  <a:pt x="4536069" y="3633125"/>
                  <a:pt x="4532826" y="3633822"/>
                </a:cubicBezTo>
                <a:close/>
                <a:moveTo>
                  <a:pt x="2979065" y="3624624"/>
                </a:moveTo>
                <a:cubicBezTo>
                  <a:pt x="2996211" y="3620722"/>
                  <a:pt x="2988796" y="3643856"/>
                  <a:pt x="3000845" y="3645110"/>
                </a:cubicBezTo>
                <a:cubicBezTo>
                  <a:pt x="2999455" y="3654029"/>
                  <a:pt x="2991578" y="3647619"/>
                  <a:pt x="2992968" y="3639954"/>
                </a:cubicBezTo>
                <a:cubicBezTo>
                  <a:pt x="2988332" y="3643856"/>
                  <a:pt x="2982308" y="3645110"/>
                  <a:pt x="2974431" y="3645110"/>
                </a:cubicBezTo>
                <a:cubicBezTo>
                  <a:pt x="2982308" y="3634797"/>
                  <a:pt x="2971187" y="3634797"/>
                  <a:pt x="2979065" y="3624624"/>
                </a:cubicBezTo>
                <a:close/>
                <a:moveTo>
                  <a:pt x="3868782" y="3622534"/>
                </a:moveTo>
                <a:cubicBezTo>
                  <a:pt x="3870636" y="3622952"/>
                  <a:pt x="3873416" y="3623788"/>
                  <a:pt x="3875732" y="3625460"/>
                </a:cubicBezTo>
                <a:lnTo>
                  <a:pt x="3875732" y="3641487"/>
                </a:lnTo>
                <a:cubicBezTo>
                  <a:pt x="3860904" y="3641487"/>
                  <a:pt x="3856733" y="3625321"/>
                  <a:pt x="3864611" y="3622812"/>
                </a:cubicBezTo>
                <a:cubicBezTo>
                  <a:pt x="3865539" y="3622255"/>
                  <a:pt x="3866928" y="3622115"/>
                  <a:pt x="3868782" y="3622534"/>
                </a:cubicBezTo>
                <a:close/>
                <a:moveTo>
                  <a:pt x="4217591" y="3621474"/>
                </a:moveTo>
                <a:cubicBezTo>
                  <a:pt x="4211567" y="3630952"/>
                  <a:pt x="4198592" y="3624123"/>
                  <a:pt x="4189786" y="3623287"/>
                </a:cubicBezTo>
                <a:cubicBezTo>
                  <a:pt x="4188397" y="3653249"/>
                  <a:pt x="4228712" y="3625098"/>
                  <a:pt x="4217591" y="3621474"/>
                </a:cubicBezTo>
                <a:close/>
                <a:moveTo>
                  <a:pt x="4615311" y="3620722"/>
                </a:moveTo>
                <a:cubicBezTo>
                  <a:pt x="4610676" y="3638142"/>
                  <a:pt x="4631529" y="3624902"/>
                  <a:pt x="4625042" y="3642323"/>
                </a:cubicBezTo>
                <a:cubicBezTo>
                  <a:pt x="4634772" y="3643716"/>
                  <a:pt x="4639406" y="3638421"/>
                  <a:pt x="4639406" y="3626436"/>
                </a:cubicBezTo>
                <a:cubicBezTo>
                  <a:pt x="4625042" y="3631731"/>
                  <a:pt x="4626432" y="3619468"/>
                  <a:pt x="4615311" y="3620722"/>
                </a:cubicBezTo>
                <a:close/>
                <a:moveTo>
                  <a:pt x="3720033" y="3620722"/>
                </a:moveTo>
                <a:cubicBezTo>
                  <a:pt x="3718179" y="3643577"/>
                  <a:pt x="3755714" y="3621837"/>
                  <a:pt x="3760348" y="3635773"/>
                </a:cubicBezTo>
                <a:cubicBezTo>
                  <a:pt x="3762201" y="3644692"/>
                  <a:pt x="3733934" y="3644831"/>
                  <a:pt x="3746446" y="3651242"/>
                </a:cubicBezTo>
                <a:cubicBezTo>
                  <a:pt x="3732544" y="3666433"/>
                  <a:pt x="3722813" y="3630756"/>
                  <a:pt x="3697789" y="3640930"/>
                </a:cubicBezTo>
                <a:cubicBezTo>
                  <a:pt x="3699643" y="3628248"/>
                  <a:pt x="3712155" y="3625879"/>
                  <a:pt x="3720033" y="3620722"/>
                </a:cubicBezTo>
                <a:close/>
                <a:moveTo>
                  <a:pt x="4032361" y="3618910"/>
                </a:moveTo>
                <a:cubicBezTo>
                  <a:pt x="4035604" y="3618771"/>
                  <a:pt x="4039311" y="3620024"/>
                  <a:pt x="4043481" y="3624066"/>
                </a:cubicBezTo>
                <a:cubicBezTo>
                  <a:pt x="4043481" y="3634659"/>
                  <a:pt x="4031896" y="3634936"/>
                  <a:pt x="4030506" y="3645668"/>
                </a:cubicBezTo>
                <a:cubicBezTo>
                  <a:pt x="4017995" y="3635633"/>
                  <a:pt x="4022629" y="3619607"/>
                  <a:pt x="4032361" y="3618910"/>
                </a:cubicBezTo>
                <a:close/>
                <a:moveTo>
                  <a:pt x="2882217" y="3611525"/>
                </a:moveTo>
                <a:cubicBezTo>
                  <a:pt x="2889168" y="3610967"/>
                  <a:pt x="2897044" y="3613196"/>
                  <a:pt x="2902143" y="3614729"/>
                </a:cubicBezTo>
                <a:cubicBezTo>
                  <a:pt x="2902143" y="3631452"/>
                  <a:pt x="2881289" y="3625460"/>
                  <a:pt x="2867850" y="3625460"/>
                </a:cubicBezTo>
                <a:cubicBezTo>
                  <a:pt x="2869241" y="3615705"/>
                  <a:pt x="2875265" y="3612081"/>
                  <a:pt x="2882217" y="3611525"/>
                </a:cubicBezTo>
                <a:close/>
                <a:moveTo>
                  <a:pt x="2958676" y="3598285"/>
                </a:moveTo>
                <a:cubicBezTo>
                  <a:pt x="2968408" y="3595499"/>
                  <a:pt x="2969797" y="3601212"/>
                  <a:pt x="2976285" y="3603860"/>
                </a:cubicBezTo>
                <a:cubicBezTo>
                  <a:pt x="2966554" y="3609294"/>
                  <a:pt x="2963773" y="3624205"/>
                  <a:pt x="2954042" y="3629642"/>
                </a:cubicBezTo>
                <a:cubicBezTo>
                  <a:pt x="2954042" y="3640511"/>
                  <a:pt x="2967017" y="3636609"/>
                  <a:pt x="2963773" y="3651660"/>
                </a:cubicBezTo>
                <a:lnTo>
                  <a:pt x="2948945" y="3651660"/>
                </a:lnTo>
                <a:cubicBezTo>
                  <a:pt x="2950799" y="3661137"/>
                  <a:pt x="2957286" y="3663923"/>
                  <a:pt x="2967017" y="3662531"/>
                </a:cubicBezTo>
                <a:cubicBezTo>
                  <a:pt x="2954042" y="3682878"/>
                  <a:pt x="2940603" y="3632289"/>
                  <a:pt x="2926238" y="3656817"/>
                </a:cubicBezTo>
                <a:cubicBezTo>
                  <a:pt x="2919752" y="3647339"/>
                  <a:pt x="2910020" y="3642323"/>
                  <a:pt x="2897044" y="3640930"/>
                </a:cubicBezTo>
                <a:cubicBezTo>
                  <a:pt x="2900289" y="3623231"/>
                  <a:pt x="2924849" y="3636609"/>
                  <a:pt x="2911873" y="3614729"/>
                </a:cubicBezTo>
                <a:cubicBezTo>
                  <a:pt x="2924849" y="3626994"/>
                  <a:pt x="2947554" y="3610828"/>
                  <a:pt x="2954042" y="3618910"/>
                </a:cubicBezTo>
                <a:cubicBezTo>
                  <a:pt x="2966554" y="3614869"/>
                  <a:pt x="2947091" y="3605114"/>
                  <a:pt x="2958676" y="3598285"/>
                </a:cubicBezTo>
                <a:close/>
                <a:moveTo>
                  <a:pt x="3833120" y="3587240"/>
                </a:moveTo>
                <a:lnTo>
                  <a:pt x="3833031" y="3587385"/>
                </a:lnTo>
                <a:lnTo>
                  <a:pt x="3833438" y="3587331"/>
                </a:lnTo>
                <a:close/>
                <a:moveTo>
                  <a:pt x="4432144" y="3585937"/>
                </a:moveTo>
                <a:cubicBezTo>
                  <a:pt x="4421483" y="3587052"/>
                  <a:pt x="4411753" y="3589561"/>
                  <a:pt x="4402021" y="3593324"/>
                </a:cubicBezTo>
                <a:cubicBezTo>
                  <a:pt x="4423803" y="3599038"/>
                  <a:pt x="4446971" y="3600292"/>
                  <a:pt x="4466897" y="3586775"/>
                </a:cubicBezTo>
                <a:lnTo>
                  <a:pt x="4463181" y="3586685"/>
                </a:lnTo>
                <a:lnTo>
                  <a:pt x="4454432" y="3588736"/>
                </a:lnTo>
                <a:cubicBezTo>
                  <a:pt x="4450544" y="3589618"/>
                  <a:pt x="4446402" y="3590271"/>
                  <a:pt x="4442000" y="3589923"/>
                </a:cubicBezTo>
                <a:lnTo>
                  <a:pt x="4446378" y="3586280"/>
                </a:lnTo>
                <a:close/>
                <a:moveTo>
                  <a:pt x="4382719" y="3584701"/>
                </a:moveTo>
                <a:cubicBezTo>
                  <a:pt x="4371554" y="3583733"/>
                  <a:pt x="4357652" y="3592488"/>
                  <a:pt x="4346877" y="3593324"/>
                </a:cubicBezTo>
                <a:cubicBezTo>
                  <a:pt x="4348268" y="3606702"/>
                  <a:pt x="4356610" y="3605587"/>
                  <a:pt x="4365878" y="3606424"/>
                </a:cubicBezTo>
                <a:cubicBezTo>
                  <a:pt x="4347805" y="3601825"/>
                  <a:pt x="4283856" y="3626492"/>
                  <a:pt x="4269491" y="3600710"/>
                </a:cubicBezTo>
                <a:cubicBezTo>
                  <a:pt x="4254662" y="3615342"/>
                  <a:pt x="4277831" y="3616458"/>
                  <a:pt x="4264857" y="3635411"/>
                </a:cubicBezTo>
                <a:cubicBezTo>
                  <a:pt x="4290807" y="3627468"/>
                  <a:pt x="4329269" y="3615622"/>
                  <a:pt x="4352901" y="3648093"/>
                </a:cubicBezTo>
                <a:cubicBezTo>
                  <a:pt x="4333439" y="3645166"/>
                  <a:pt x="4326952" y="3656036"/>
                  <a:pt x="4326488" y="3669555"/>
                </a:cubicBezTo>
                <a:cubicBezTo>
                  <a:pt x="4307025" y="3671088"/>
                  <a:pt x="4284320" y="3677079"/>
                  <a:pt x="4274589" y="3664399"/>
                </a:cubicBezTo>
                <a:cubicBezTo>
                  <a:pt x="4267637" y="3669415"/>
                  <a:pt x="4257443" y="3673457"/>
                  <a:pt x="4252809" y="3681401"/>
                </a:cubicBezTo>
                <a:cubicBezTo>
                  <a:pt x="4207859" y="3674432"/>
                  <a:pt x="4163837" y="3706067"/>
                  <a:pt x="4131400" y="3672760"/>
                </a:cubicBezTo>
                <a:cubicBezTo>
                  <a:pt x="4143448" y="3670391"/>
                  <a:pt x="4143448" y="3689762"/>
                  <a:pt x="4151325" y="3675686"/>
                </a:cubicBezTo>
                <a:cubicBezTo>
                  <a:pt x="4141594" y="3664538"/>
                  <a:pt x="4133253" y="3671366"/>
                  <a:pt x="4118889" y="3673874"/>
                </a:cubicBezTo>
                <a:cubicBezTo>
                  <a:pt x="4117962" y="3680007"/>
                  <a:pt x="4119815" y="3682794"/>
                  <a:pt x="4123059" y="3684048"/>
                </a:cubicBezTo>
                <a:cubicBezTo>
                  <a:pt x="4094792" y="3683352"/>
                  <a:pt x="4041038" y="3721955"/>
                  <a:pt x="4012307" y="3694361"/>
                </a:cubicBezTo>
                <a:cubicBezTo>
                  <a:pt x="4007094" y="3700772"/>
                  <a:pt x="3999824" y="3703585"/>
                  <a:pt x="3991642" y="3704752"/>
                </a:cubicBezTo>
                <a:lnTo>
                  <a:pt x="3973076" y="3705117"/>
                </a:lnTo>
                <a:lnTo>
                  <a:pt x="3989671" y="3708380"/>
                </a:lnTo>
                <a:cubicBezTo>
                  <a:pt x="4011275" y="3715244"/>
                  <a:pt x="4031666" y="3724964"/>
                  <a:pt x="4055530" y="3725661"/>
                </a:cubicBezTo>
                <a:cubicBezTo>
                  <a:pt x="4074992" y="3718973"/>
                  <a:pt x="4116234" y="3697232"/>
                  <a:pt x="4133843" y="3730678"/>
                </a:cubicBezTo>
                <a:cubicBezTo>
                  <a:pt x="4118088" y="3740155"/>
                  <a:pt x="4109747" y="3726638"/>
                  <a:pt x="4087504" y="3730678"/>
                </a:cubicBezTo>
                <a:cubicBezTo>
                  <a:pt x="4101869" y="3742803"/>
                  <a:pt x="4109747" y="3734720"/>
                  <a:pt x="4124112" y="3741410"/>
                </a:cubicBezTo>
                <a:cubicBezTo>
                  <a:pt x="4119480" y="3765518"/>
                  <a:pt x="4090284" y="3733466"/>
                  <a:pt x="4077773" y="3752279"/>
                </a:cubicBezTo>
                <a:cubicBezTo>
                  <a:pt x="4074529" y="3765798"/>
                  <a:pt x="4087504" y="3763010"/>
                  <a:pt x="4087504" y="3772487"/>
                </a:cubicBezTo>
                <a:cubicBezTo>
                  <a:pt x="4105113" y="3775135"/>
                  <a:pt x="4098625" y="3751165"/>
                  <a:pt x="4119480" y="3757993"/>
                </a:cubicBezTo>
                <a:cubicBezTo>
                  <a:pt x="4114381" y="3764683"/>
                  <a:pt x="4106502" y="3767331"/>
                  <a:pt x="4104649" y="3778062"/>
                </a:cubicBezTo>
                <a:cubicBezTo>
                  <a:pt x="4116234" y="3782104"/>
                  <a:pt x="4125966" y="3786144"/>
                  <a:pt x="4137086" y="3799523"/>
                </a:cubicBezTo>
                <a:cubicBezTo>
                  <a:pt x="4143575" y="3796875"/>
                  <a:pt x="4136624" y="3776528"/>
                  <a:pt x="4150989" y="3772487"/>
                </a:cubicBezTo>
                <a:cubicBezTo>
                  <a:pt x="4162110" y="3765798"/>
                  <a:pt x="4162574" y="3798269"/>
                  <a:pt x="4170451" y="3778062"/>
                </a:cubicBezTo>
                <a:cubicBezTo>
                  <a:pt x="4167209" y="3790185"/>
                  <a:pt x="4180183" y="3799523"/>
                  <a:pt x="4197792" y="3788792"/>
                </a:cubicBezTo>
                <a:cubicBezTo>
                  <a:pt x="4189450" y="3799523"/>
                  <a:pt x="4197792" y="3795621"/>
                  <a:pt x="4197792" y="3810394"/>
                </a:cubicBezTo>
                <a:cubicBezTo>
                  <a:pt x="4180183" y="3811787"/>
                  <a:pt x="4175085" y="3799244"/>
                  <a:pt x="4165817" y="3793808"/>
                </a:cubicBezTo>
                <a:cubicBezTo>
                  <a:pt x="4156086" y="3793808"/>
                  <a:pt x="4170451" y="3811229"/>
                  <a:pt x="4165817" y="3824747"/>
                </a:cubicBezTo>
                <a:lnTo>
                  <a:pt x="4146355" y="3824747"/>
                </a:lnTo>
                <a:cubicBezTo>
                  <a:pt x="4148209" y="3818058"/>
                  <a:pt x="4154232" y="3817083"/>
                  <a:pt x="4156086" y="3810394"/>
                </a:cubicBezTo>
                <a:cubicBezTo>
                  <a:pt x="4109747" y="3808999"/>
                  <a:pt x="4081016" y="3807467"/>
                  <a:pt x="4045799" y="3835617"/>
                </a:cubicBezTo>
                <a:cubicBezTo>
                  <a:pt x="4044409" y="3827535"/>
                  <a:pt x="4049505" y="3826001"/>
                  <a:pt x="4055530" y="3824747"/>
                </a:cubicBezTo>
                <a:cubicBezTo>
                  <a:pt x="4054139" y="3812622"/>
                  <a:pt x="4033287" y="3820846"/>
                  <a:pt x="4041164" y="3835617"/>
                </a:cubicBezTo>
                <a:cubicBezTo>
                  <a:pt x="4039774" y="3848996"/>
                  <a:pt x="4062018" y="3833109"/>
                  <a:pt x="4055530" y="3851922"/>
                </a:cubicBezTo>
                <a:cubicBezTo>
                  <a:pt x="4046262" y="3839798"/>
                  <a:pt x="4039774" y="3851644"/>
                  <a:pt x="4031896" y="3857078"/>
                </a:cubicBezTo>
                <a:cubicBezTo>
                  <a:pt x="4038384" y="3873106"/>
                  <a:pt x="4047652" y="3851644"/>
                  <a:pt x="4060628" y="3857078"/>
                </a:cubicBezTo>
                <a:cubicBezTo>
                  <a:pt x="4057384" y="3848996"/>
                  <a:pt x="4077773" y="3832830"/>
                  <a:pt x="4092138" y="3846348"/>
                </a:cubicBezTo>
                <a:lnTo>
                  <a:pt x="4087904" y="3851459"/>
                </a:lnTo>
                <a:lnTo>
                  <a:pt x="4095777" y="3856665"/>
                </a:lnTo>
                <a:lnTo>
                  <a:pt x="4098515" y="3859219"/>
                </a:lnTo>
                <a:lnTo>
                  <a:pt x="4099980" y="3858431"/>
                </a:lnTo>
                <a:cubicBezTo>
                  <a:pt x="4102564" y="3857575"/>
                  <a:pt x="4104302" y="3858229"/>
                  <a:pt x="4104649" y="3862235"/>
                </a:cubicBezTo>
                <a:cubicBezTo>
                  <a:pt x="4119014" y="3854292"/>
                  <a:pt x="4092138" y="3839798"/>
                  <a:pt x="4104649" y="3830321"/>
                </a:cubicBezTo>
                <a:cubicBezTo>
                  <a:pt x="4095383" y="3829067"/>
                  <a:pt x="4093991" y="3834224"/>
                  <a:pt x="4087504" y="3835617"/>
                </a:cubicBezTo>
                <a:cubicBezTo>
                  <a:pt x="4081480" y="3830321"/>
                  <a:pt x="4097699" y="3824607"/>
                  <a:pt x="4109747" y="3819591"/>
                </a:cubicBezTo>
                <a:cubicBezTo>
                  <a:pt x="4122721" y="3827674"/>
                  <a:pt x="4116234" y="3832830"/>
                  <a:pt x="4109747" y="3846348"/>
                </a:cubicBezTo>
                <a:cubicBezTo>
                  <a:pt x="4156086" y="3828928"/>
                  <a:pt x="4157476" y="3847603"/>
                  <a:pt x="4212158" y="3824747"/>
                </a:cubicBezTo>
                <a:cubicBezTo>
                  <a:pt x="4199182" y="3877008"/>
                  <a:pt x="4234399" y="3877286"/>
                  <a:pt x="4285373" y="3867949"/>
                </a:cubicBezTo>
                <a:cubicBezTo>
                  <a:pt x="4296495" y="3866556"/>
                  <a:pt x="4278885" y="3858333"/>
                  <a:pt x="4285373" y="3846348"/>
                </a:cubicBezTo>
                <a:cubicBezTo>
                  <a:pt x="4298348" y="3854431"/>
                  <a:pt x="4312713" y="3859866"/>
                  <a:pt x="4317348" y="3878680"/>
                </a:cubicBezTo>
                <a:cubicBezTo>
                  <a:pt x="4307616" y="3888017"/>
                  <a:pt x="4304372" y="3878680"/>
                  <a:pt x="4293251" y="3878680"/>
                </a:cubicBezTo>
                <a:cubicBezTo>
                  <a:pt x="4299739" y="3902789"/>
                  <a:pt x="4299275" y="3912127"/>
                  <a:pt x="4334493" y="3909478"/>
                </a:cubicBezTo>
                <a:cubicBezTo>
                  <a:pt x="4339590" y="3905438"/>
                  <a:pt x="4331712" y="3885369"/>
                  <a:pt x="4344224" y="3878680"/>
                </a:cubicBezTo>
                <a:cubicBezTo>
                  <a:pt x="4346078" y="3863907"/>
                  <a:pt x="4318738" y="3882443"/>
                  <a:pt x="4325225" y="3862235"/>
                </a:cubicBezTo>
                <a:cubicBezTo>
                  <a:pt x="4342833" y="3858194"/>
                  <a:pt x="4347468" y="3869203"/>
                  <a:pt x="4361834" y="3867949"/>
                </a:cubicBezTo>
                <a:cubicBezTo>
                  <a:pt x="4359980" y="3877147"/>
                  <a:pt x="4361371" y="3879516"/>
                  <a:pt x="4361834" y="3882443"/>
                </a:cubicBezTo>
                <a:cubicBezTo>
                  <a:pt x="4361834" y="3884533"/>
                  <a:pt x="4360444" y="3886206"/>
                  <a:pt x="4361834" y="3893173"/>
                </a:cubicBezTo>
                <a:cubicBezTo>
                  <a:pt x="4353956" y="3882443"/>
                  <a:pt x="4350712" y="3892059"/>
                  <a:pt x="4344224" y="3898748"/>
                </a:cubicBezTo>
                <a:cubicBezTo>
                  <a:pt x="4358589" y="3908085"/>
                  <a:pt x="4379443" y="3910872"/>
                  <a:pt x="4390564" y="3898748"/>
                </a:cubicBezTo>
                <a:cubicBezTo>
                  <a:pt x="4385930" y="3889410"/>
                  <a:pt x="4363224" y="3897215"/>
                  <a:pt x="4361834" y="3882443"/>
                </a:cubicBezTo>
                <a:cubicBezTo>
                  <a:pt x="4385930" y="3866276"/>
                  <a:pt x="4435049" y="3858472"/>
                  <a:pt x="4471659" y="3881328"/>
                </a:cubicBezTo>
                <a:cubicBezTo>
                  <a:pt x="4470268" y="3878680"/>
                  <a:pt x="4468877" y="3875614"/>
                  <a:pt x="4468877" y="3872966"/>
                </a:cubicBezTo>
                <a:cubicBezTo>
                  <a:pt x="4494365" y="3859587"/>
                  <a:pt x="4524484" y="3867671"/>
                  <a:pt x="4564336" y="3872966"/>
                </a:cubicBezTo>
                <a:cubicBezTo>
                  <a:pt x="4562947" y="3858194"/>
                  <a:pt x="4546729" y="3858612"/>
                  <a:pt x="4537461" y="3851922"/>
                </a:cubicBezTo>
                <a:cubicBezTo>
                  <a:pt x="4538851" y="3847881"/>
                  <a:pt x="4540241" y="3844954"/>
                  <a:pt x="4541630" y="3843561"/>
                </a:cubicBezTo>
                <a:cubicBezTo>
                  <a:pt x="4544874" y="3824747"/>
                  <a:pt x="4564336" y="3853038"/>
                  <a:pt x="4578702" y="3846348"/>
                </a:cubicBezTo>
                <a:cubicBezTo>
                  <a:pt x="4575459" y="3850389"/>
                  <a:pt x="4570824" y="3851922"/>
                  <a:pt x="4564336" y="3851922"/>
                </a:cubicBezTo>
                <a:cubicBezTo>
                  <a:pt x="4562947" y="3853316"/>
                  <a:pt x="4559703" y="3853038"/>
                  <a:pt x="4559703" y="3857078"/>
                </a:cubicBezTo>
                <a:cubicBezTo>
                  <a:pt x="4562947" y="3871851"/>
                  <a:pt x="4583799" y="3842167"/>
                  <a:pt x="4578702" y="3872966"/>
                </a:cubicBezTo>
                <a:cubicBezTo>
                  <a:pt x="4591677" y="3872966"/>
                  <a:pt x="4606042" y="3873106"/>
                  <a:pt x="4606042" y="3857078"/>
                </a:cubicBezTo>
                <a:cubicBezTo>
                  <a:pt x="4626895" y="3863768"/>
                  <a:pt x="4642650" y="3877286"/>
                  <a:pt x="4664893" y="3867949"/>
                </a:cubicBezTo>
                <a:cubicBezTo>
                  <a:pt x="4664893" y="3877286"/>
                  <a:pt x="4669528" y="3881050"/>
                  <a:pt x="4674161" y="3883697"/>
                </a:cubicBezTo>
                <a:cubicBezTo>
                  <a:pt x="4676015" y="3894428"/>
                  <a:pt x="4658869" y="3886624"/>
                  <a:pt x="4652383" y="3889272"/>
                </a:cubicBezTo>
                <a:cubicBezTo>
                  <a:pt x="4653772" y="3916168"/>
                  <a:pt x="4679259" y="3893173"/>
                  <a:pt x="4693624" y="3894567"/>
                </a:cubicBezTo>
                <a:cubicBezTo>
                  <a:pt x="4736719" y="3895961"/>
                  <a:pt x="4800668" y="3898609"/>
                  <a:pt x="4835885" y="3916029"/>
                </a:cubicBezTo>
                <a:cubicBezTo>
                  <a:pt x="4839130" y="3895822"/>
                  <a:pt x="4813179" y="3909478"/>
                  <a:pt x="4816423" y="3889272"/>
                </a:cubicBezTo>
                <a:cubicBezTo>
                  <a:pt x="4834031" y="3905438"/>
                  <a:pt x="4848397" y="3892059"/>
                  <a:pt x="4862763" y="3910872"/>
                </a:cubicBezTo>
                <a:cubicBezTo>
                  <a:pt x="4860908" y="3921881"/>
                  <a:pt x="4852105" y="3921185"/>
                  <a:pt x="4847934" y="3923972"/>
                </a:cubicBezTo>
                <a:lnTo>
                  <a:pt x="4848860" y="3923972"/>
                </a:lnTo>
                <a:cubicBezTo>
                  <a:pt x="4849324" y="3927317"/>
                  <a:pt x="4847934" y="3929128"/>
                  <a:pt x="4847007" y="3931359"/>
                </a:cubicBezTo>
                <a:cubicBezTo>
                  <a:pt x="4847470" y="3933031"/>
                  <a:pt x="4847007" y="3933728"/>
                  <a:pt x="4848397" y="3936097"/>
                </a:cubicBezTo>
                <a:cubicBezTo>
                  <a:pt x="4847934" y="3935260"/>
                  <a:pt x="4847007" y="3935260"/>
                  <a:pt x="4846543" y="3934703"/>
                </a:cubicBezTo>
                <a:cubicBezTo>
                  <a:pt x="4844691" y="3938187"/>
                  <a:pt x="4843764" y="3940975"/>
                  <a:pt x="4848860" y="3942646"/>
                </a:cubicBezTo>
                <a:cubicBezTo>
                  <a:pt x="4850714" y="3947386"/>
                  <a:pt x="4847007" y="3948780"/>
                  <a:pt x="4843299" y="3948780"/>
                </a:cubicBezTo>
                <a:lnTo>
                  <a:pt x="4834496" y="3948780"/>
                </a:lnTo>
                <a:cubicBezTo>
                  <a:pt x="4840984" y="3939302"/>
                  <a:pt x="4837739" y="3937490"/>
                  <a:pt x="4835885" y="3930522"/>
                </a:cubicBezTo>
                <a:cubicBezTo>
                  <a:pt x="4828935" y="3931498"/>
                  <a:pt x="4822911" y="3936933"/>
                  <a:pt x="4825692" y="3941811"/>
                </a:cubicBezTo>
                <a:cubicBezTo>
                  <a:pt x="4821058" y="3947107"/>
                  <a:pt x="4813179" y="3942787"/>
                  <a:pt x="4798814" y="3946828"/>
                </a:cubicBezTo>
                <a:cubicBezTo>
                  <a:pt x="4795570" y="3932055"/>
                  <a:pt x="4808544" y="3936097"/>
                  <a:pt x="4808544" y="3925366"/>
                </a:cubicBezTo>
                <a:cubicBezTo>
                  <a:pt x="4807155" y="3914635"/>
                  <a:pt x="4788156" y="3924112"/>
                  <a:pt x="4784913" y="3916029"/>
                </a:cubicBezTo>
                <a:cubicBezTo>
                  <a:pt x="4775182" y="3917283"/>
                  <a:pt x="4789083" y="3933728"/>
                  <a:pt x="4798814" y="3931080"/>
                </a:cubicBezTo>
                <a:cubicBezTo>
                  <a:pt x="4790935" y="3948500"/>
                  <a:pt x="4778424" y="3944459"/>
                  <a:pt x="4762206" y="3941811"/>
                </a:cubicBezTo>
                <a:cubicBezTo>
                  <a:pt x="4749695" y="3896100"/>
                  <a:pt x="4664893" y="3932333"/>
                  <a:pt x="4632918" y="3909478"/>
                </a:cubicBezTo>
                <a:cubicBezTo>
                  <a:pt x="4632918" y="3924251"/>
                  <a:pt x="4644503" y="3925366"/>
                  <a:pt x="4657015" y="3925366"/>
                </a:cubicBezTo>
                <a:cubicBezTo>
                  <a:pt x="4650529" y="3956304"/>
                  <a:pt x="4623651" y="3944459"/>
                  <a:pt x="4606042" y="3952403"/>
                </a:cubicBezTo>
                <a:cubicBezTo>
                  <a:pt x="4606042" y="3957280"/>
                  <a:pt x="4628284" y="3949197"/>
                  <a:pt x="4621797" y="3962854"/>
                </a:cubicBezTo>
                <a:cubicBezTo>
                  <a:pt x="4624114" y="3962576"/>
                  <a:pt x="4625968" y="3962158"/>
                  <a:pt x="4628284" y="3961879"/>
                </a:cubicBezTo>
                <a:cubicBezTo>
                  <a:pt x="4650066" y="3948780"/>
                  <a:pt x="4669064" y="3932194"/>
                  <a:pt x="4701501" y="3931080"/>
                </a:cubicBezTo>
                <a:cubicBezTo>
                  <a:pt x="4702892" y="3940417"/>
                  <a:pt x="4696868" y="3957838"/>
                  <a:pt x="4711233" y="3952403"/>
                </a:cubicBezTo>
                <a:cubicBezTo>
                  <a:pt x="4711233" y="3954493"/>
                  <a:pt x="4709842" y="3954075"/>
                  <a:pt x="4709378" y="3955330"/>
                </a:cubicBezTo>
                <a:cubicBezTo>
                  <a:pt x="4777961" y="3950173"/>
                  <a:pt x="4844691" y="3947246"/>
                  <a:pt x="4903078" y="3949754"/>
                </a:cubicBezTo>
                <a:cubicBezTo>
                  <a:pt x="4906786" y="3946689"/>
                  <a:pt x="4904468" y="3941253"/>
                  <a:pt x="4903078" y="3935818"/>
                </a:cubicBezTo>
                <a:cubicBezTo>
                  <a:pt x="4896591" y="3931777"/>
                  <a:pt x="4890566" y="3926899"/>
                  <a:pt x="4890102" y="3916029"/>
                </a:cubicBezTo>
                <a:cubicBezTo>
                  <a:pt x="4909102" y="3913799"/>
                  <a:pt x="4898445" y="3926899"/>
                  <a:pt x="4902615" y="3931080"/>
                </a:cubicBezTo>
                <a:cubicBezTo>
                  <a:pt x="4901689" y="3926481"/>
                  <a:pt x="4902615" y="3922439"/>
                  <a:pt x="4907711" y="3920210"/>
                </a:cubicBezTo>
                <a:cubicBezTo>
                  <a:pt x="4906322" y="3915611"/>
                  <a:pt x="4905857" y="3910593"/>
                  <a:pt x="4913736" y="3905298"/>
                </a:cubicBezTo>
                <a:cubicBezTo>
                  <a:pt x="4910492" y="3906692"/>
                  <a:pt x="4872031" y="3913382"/>
                  <a:pt x="4872031" y="3894567"/>
                </a:cubicBezTo>
                <a:cubicBezTo>
                  <a:pt x="4904005" y="3909340"/>
                  <a:pt x="4891493" y="3881328"/>
                  <a:pt x="4918370" y="3878680"/>
                </a:cubicBezTo>
                <a:cubicBezTo>
                  <a:pt x="4915127" y="3873245"/>
                  <a:pt x="4907711" y="3872966"/>
                  <a:pt x="4909102" y="3863490"/>
                </a:cubicBezTo>
                <a:cubicBezTo>
                  <a:pt x="4901224" y="3867531"/>
                  <a:pt x="4893347" y="3871712"/>
                  <a:pt x="4882225" y="3872966"/>
                </a:cubicBezTo>
                <a:cubicBezTo>
                  <a:pt x="4886859" y="3846208"/>
                  <a:pt x="4838667" y="3858333"/>
                  <a:pt x="4857665" y="3831436"/>
                </a:cubicBezTo>
                <a:cubicBezTo>
                  <a:pt x="4865543" y="3839519"/>
                  <a:pt x="4877128" y="3856940"/>
                  <a:pt x="4891493" y="3842167"/>
                </a:cubicBezTo>
                <a:cubicBezTo>
                  <a:pt x="4883152" y="3823354"/>
                  <a:pt x="4854422" y="3826141"/>
                  <a:pt x="4830324" y="3826141"/>
                </a:cubicBezTo>
                <a:cubicBezTo>
                  <a:pt x="4833568" y="3822099"/>
                  <a:pt x="4835885" y="3814017"/>
                  <a:pt x="4835885" y="3806073"/>
                </a:cubicBezTo>
                <a:cubicBezTo>
                  <a:pt x="4819666" y="3800638"/>
                  <a:pt x="4830789" y="3827394"/>
                  <a:pt x="4821058" y="3831436"/>
                </a:cubicBezTo>
                <a:cubicBezTo>
                  <a:pt x="4813179" y="3824747"/>
                  <a:pt x="4803912" y="3818198"/>
                  <a:pt x="4789546" y="3815410"/>
                </a:cubicBezTo>
                <a:cubicBezTo>
                  <a:pt x="4806691" y="3826141"/>
                  <a:pt x="4789546" y="3827394"/>
                  <a:pt x="4777035" y="3831436"/>
                </a:cubicBezTo>
                <a:cubicBezTo>
                  <a:pt x="4777035" y="3838125"/>
                  <a:pt x="4784449" y="3835478"/>
                  <a:pt x="4789546" y="3836872"/>
                </a:cubicBezTo>
                <a:cubicBezTo>
                  <a:pt x="4779815" y="3847603"/>
                  <a:pt x="4779815" y="3867949"/>
                  <a:pt x="4762206" y="3867949"/>
                </a:cubicBezTo>
                <a:cubicBezTo>
                  <a:pt x="4760815" y="3855825"/>
                  <a:pt x="4762206" y="3847462"/>
                  <a:pt x="4766841" y="3842167"/>
                </a:cubicBezTo>
                <a:cubicBezTo>
                  <a:pt x="4746450" y="3834085"/>
                  <a:pt x="4754328" y="3859866"/>
                  <a:pt x="4739964" y="3858472"/>
                </a:cubicBezTo>
                <a:cubicBezTo>
                  <a:pt x="4744597" y="3843700"/>
                  <a:pt x="4741354" y="3844954"/>
                  <a:pt x="4739964" y="3826141"/>
                </a:cubicBezTo>
                <a:cubicBezTo>
                  <a:pt x="4722353" y="3827535"/>
                  <a:pt x="4711233" y="3836732"/>
                  <a:pt x="4698721" y="3842167"/>
                </a:cubicBezTo>
                <a:cubicBezTo>
                  <a:pt x="4699532" y="3836802"/>
                  <a:pt x="4697998" y="3834041"/>
                  <a:pt x="4695340" y="3832519"/>
                </a:cubicBezTo>
                <a:lnTo>
                  <a:pt x="4692770" y="3831956"/>
                </a:lnTo>
                <a:lnTo>
                  <a:pt x="4682666" y="3844332"/>
                </a:lnTo>
                <a:cubicBezTo>
                  <a:pt x="4677163" y="3847380"/>
                  <a:pt x="4671022" y="3848216"/>
                  <a:pt x="4668473" y="3843757"/>
                </a:cubicBezTo>
                <a:cubicBezTo>
                  <a:pt x="4668473" y="3832677"/>
                  <a:pt x="4676554" y="3836336"/>
                  <a:pt x="4684895" y="3835153"/>
                </a:cubicBezTo>
                <a:lnTo>
                  <a:pt x="4692447" y="3831885"/>
                </a:lnTo>
                <a:lnTo>
                  <a:pt x="4685226" y="3830304"/>
                </a:lnTo>
                <a:cubicBezTo>
                  <a:pt x="4677868" y="3829485"/>
                  <a:pt x="4670917" y="3828161"/>
                  <a:pt x="4674161" y="3815410"/>
                </a:cubicBezTo>
                <a:cubicBezTo>
                  <a:pt x="4685283" y="3819452"/>
                  <a:pt x="4695477" y="3823772"/>
                  <a:pt x="4711233" y="3821124"/>
                </a:cubicBezTo>
                <a:cubicBezTo>
                  <a:pt x="4713086" y="3811647"/>
                  <a:pt x="4707989" y="3811787"/>
                  <a:pt x="4703354" y="3810394"/>
                </a:cubicBezTo>
                <a:cubicBezTo>
                  <a:pt x="4703354" y="3806352"/>
                  <a:pt x="4707989" y="3806073"/>
                  <a:pt x="4711233" y="3804819"/>
                </a:cubicBezTo>
                <a:cubicBezTo>
                  <a:pt x="4700112" y="3796736"/>
                  <a:pt x="4682502" y="3795481"/>
                  <a:pt x="4679259" y="3779315"/>
                </a:cubicBezTo>
                <a:cubicBezTo>
                  <a:pt x="4669991" y="3780709"/>
                  <a:pt x="4661649" y="3787259"/>
                  <a:pt x="4647284" y="3784612"/>
                </a:cubicBezTo>
                <a:cubicBezTo>
                  <a:pt x="4653308" y="3771233"/>
                  <a:pt x="4657015" y="3774020"/>
                  <a:pt x="4652383" y="3757993"/>
                </a:cubicBezTo>
                <a:cubicBezTo>
                  <a:pt x="4641260" y="3756599"/>
                  <a:pt x="4642650" y="3767052"/>
                  <a:pt x="4629676" y="3763010"/>
                </a:cubicBezTo>
                <a:cubicBezTo>
                  <a:pt x="4631529" y="3738901"/>
                  <a:pt x="4658405" y="3744057"/>
                  <a:pt x="4679259" y="3741410"/>
                </a:cubicBezTo>
                <a:cubicBezTo>
                  <a:pt x="4687136" y="3752140"/>
                  <a:pt x="4676015" y="3752279"/>
                  <a:pt x="4683892" y="3763010"/>
                </a:cubicBezTo>
                <a:cubicBezTo>
                  <a:pt x="4692233" y="3764404"/>
                  <a:pt x="4693624" y="3756599"/>
                  <a:pt x="4703354" y="3757993"/>
                </a:cubicBezTo>
                <a:cubicBezTo>
                  <a:pt x="4701501" y="3744475"/>
                  <a:pt x="4688990" y="3741827"/>
                  <a:pt x="4688990" y="3727055"/>
                </a:cubicBezTo>
                <a:cubicBezTo>
                  <a:pt x="4657015" y="3740573"/>
                  <a:pt x="4657015" y="3709495"/>
                  <a:pt x="4638017" y="3716184"/>
                </a:cubicBezTo>
                <a:cubicBezTo>
                  <a:pt x="4625042" y="3720226"/>
                  <a:pt x="4649137" y="3724407"/>
                  <a:pt x="4642650" y="3737786"/>
                </a:cubicBezTo>
                <a:cubicBezTo>
                  <a:pt x="4620408" y="3740434"/>
                  <a:pt x="4608823" y="3723989"/>
                  <a:pt x="4595848" y="3741410"/>
                </a:cubicBezTo>
                <a:cubicBezTo>
                  <a:pt x="4597700" y="3746844"/>
                  <a:pt x="4613920" y="3759108"/>
                  <a:pt x="4615311" y="3747123"/>
                </a:cubicBezTo>
                <a:cubicBezTo>
                  <a:pt x="4626432" y="3748377"/>
                  <a:pt x="4613920" y="3761895"/>
                  <a:pt x="4613920" y="3768584"/>
                </a:cubicBezTo>
                <a:cubicBezTo>
                  <a:pt x="4621797" y="3769978"/>
                  <a:pt x="4628284" y="3771093"/>
                  <a:pt x="4632918" y="3772487"/>
                </a:cubicBezTo>
                <a:cubicBezTo>
                  <a:pt x="4632918" y="3793949"/>
                  <a:pt x="4596775" y="3772626"/>
                  <a:pt x="4601408" y="3799523"/>
                </a:cubicBezTo>
                <a:cubicBezTo>
                  <a:pt x="4577312" y="3798130"/>
                  <a:pt x="4593067" y="3783497"/>
                  <a:pt x="4574068" y="3778062"/>
                </a:cubicBezTo>
                <a:cubicBezTo>
                  <a:pt x="4575922" y="3774020"/>
                  <a:pt x="4580555" y="3772765"/>
                  <a:pt x="4587043" y="3770117"/>
                </a:cubicBezTo>
                <a:cubicBezTo>
                  <a:pt x="4606042" y="3724407"/>
                  <a:pt x="4545337" y="3729563"/>
                  <a:pt x="4523095" y="3747123"/>
                </a:cubicBezTo>
                <a:cubicBezTo>
                  <a:pt x="4515913" y="3739040"/>
                  <a:pt x="4503401" y="3737960"/>
                  <a:pt x="4489151" y="3737386"/>
                </a:cubicBezTo>
                <a:lnTo>
                  <a:pt x="4484257" y="3737100"/>
                </a:lnTo>
                <a:lnTo>
                  <a:pt x="4482849" y="3741718"/>
                </a:lnTo>
                <a:cubicBezTo>
                  <a:pt x="4478135" y="3747754"/>
                  <a:pt x="4468404" y="3747911"/>
                  <a:pt x="4465969" y="3755123"/>
                </a:cubicBezTo>
                <a:cubicBezTo>
                  <a:pt x="4460873" y="3751081"/>
                  <a:pt x="4460873" y="3738399"/>
                  <a:pt x="4452532" y="3739792"/>
                </a:cubicBezTo>
                <a:lnTo>
                  <a:pt x="4451985" y="3732439"/>
                </a:lnTo>
                <a:lnTo>
                  <a:pt x="4444782" y="3730678"/>
                </a:lnTo>
                <a:cubicBezTo>
                  <a:pt x="4441538" y="3754928"/>
                  <a:pt x="4416050" y="3736113"/>
                  <a:pt x="4380833" y="3741410"/>
                </a:cubicBezTo>
                <a:cubicBezTo>
                  <a:pt x="4387320" y="3710610"/>
                  <a:pt x="4404929" y="3721341"/>
                  <a:pt x="4422537" y="3710610"/>
                </a:cubicBezTo>
                <a:cubicBezTo>
                  <a:pt x="4422537" y="3714652"/>
                  <a:pt x="4417904" y="3714652"/>
                  <a:pt x="4417904" y="3720087"/>
                </a:cubicBezTo>
                <a:cubicBezTo>
                  <a:pt x="4442000" y="3714652"/>
                  <a:pt x="4438294" y="3711865"/>
                  <a:pt x="4463779" y="3710610"/>
                </a:cubicBezTo>
                <a:lnTo>
                  <a:pt x="4459426" y="3724751"/>
                </a:lnTo>
                <a:lnTo>
                  <a:pt x="4459772" y="3725143"/>
                </a:lnTo>
                <a:cubicBezTo>
                  <a:pt x="4463074" y="3727076"/>
                  <a:pt x="4465507" y="3725369"/>
                  <a:pt x="4463654" y="3713592"/>
                </a:cubicBezTo>
                <a:lnTo>
                  <a:pt x="4468877" y="3718652"/>
                </a:lnTo>
                <a:lnTo>
                  <a:pt x="4468877" y="3705454"/>
                </a:lnTo>
                <a:cubicBezTo>
                  <a:pt x="4479999" y="3702805"/>
                  <a:pt x="4478145" y="3714652"/>
                  <a:pt x="4490657" y="3710610"/>
                </a:cubicBezTo>
                <a:cubicBezTo>
                  <a:pt x="4503633" y="3705175"/>
                  <a:pt x="4478145" y="3698626"/>
                  <a:pt x="4490657" y="3689149"/>
                </a:cubicBezTo>
                <a:cubicBezTo>
                  <a:pt x="4501779" y="3687894"/>
                  <a:pt x="4505486" y="3693469"/>
                  <a:pt x="4505486" y="3705454"/>
                </a:cubicBezTo>
                <a:cubicBezTo>
                  <a:pt x="4517996" y="3706847"/>
                  <a:pt x="4508730" y="3685107"/>
                  <a:pt x="4523095" y="3689149"/>
                </a:cubicBezTo>
                <a:cubicBezTo>
                  <a:pt x="4519850" y="3694584"/>
                  <a:pt x="4518460" y="3701133"/>
                  <a:pt x="4519850" y="3710610"/>
                </a:cubicBezTo>
                <a:cubicBezTo>
                  <a:pt x="4529583" y="3711865"/>
                  <a:pt x="4530973" y="3706847"/>
                  <a:pt x="4537461" y="3705454"/>
                </a:cubicBezTo>
                <a:cubicBezTo>
                  <a:pt x="4548582" y="3710889"/>
                  <a:pt x="4522631" y="3718833"/>
                  <a:pt x="4510119" y="3716184"/>
                </a:cubicBezTo>
                <a:cubicBezTo>
                  <a:pt x="4524484" y="3726916"/>
                  <a:pt x="4561094" y="3718973"/>
                  <a:pt x="4561094" y="3694863"/>
                </a:cubicBezTo>
                <a:cubicBezTo>
                  <a:pt x="4565727" y="3696116"/>
                  <a:pt x="4564336" y="3708102"/>
                  <a:pt x="4564336" y="3716184"/>
                </a:cubicBezTo>
                <a:cubicBezTo>
                  <a:pt x="4596311" y="3706847"/>
                  <a:pt x="4591677" y="3687894"/>
                  <a:pt x="4598164" y="3663784"/>
                </a:cubicBezTo>
                <a:cubicBezTo>
                  <a:pt x="4585190" y="3667826"/>
                  <a:pt x="4576848" y="3678418"/>
                  <a:pt x="4568971" y="3689149"/>
                </a:cubicBezTo>
                <a:cubicBezTo>
                  <a:pt x="4548119" y="3689149"/>
                  <a:pt x="4543948" y="3687894"/>
                  <a:pt x="4532363" y="3683853"/>
                </a:cubicBezTo>
                <a:cubicBezTo>
                  <a:pt x="4543948" y="3669080"/>
                  <a:pt x="4553215" y="3689010"/>
                  <a:pt x="4564336" y="3678278"/>
                </a:cubicBezTo>
                <a:cubicBezTo>
                  <a:pt x="4570824" y="3674238"/>
                  <a:pt x="4570824" y="3660998"/>
                  <a:pt x="4578702" y="3658349"/>
                </a:cubicBezTo>
                <a:cubicBezTo>
                  <a:pt x="4570824" y="3663645"/>
                  <a:pt x="4530973" y="3642044"/>
                  <a:pt x="4524484" y="3678278"/>
                </a:cubicBezTo>
                <a:cubicBezTo>
                  <a:pt x="4508730" y="3672982"/>
                  <a:pt x="4513827" y="3678278"/>
                  <a:pt x="4496218" y="3678278"/>
                </a:cubicBezTo>
                <a:cubicBezTo>
                  <a:pt x="4494365" y="3658210"/>
                  <a:pt x="4505022" y="3651800"/>
                  <a:pt x="4490657" y="3642323"/>
                </a:cubicBezTo>
                <a:cubicBezTo>
                  <a:pt x="4478145" y="3644971"/>
                  <a:pt x="4495754" y="3653054"/>
                  <a:pt x="4490657" y="3663784"/>
                </a:cubicBezTo>
                <a:cubicBezTo>
                  <a:pt x="4481389" y="3665039"/>
                  <a:pt x="4473513" y="3662392"/>
                  <a:pt x="4468877" y="3658349"/>
                </a:cubicBezTo>
                <a:cubicBezTo>
                  <a:pt x="4468877" y="3663645"/>
                  <a:pt x="4470268" y="3668105"/>
                  <a:pt x="4473513" y="3668105"/>
                </a:cubicBezTo>
                <a:cubicBezTo>
                  <a:pt x="4457755" y="3686919"/>
                  <a:pt x="4455902" y="3640791"/>
                  <a:pt x="4478145" y="3647480"/>
                </a:cubicBezTo>
                <a:cubicBezTo>
                  <a:pt x="4476755" y="3633961"/>
                  <a:pt x="4459147" y="3627412"/>
                  <a:pt x="4478145" y="3620722"/>
                </a:cubicBezTo>
                <a:cubicBezTo>
                  <a:pt x="4476755" y="3615426"/>
                  <a:pt x="4470268" y="3616960"/>
                  <a:pt x="4463779" y="3615705"/>
                </a:cubicBezTo>
                <a:lnTo>
                  <a:pt x="4466193" y="3608856"/>
                </a:lnTo>
                <a:lnTo>
                  <a:pt x="4456463" y="3608915"/>
                </a:lnTo>
                <a:cubicBezTo>
                  <a:pt x="4447811" y="3610021"/>
                  <a:pt x="4439442" y="3612103"/>
                  <a:pt x="4432144" y="3614925"/>
                </a:cubicBezTo>
                <a:cubicBezTo>
                  <a:pt x="4442802" y="3594718"/>
                  <a:pt x="4404803" y="3606284"/>
                  <a:pt x="4398315" y="3593324"/>
                </a:cubicBezTo>
                <a:cubicBezTo>
                  <a:pt x="4395072" y="3595136"/>
                  <a:pt x="4393680" y="3598620"/>
                  <a:pt x="4389972" y="3598898"/>
                </a:cubicBezTo>
                <a:cubicBezTo>
                  <a:pt x="4386266" y="3618688"/>
                  <a:pt x="4401096" y="3608236"/>
                  <a:pt x="4400632" y="3623287"/>
                </a:cubicBezTo>
                <a:cubicBezTo>
                  <a:pt x="4384413" y="3618549"/>
                  <a:pt x="4372827" y="3606145"/>
                  <a:pt x="4364951" y="3591931"/>
                </a:cubicBezTo>
                <a:cubicBezTo>
                  <a:pt x="4378388" y="3608653"/>
                  <a:pt x="4371438" y="3588168"/>
                  <a:pt x="4392754" y="3589561"/>
                </a:cubicBezTo>
                <a:cubicBezTo>
                  <a:pt x="4389858" y="3586425"/>
                  <a:pt x="4386440" y="3585023"/>
                  <a:pt x="4382719" y="3584701"/>
                </a:cubicBezTo>
                <a:close/>
                <a:moveTo>
                  <a:pt x="3769334" y="3584137"/>
                </a:moveTo>
                <a:lnTo>
                  <a:pt x="3762538" y="3585380"/>
                </a:lnTo>
                <a:lnTo>
                  <a:pt x="3765359" y="3588186"/>
                </a:lnTo>
                <a:close/>
                <a:moveTo>
                  <a:pt x="4845096" y="3582120"/>
                </a:moveTo>
                <a:cubicBezTo>
                  <a:pt x="4838758" y="3581081"/>
                  <a:pt x="4832542" y="3580933"/>
                  <a:pt x="4826932" y="3582380"/>
                </a:cubicBezTo>
                <a:cubicBezTo>
                  <a:pt x="4819453" y="3584309"/>
                  <a:pt x="4813052" y="3589073"/>
                  <a:pt x="4808882" y="3598340"/>
                </a:cubicBezTo>
                <a:cubicBezTo>
                  <a:pt x="4810272" y="3592349"/>
                  <a:pt x="4815369" y="3590397"/>
                  <a:pt x="4814906" y="3583011"/>
                </a:cubicBezTo>
                <a:cubicBezTo>
                  <a:pt x="4801003" y="3587052"/>
                  <a:pt x="4804249" y="3607818"/>
                  <a:pt x="4788492" y="3610605"/>
                </a:cubicBezTo>
                <a:cubicBezTo>
                  <a:pt x="4786175" y="3600292"/>
                  <a:pt x="4790809" y="3596947"/>
                  <a:pt x="4790347" y="3590955"/>
                </a:cubicBezTo>
                <a:cubicBezTo>
                  <a:pt x="4760689" y="3575347"/>
                  <a:pt x="4738445" y="3608375"/>
                  <a:pt x="4721300" y="3591931"/>
                </a:cubicBezTo>
                <a:cubicBezTo>
                  <a:pt x="4712960" y="3595554"/>
                  <a:pt x="4712032" y="3604752"/>
                  <a:pt x="4701375" y="3604055"/>
                </a:cubicBezTo>
                <a:cubicBezTo>
                  <a:pt x="4697669" y="3623705"/>
                  <a:pt x="4714349" y="3611719"/>
                  <a:pt x="4712032" y="3628304"/>
                </a:cubicBezTo>
                <a:cubicBezTo>
                  <a:pt x="4706472" y="3624262"/>
                  <a:pt x="4700448" y="3621893"/>
                  <a:pt x="4690252" y="3625655"/>
                </a:cubicBezTo>
                <a:cubicBezTo>
                  <a:pt x="4693496" y="3620918"/>
                  <a:pt x="4692569" y="3610605"/>
                  <a:pt x="4698131" y="3610187"/>
                </a:cubicBezTo>
                <a:cubicBezTo>
                  <a:pt x="4695350" y="3600013"/>
                  <a:pt x="4687936" y="3618408"/>
                  <a:pt x="4684693" y="3600710"/>
                </a:cubicBezTo>
                <a:cubicBezTo>
                  <a:pt x="4678204" y="3608794"/>
                  <a:pt x="4668009" y="3611162"/>
                  <a:pt x="4665229" y="3621754"/>
                </a:cubicBezTo>
                <a:cubicBezTo>
                  <a:pt x="4659670" y="3620778"/>
                  <a:pt x="4660596" y="3610187"/>
                  <a:pt x="4660132" y="3602801"/>
                </a:cubicBezTo>
                <a:cubicBezTo>
                  <a:pt x="4647157" y="3601581"/>
                  <a:pt x="4635081" y="3601781"/>
                  <a:pt x="4623482" y="3603016"/>
                </a:cubicBezTo>
                <a:lnTo>
                  <a:pt x="4621428" y="3603406"/>
                </a:lnTo>
                <a:lnTo>
                  <a:pt x="4622152" y="3607272"/>
                </a:lnTo>
                <a:cubicBezTo>
                  <a:pt x="4628429" y="3614372"/>
                  <a:pt x="4645199" y="3609538"/>
                  <a:pt x="4657015" y="3611525"/>
                </a:cubicBezTo>
                <a:cubicBezTo>
                  <a:pt x="4655625" y="3618214"/>
                  <a:pt x="4648675" y="3619607"/>
                  <a:pt x="4647284" y="3626436"/>
                </a:cubicBezTo>
                <a:cubicBezTo>
                  <a:pt x="4670917" y="3623649"/>
                  <a:pt x="4669528" y="3620862"/>
                  <a:pt x="4676015" y="3642323"/>
                </a:cubicBezTo>
                <a:cubicBezTo>
                  <a:pt x="4715867" y="3647758"/>
                  <a:pt x="4704745" y="3621976"/>
                  <a:pt x="4739964" y="3627273"/>
                </a:cubicBezTo>
                <a:cubicBezTo>
                  <a:pt x="4745987" y="3640652"/>
                  <a:pt x="4749230" y="3657095"/>
                  <a:pt x="4771474" y="3653054"/>
                </a:cubicBezTo>
                <a:cubicBezTo>
                  <a:pt x="4776108" y="3651660"/>
                  <a:pt x="4775182" y="3642323"/>
                  <a:pt x="4781669" y="3642323"/>
                </a:cubicBezTo>
                <a:cubicBezTo>
                  <a:pt x="4781669" y="3628945"/>
                  <a:pt x="4764060" y="3633961"/>
                  <a:pt x="4757571" y="3627273"/>
                </a:cubicBezTo>
                <a:cubicBezTo>
                  <a:pt x="4773328" y="3616542"/>
                  <a:pt x="4790935" y="3612778"/>
                  <a:pt x="4808544" y="3622255"/>
                </a:cubicBezTo>
                <a:cubicBezTo>
                  <a:pt x="4808544" y="3637028"/>
                  <a:pt x="4795570" y="3629920"/>
                  <a:pt x="4785839" y="3627273"/>
                </a:cubicBezTo>
                <a:cubicBezTo>
                  <a:pt x="4787693" y="3631313"/>
                  <a:pt x="4790935" y="3635633"/>
                  <a:pt x="4790935" y="3642323"/>
                </a:cubicBezTo>
                <a:cubicBezTo>
                  <a:pt x="4806691" y="3641068"/>
                  <a:pt x="4817812" y="3641068"/>
                  <a:pt x="4822447" y="3637028"/>
                </a:cubicBezTo>
                <a:cubicBezTo>
                  <a:pt x="4830324" y="3655841"/>
                  <a:pt x="4802058" y="3644831"/>
                  <a:pt x="4808544" y="3669080"/>
                </a:cubicBezTo>
                <a:cubicBezTo>
                  <a:pt x="4792789" y="3650266"/>
                  <a:pt x="4726989" y="3700158"/>
                  <a:pt x="4734865" y="3674655"/>
                </a:cubicBezTo>
                <a:cubicBezTo>
                  <a:pt x="4725599" y="3659883"/>
                  <a:pt x="4713086" y="3686501"/>
                  <a:pt x="4703354" y="3689149"/>
                </a:cubicBezTo>
                <a:cubicBezTo>
                  <a:pt x="4703354" y="3701273"/>
                  <a:pt x="4722353" y="3692075"/>
                  <a:pt x="4730231" y="3694863"/>
                </a:cubicBezTo>
                <a:cubicBezTo>
                  <a:pt x="4717721" y="3710889"/>
                  <a:pt x="4701501" y="3703921"/>
                  <a:pt x="4693624" y="3689149"/>
                </a:cubicBezTo>
                <a:cubicBezTo>
                  <a:pt x="4685746" y="3690542"/>
                  <a:pt x="4690380" y="3706847"/>
                  <a:pt x="4679259" y="3705454"/>
                </a:cubicBezTo>
                <a:cubicBezTo>
                  <a:pt x="4692233" y="3710889"/>
                  <a:pt x="4701501" y="3719111"/>
                  <a:pt x="4712623" y="3727055"/>
                </a:cubicBezTo>
                <a:cubicBezTo>
                  <a:pt x="4707989" y="3731097"/>
                  <a:pt x="4703354" y="3735137"/>
                  <a:pt x="4698721" y="3737786"/>
                </a:cubicBezTo>
                <a:cubicBezTo>
                  <a:pt x="4701966" y="3743221"/>
                  <a:pt x="4707989" y="3742942"/>
                  <a:pt x="4707989" y="3752279"/>
                </a:cubicBezTo>
                <a:cubicBezTo>
                  <a:pt x="4720964" y="3753673"/>
                  <a:pt x="4722353" y="3733605"/>
                  <a:pt x="4734865" y="3747123"/>
                </a:cubicBezTo>
                <a:cubicBezTo>
                  <a:pt x="4732086" y="3734999"/>
                  <a:pt x="4738111" y="3717300"/>
                  <a:pt x="4734865" y="3710610"/>
                </a:cubicBezTo>
                <a:cubicBezTo>
                  <a:pt x="4752474" y="3702527"/>
                  <a:pt x="4734865" y="3735137"/>
                  <a:pt x="4752474" y="3727055"/>
                </a:cubicBezTo>
                <a:cubicBezTo>
                  <a:pt x="4751085" y="3735137"/>
                  <a:pt x="4745987" y="3740294"/>
                  <a:pt x="4744597" y="3747123"/>
                </a:cubicBezTo>
                <a:cubicBezTo>
                  <a:pt x="4758962" y="3761756"/>
                  <a:pt x="4768694" y="3753813"/>
                  <a:pt x="4785839" y="3748516"/>
                </a:cubicBezTo>
                <a:cubicBezTo>
                  <a:pt x="4784449" y="3724407"/>
                  <a:pt x="4770547" y="3716184"/>
                  <a:pt x="4757571" y="3705454"/>
                </a:cubicBezTo>
                <a:cubicBezTo>
                  <a:pt x="4764524" y="3701273"/>
                  <a:pt x="4768230" y="3696953"/>
                  <a:pt x="4768694" y="3692773"/>
                </a:cubicBezTo>
                <a:cubicBezTo>
                  <a:pt x="4765450" y="3691657"/>
                  <a:pt x="4760815" y="3690821"/>
                  <a:pt x="4759889" y="3688313"/>
                </a:cubicBezTo>
                <a:cubicBezTo>
                  <a:pt x="4763133" y="3672704"/>
                  <a:pt x="4769156" y="3683156"/>
                  <a:pt x="4776108" y="3685944"/>
                </a:cubicBezTo>
                <a:cubicBezTo>
                  <a:pt x="4777035" y="3685944"/>
                  <a:pt x="4777498" y="3685526"/>
                  <a:pt x="4778424" y="3685944"/>
                </a:cubicBezTo>
                <a:cubicBezTo>
                  <a:pt x="4780742" y="3685944"/>
                  <a:pt x="4782595" y="3685803"/>
                  <a:pt x="4784913" y="3683574"/>
                </a:cubicBezTo>
                <a:cubicBezTo>
                  <a:pt x="4784449" y="3684689"/>
                  <a:pt x="4783522" y="3684968"/>
                  <a:pt x="4783522" y="3685944"/>
                </a:cubicBezTo>
                <a:cubicBezTo>
                  <a:pt x="4790010" y="3689706"/>
                  <a:pt x="4795570" y="3696814"/>
                  <a:pt x="4794181" y="3705454"/>
                </a:cubicBezTo>
                <a:cubicBezTo>
                  <a:pt x="4805302" y="3705454"/>
                  <a:pt x="4808082" y="3697232"/>
                  <a:pt x="4822447" y="3699880"/>
                </a:cubicBezTo>
                <a:cubicBezTo>
                  <a:pt x="4822447" y="3705175"/>
                  <a:pt x="4816423" y="3704200"/>
                  <a:pt x="4813179" y="3705454"/>
                </a:cubicBezTo>
                <a:cubicBezTo>
                  <a:pt x="4818276" y="3721620"/>
                  <a:pt x="4828935" y="3700158"/>
                  <a:pt x="4840520" y="3705454"/>
                </a:cubicBezTo>
                <a:cubicBezTo>
                  <a:pt x="4837277" y="3698765"/>
                  <a:pt x="4836813" y="3685107"/>
                  <a:pt x="4822447" y="3690402"/>
                </a:cubicBezTo>
                <a:cubicBezTo>
                  <a:pt x="4835190" y="3675003"/>
                  <a:pt x="4854074" y="3674725"/>
                  <a:pt x="4872320" y="3679150"/>
                </a:cubicBezTo>
                <a:lnTo>
                  <a:pt x="4892643" y="3686065"/>
                </a:lnTo>
                <a:lnTo>
                  <a:pt x="4881142" y="3680350"/>
                </a:lnTo>
                <a:cubicBezTo>
                  <a:pt x="4907092" y="3670734"/>
                  <a:pt x="4902458" y="3701255"/>
                  <a:pt x="4930262" y="3675194"/>
                </a:cubicBezTo>
                <a:cubicBezTo>
                  <a:pt x="4922383" y="3666832"/>
                  <a:pt x="4917750" y="3653871"/>
                  <a:pt x="4903849" y="3657912"/>
                </a:cubicBezTo>
                <a:cubicBezTo>
                  <a:pt x="4926091" y="3666692"/>
                  <a:pt x="4906629" y="3667808"/>
                  <a:pt x="4889019" y="3669201"/>
                </a:cubicBezTo>
                <a:cubicBezTo>
                  <a:pt x="4894116" y="3664323"/>
                  <a:pt x="4895044" y="3654150"/>
                  <a:pt x="4897361" y="3643419"/>
                </a:cubicBezTo>
                <a:cubicBezTo>
                  <a:pt x="4914275" y="3643628"/>
                  <a:pt x="4939993" y="3642374"/>
                  <a:pt x="4964669" y="3636886"/>
                </a:cubicBezTo>
                <a:lnTo>
                  <a:pt x="4990248" y="3628297"/>
                </a:lnTo>
                <a:lnTo>
                  <a:pt x="4991806" y="3623374"/>
                </a:lnTo>
                <a:cubicBezTo>
                  <a:pt x="4992038" y="3621893"/>
                  <a:pt x="4991691" y="3620918"/>
                  <a:pt x="4990069" y="3620918"/>
                </a:cubicBezTo>
                <a:cubicBezTo>
                  <a:pt x="4991691" y="3617573"/>
                  <a:pt x="4996788" y="3613566"/>
                  <a:pt x="5000669" y="3609716"/>
                </a:cubicBezTo>
                <a:lnTo>
                  <a:pt x="5002385" y="3604381"/>
                </a:lnTo>
                <a:lnTo>
                  <a:pt x="4998844" y="3604293"/>
                </a:lnTo>
                <a:lnTo>
                  <a:pt x="4991923" y="3604665"/>
                </a:lnTo>
                <a:lnTo>
                  <a:pt x="4991632" y="3604908"/>
                </a:lnTo>
                <a:lnTo>
                  <a:pt x="4991165" y="3604705"/>
                </a:lnTo>
                <a:lnTo>
                  <a:pt x="4976137" y="3605512"/>
                </a:lnTo>
                <a:cubicBezTo>
                  <a:pt x="4977064" y="3615965"/>
                  <a:pt x="4980772" y="3620145"/>
                  <a:pt x="4989576" y="3619448"/>
                </a:cubicBezTo>
                <a:cubicBezTo>
                  <a:pt x="4992357" y="3629761"/>
                  <a:pt x="4975674" y="3622236"/>
                  <a:pt x="4970577" y="3625721"/>
                </a:cubicBezTo>
                <a:cubicBezTo>
                  <a:pt x="4981699" y="3609834"/>
                  <a:pt x="4960845" y="3612898"/>
                  <a:pt x="4959920" y="3598127"/>
                </a:cubicBezTo>
                <a:lnTo>
                  <a:pt x="4984015" y="3594782"/>
                </a:lnTo>
                <a:lnTo>
                  <a:pt x="4976445" y="3584426"/>
                </a:lnTo>
                <a:lnTo>
                  <a:pt x="4964709" y="3585186"/>
                </a:lnTo>
                <a:cubicBezTo>
                  <a:pt x="4958685" y="3596612"/>
                  <a:pt x="4945246" y="3587833"/>
                  <a:pt x="4937833" y="3584767"/>
                </a:cubicBezTo>
                <a:lnTo>
                  <a:pt x="4938126" y="3584290"/>
                </a:lnTo>
                <a:lnTo>
                  <a:pt x="4925078" y="3585659"/>
                </a:lnTo>
                <a:cubicBezTo>
                  <a:pt x="4912450" y="3586600"/>
                  <a:pt x="4899475" y="3586983"/>
                  <a:pt x="4885805" y="3586217"/>
                </a:cubicBezTo>
                <a:cubicBezTo>
                  <a:pt x="4880707" y="3589700"/>
                  <a:pt x="4886731" y="3595554"/>
                  <a:pt x="4892292" y="3596529"/>
                </a:cubicBezTo>
                <a:cubicBezTo>
                  <a:pt x="4884212" y="3596372"/>
                  <a:pt x="4864109" y="3585236"/>
                  <a:pt x="4845096" y="3582120"/>
                </a:cubicBezTo>
                <a:close/>
                <a:moveTo>
                  <a:pt x="3783982" y="3581979"/>
                </a:moveTo>
                <a:cubicBezTo>
                  <a:pt x="3781316" y="3582328"/>
                  <a:pt x="3779782" y="3584192"/>
                  <a:pt x="3778956" y="3586971"/>
                </a:cubicBezTo>
                <a:lnTo>
                  <a:pt x="3778805" y="3589025"/>
                </a:lnTo>
                <a:lnTo>
                  <a:pt x="3789552" y="3587883"/>
                </a:lnTo>
                <a:lnTo>
                  <a:pt x="3787826" y="3587315"/>
                </a:lnTo>
                <a:cubicBezTo>
                  <a:pt x="3785834" y="3586317"/>
                  <a:pt x="3784329" y="3584801"/>
                  <a:pt x="3783982" y="3581979"/>
                </a:cubicBezTo>
                <a:close/>
                <a:moveTo>
                  <a:pt x="3653049" y="3579825"/>
                </a:moveTo>
                <a:lnTo>
                  <a:pt x="3649959" y="3582089"/>
                </a:lnTo>
                <a:lnTo>
                  <a:pt x="3653608" y="3580815"/>
                </a:lnTo>
                <a:lnTo>
                  <a:pt x="3653292" y="3580015"/>
                </a:lnTo>
                <a:close/>
                <a:moveTo>
                  <a:pt x="3709711" y="3578308"/>
                </a:moveTo>
                <a:lnTo>
                  <a:pt x="3695327" y="3578408"/>
                </a:lnTo>
                <a:lnTo>
                  <a:pt x="3706305" y="3579819"/>
                </a:lnTo>
                <a:lnTo>
                  <a:pt x="3717523" y="3580456"/>
                </a:lnTo>
                <a:close/>
                <a:moveTo>
                  <a:pt x="2047517" y="3575486"/>
                </a:moveTo>
                <a:cubicBezTo>
                  <a:pt x="2045663" y="3577437"/>
                  <a:pt x="2043346" y="3577018"/>
                  <a:pt x="2041029" y="3577855"/>
                </a:cubicBezTo>
                <a:cubicBezTo>
                  <a:pt x="2041492" y="3578831"/>
                  <a:pt x="2040103" y="3579945"/>
                  <a:pt x="2041956" y="3580642"/>
                </a:cubicBezTo>
                <a:cubicBezTo>
                  <a:pt x="2043346" y="3578831"/>
                  <a:pt x="2047055" y="3579387"/>
                  <a:pt x="2049370" y="3578831"/>
                </a:cubicBezTo>
                <a:cubicBezTo>
                  <a:pt x="2048908" y="3577576"/>
                  <a:pt x="2048444" y="3576879"/>
                  <a:pt x="2047517" y="3575486"/>
                </a:cubicBezTo>
                <a:close/>
                <a:moveTo>
                  <a:pt x="2068833" y="3574650"/>
                </a:moveTo>
                <a:cubicBezTo>
                  <a:pt x="2068833" y="3575347"/>
                  <a:pt x="2069297" y="3576321"/>
                  <a:pt x="2069297" y="3577018"/>
                </a:cubicBezTo>
                <a:cubicBezTo>
                  <a:pt x="2069760" y="3577018"/>
                  <a:pt x="2070223" y="3577018"/>
                  <a:pt x="2070223" y="3577018"/>
                </a:cubicBezTo>
                <a:cubicBezTo>
                  <a:pt x="2070687" y="3575625"/>
                  <a:pt x="2068833" y="3575764"/>
                  <a:pt x="2068833" y="3574650"/>
                </a:cubicBezTo>
                <a:close/>
                <a:moveTo>
                  <a:pt x="4725461" y="3571933"/>
                </a:moveTo>
                <a:lnTo>
                  <a:pt x="4720953" y="3572211"/>
                </a:lnTo>
                <a:cubicBezTo>
                  <a:pt x="4716087" y="3573012"/>
                  <a:pt x="4712728" y="3575555"/>
                  <a:pt x="4715276" y="3583568"/>
                </a:cubicBezTo>
                <a:cubicBezTo>
                  <a:pt x="4718984" y="3586982"/>
                  <a:pt x="4725239" y="3587958"/>
                  <a:pt x="4729988" y="3586059"/>
                </a:cubicBezTo>
                <a:lnTo>
                  <a:pt x="4734752" y="3573679"/>
                </a:lnTo>
                <a:lnTo>
                  <a:pt x="4734179" y="3573592"/>
                </a:lnTo>
                <a:cubicBezTo>
                  <a:pt x="4729334" y="3573139"/>
                  <a:pt x="4724555" y="3573444"/>
                  <a:pt x="4720501" y="3575988"/>
                </a:cubicBezTo>
                <a:close/>
                <a:moveTo>
                  <a:pt x="4070232" y="3570468"/>
                </a:moveTo>
                <a:cubicBezTo>
                  <a:pt x="4064670" y="3570887"/>
                  <a:pt x="4058183" y="3575625"/>
                  <a:pt x="4056793" y="3581757"/>
                </a:cubicBezTo>
                <a:cubicBezTo>
                  <a:pt x="4065597" y="3581060"/>
                  <a:pt x="4069768" y="3587889"/>
                  <a:pt x="4081817" y="3583847"/>
                </a:cubicBezTo>
                <a:cubicBezTo>
                  <a:pt x="4081817" y="3573396"/>
                  <a:pt x="4076256" y="3570050"/>
                  <a:pt x="4070232" y="3570468"/>
                </a:cubicBezTo>
                <a:close/>
                <a:moveTo>
                  <a:pt x="2178195" y="3570468"/>
                </a:moveTo>
                <a:cubicBezTo>
                  <a:pt x="2168927" y="3571444"/>
                  <a:pt x="2159195" y="3575486"/>
                  <a:pt x="2157804" y="3579387"/>
                </a:cubicBezTo>
                <a:cubicBezTo>
                  <a:pt x="2170316" y="3582871"/>
                  <a:pt x="2147146" y="3584684"/>
                  <a:pt x="2151317" y="3594718"/>
                </a:cubicBezTo>
                <a:cubicBezTo>
                  <a:pt x="2165219" y="3589283"/>
                  <a:pt x="2173560" y="3577855"/>
                  <a:pt x="2194877" y="3580642"/>
                </a:cubicBezTo>
                <a:cubicBezTo>
                  <a:pt x="2196267" y="3571584"/>
                  <a:pt x="2187462" y="3569493"/>
                  <a:pt x="2178195" y="3570468"/>
                </a:cubicBezTo>
                <a:close/>
                <a:moveTo>
                  <a:pt x="3591546" y="3537579"/>
                </a:moveTo>
                <a:cubicBezTo>
                  <a:pt x="3569303" y="3545384"/>
                  <a:pt x="3550767" y="3535071"/>
                  <a:pt x="3540109" y="3556811"/>
                </a:cubicBezTo>
                <a:cubicBezTo>
                  <a:pt x="3544744" y="3559459"/>
                  <a:pt x="3549695" y="3560374"/>
                  <a:pt x="3554663" y="3560058"/>
                </a:cubicBezTo>
                <a:lnTo>
                  <a:pt x="3568460" y="3556161"/>
                </a:lnTo>
                <a:lnTo>
                  <a:pt x="3573600" y="3544491"/>
                </a:lnTo>
                <a:lnTo>
                  <a:pt x="3578204" y="3548582"/>
                </a:lnTo>
                <a:close/>
                <a:moveTo>
                  <a:pt x="1182359" y="3470965"/>
                </a:moveTo>
                <a:cubicBezTo>
                  <a:pt x="1180043" y="3470547"/>
                  <a:pt x="1177726" y="3470825"/>
                  <a:pt x="1174482" y="3471800"/>
                </a:cubicBezTo>
                <a:cubicBezTo>
                  <a:pt x="1177263" y="3484900"/>
                  <a:pt x="1167067" y="3482810"/>
                  <a:pt x="1167531" y="3493123"/>
                </a:cubicBezTo>
                <a:cubicBezTo>
                  <a:pt x="1171702" y="3497304"/>
                  <a:pt x="1194872" y="3500090"/>
                  <a:pt x="1195799" y="3489500"/>
                </a:cubicBezTo>
                <a:cubicBezTo>
                  <a:pt x="1193945" y="3488245"/>
                  <a:pt x="1191628" y="3485179"/>
                  <a:pt x="1191165" y="3479187"/>
                </a:cubicBezTo>
                <a:cubicBezTo>
                  <a:pt x="1196261" y="3478769"/>
                  <a:pt x="1203677" y="3479466"/>
                  <a:pt x="1203213" y="3473613"/>
                </a:cubicBezTo>
                <a:cubicBezTo>
                  <a:pt x="1193018" y="3477794"/>
                  <a:pt x="1188848" y="3472358"/>
                  <a:pt x="1182359" y="3470965"/>
                </a:cubicBezTo>
                <a:close/>
                <a:moveTo>
                  <a:pt x="887178" y="3342055"/>
                </a:moveTo>
                <a:cubicBezTo>
                  <a:pt x="892276" y="3342334"/>
                  <a:pt x="897836" y="3343309"/>
                  <a:pt x="901080" y="3342055"/>
                </a:cubicBezTo>
                <a:cubicBezTo>
                  <a:pt x="902470" y="3351114"/>
                  <a:pt x="895983" y="3351532"/>
                  <a:pt x="895983" y="3357942"/>
                </a:cubicBezTo>
                <a:cubicBezTo>
                  <a:pt x="889959" y="3355434"/>
                  <a:pt x="885787" y="3349859"/>
                  <a:pt x="877910" y="3347212"/>
                </a:cubicBezTo>
                <a:cubicBezTo>
                  <a:pt x="877910" y="3342055"/>
                  <a:pt x="882081" y="3341637"/>
                  <a:pt x="887178" y="3342055"/>
                </a:cubicBezTo>
                <a:close/>
                <a:moveTo>
                  <a:pt x="792182" y="3334530"/>
                </a:moveTo>
                <a:cubicBezTo>
                  <a:pt x="806084" y="3333554"/>
                  <a:pt x="821839" y="3349163"/>
                  <a:pt x="843620" y="3337874"/>
                </a:cubicBezTo>
                <a:lnTo>
                  <a:pt x="843620" y="3357942"/>
                </a:lnTo>
                <a:cubicBezTo>
                  <a:pt x="817669" y="3341637"/>
                  <a:pt x="808402" y="3361984"/>
                  <a:pt x="779208" y="3343031"/>
                </a:cubicBezTo>
                <a:cubicBezTo>
                  <a:pt x="783841" y="3337456"/>
                  <a:pt x="788012" y="3334948"/>
                  <a:pt x="792182" y="3334530"/>
                </a:cubicBezTo>
                <a:close/>
                <a:moveTo>
                  <a:pt x="914056" y="3316413"/>
                </a:moveTo>
                <a:lnTo>
                  <a:pt x="933980" y="3316413"/>
                </a:lnTo>
                <a:cubicBezTo>
                  <a:pt x="937225" y="3332996"/>
                  <a:pt x="917762" y="3323102"/>
                  <a:pt x="919152" y="3336899"/>
                </a:cubicBezTo>
                <a:cubicBezTo>
                  <a:pt x="912664" y="3335505"/>
                  <a:pt x="915445" y="3324774"/>
                  <a:pt x="914056" y="3316413"/>
                </a:cubicBezTo>
                <a:close/>
                <a:moveTo>
                  <a:pt x="13303789" y="3312156"/>
                </a:moveTo>
                <a:cubicBezTo>
                  <a:pt x="13307959" y="3312714"/>
                  <a:pt x="13311667" y="3313967"/>
                  <a:pt x="13316300" y="3316337"/>
                </a:cubicBezTo>
                <a:cubicBezTo>
                  <a:pt x="13319545" y="3332921"/>
                  <a:pt x="13303789" y="3325953"/>
                  <a:pt x="13307034" y="3342537"/>
                </a:cubicBezTo>
                <a:cubicBezTo>
                  <a:pt x="13278303" y="3334454"/>
                  <a:pt x="13284790" y="3351317"/>
                  <a:pt x="13279693" y="3361630"/>
                </a:cubicBezTo>
                <a:cubicBezTo>
                  <a:pt x="13282937" y="3361490"/>
                  <a:pt x="13284790" y="3362744"/>
                  <a:pt x="13291278" y="3362744"/>
                </a:cubicBezTo>
                <a:cubicBezTo>
                  <a:pt x="13301010" y="3367622"/>
                  <a:pt x="13256060" y="3389782"/>
                  <a:pt x="13257913" y="3360375"/>
                </a:cubicBezTo>
                <a:cubicBezTo>
                  <a:pt x="13261620" y="3361630"/>
                  <a:pt x="13264401" y="3360236"/>
                  <a:pt x="13266718" y="3360793"/>
                </a:cubicBezTo>
                <a:cubicBezTo>
                  <a:pt x="13265792" y="3339750"/>
                  <a:pt x="13274596" y="3317174"/>
                  <a:pt x="13292668" y="3312714"/>
                </a:cubicBezTo>
                <a:cubicBezTo>
                  <a:pt x="13296375" y="3311739"/>
                  <a:pt x="13300082" y="3311459"/>
                  <a:pt x="13303789" y="3312156"/>
                </a:cubicBezTo>
                <a:close/>
                <a:moveTo>
                  <a:pt x="808402" y="3308748"/>
                </a:moveTo>
                <a:cubicBezTo>
                  <a:pt x="814426" y="3308330"/>
                  <a:pt x="820913" y="3310142"/>
                  <a:pt x="828328" y="3312093"/>
                </a:cubicBezTo>
                <a:cubicBezTo>
                  <a:pt x="816279" y="3327840"/>
                  <a:pt x="804230" y="3323939"/>
                  <a:pt x="788938" y="3320036"/>
                </a:cubicBezTo>
                <a:cubicBezTo>
                  <a:pt x="795889" y="3312093"/>
                  <a:pt x="801913" y="3309305"/>
                  <a:pt x="808402" y="3308748"/>
                </a:cubicBezTo>
                <a:close/>
                <a:moveTo>
                  <a:pt x="350568" y="3306937"/>
                </a:moveTo>
                <a:cubicBezTo>
                  <a:pt x="358445" y="3308190"/>
                  <a:pt x="367713" y="3311814"/>
                  <a:pt x="374201" y="3311118"/>
                </a:cubicBezTo>
                <a:cubicBezTo>
                  <a:pt x="363079" y="3332718"/>
                  <a:pt x="351495" y="3327283"/>
                  <a:pt x="334349" y="3318643"/>
                </a:cubicBezTo>
                <a:cubicBezTo>
                  <a:pt x="335738" y="3307076"/>
                  <a:pt x="342690" y="3305682"/>
                  <a:pt x="350568" y="3306937"/>
                </a:cubicBezTo>
                <a:close/>
                <a:moveTo>
                  <a:pt x="1354280" y="3294812"/>
                </a:moveTo>
                <a:cubicBezTo>
                  <a:pt x="1342231" y="3295787"/>
                  <a:pt x="1329256" y="3296345"/>
                  <a:pt x="1326476" y="3306937"/>
                </a:cubicBezTo>
                <a:cubicBezTo>
                  <a:pt x="1330183" y="3308190"/>
                  <a:pt x="1332500" y="3311396"/>
                  <a:pt x="1332963" y="3317388"/>
                </a:cubicBezTo>
                <a:cubicBezTo>
                  <a:pt x="1341304" y="3310699"/>
                  <a:pt x="1353817" y="3308330"/>
                  <a:pt x="1354280" y="3294812"/>
                </a:cubicBezTo>
                <a:close/>
                <a:moveTo>
                  <a:pt x="13177283" y="3291113"/>
                </a:moveTo>
                <a:cubicBezTo>
                  <a:pt x="13191184" y="3291113"/>
                  <a:pt x="13201379" y="3298080"/>
                  <a:pt x="13215280" y="3298080"/>
                </a:cubicBezTo>
                <a:cubicBezTo>
                  <a:pt x="13217135" y="3312435"/>
                  <a:pt x="13179138" y="3305327"/>
                  <a:pt x="13177283" y="3291113"/>
                </a:cubicBezTo>
                <a:close/>
                <a:moveTo>
                  <a:pt x="804694" y="3232099"/>
                </a:moveTo>
                <a:cubicBezTo>
                  <a:pt x="809328" y="3232099"/>
                  <a:pt x="813962" y="3232796"/>
                  <a:pt x="819986" y="3234050"/>
                </a:cubicBezTo>
                <a:cubicBezTo>
                  <a:pt x="812108" y="3243109"/>
                  <a:pt x="815352" y="3257323"/>
                  <a:pt x="812108" y="3266382"/>
                </a:cubicBezTo>
                <a:cubicBezTo>
                  <a:pt x="888569" y="3268890"/>
                  <a:pt x="965491" y="3291885"/>
                  <a:pt x="1026197" y="3291885"/>
                </a:cubicBezTo>
                <a:cubicBezTo>
                  <a:pt x="987735" y="3303591"/>
                  <a:pt x="946493" y="3303730"/>
                  <a:pt x="904787" y="3298574"/>
                </a:cubicBezTo>
                <a:cubicBezTo>
                  <a:pt x="901543" y="3301222"/>
                  <a:pt x="896909" y="3299829"/>
                  <a:pt x="891812" y="3297181"/>
                </a:cubicBezTo>
                <a:cubicBezTo>
                  <a:pt x="848716" y="3290770"/>
                  <a:pt x="802377" y="3279343"/>
                  <a:pt x="759281" y="3269030"/>
                </a:cubicBezTo>
                <a:cubicBezTo>
                  <a:pt x="770403" y="3267775"/>
                  <a:pt x="781987" y="3266382"/>
                  <a:pt x="794963" y="3266382"/>
                </a:cubicBezTo>
                <a:cubicBezTo>
                  <a:pt x="796353" y="3259832"/>
                  <a:pt x="800986" y="3255930"/>
                  <a:pt x="802377" y="3249519"/>
                </a:cubicBezTo>
                <a:cubicBezTo>
                  <a:pt x="781987" y="3254676"/>
                  <a:pt x="786623" y="3249380"/>
                  <a:pt x="769012" y="3244224"/>
                </a:cubicBezTo>
                <a:cubicBezTo>
                  <a:pt x="778744" y="3239067"/>
                  <a:pt x="785231" y="3235443"/>
                  <a:pt x="792646" y="3233493"/>
                </a:cubicBezTo>
                <a:cubicBezTo>
                  <a:pt x="796353" y="3232517"/>
                  <a:pt x="800523" y="3231960"/>
                  <a:pt x="804694" y="3232099"/>
                </a:cubicBezTo>
                <a:close/>
                <a:moveTo>
                  <a:pt x="13332982" y="3223801"/>
                </a:moveTo>
                <a:lnTo>
                  <a:pt x="13352908" y="3223801"/>
                </a:lnTo>
                <a:cubicBezTo>
                  <a:pt x="13354300" y="3253764"/>
                  <a:pt x="13342714" y="3260175"/>
                  <a:pt x="13338080" y="3290137"/>
                </a:cubicBezTo>
                <a:cubicBezTo>
                  <a:pt x="13332982" y="3295433"/>
                  <a:pt x="13301473" y="3297803"/>
                  <a:pt x="13313058" y="3305607"/>
                </a:cubicBezTo>
                <a:cubicBezTo>
                  <a:pt x="13324643" y="3314666"/>
                  <a:pt x="13304716" y="3305607"/>
                  <a:pt x="13300082" y="3305607"/>
                </a:cubicBezTo>
                <a:cubicBezTo>
                  <a:pt x="13306570" y="3278153"/>
                  <a:pt x="13329738" y="3251116"/>
                  <a:pt x="13332982" y="3223801"/>
                </a:cubicBezTo>
                <a:close/>
                <a:moveTo>
                  <a:pt x="1409887" y="3209662"/>
                </a:moveTo>
                <a:cubicBezTo>
                  <a:pt x="1408497" y="3211056"/>
                  <a:pt x="1407106" y="3211056"/>
                  <a:pt x="1405252" y="3211056"/>
                </a:cubicBezTo>
                <a:cubicBezTo>
                  <a:pt x="1406180" y="3211612"/>
                  <a:pt x="1405252" y="3211892"/>
                  <a:pt x="1405716" y="3212449"/>
                </a:cubicBezTo>
                <a:cubicBezTo>
                  <a:pt x="1407569" y="3212170"/>
                  <a:pt x="1409423" y="3211892"/>
                  <a:pt x="1411277" y="3211474"/>
                </a:cubicBezTo>
                <a:cubicBezTo>
                  <a:pt x="1410813" y="3210916"/>
                  <a:pt x="1410350" y="3210219"/>
                  <a:pt x="1409887" y="3209662"/>
                </a:cubicBezTo>
                <a:close/>
                <a:moveTo>
                  <a:pt x="1437227" y="3204087"/>
                </a:moveTo>
                <a:cubicBezTo>
                  <a:pt x="1433982" y="3205481"/>
                  <a:pt x="1427958" y="3206875"/>
                  <a:pt x="1423325" y="3206875"/>
                </a:cubicBezTo>
                <a:cubicBezTo>
                  <a:pt x="1422398" y="3207711"/>
                  <a:pt x="1422398" y="3208269"/>
                  <a:pt x="1421935" y="3209243"/>
                </a:cubicBezTo>
                <a:cubicBezTo>
                  <a:pt x="1427032" y="3208269"/>
                  <a:pt x="1432129" y="3206317"/>
                  <a:pt x="1436764" y="3205063"/>
                </a:cubicBezTo>
                <a:cubicBezTo>
                  <a:pt x="1436764" y="3204923"/>
                  <a:pt x="1436764" y="3204227"/>
                  <a:pt x="1437227" y="3204087"/>
                </a:cubicBezTo>
                <a:close/>
                <a:moveTo>
                  <a:pt x="1360766" y="3204087"/>
                </a:moveTo>
                <a:cubicBezTo>
                  <a:pt x="1349646" y="3204087"/>
                  <a:pt x="1353817" y="3223180"/>
                  <a:pt x="1347792" y="3229869"/>
                </a:cubicBezTo>
                <a:cubicBezTo>
                  <a:pt x="1350108" y="3232099"/>
                  <a:pt x="1358913" y="3237116"/>
                  <a:pt x="1365864" y="3238788"/>
                </a:cubicBezTo>
                <a:cubicBezTo>
                  <a:pt x="1369108" y="3237953"/>
                  <a:pt x="1371426" y="3236419"/>
                  <a:pt x="1374205" y="3234887"/>
                </a:cubicBezTo>
                <a:cubicBezTo>
                  <a:pt x="1374669" y="3233353"/>
                  <a:pt x="1375132" y="3232796"/>
                  <a:pt x="1374669" y="3229869"/>
                </a:cubicBezTo>
                <a:cubicBezTo>
                  <a:pt x="1376058" y="3230706"/>
                  <a:pt x="1377449" y="3230427"/>
                  <a:pt x="1378839" y="3231123"/>
                </a:cubicBezTo>
                <a:cubicBezTo>
                  <a:pt x="1380693" y="3228337"/>
                  <a:pt x="1381156" y="3224574"/>
                  <a:pt x="1379766" y="3219835"/>
                </a:cubicBezTo>
                <a:cubicBezTo>
                  <a:pt x="1378375" y="3219278"/>
                  <a:pt x="1376058" y="3219835"/>
                  <a:pt x="1374669" y="3219000"/>
                </a:cubicBezTo>
                <a:cubicBezTo>
                  <a:pt x="1395521" y="3193495"/>
                  <a:pt x="1364010" y="3222901"/>
                  <a:pt x="1360766" y="3204087"/>
                </a:cubicBezTo>
                <a:close/>
                <a:moveTo>
                  <a:pt x="1448348" y="3197537"/>
                </a:moveTo>
                <a:cubicBezTo>
                  <a:pt x="1446958" y="3198930"/>
                  <a:pt x="1446495" y="3200325"/>
                  <a:pt x="1445105" y="3200325"/>
                </a:cubicBezTo>
                <a:cubicBezTo>
                  <a:pt x="1446495" y="3200325"/>
                  <a:pt x="1446958" y="3198791"/>
                  <a:pt x="1448348" y="3198791"/>
                </a:cubicBezTo>
                <a:cubicBezTo>
                  <a:pt x="1448348" y="3198791"/>
                  <a:pt x="1448348" y="3198930"/>
                  <a:pt x="1448348" y="3197537"/>
                </a:cubicBezTo>
                <a:close/>
                <a:moveTo>
                  <a:pt x="1439544" y="3195029"/>
                </a:moveTo>
                <a:cubicBezTo>
                  <a:pt x="1437227" y="3195586"/>
                  <a:pt x="1434910" y="3196840"/>
                  <a:pt x="1432593" y="3198791"/>
                </a:cubicBezTo>
                <a:cubicBezTo>
                  <a:pt x="1437227" y="3198791"/>
                  <a:pt x="1442324" y="3197398"/>
                  <a:pt x="1446958" y="3196143"/>
                </a:cubicBezTo>
                <a:cubicBezTo>
                  <a:pt x="1444641" y="3194750"/>
                  <a:pt x="1442324" y="3194471"/>
                  <a:pt x="1439544" y="3195029"/>
                </a:cubicBezTo>
                <a:close/>
                <a:moveTo>
                  <a:pt x="1368644" y="3170362"/>
                </a:moveTo>
                <a:cubicBezTo>
                  <a:pt x="1365401" y="3171755"/>
                  <a:pt x="1360766" y="3171755"/>
                  <a:pt x="1357523" y="3171755"/>
                </a:cubicBezTo>
                <a:cubicBezTo>
                  <a:pt x="1357523" y="3171755"/>
                  <a:pt x="1357060" y="3171755"/>
                  <a:pt x="1355670" y="3171755"/>
                </a:cubicBezTo>
                <a:cubicBezTo>
                  <a:pt x="1355670" y="3171755"/>
                  <a:pt x="1354742" y="3171755"/>
                  <a:pt x="1352889" y="3171755"/>
                </a:cubicBezTo>
                <a:cubicBezTo>
                  <a:pt x="1343157" y="3171755"/>
                  <a:pt x="1332037" y="3171755"/>
                  <a:pt x="1322305" y="3171755"/>
                </a:cubicBezTo>
                <a:cubicBezTo>
                  <a:pt x="1313037" y="3174542"/>
                  <a:pt x="1305160" y="3181092"/>
                  <a:pt x="1301915" y="3193216"/>
                </a:cubicBezTo>
                <a:cubicBezTo>
                  <a:pt x="1326012" y="3174403"/>
                  <a:pt x="1357523" y="3185412"/>
                  <a:pt x="1384864" y="3177469"/>
                </a:cubicBezTo>
                <a:cubicBezTo>
                  <a:pt x="1376522" y="3178723"/>
                  <a:pt x="1370498" y="3175657"/>
                  <a:pt x="1368644" y="3170362"/>
                </a:cubicBezTo>
                <a:close/>
                <a:moveTo>
                  <a:pt x="457612" y="3153498"/>
                </a:moveTo>
                <a:cubicBezTo>
                  <a:pt x="466880" y="3153080"/>
                  <a:pt x="476148" y="3167714"/>
                  <a:pt x="482635" y="3170919"/>
                </a:cubicBezTo>
                <a:cubicBezTo>
                  <a:pt x="472440" y="3187503"/>
                  <a:pt x="459929" y="3159631"/>
                  <a:pt x="447880" y="3159631"/>
                </a:cubicBezTo>
                <a:cubicBezTo>
                  <a:pt x="451124" y="3155171"/>
                  <a:pt x="454369" y="3153638"/>
                  <a:pt x="457612" y="3153498"/>
                </a:cubicBezTo>
                <a:close/>
                <a:moveTo>
                  <a:pt x="502561" y="3150155"/>
                </a:moveTo>
                <a:lnTo>
                  <a:pt x="524805" y="3150155"/>
                </a:lnTo>
                <a:cubicBezTo>
                  <a:pt x="524805" y="3155311"/>
                  <a:pt x="520170" y="3153638"/>
                  <a:pt x="515536" y="3154892"/>
                </a:cubicBezTo>
                <a:cubicBezTo>
                  <a:pt x="516927" y="3158655"/>
                  <a:pt x="520170" y="3160049"/>
                  <a:pt x="520170" y="3163811"/>
                </a:cubicBezTo>
                <a:cubicBezTo>
                  <a:pt x="524805" y="3165066"/>
                  <a:pt x="524805" y="3162558"/>
                  <a:pt x="524805" y="3160049"/>
                </a:cubicBezTo>
                <a:cubicBezTo>
                  <a:pt x="537316" y="3162558"/>
                  <a:pt x="518316" y="3167853"/>
                  <a:pt x="520170" y="3174124"/>
                </a:cubicBezTo>
                <a:cubicBezTo>
                  <a:pt x="509049" y="3162835"/>
                  <a:pt x="502561" y="3164090"/>
                  <a:pt x="497927" y="3179280"/>
                </a:cubicBezTo>
                <a:lnTo>
                  <a:pt x="488659" y="3179280"/>
                </a:lnTo>
                <a:cubicBezTo>
                  <a:pt x="482635" y="3157679"/>
                  <a:pt x="504415" y="3166598"/>
                  <a:pt x="502561" y="3150155"/>
                </a:cubicBezTo>
                <a:close/>
                <a:moveTo>
                  <a:pt x="1072072" y="3149318"/>
                </a:moveTo>
                <a:cubicBezTo>
                  <a:pt x="1073926" y="3151965"/>
                  <a:pt x="1077169" y="3154474"/>
                  <a:pt x="1080413" y="3155868"/>
                </a:cubicBezTo>
                <a:cubicBezTo>
                  <a:pt x="1086437" y="3150432"/>
                  <a:pt x="1100803" y="3154474"/>
                  <a:pt x="1111925" y="3153080"/>
                </a:cubicBezTo>
                <a:cubicBezTo>
                  <a:pt x="1097559" y="3151827"/>
                  <a:pt x="1085048" y="3150572"/>
                  <a:pt x="1072072" y="3149318"/>
                </a:cubicBezTo>
                <a:close/>
                <a:moveTo>
                  <a:pt x="1343157" y="3144162"/>
                </a:moveTo>
                <a:cubicBezTo>
                  <a:pt x="1335280" y="3143047"/>
                  <a:pt x="1326939" y="3143047"/>
                  <a:pt x="1320452" y="3145137"/>
                </a:cubicBezTo>
                <a:cubicBezTo>
                  <a:pt x="1334816" y="3146531"/>
                  <a:pt x="1349182" y="3148899"/>
                  <a:pt x="1363547" y="3150155"/>
                </a:cubicBezTo>
                <a:cubicBezTo>
                  <a:pt x="1357987" y="3147506"/>
                  <a:pt x="1351036" y="3145416"/>
                  <a:pt x="1343157" y="3144162"/>
                </a:cubicBezTo>
                <a:close/>
                <a:moveTo>
                  <a:pt x="914056" y="3143604"/>
                </a:moveTo>
                <a:cubicBezTo>
                  <a:pt x="912201" y="3143604"/>
                  <a:pt x="908958" y="3145277"/>
                  <a:pt x="907568" y="3146531"/>
                </a:cubicBezTo>
                <a:cubicBezTo>
                  <a:pt x="910811" y="3146531"/>
                  <a:pt x="912201" y="3146531"/>
                  <a:pt x="915445" y="3146531"/>
                </a:cubicBezTo>
                <a:cubicBezTo>
                  <a:pt x="915445" y="3145277"/>
                  <a:pt x="915445" y="3144998"/>
                  <a:pt x="914056" y="3143604"/>
                </a:cubicBezTo>
                <a:close/>
                <a:moveTo>
                  <a:pt x="1374669" y="3140956"/>
                </a:moveTo>
                <a:cubicBezTo>
                  <a:pt x="1374669" y="3144998"/>
                  <a:pt x="1373279" y="3147645"/>
                  <a:pt x="1373279" y="3151687"/>
                </a:cubicBezTo>
                <a:cubicBezTo>
                  <a:pt x="1381619" y="3151687"/>
                  <a:pt x="1389034" y="3153080"/>
                  <a:pt x="1398765" y="3154335"/>
                </a:cubicBezTo>
                <a:cubicBezTo>
                  <a:pt x="1400156" y="3153080"/>
                  <a:pt x="1400618" y="3151687"/>
                  <a:pt x="1402009" y="3151687"/>
                </a:cubicBezTo>
                <a:cubicBezTo>
                  <a:pt x="1397375" y="3142211"/>
                  <a:pt x="1389034" y="3138308"/>
                  <a:pt x="1374669" y="3140956"/>
                </a:cubicBezTo>
                <a:close/>
                <a:moveTo>
                  <a:pt x="976150" y="3139842"/>
                </a:moveTo>
                <a:cubicBezTo>
                  <a:pt x="978004" y="3141235"/>
                  <a:pt x="978004" y="3142350"/>
                  <a:pt x="979394" y="3143604"/>
                </a:cubicBezTo>
                <a:cubicBezTo>
                  <a:pt x="979394" y="3142350"/>
                  <a:pt x="980783" y="3141235"/>
                  <a:pt x="980783" y="3139842"/>
                </a:cubicBezTo>
                <a:cubicBezTo>
                  <a:pt x="979394" y="3139842"/>
                  <a:pt x="978004" y="3139842"/>
                  <a:pt x="976150" y="3139842"/>
                </a:cubicBezTo>
                <a:close/>
                <a:moveTo>
                  <a:pt x="1443251" y="3139563"/>
                </a:moveTo>
                <a:cubicBezTo>
                  <a:pt x="1433057" y="3139005"/>
                  <a:pt x="1424252" y="3141653"/>
                  <a:pt x="1426105" y="3151687"/>
                </a:cubicBezTo>
                <a:cubicBezTo>
                  <a:pt x="1438617" y="3138169"/>
                  <a:pt x="1458079" y="3158655"/>
                  <a:pt x="1467811" y="3146531"/>
                </a:cubicBezTo>
                <a:cubicBezTo>
                  <a:pt x="1464567" y="3143882"/>
                  <a:pt x="1452983" y="3139981"/>
                  <a:pt x="1443251" y="3139563"/>
                </a:cubicBezTo>
                <a:close/>
                <a:moveTo>
                  <a:pt x="1239821" y="3134406"/>
                </a:moveTo>
                <a:cubicBezTo>
                  <a:pt x="1241211" y="3137054"/>
                  <a:pt x="1242601" y="3138169"/>
                  <a:pt x="1244455" y="3142211"/>
                </a:cubicBezTo>
                <a:cubicBezTo>
                  <a:pt x="1245845" y="3140817"/>
                  <a:pt x="1247235" y="3138308"/>
                  <a:pt x="1249088" y="3135661"/>
                </a:cubicBezTo>
                <a:cubicBezTo>
                  <a:pt x="1245845" y="3137054"/>
                  <a:pt x="1243064" y="3135800"/>
                  <a:pt x="1239821" y="3134406"/>
                </a:cubicBezTo>
                <a:close/>
                <a:moveTo>
                  <a:pt x="1488663" y="3122142"/>
                </a:moveTo>
                <a:cubicBezTo>
                  <a:pt x="1484030" y="3124094"/>
                  <a:pt x="1478933" y="3125348"/>
                  <a:pt x="1474299" y="3126463"/>
                </a:cubicBezTo>
                <a:cubicBezTo>
                  <a:pt x="1490518" y="3133012"/>
                  <a:pt x="1507199" y="3142350"/>
                  <a:pt x="1512297" y="3135661"/>
                </a:cubicBezTo>
                <a:cubicBezTo>
                  <a:pt x="1506736" y="3133152"/>
                  <a:pt x="1497468" y="3127160"/>
                  <a:pt x="1488663" y="3122142"/>
                </a:cubicBezTo>
                <a:close/>
                <a:moveTo>
                  <a:pt x="1113314" y="3114338"/>
                </a:moveTo>
                <a:cubicBezTo>
                  <a:pt x="1113778" y="3114477"/>
                  <a:pt x="1113778" y="3114477"/>
                  <a:pt x="1114242" y="3114617"/>
                </a:cubicBezTo>
                <a:cubicBezTo>
                  <a:pt x="1113778" y="3114756"/>
                  <a:pt x="1113314" y="3115174"/>
                  <a:pt x="1112851" y="3115174"/>
                </a:cubicBezTo>
                <a:cubicBezTo>
                  <a:pt x="1113314" y="3115035"/>
                  <a:pt x="1112851" y="3114338"/>
                  <a:pt x="1113314" y="3114338"/>
                </a:cubicBezTo>
                <a:close/>
                <a:moveTo>
                  <a:pt x="1480322" y="3083261"/>
                </a:moveTo>
                <a:cubicBezTo>
                  <a:pt x="1480322" y="3087301"/>
                  <a:pt x="1481713" y="3091623"/>
                  <a:pt x="1483566" y="3095524"/>
                </a:cubicBezTo>
                <a:cubicBezTo>
                  <a:pt x="1488663" y="3096640"/>
                  <a:pt x="1493761" y="3098590"/>
                  <a:pt x="1498395" y="3100680"/>
                </a:cubicBezTo>
                <a:cubicBezTo>
                  <a:pt x="1500248" y="3099984"/>
                  <a:pt x="1502102" y="3099845"/>
                  <a:pt x="1503493" y="3099148"/>
                </a:cubicBezTo>
                <a:cubicBezTo>
                  <a:pt x="1497005" y="3092180"/>
                  <a:pt x="1491444" y="3084096"/>
                  <a:pt x="1480322" y="3083261"/>
                </a:cubicBezTo>
                <a:close/>
                <a:moveTo>
                  <a:pt x="1443715" y="3078104"/>
                </a:moveTo>
                <a:cubicBezTo>
                  <a:pt x="1441861" y="3095664"/>
                  <a:pt x="1438617" y="3094270"/>
                  <a:pt x="1416374" y="3088835"/>
                </a:cubicBezTo>
                <a:cubicBezTo>
                  <a:pt x="1413130" y="3092877"/>
                  <a:pt x="1406644" y="3097894"/>
                  <a:pt x="1413130" y="3099148"/>
                </a:cubicBezTo>
                <a:cubicBezTo>
                  <a:pt x="1427496" y="3097894"/>
                  <a:pt x="1445105" y="3103468"/>
                  <a:pt x="1460860" y="3102074"/>
                </a:cubicBezTo>
                <a:cubicBezTo>
                  <a:pt x="1459470" y="3098033"/>
                  <a:pt x="1458079" y="3095524"/>
                  <a:pt x="1454836" y="3094131"/>
                </a:cubicBezTo>
                <a:cubicBezTo>
                  <a:pt x="1458079" y="3094131"/>
                  <a:pt x="1464567" y="3092737"/>
                  <a:pt x="1471054" y="3092737"/>
                </a:cubicBezTo>
                <a:cubicBezTo>
                  <a:pt x="1465957" y="3088696"/>
                  <a:pt x="1461323" y="3083539"/>
                  <a:pt x="1458079" y="3078104"/>
                </a:cubicBezTo>
                <a:cubicBezTo>
                  <a:pt x="1448812" y="3088835"/>
                  <a:pt x="1453446" y="3088835"/>
                  <a:pt x="1443715" y="3078104"/>
                </a:cubicBezTo>
                <a:close/>
                <a:moveTo>
                  <a:pt x="1641584" y="3051068"/>
                </a:moveTo>
                <a:cubicBezTo>
                  <a:pt x="1641584" y="3060266"/>
                  <a:pt x="1645291" y="3065561"/>
                  <a:pt x="1650388" y="3068906"/>
                </a:cubicBezTo>
                <a:cubicBezTo>
                  <a:pt x="1653170" y="3065143"/>
                  <a:pt x="1655022" y="3060684"/>
                  <a:pt x="1654095" y="3051487"/>
                </a:cubicBezTo>
                <a:cubicBezTo>
                  <a:pt x="1655022" y="3051346"/>
                  <a:pt x="1655949" y="3051207"/>
                  <a:pt x="1656412" y="3051068"/>
                </a:cubicBezTo>
                <a:close/>
                <a:moveTo>
                  <a:pt x="1516931" y="3051068"/>
                </a:moveTo>
                <a:cubicBezTo>
                  <a:pt x="1514150" y="3061800"/>
                  <a:pt x="1509053" y="3071136"/>
                  <a:pt x="1507199" y="3083261"/>
                </a:cubicBezTo>
                <a:cubicBezTo>
                  <a:pt x="1516931" y="3085769"/>
                  <a:pt x="1526198" y="3088277"/>
                  <a:pt x="1535930" y="3090367"/>
                </a:cubicBezTo>
                <a:cubicBezTo>
                  <a:pt x="1540564" y="3089393"/>
                  <a:pt x="1544271" y="3087162"/>
                  <a:pt x="1548904" y="3086745"/>
                </a:cubicBezTo>
                <a:cubicBezTo>
                  <a:pt x="1564662" y="3083958"/>
                  <a:pt x="1618877" y="3097475"/>
                  <a:pt x="1597562" y="3076711"/>
                </a:cubicBezTo>
                <a:cubicBezTo>
                  <a:pt x="1599878" y="3074202"/>
                  <a:pt x="1604975" y="3074341"/>
                  <a:pt x="1609145" y="3074341"/>
                </a:cubicBezTo>
                <a:cubicBezTo>
                  <a:pt x="1608220" y="3065423"/>
                  <a:pt x="1613317" y="3051068"/>
                  <a:pt x="1604512" y="3051068"/>
                </a:cubicBezTo>
                <a:cubicBezTo>
                  <a:pt x="1601268" y="3072669"/>
                  <a:pt x="1561880" y="3052601"/>
                  <a:pt x="1563270" y="3078104"/>
                </a:cubicBezTo>
                <a:cubicBezTo>
                  <a:pt x="1561880" y="3071414"/>
                  <a:pt x="1558636" y="3075456"/>
                  <a:pt x="1553539" y="3078104"/>
                </a:cubicBezTo>
                <a:cubicBezTo>
                  <a:pt x="1561416" y="3067374"/>
                  <a:pt x="1550295" y="3067374"/>
                  <a:pt x="1558174" y="3056643"/>
                </a:cubicBezTo>
                <a:cubicBezTo>
                  <a:pt x="1539173" y="3052601"/>
                  <a:pt x="1536394" y="3059151"/>
                  <a:pt x="1516931" y="3051068"/>
                </a:cubicBezTo>
                <a:close/>
                <a:moveTo>
                  <a:pt x="1705069" y="3031000"/>
                </a:moveTo>
                <a:cubicBezTo>
                  <a:pt x="1690702" y="3049814"/>
                  <a:pt x="1676338" y="3036574"/>
                  <a:pt x="1655484" y="3047306"/>
                </a:cubicBezTo>
                <a:cubicBezTo>
                  <a:pt x="1658729" y="3047166"/>
                  <a:pt x="1660119" y="3049256"/>
                  <a:pt x="1662900" y="3049674"/>
                </a:cubicBezTo>
                <a:cubicBezTo>
                  <a:pt x="1675875" y="3047584"/>
                  <a:pt x="1688849" y="3043543"/>
                  <a:pt x="1700899" y="3041174"/>
                </a:cubicBezTo>
                <a:cubicBezTo>
                  <a:pt x="1700434" y="3038525"/>
                  <a:pt x="1701362" y="3035320"/>
                  <a:pt x="1705069" y="3031000"/>
                </a:cubicBezTo>
                <a:close/>
                <a:moveTo>
                  <a:pt x="1335280" y="3021245"/>
                </a:moveTo>
                <a:cubicBezTo>
                  <a:pt x="1329256" y="3023196"/>
                  <a:pt x="1322305" y="3030582"/>
                  <a:pt x="1320452" y="3036574"/>
                </a:cubicBezTo>
                <a:cubicBezTo>
                  <a:pt x="1336670" y="3036574"/>
                  <a:pt x="1333427" y="3042009"/>
                  <a:pt x="1347792" y="3036574"/>
                </a:cubicBezTo>
                <a:cubicBezTo>
                  <a:pt x="1347792" y="3022499"/>
                  <a:pt x="1341768" y="3019155"/>
                  <a:pt x="1335280" y="3021245"/>
                </a:cubicBezTo>
                <a:close/>
                <a:moveTo>
                  <a:pt x="1604512" y="3020130"/>
                </a:moveTo>
                <a:cubicBezTo>
                  <a:pt x="1609609" y="3036157"/>
                  <a:pt x="1618877" y="3049814"/>
                  <a:pt x="1631852" y="3056643"/>
                </a:cubicBezTo>
                <a:cubicBezTo>
                  <a:pt x="1631852" y="3040477"/>
                  <a:pt x="1641584" y="3047166"/>
                  <a:pt x="1646217" y="3025704"/>
                </a:cubicBezTo>
                <a:cubicBezTo>
                  <a:pt x="1635096" y="3010932"/>
                  <a:pt x="1615634" y="3036157"/>
                  <a:pt x="1604512" y="3020130"/>
                </a:cubicBezTo>
                <a:close/>
                <a:moveTo>
                  <a:pt x="1522955" y="3009399"/>
                </a:moveTo>
                <a:cubicBezTo>
                  <a:pt x="1516931" y="3012047"/>
                  <a:pt x="1507663" y="3013580"/>
                  <a:pt x="1509053" y="3025704"/>
                </a:cubicBezTo>
                <a:cubicBezTo>
                  <a:pt x="1542881" y="3013580"/>
                  <a:pt x="1566514" y="3033927"/>
                  <a:pt x="1590610" y="3047306"/>
                </a:cubicBezTo>
                <a:cubicBezTo>
                  <a:pt x="1597098" y="3044658"/>
                  <a:pt x="1601268" y="3040616"/>
                  <a:pt x="1604512" y="3036574"/>
                </a:cubicBezTo>
                <a:cubicBezTo>
                  <a:pt x="1592000" y="3031279"/>
                  <a:pt x="1577172" y="3038943"/>
                  <a:pt x="1585513" y="3020130"/>
                </a:cubicBezTo>
                <a:cubicBezTo>
                  <a:pt x="1566051" y="3029467"/>
                  <a:pt x="1556782" y="3020409"/>
                  <a:pt x="1544271" y="3012325"/>
                </a:cubicBezTo>
                <a:cubicBezTo>
                  <a:pt x="1537783" y="3013580"/>
                  <a:pt x="1529443" y="3015113"/>
                  <a:pt x="1522955" y="3016506"/>
                </a:cubicBezTo>
                <a:cubicBezTo>
                  <a:pt x="1522955" y="3012465"/>
                  <a:pt x="1522955" y="3010793"/>
                  <a:pt x="1522955" y="3009399"/>
                </a:cubicBezTo>
                <a:close/>
                <a:moveTo>
                  <a:pt x="1744457" y="3003825"/>
                </a:moveTo>
                <a:cubicBezTo>
                  <a:pt x="1742604" y="3003267"/>
                  <a:pt x="1740286" y="3003267"/>
                  <a:pt x="1737042" y="3004382"/>
                </a:cubicBezTo>
                <a:lnTo>
                  <a:pt x="1737042" y="3014974"/>
                </a:lnTo>
                <a:cubicBezTo>
                  <a:pt x="1740286" y="3028491"/>
                  <a:pt x="1759286" y="3016089"/>
                  <a:pt x="1760676" y="3009399"/>
                </a:cubicBezTo>
                <a:cubicBezTo>
                  <a:pt x="1752335" y="3011350"/>
                  <a:pt x="1750481" y="3005219"/>
                  <a:pt x="1744457" y="3003825"/>
                </a:cubicBezTo>
                <a:close/>
                <a:moveTo>
                  <a:pt x="1721288" y="3001734"/>
                </a:moveTo>
                <a:cubicBezTo>
                  <a:pt x="1718507" y="3001734"/>
                  <a:pt x="1715263" y="3002571"/>
                  <a:pt x="1712019" y="3003825"/>
                </a:cubicBezTo>
                <a:cubicBezTo>
                  <a:pt x="1705996" y="3006333"/>
                  <a:pt x="1699972" y="3010932"/>
                  <a:pt x="1695801" y="3014974"/>
                </a:cubicBezTo>
                <a:cubicBezTo>
                  <a:pt x="1710166" y="3014974"/>
                  <a:pt x="1727312" y="3020409"/>
                  <a:pt x="1729165" y="3004382"/>
                </a:cubicBezTo>
                <a:cubicBezTo>
                  <a:pt x="1727312" y="3002571"/>
                  <a:pt x="1724531" y="3001734"/>
                  <a:pt x="1721288" y="3001734"/>
                </a:cubicBezTo>
                <a:close/>
                <a:moveTo>
                  <a:pt x="1949277" y="2984175"/>
                </a:moveTo>
                <a:cubicBezTo>
                  <a:pt x="1948814" y="2986543"/>
                  <a:pt x="1950667" y="2986265"/>
                  <a:pt x="1950667" y="2987798"/>
                </a:cubicBezTo>
                <a:cubicBezTo>
                  <a:pt x="1952521" y="2987798"/>
                  <a:pt x="1953911" y="2987519"/>
                  <a:pt x="1955764" y="2987380"/>
                </a:cubicBezTo>
                <a:cubicBezTo>
                  <a:pt x="1953448" y="2985986"/>
                  <a:pt x="1952057" y="2986404"/>
                  <a:pt x="1949277" y="2984175"/>
                </a:cubicBezTo>
                <a:close/>
                <a:moveTo>
                  <a:pt x="1582791" y="2983652"/>
                </a:moveTo>
                <a:cubicBezTo>
                  <a:pt x="1578562" y="2983478"/>
                  <a:pt x="1574392" y="2983478"/>
                  <a:pt x="1570684" y="2984175"/>
                </a:cubicBezTo>
                <a:cubicBezTo>
                  <a:pt x="1563733" y="2985569"/>
                  <a:pt x="1558174" y="2989331"/>
                  <a:pt x="1558174" y="2998668"/>
                </a:cubicBezTo>
                <a:cubicBezTo>
                  <a:pt x="1574392" y="2998668"/>
                  <a:pt x="1582269" y="2988216"/>
                  <a:pt x="1595244" y="2984175"/>
                </a:cubicBezTo>
                <a:cubicBezTo>
                  <a:pt x="1591305" y="2984175"/>
                  <a:pt x="1587020" y="2983826"/>
                  <a:pt x="1582791" y="2983652"/>
                </a:cubicBezTo>
                <a:close/>
                <a:moveTo>
                  <a:pt x="1452983" y="2973444"/>
                </a:moveTo>
                <a:cubicBezTo>
                  <a:pt x="1424252" y="2972190"/>
                  <a:pt x="1445568" y="3002571"/>
                  <a:pt x="1407106" y="2987798"/>
                </a:cubicBezTo>
                <a:cubicBezTo>
                  <a:pt x="1408960" y="3005219"/>
                  <a:pt x="1389498" y="3000201"/>
                  <a:pt x="1389498" y="3014974"/>
                </a:cubicBezTo>
                <a:cubicBezTo>
                  <a:pt x="1410350" y="3005637"/>
                  <a:pt x="1451591" y="3016227"/>
                  <a:pt x="1462714" y="2993372"/>
                </a:cubicBezTo>
                <a:lnTo>
                  <a:pt x="1452983" y="2993372"/>
                </a:lnTo>
                <a:cubicBezTo>
                  <a:pt x="1441861" y="2993372"/>
                  <a:pt x="1451591" y="2976091"/>
                  <a:pt x="1452983" y="2973444"/>
                </a:cubicBezTo>
                <a:close/>
                <a:moveTo>
                  <a:pt x="1623048" y="2966893"/>
                </a:moveTo>
                <a:cubicBezTo>
                  <a:pt x="1620732" y="2966616"/>
                  <a:pt x="1617951" y="2966893"/>
                  <a:pt x="1614244" y="2967869"/>
                </a:cubicBezTo>
                <a:cubicBezTo>
                  <a:pt x="1608220" y="2983896"/>
                  <a:pt x="1641584" y="2981527"/>
                  <a:pt x="1641584" y="2973444"/>
                </a:cubicBezTo>
                <a:cubicBezTo>
                  <a:pt x="1633243" y="2973444"/>
                  <a:pt x="1630000" y="2968009"/>
                  <a:pt x="1623048" y="2966893"/>
                </a:cubicBezTo>
                <a:close/>
                <a:moveTo>
                  <a:pt x="1515540" y="2964385"/>
                </a:moveTo>
                <a:cubicBezTo>
                  <a:pt x="1513223" y="2963828"/>
                  <a:pt x="1510443" y="2963967"/>
                  <a:pt x="1508589" y="2964943"/>
                </a:cubicBezTo>
                <a:cubicBezTo>
                  <a:pt x="1505810" y="2966197"/>
                  <a:pt x="1503955" y="2969124"/>
                  <a:pt x="1503955" y="2973444"/>
                </a:cubicBezTo>
                <a:cubicBezTo>
                  <a:pt x="1507199" y="2974838"/>
                  <a:pt x="1509053" y="2977485"/>
                  <a:pt x="1509053" y="2984175"/>
                </a:cubicBezTo>
                <a:lnTo>
                  <a:pt x="1531296" y="2984175"/>
                </a:lnTo>
                <a:cubicBezTo>
                  <a:pt x="1532223" y="2973583"/>
                  <a:pt x="1523418" y="2965919"/>
                  <a:pt x="1515540" y="2964385"/>
                </a:cubicBezTo>
                <a:close/>
                <a:moveTo>
                  <a:pt x="1724531" y="2962574"/>
                </a:moveTo>
                <a:cubicBezTo>
                  <a:pt x="1719433" y="2969263"/>
                  <a:pt x="1719433" y="2982781"/>
                  <a:pt x="1709703" y="2984175"/>
                </a:cubicBezTo>
                <a:cubicBezTo>
                  <a:pt x="1703679" y="2982781"/>
                  <a:pt x="1692556" y="2985289"/>
                  <a:pt x="1700434" y="2989192"/>
                </a:cubicBezTo>
                <a:cubicBezTo>
                  <a:pt x="1714799" y="2993233"/>
                  <a:pt x="1714799" y="2980133"/>
                  <a:pt x="1729165" y="2984175"/>
                </a:cubicBezTo>
                <a:cubicBezTo>
                  <a:pt x="1722677" y="2970796"/>
                  <a:pt x="1730555" y="2968009"/>
                  <a:pt x="1724531" y="2962574"/>
                </a:cubicBezTo>
                <a:close/>
                <a:moveTo>
                  <a:pt x="13629091" y="2955252"/>
                </a:moveTo>
                <a:cubicBezTo>
                  <a:pt x="13631873" y="2966261"/>
                  <a:pt x="13622605" y="2964728"/>
                  <a:pt x="13624459" y="2972950"/>
                </a:cubicBezTo>
                <a:cubicBezTo>
                  <a:pt x="13613337" y="2961941"/>
                  <a:pt x="13607776" y="2970164"/>
                  <a:pt x="13589240" y="2967376"/>
                </a:cubicBezTo>
                <a:cubicBezTo>
                  <a:pt x="13587850" y="2943825"/>
                  <a:pt x="13621214" y="2967655"/>
                  <a:pt x="13629091" y="2955252"/>
                </a:cubicBezTo>
                <a:close/>
                <a:moveTo>
                  <a:pt x="13640154" y="2954795"/>
                </a:moveTo>
                <a:cubicBezTo>
                  <a:pt x="13647280" y="2955618"/>
                  <a:pt x="13651795" y="2959223"/>
                  <a:pt x="13661528" y="2956088"/>
                </a:cubicBezTo>
                <a:cubicBezTo>
                  <a:pt x="13661528" y="2965842"/>
                  <a:pt x="13633725" y="2964589"/>
                  <a:pt x="13643457" y="2970025"/>
                </a:cubicBezTo>
                <a:cubicBezTo>
                  <a:pt x="13633725" y="2981173"/>
                  <a:pt x="13635116" y="2964868"/>
                  <a:pt x="13631873" y="2955252"/>
                </a:cubicBezTo>
                <a:cubicBezTo>
                  <a:pt x="13635116" y="2954555"/>
                  <a:pt x="13637779" y="2954521"/>
                  <a:pt x="13640154" y="2954795"/>
                </a:cubicBezTo>
                <a:close/>
                <a:moveTo>
                  <a:pt x="1800991" y="2953376"/>
                </a:moveTo>
                <a:cubicBezTo>
                  <a:pt x="1793113" y="2953098"/>
                  <a:pt x="1785700" y="2953654"/>
                  <a:pt x="1778750" y="2956999"/>
                </a:cubicBezTo>
                <a:cubicBezTo>
                  <a:pt x="1808870" y="2964943"/>
                  <a:pt x="1872817" y="2968009"/>
                  <a:pt x="1844087" y="2994906"/>
                </a:cubicBezTo>
                <a:cubicBezTo>
                  <a:pt x="1845941" y="2999225"/>
                  <a:pt x="1852891" y="3003406"/>
                  <a:pt x="1860306" y="3006612"/>
                </a:cubicBezTo>
                <a:cubicBezTo>
                  <a:pt x="1867720" y="3004939"/>
                  <a:pt x="1873281" y="3003685"/>
                  <a:pt x="1881159" y="3002013"/>
                </a:cubicBezTo>
                <a:cubicBezTo>
                  <a:pt x="1880231" y="2991560"/>
                  <a:pt x="1865403" y="3001873"/>
                  <a:pt x="1856135" y="2999644"/>
                </a:cubicBezTo>
                <a:cubicBezTo>
                  <a:pt x="1865867" y="2985428"/>
                  <a:pt x="1850574" y="2996856"/>
                  <a:pt x="1851038" y="2980412"/>
                </a:cubicBezTo>
                <a:cubicBezTo>
                  <a:pt x="1856135" y="2982085"/>
                  <a:pt x="1860769" y="2984035"/>
                  <a:pt x="1865867" y="2985986"/>
                </a:cubicBezTo>
                <a:cubicBezTo>
                  <a:pt x="1861232" y="2978600"/>
                  <a:pt x="1860306" y="2969402"/>
                  <a:pt x="1871427" y="2956999"/>
                </a:cubicBezTo>
                <a:cubicBezTo>
                  <a:pt x="1851038" y="2964943"/>
                  <a:pt x="1824625" y="2953933"/>
                  <a:pt x="1800991" y="2953376"/>
                </a:cubicBezTo>
                <a:close/>
                <a:moveTo>
                  <a:pt x="1512297" y="2951843"/>
                </a:moveTo>
                <a:cubicBezTo>
                  <a:pt x="1486809" y="2949195"/>
                  <a:pt x="1497468" y="2982642"/>
                  <a:pt x="1471982" y="2967869"/>
                </a:cubicBezTo>
                <a:cubicBezTo>
                  <a:pt x="1468738" y="2983896"/>
                  <a:pt x="1486809" y="2978739"/>
                  <a:pt x="1494688" y="2984175"/>
                </a:cubicBezTo>
                <a:cubicBezTo>
                  <a:pt x="1494688" y="2966754"/>
                  <a:pt x="1503029" y="2966616"/>
                  <a:pt x="1512297" y="2951843"/>
                </a:cubicBezTo>
                <a:close/>
                <a:moveTo>
                  <a:pt x="1995153" y="2936792"/>
                </a:moveTo>
                <a:cubicBezTo>
                  <a:pt x="1997006" y="2944875"/>
                  <a:pt x="1989130" y="2963967"/>
                  <a:pt x="1998396" y="2963967"/>
                </a:cubicBezTo>
                <a:cubicBezTo>
                  <a:pt x="2003030" y="2958253"/>
                  <a:pt x="2008591" y="2961738"/>
                  <a:pt x="2014615" y="2966754"/>
                </a:cubicBezTo>
                <a:cubicBezTo>
                  <a:pt x="2023420" y="2967172"/>
                  <a:pt x="2028982" y="2964664"/>
                  <a:pt x="2026664" y="2953376"/>
                </a:cubicBezTo>
                <a:cubicBezTo>
                  <a:pt x="2045201" y="2962155"/>
                  <a:pt x="2058638" y="2951564"/>
                  <a:pt x="2073003" y="2944735"/>
                </a:cubicBezTo>
                <a:cubicBezTo>
                  <a:pt x="2065126" y="2945153"/>
                  <a:pt x="2055858" y="2949334"/>
                  <a:pt x="2049370" y="2953376"/>
                </a:cubicBezTo>
                <a:cubicBezTo>
                  <a:pt x="2049370" y="2946548"/>
                  <a:pt x="2043346" y="2944875"/>
                  <a:pt x="2044738" y="2936792"/>
                </a:cubicBezTo>
                <a:cubicBezTo>
                  <a:pt x="2028982" y="2935538"/>
                  <a:pt x="2019714" y="2968985"/>
                  <a:pt x="2027590" y="2936792"/>
                </a:cubicBezTo>
                <a:close/>
                <a:moveTo>
                  <a:pt x="1789869" y="2921044"/>
                </a:moveTo>
                <a:cubicBezTo>
                  <a:pt x="1791260" y="2923691"/>
                  <a:pt x="1793113" y="2924807"/>
                  <a:pt x="1797748" y="2926061"/>
                </a:cubicBezTo>
                <a:cubicBezTo>
                  <a:pt x="1796357" y="2923413"/>
                  <a:pt x="1795894" y="2922298"/>
                  <a:pt x="1795894" y="2921044"/>
                </a:cubicBezTo>
                <a:cubicBezTo>
                  <a:pt x="1794503" y="2919651"/>
                  <a:pt x="1793113" y="2919651"/>
                  <a:pt x="1789869" y="2921044"/>
                </a:cubicBezTo>
                <a:close/>
                <a:moveTo>
                  <a:pt x="2064662" y="2916863"/>
                </a:moveTo>
                <a:cubicBezTo>
                  <a:pt x="2056785" y="2917839"/>
                  <a:pt x="2048444" y="2919790"/>
                  <a:pt x="2040567" y="2921044"/>
                </a:cubicBezTo>
                <a:cubicBezTo>
                  <a:pt x="2063735" y="2914912"/>
                  <a:pt x="2056321" y="2939719"/>
                  <a:pt x="2076711" y="2931775"/>
                </a:cubicBezTo>
                <a:cubicBezTo>
                  <a:pt x="2074393" y="2931775"/>
                  <a:pt x="2073467" y="2924388"/>
                  <a:pt x="2073003" y="2917699"/>
                </a:cubicBezTo>
                <a:cubicBezTo>
                  <a:pt x="2070223" y="2917699"/>
                  <a:pt x="2067906" y="2916445"/>
                  <a:pt x="2064662" y="2916863"/>
                </a:cubicBezTo>
                <a:close/>
                <a:moveTo>
                  <a:pt x="2041029" y="2895262"/>
                </a:moveTo>
                <a:cubicBezTo>
                  <a:pt x="2039639" y="2895262"/>
                  <a:pt x="2038248" y="2896795"/>
                  <a:pt x="2036859" y="2900837"/>
                </a:cubicBezTo>
                <a:cubicBezTo>
                  <a:pt x="2043810" y="2903764"/>
                  <a:pt x="2041029" y="2907386"/>
                  <a:pt x="2038714" y="2911288"/>
                </a:cubicBezTo>
                <a:cubicBezTo>
                  <a:pt x="2043346" y="2910174"/>
                  <a:pt x="2047517" y="2908780"/>
                  <a:pt x="2052614" y="2907944"/>
                </a:cubicBezTo>
                <a:cubicBezTo>
                  <a:pt x="2048908" y="2903345"/>
                  <a:pt x="2044738" y="2895401"/>
                  <a:pt x="2041029" y="2895262"/>
                </a:cubicBezTo>
                <a:close/>
                <a:moveTo>
                  <a:pt x="1732408" y="2887319"/>
                </a:moveTo>
                <a:cubicBezTo>
                  <a:pt x="1729165" y="2889967"/>
                  <a:pt x="1725920" y="2892754"/>
                  <a:pt x="1724531" y="2899443"/>
                </a:cubicBezTo>
                <a:cubicBezTo>
                  <a:pt x="1732408" y="2908780"/>
                  <a:pt x="1743531" y="2927733"/>
                  <a:pt x="1733799" y="2942506"/>
                </a:cubicBezTo>
                <a:cubicBezTo>
                  <a:pt x="1746774" y="2943759"/>
                  <a:pt x="1740286" y="2922298"/>
                  <a:pt x="1751408" y="2921044"/>
                </a:cubicBezTo>
                <a:cubicBezTo>
                  <a:pt x="1745384" y="2915609"/>
                  <a:pt x="1733799" y="2915748"/>
                  <a:pt x="1733799" y="2905018"/>
                </a:cubicBezTo>
                <a:cubicBezTo>
                  <a:pt x="1759286" y="2879514"/>
                  <a:pt x="1759286" y="2950310"/>
                  <a:pt x="1783383" y="2926061"/>
                </a:cubicBezTo>
                <a:cubicBezTo>
                  <a:pt x="1780139" y="2924807"/>
                  <a:pt x="1780139" y="2923691"/>
                  <a:pt x="1780139" y="2922298"/>
                </a:cubicBezTo>
                <a:cubicBezTo>
                  <a:pt x="1778285" y="2919651"/>
                  <a:pt x="1776895" y="2916724"/>
                  <a:pt x="1774115" y="2915330"/>
                </a:cubicBezTo>
                <a:cubicBezTo>
                  <a:pt x="1770871" y="2915330"/>
                  <a:pt x="1769017" y="2914494"/>
                  <a:pt x="1767163" y="2914494"/>
                </a:cubicBezTo>
                <a:cubicBezTo>
                  <a:pt x="1764383" y="2913101"/>
                  <a:pt x="1761139" y="2910174"/>
                  <a:pt x="1757895" y="2910174"/>
                </a:cubicBezTo>
                <a:cubicBezTo>
                  <a:pt x="1759749" y="2895401"/>
                  <a:pt x="1778750" y="2903623"/>
                  <a:pt x="1774115" y="2890244"/>
                </a:cubicBezTo>
                <a:cubicBezTo>
                  <a:pt x="1769017" y="2892893"/>
                  <a:pt x="1764383" y="2891499"/>
                  <a:pt x="1759749" y="2890244"/>
                </a:cubicBezTo>
                <a:cubicBezTo>
                  <a:pt x="1753261" y="2896934"/>
                  <a:pt x="1740286" y="2894286"/>
                  <a:pt x="1729165" y="2894286"/>
                </a:cubicBezTo>
                <a:cubicBezTo>
                  <a:pt x="1730555" y="2891639"/>
                  <a:pt x="1732408" y="2889967"/>
                  <a:pt x="1732408" y="2887319"/>
                </a:cubicBezTo>
                <a:close/>
                <a:moveTo>
                  <a:pt x="2017859" y="2884950"/>
                </a:moveTo>
                <a:cubicBezTo>
                  <a:pt x="1985886" y="2895680"/>
                  <a:pt x="1974764" y="2890244"/>
                  <a:pt x="1949277" y="2890244"/>
                </a:cubicBezTo>
                <a:cubicBezTo>
                  <a:pt x="1947887" y="2910312"/>
                  <a:pt x="2014615" y="2907665"/>
                  <a:pt x="2017859" y="2884950"/>
                </a:cubicBezTo>
                <a:close/>
                <a:moveTo>
                  <a:pt x="1838989" y="2884950"/>
                </a:moveTo>
                <a:cubicBezTo>
                  <a:pt x="1840842" y="2898328"/>
                  <a:pt x="1821844" y="2888991"/>
                  <a:pt x="1825087" y="2905018"/>
                </a:cubicBezTo>
                <a:cubicBezTo>
                  <a:pt x="1829721" y="2903764"/>
                  <a:pt x="1834355" y="2903623"/>
                  <a:pt x="1837599" y="2903623"/>
                </a:cubicBezTo>
                <a:cubicBezTo>
                  <a:pt x="1836209" y="2900976"/>
                  <a:pt x="1835747" y="2898328"/>
                  <a:pt x="1838989" y="2894286"/>
                </a:cubicBezTo>
                <a:cubicBezTo>
                  <a:pt x="1840842" y="2894286"/>
                  <a:pt x="1842697" y="2894286"/>
                  <a:pt x="1844087" y="2894286"/>
                </a:cubicBezTo>
                <a:cubicBezTo>
                  <a:pt x="1842697" y="2891639"/>
                  <a:pt x="1838989" y="2888991"/>
                  <a:pt x="1838989" y="2884950"/>
                </a:cubicBezTo>
                <a:close/>
                <a:moveTo>
                  <a:pt x="1778750" y="2884950"/>
                </a:moveTo>
                <a:cubicBezTo>
                  <a:pt x="1778750" y="2886204"/>
                  <a:pt x="1776895" y="2885925"/>
                  <a:pt x="1776895" y="2887319"/>
                </a:cubicBezTo>
                <a:cubicBezTo>
                  <a:pt x="1778285" y="2888572"/>
                  <a:pt x="1780139" y="2888712"/>
                  <a:pt x="1781991" y="2888712"/>
                </a:cubicBezTo>
                <a:cubicBezTo>
                  <a:pt x="1781991" y="2887319"/>
                  <a:pt x="1781991" y="2884950"/>
                  <a:pt x="1778750" y="2884950"/>
                </a:cubicBezTo>
                <a:close/>
                <a:moveTo>
                  <a:pt x="2044273" y="2878399"/>
                </a:moveTo>
                <a:cubicBezTo>
                  <a:pt x="2033151" y="2877564"/>
                  <a:pt x="2023420" y="2878817"/>
                  <a:pt x="2022493" y="2890244"/>
                </a:cubicBezTo>
                <a:cubicBezTo>
                  <a:pt x="2035468" y="2894148"/>
                  <a:pt x="2033615" y="2882162"/>
                  <a:pt x="2044738" y="2884950"/>
                </a:cubicBezTo>
                <a:cubicBezTo>
                  <a:pt x="2038248" y="2905018"/>
                  <a:pt x="2065589" y="2886064"/>
                  <a:pt x="2064199" y="2900837"/>
                </a:cubicBezTo>
                <a:cubicBezTo>
                  <a:pt x="2063273" y="2903903"/>
                  <a:pt x="2060955" y="2905018"/>
                  <a:pt x="2059102" y="2906828"/>
                </a:cubicBezTo>
                <a:cubicBezTo>
                  <a:pt x="2064199" y="2906132"/>
                  <a:pt x="2069297" y="2905157"/>
                  <a:pt x="2074393" y="2904460"/>
                </a:cubicBezTo>
                <a:cubicBezTo>
                  <a:pt x="2075321" y="2900976"/>
                  <a:pt x="2075321" y="2895262"/>
                  <a:pt x="2076711" y="2895262"/>
                </a:cubicBezTo>
                <a:cubicBezTo>
                  <a:pt x="2079955" y="2896934"/>
                  <a:pt x="2080882" y="2900557"/>
                  <a:pt x="2082734" y="2903623"/>
                </a:cubicBezTo>
                <a:cubicBezTo>
                  <a:pt x="2084588" y="2903345"/>
                  <a:pt x="2086905" y="2902927"/>
                  <a:pt x="2088759" y="2902648"/>
                </a:cubicBezTo>
                <a:cubicBezTo>
                  <a:pt x="2083662" y="2896517"/>
                  <a:pt x="2077638" y="2890941"/>
                  <a:pt x="2076711" y="2879235"/>
                </a:cubicBezTo>
                <a:cubicBezTo>
                  <a:pt x="2068833" y="2882023"/>
                  <a:pt x="2055858" y="2879235"/>
                  <a:pt x="2044273" y="2878399"/>
                </a:cubicBezTo>
                <a:close/>
                <a:moveTo>
                  <a:pt x="1870037" y="2877284"/>
                </a:moveTo>
                <a:cubicBezTo>
                  <a:pt x="1868647" y="2877564"/>
                  <a:pt x="1867256" y="2878120"/>
                  <a:pt x="1865867" y="2879235"/>
                </a:cubicBezTo>
                <a:cubicBezTo>
                  <a:pt x="1872354" y="2884670"/>
                  <a:pt x="1875597" y="2892754"/>
                  <a:pt x="1880696" y="2899443"/>
                </a:cubicBezTo>
                <a:cubicBezTo>
                  <a:pt x="1859843" y="2904738"/>
                  <a:pt x="1871427" y="2914075"/>
                  <a:pt x="1876061" y="2926061"/>
                </a:cubicBezTo>
                <a:cubicBezTo>
                  <a:pt x="1874671" y="2919372"/>
                  <a:pt x="1847330" y="2919372"/>
                  <a:pt x="1861696" y="2926061"/>
                </a:cubicBezTo>
                <a:cubicBezTo>
                  <a:pt x="1870964" y="2948915"/>
                  <a:pt x="1907572" y="2939579"/>
                  <a:pt x="1920548" y="2958393"/>
                </a:cubicBezTo>
                <a:cubicBezTo>
                  <a:pt x="1912668" y="2962435"/>
                  <a:pt x="1906182" y="2942366"/>
                  <a:pt x="1902937" y="2958393"/>
                </a:cubicBezTo>
                <a:cubicBezTo>
                  <a:pt x="1914060" y="2959786"/>
                  <a:pt x="1921937" y="2973444"/>
                  <a:pt x="1912668" y="2984175"/>
                </a:cubicBezTo>
                <a:cubicBezTo>
                  <a:pt x="1927034" y="2985569"/>
                  <a:pt x="1933059" y="2972049"/>
                  <a:pt x="1944179" y="2984175"/>
                </a:cubicBezTo>
                <a:cubicBezTo>
                  <a:pt x="1949277" y="2965360"/>
                  <a:pt x="1923327" y="2980133"/>
                  <a:pt x="1925181" y="2963967"/>
                </a:cubicBezTo>
                <a:cubicBezTo>
                  <a:pt x="1939546" y="2942506"/>
                  <a:pt x="1984495" y="2977067"/>
                  <a:pt x="1985886" y="2936792"/>
                </a:cubicBezTo>
                <a:cubicBezTo>
                  <a:pt x="1957155" y="2940833"/>
                  <a:pt x="1923792" y="2946548"/>
                  <a:pt x="1922401" y="2931775"/>
                </a:cubicBezTo>
                <a:cubicBezTo>
                  <a:pt x="1912668" y="2943759"/>
                  <a:pt x="1888573" y="2943759"/>
                  <a:pt x="1880696" y="2931775"/>
                </a:cubicBezTo>
                <a:cubicBezTo>
                  <a:pt x="1883939" y="2917002"/>
                  <a:pt x="1874671" y="2918535"/>
                  <a:pt x="1876061" y="2905018"/>
                </a:cubicBezTo>
                <a:cubicBezTo>
                  <a:pt x="1889035" y="2900976"/>
                  <a:pt x="1887183" y="2912821"/>
                  <a:pt x="1898305" y="2910174"/>
                </a:cubicBezTo>
                <a:cubicBezTo>
                  <a:pt x="1897376" y="2898049"/>
                  <a:pt x="1884866" y="2881604"/>
                  <a:pt x="1875135" y="2877981"/>
                </a:cubicBezTo>
                <a:cubicBezTo>
                  <a:pt x="1873281" y="2877423"/>
                  <a:pt x="1871891" y="2877145"/>
                  <a:pt x="1870037" y="2877284"/>
                </a:cubicBezTo>
                <a:close/>
                <a:moveTo>
                  <a:pt x="1934912" y="2874218"/>
                </a:moveTo>
                <a:cubicBezTo>
                  <a:pt x="1923792" y="2878260"/>
                  <a:pt x="1909425" y="2879375"/>
                  <a:pt x="1902937" y="2890244"/>
                </a:cubicBezTo>
                <a:cubicBezTo>
                  <a:pt x="1915913" y="2904878"/>
                  <a:pt x="1922401" y="2884670"/>
                  <a:pt x="1930279" y="2879235"/>
                </a:cubicBezTo>
                <a:cubicBezTo>
                  <a:pt x="1932133" y="2884670"/>
                  <a:pt x="1936302" y="2883555"/>
                  <a:pt x="1934912" y="2874218"/>
                </a:cubicBezTo>
                <a:close/>
                <a:moveTo>
                  <a:pt x="1724067" y="2874218"/>
                </a:moveTo>
                <a:cubicBezTo>
                  <a:pt x="1716654" y="2874637"/>
                  <a:pt x="1708775" y="2875194"/>
                  <a:pt x="1701362" y="2875612"/>
                </a:cubicBezTo>
                <a:cubicBezTo>
                  <a:pt x="1702752" y="2876727"/>
                  <a:pt x="1705069" y="2876867"/>
                  <a:pt x="1705069" y="2879235"/>
                </a:cubicBezTo>
                <a:cubicBezTo>
                  <a:pt x="1697190" y="2883277"/>
                  <a:pt x="1693947" y="2892754"/>
                  <a:pt x="1678191" y="2888712"/>
                </a:cubicBezTo>
                <a:cubicBezTo>
                  <a:pt x="1701362" y="2907386"/>
                  <a:pt x="1711557" y="2890802"/>
                  <a:pt x="1724067" y="2874218"/>
                </a:cubicBezTo>
                <a:close/>
                <a:moveTo>
                  <a:pt x="1844087" y="2866832"/>
                </a:moveTo>
                <a:cubicBezTo>
                  <a:pt x="1835282" y="2867529"/>
                  <a:pt x="1826479" y="2867948"/>
                  <a:pt x="1817674" y="2868644"/>
                </a:cubicBezTo>
                <a:cubicBezTo>
                  <a:pt x="1825087" y="2866275"/>
                  <a:pt x="1828332" y="2870176"/>
                  <a:pt x="1832967" y="2872825"/>
                </a:cubicBezTo>
                <a:cubicBezTo>
                  <a:pt x="1837599" y="2872825"/>
                  <a:pt x="1844087" y="2872546"/>
                  <a:pt x="1848721" y="2868644"/>
                </a:cubicBezTo>
                <a:cubicBezTo>
                  <a:pt x="1847330" y="2868086"/>
                  <a:pt x="1845941" y="2867251"/>
                  <a:pt x="1844087" y="2866832"/>
                </a:cubicBezTo>
                <a:close/>
                <a:moveTo>
                  <a:pt x="2205997" y="2864463"/>
                </a:moveTo>
                <a:cubicBezTo>
                  <a:pt x="2200438" y="2873243"/>
                  <a:pt x="2196267" y="2881186"/>
                  <a:pt x="2191633" y="2889688"/>
                </a:cubicBezTo>
                <a:cubicBezTo>
                  <a:pt x="2201827" y="2889688"/>
                  <a:pt x="2208314" y="2889548"/>
                  <a:pt x="2217582" y="2889130"/>
                </a:cubicBezTo>
                <a:cubicBezTo>
                  <a:pt x="2213412" y="2882301"/>
                  <a:pt x="2218509" y="2863488"/>
                  <a:pt x="2205997" y="2864463"/>
                </a:cubicBezTo>
                <a:close/>
                <a:moveTo>
                  <a:pt x="2123050" y="2859168"/>
                </a:moveTo>
                <a:cubicBezTo>
                  <a:pt x="2111002" y="2873661"/>
                  <a:pt x="2083199" y="2886482"/>
                  <a:pt x="2094784" y="2901812"/>
                </a:cubicBezTo>
                <a:cubicBezTo>
                  <a:pt x="2100343" y="2900976"/>
                  <a:pt x="2105904" y="2900418"/>
                  <a:pt x="2111002" y="2899443"/>
                </a:cubicBezTo>
                <a:cubicBezTo>
                  <a:pt x="2114710" y="2897491"/>
                  <a:pt x="2118879" y="2896656"/>
                  <a:pt x="2123050" y="2895262"/>
                </a:cubicBezTo>
                <a:cubicBezTo>
                  <a:pt x="2130928" y="2893032"/>
                  <a:pt x="2138805" y="2891220"/>
                  <a:pt x="2145757" y="2887319"/>
                </a:cubicBezTo>
                <a:cubicBezTo>
                  <a:pt x="2155025" y="2888991"/>
                  <a:pt x="2169389" y="2888712"/>
                  <a:pt x="2182828" y="2889130"/>
                </a:cubicBezTo>
                <a:cubicBezTo>
                  <a:pt x="2184219" y="2885646"/>
                  <a:pt x="2184682" y="2881604"/>
                  <a:pt x="2183756" y="2874218"/>
                </a:cubicBezTo>
                <a:cubicBezTo>
                  <a:pt x="2155025" y="2879514"/>
                  <a:pt x="2147146" y="2860421"/>
                  <a:pt x="2123050" y="2859168"/>
                </a:cubicBezTo>
                <a:close/>
                <a:moveTo>
                  <a:pt x="453905" y="2857913"/>
                </a:moveTo>
                <a:cubicBezTo>
                  <a:pt x="465489" y="2864044"/>
                  <a:pt x="474295" y="2875054"/>
                  <a:pt x="478928" y="2891082"/>
                </a:cubicBezTo>
                <a:cubicBezTo>
                  <a:pt x="461319" y="2889827"/>
                  <a:pt x="461319" y="2870176"/>
                  <a:pt x="453905" y="2857913"/>
                </a:cubicBezTo>
                <a:close/>
                <a:moveTo>
                  <a:pt x="1727774" y="2856938"/>
                </a:moveTo>
                <a:cubicBezTo>
                  <a:pt x="1720360" y="2857774"/>
                  <a:pt x="1722214" y="2863070"/>
                  <a:pt x="1720360" y="2867110"/>
                </a:cubicBezTo>
                <a:cubicBezTo>
                  <a:pt x="1724067" y="2866554"/>
                  <a:pt x="1727774" y="2866275"/>
                  <a:pt x="1731946" y="2865717"/>
                </a:cubicBezTo>
                <a:cubicBezTo>
                  <a:pt x="1734262" y="2863070"/>
                  <a:pt x="1735652" y="2860004"/>
                  <a:pt x="1738897" y="2857913"/>
                </a:cubicBezTo>
                <a:cubicBezTo>
                  <a:pt x="1733799" y="2856938"/>
                  <a:pt x="1730093" y="2856659"/>
                  <a:pt x="1727774" y="2856938"/>
                </a:cubicBezTo>
                <a:close/>
                <a:moveTo>
                  <a:pt x="2641124" y="2856799"/>
                </a:moveTo>
                <a:cubicBezTo>
                  <a:pt x="2640198" y="2857635"/>
                  <a:pt x="2639735" y="2858471"/>
                  <a:pt x="2639735" y="2859725"/>
                </a:cubicBezTo>
                <a:cubicBezTo>
                  <a:pt x="2643906" y="2859447"/>
                  <a:pt x="2648538" y="2859865"/>
                  <a:pt x="2653173" y="2859725"/>
                </a:cubicBezTo>
                <a:cubicBezTo>
                  <a:pt x="2651320" y="2859168"/>
                  <a:pt x="2650856" y="2857496"/>
                  <a:pt x="2649003" y="2856799"/>
                </a:cubicBezTo>
                <a:cubicBezTo>
                  <a:pt x="2644832" y="2857355"/>
                  <a:pt x="2643906" y="2856659"/>
                  <a:pt x="2641124" y="2856799"/>
                </a:cubicBezTo>
                <a:close/>
                <a:moveTo>
                  <a:pt x="2282920" y="2854569"/>
                </a:moveTo>
                <a:cubicBezTo>
                  <a:pt x="2276896" y="2855126"/>
                  <a:pt x="2269946" y="2859725"/>
                  <a:pt x="2266703" y="2864463"/>
                </a:cubicBezTo>
                <a:cubicBezTo>
                  <a:pt x="2279678" y="2860421"/>
                  <a:pt x="2279214" y="2874079"/>
                  <a:pt x="2293579" y="2870038"/>
                </a:cubicBezTo>
                <a:cubicBezTo>
                  <a:pt x="2294505" y="2857913"/>
                  <a:pt x="2289408" y="2854150"/>
                  <a:pt x="2282920" y="2854569"/>
                </a:cubicBezTo>
                <a:close/>
                <a:moveTo>
                  <a:pt x="2677732" y="2853454"/>
                </a:moveTo>
                <a:cubicBezTo>
                  <a:pt x="2676806" y="2855545"/>
                  <a:pt x="2675417" y="2856241"/>
                  <a:pt x="2674489" y="2858749"/>
                </a:cubicBezTo>
                <a:cubicBezTo>
                  <a:pt x="2675417" y="2858889"/>
                  <a:pt x="2675417" y="2858611"/>
                  <a:pt x="2676343" y="2858749"/>
                </a:cubicBezTo>
                <a:cubicBezTo>
                  <a:pt x="2680050" y="2858471"/>
                  <a:pt x="2685610" y="2857774"/>
                  <a:pt x="2690244" y="2857355"/>
                </a:cubicBezTo>
                <a:cubicBezTo>
                  <a:pt x="2686538" y="2855823"/>
                  <a:pt x="2681903" y="2853733"/>
                  <a:pt x="2677732" y="2853454"/>
                </a:cubicBezTo>
                <a:close/>
                <a:moveTo>
                  <a:pt x="715722" y="2853175"/>
                </a:moveTo>
                <a:cubicBezTo>
                  <a:pt x="723600" y="2854012"/>
                  <a:pt x="731941" y="2858331"/>
                  <a:pt x="740283" y="2863488"/>
                </a:cubicBezTo>
                <a:cubicBezTo>
                  <a:pt x="724991" y="2873800"/>
                  <a:pt x="714332" y="2863488"/>
                  <a:pt x="691162" y="2863488"/>
                </a:cubicBezTo>
                <a:cubicBezTo>
                  <a:pt x="699967" y="2854988"/>
                  <a:pt x="707382" y="2852339"/>
                  <a:pt x="715722" y="2853175"/>
                </a:cubicBezTo>
                <a:close/>
                <a:moveTo>
                  <a:pt x="1971520" y="2852618"/>
                </a:moveTo>
                <a:cubicBezTo>
                  <a:pt x="1968277" y="2863348"/>
                  <a:pt x="1952057" y="2867251"/>
                  <a:pt x="1944179" y="2857913"/>
                </a:cubicBezTo>
                <a:cubicBezTo>
                  <a:pt x="1940936" y="2882023"/>
                  <a:pt x="1990519" y="2863348"/>
                  <a:pt x="1971520" y="2852618"/>
                </a:cubicBezTo>
                <a:close/>
                <a:moveTo>
                  <a:pt x="998856" y="2846068"/>
                </a:moveTo>
                <a:cubicBezTo>
                  <a:pt x="1005807" y="2844814"/>
                  <a:pt x="1012758" y="2845928"/>
                  <a:pt x="1016929" y="2850806"/>
                </a:cubicBezTo>
                <a:cubicBezTo>
                  <a:pt x="1013222" y="2860561"/>
                  <a:pt x="1008588" y="2852199"/>
                  <a:pt x="1003490" y="2850806"/>
                </a:cubicBezTo>
                <a:cubicBezTo>
                  <a:pt x="998392" y="2850806"/>
                  <a:pt x="999782" y="2857913"/>
                  <a:pt x="998392" y="2862094"/>
                </a:cubicBezTo>
                <a:cubicBezTo>
                  <a:pt x="994686" y="2859307"/>
                  <a:pt x="989588" y="2856381"/>
                  <a:pt x="982637" y="2856381"/>
                </a:cubicBezTo>
                <a:cubicBezTo>
                  <a:pt x="985418" y="2850946"/>
                  <a:pt x="991905" y="2847322"/>
                  <a:pt x="998856" y="2846068"/>
                </a:cubicBezTo>
                <a:close/>
                <a:moveTo>
                  <a:pt x="2338065" y="2844256"/>
                </a:moveTo>
                <a:cubicBezTo>
                  <a:pt x="2339919" y="2849691"/>
                  <a:pt x="2338528" y="2855126"/>
                  <a:pt x="2335748" y="2859168"/>
                </a:cubicBezTo>
                <a:cubicBezTo>
                  <a:pt x="2344552" y="2853872"/>
                  <a:pt x="2351040" y="2857216"/>
                  <a:pt x="2358455" y="2862373"/>
                </a:cubicBezTo>
                <a:cubicBezTo>
                  <a:pt x="2360772" y="2861815"/>
                  <a:pt x="2363089" y="2860561"/>
                  <a:pt x="2365405" y="2859725"/>
                </a:cubicBezTo>
                <a:cubicBezTo>
                  <a:pt x="2361698" y="2855545"/>
                  <a:pt x="2356601" y="2852757"/>
                  <a:pt x="2348260" y="2854012"/>
                </a:cubicBezTo>
                <a:cubicBezTo>
                  <a:pt x="2348260" y="2851364"/>
                  <a:pt x="2348260" y="2846904"/>
                  <a:pt x="2348260" y="2844256"/>
                </a:cubicBezTo>
                <a:cubicBezTo>
                  <a:pt x="2345016" y="2845650"/>
                  <a:pt x="2343163" y="2845650"/>
                  <a:pt x="2338065" y="2844256"/>
                </a:cubicBezTo>
                <a:close/>
                <a:moveTo>
                  <a:pt x="2211559" y="2843699"/>
                </a:moveTo>
                <a:cubicBezTo>
                  <a:pt x="2206460" y="2844256"/>
                  <a:pt x="2201827" y="2847322"/>
                  <a:pt x="2201363" y="2854012"/>
                </a:cubicBezTo>
                <a:cubicBezTo>
                  <a:pt x="2213876" y="2850109"/>
                  <a:pt x="2210631" y="2864463"/>
                  <a:pt x="2220364" y="2864463"/>
                </a:cubicBezTo>
                <a:cubicBezTo>
                  <a:pt x="2220364" y="2856381"/>
                  <a:pt x="2221753" y="2852478"/>
                  <a:pt x="2224997" y="2848437"/>
                </a:cubicBezTo>
                <a:cubicBezTo>
                  <a:pt x="2221753" y="2845092"/>
                  <a:pt x="2216192" y="2843281"/>
                  <a:pt x="2211559" y="2843699"/>
                </a:cubicBezTo>
                <a:close/>
                <a:moveTo>
                  <a:pt x="826011" y="2842862"/>
                </a:moveTo>
                <a:cubicBezTo>
                  <a:pt x="832034" y="2843281"/>
                  <a:pt x="839448" y="2845092"/>
                  <a:pt x="843620" y="2843699"/>
                </a:cubicBezTo>
                <a:cubicBezTo>
                  <a:pt x="843620" y="2850388"/>
                  <a:pt x="845473" y="2853315"/>
                  <a:pt x="849180" y="2854569"/>
                </a:cubicBezTo>
                <a:cubicBezTo>
                  <a:pt x="837131" y="2882859"/>
                  <a:pt x="833888" y="2843978"/>
                  <a:pt x="814889" y="2849412"/>
                </a:cubicBezTo>
                <a:cubicBezTo>
                  <a:pt x="814889" y="2843281"/>
                  <a:pt x="819522" y="2842305"/>
                  <a:pt x="826011" y="2842862"/>
                </a:cubicBezTo>
                <a:close/>
                <a:moveTo>
                  <a:pt x="1678191" y="2841887"/>
                </a:moveTo>
                <a:cubicBezTo>
                  <a:pt x="1663826" y="2844534"/>
                  <a:pt x="1651315" y="2848715"/>
                  <a:pt x="1646217" y="2863488"/>
                </a:cubicBezTo>
                <a:cubicBezTo>
                  <a:pt x="1660582" y="2860840"/>
                  <a:pt x="1676338" y="2858053"/>
                  <a:pt x="1678191" y="2841887"/>
                </a:cubicBezTo>
                <a:close/>
                <a:moveTo>
                  <a:pt x="2904796" y="2841329"/>
                </a:moveTo>
                <a:cubicBezTo>
                  <a:pt x="2902943" y="2842723"/>
                  <a:pt x="2901090" y="2843838"/>
                  <a:pt x="2897381" y="2845789"/>
                </a:cubicBezTo>
                <a:cubicBezTo>
                  <a:pt x="2899235" y="2845232"/>
                  <a:pt x="2901552" y="2844814"/>
                  <a:pt x="2903406" y="2843699"/>
                </a:cubicBezTo>
                <a:cubicBezTo>
                  <a:pt x="2903869" y="2842862"/>
                  <a:pt x="2904796" y="2842166"/>
                  <a:pt x="2904796" y="2841329"/>
                </a:cubicBezTo>
                <a:close/>
                <a:moveTo>
                  <a:pt x="2753266" y="2841051"/>
                </a:moveTo>
                <a:cubicBezTo>
                  <a:pt x="2750486" y="2842026"/>
                  <a:pt x="2750486" y="2846207"/>
                  <a:pt x="2750023" y="2849831"/>
                </a:cubicBezTo>
                <a:cubicBezTo>
                  <a:pt x="2754193" y="2849273"/>
                  <a:pt x="2758364" y="2848437"/>
                  <a:pt x="2762534" y="2847880"/>
                </a:cubicBezTo>
                <a:cubicBezTo>
                  <a:pt x="2759290" y="2845789"/>
                  <a:pt x="2756046" y="2844952"/>
                  <a:pt x="2753266" y="2841051"/>
                </a:cubicBezTo>
                <a:close/>
                <a:moveTo>
                  <a:pt x="2194877" y="2838124"/>
                </a:moveTo>
                <a:cubicBezTo>
                  <a:pt x="2154098" y="2837706"/>
                  <a:pt x="2112856" y="2837985"/>
                  <a:pt x="2078564" y="2849412"/>
                </a:cubicBezTo>
                <a:cubicBezTo>
                  <a:pt x="2081808" y="2837148"/>
                  <a:pt x="2074393" y="2839100"/>
                  <a:pt x="2067906" y="2840494"/>
                </a:cubicBezTo>
                <a:cubicBezTo>
                  <a:pt x="2066979" y="2846625"/>
                  <a:pt x="2061419" y="2847322"/>
                  <a:pt x="2054931" y="2848437"/>
                </a:cubicBezTo>
                <a:cubicBezTo>
                  <a:pt x="2089685" y="2877981"/>
                  <a:pt x="2130928" y="2828647"/>
                  <a:pt x="2196730" y="2843420"/>
                </a:cubicBezTo>
                <a:cubicBezTo>
                  <a:pt x="2196730" y="2841051"/>
                  <a:pt x="2195339" y="2839936"/>
                  <a:pt x="2194877" y="2838124"/>
                </a:cubicBezTo>
                <a:close/>
                <a:moveTo>
                  <a:pt x="2050297" y="2837148"/>
                </a:moveTo>
                <a:cubicBezTo>
                  <a:pt x="2044273" y="2838404"/>
                  <a:pt x="2038714" y="2839378"/>
                  <a:pt x="2033151" y="2840494"/>
                </a:cubicBezTo>
                <a:cubicBezTo>
                  <a:pt x="2030371" y="2842026"/>
                  <a:pt x="2027590" y="2843281"/>
                  <a:pt x="2027590" y="2848437"/>
                </a:cubicBezTo>
                <a:cubicBezTo>
                  <a:pt x="2033151" y="2860561"/>
                  <a:pt x="2052151" y="2852618"/>
                  <a:pt x="2050297" y="2837148"/>
                </a:cubicBezTo>
                <a:close/>
                <a:moveTo>
                  <a:pt x="1953911" y="2836870"/>
                </a:moveTo>
                <a:cubicBezTo>
                  <a:pt x="1953911" y="2836870"/>
                  <a:pt x="1953448" y="2837148"/>
                  <a:pt x="1952984" y="2837148"/>
                </a:cubicBezTo>
                <a:cubicBezTo>
                  <a:pt x="1953911" y="2837148"/>
                  <a:pt x="1954838" y="2837288"/>
                  <a:pt x="1955764" y="2837148"/>
                </a:cubicBezTo>
                <a:cubicBezTo>
                  <a:pt x="1955301" y="2837148"/>
                  <a:pt x="1954838" y="2836870"/>
                  <a:pt x="1953911" y="2836870"/>
                </a:cubicBezTo>
                <a:close/>
                <a:moveTo>
                  <a:pt x="1778750" y="2832411"/>
                </a:moveTo>
                <a:cubicBezTo>
                  <a:pt x="1778750" y="2843281"/>
                  <a:pt x="1762530" y="2836312"/>
                  <a:pt x="1760676" y="2847044"/>
                </a:cubicBezTo>
                <a:cubicBezTo>
                  <a:pt x="1776895" y="2847044"/>
                  <a:pt x="1785235" y="2836452"/>
                  <a:pt x="1793113" y="2852618"/>
                </a:cubicBezTo>
                <a:cubicBezTo>
                  <a:pt x="1793113" y="2855545"/>
                  <a:pt x="1790797" y="2856241"/>
                  <a:pt x="1788943" y="2857355"/>
                </a:cubicBezTo>
                <a:cubicBezTo>
                  <a:pt x="1795894" y="2856381"/>
                  <a:pt x="1802844" y="2855545"/>
                  <a:pt x="1809795" y="2854569"/>
                </a:cubicBezTo>
                <a:cubicBezTo>
                  <a:pt x="1798212" y="2848855"/>
                  <a:pt x="1787553" y="2841887"/>
                  <a:pt x="1778750" y="2832411"/>
                </a:cubicBezTo>
                <a:close/>
                <a:moveTo>
                  <a:pt x="1495151" y="2830181"/>
                </a:moveTo>
                <a:cubicBezTo>
                  <a:pt x="1493761" y="2829762"/>
                  <a:pt x="1491908" y="2831574"/>
                  <a:pt x="1490053" y="2836312"/>
                </a:cubicBezTo>
                <a:cubicBezTo>
                  <a:pt x="1501175" y="2848298"/>
                  <a:pt x="1451591" y="2835197"/>
                  <a:pt x="1452983" y="2852618"/>
                </a:cubicBezTo>
                <a:cubicBezTo>
                  <a:pt x="1464104" y="2859307"/>
                  <a:pt x="1473835" y="2840494"/>
                  <a:pt x="1494688" y="2852618"/>
                </a:cubicBezTo>
                <a:cubicBezTo>
                  <a:pt x="1501639" y="2849552"/>
                  <a:pt x="1499784" y="2831016"/>
                  <a:pt x="1495151" y="2830181"/>
                </a:cubicBezTo>
                <a:close/>
                <a:moveTo>
                  <a:pt x="2669854" y="2828369"/>
                </a:moveTo>
                <a:cubicBezTo>
                  <a:pt x="2662905" y="2832271"/>
                  <a:pt x="2658733" y="2839239"/>
                  <a:pt x="2655027" y="2847044"/>
                </a:cubicBezTo>
                <a:cubicBezTo>
                  <a:pt x="2659661" y="2847322"/>
                  <a:pt x="2664758" y="2847880"/>
                  <a:pt x="2669392" y="2847044"/>
                </a:cubicBezTo>
                <a:cubicBezTo>
                  <a:pt x="2669854" y="2840772"/>
                  <a:pt x="2669392" y="2835615"/>
                  <a:pt x="2669854" y="2828369"/>
                </a:cubicBezTo>
                <a:close/>
                <a:moveTo>
                  <a:pt x="2724072" y="2825581"/>
                </a:moveTo>
                <a:cubicBezTo>
                  <a:pt x="2712950" y="2836731"/>
                  <a:pt x="2695341" y="2832131"/>
                  <a:pt x="2683756" y="2843699"/>
                </a:cubicBezTo>
                <a:cubicBezTo>
                  <a:pt x="2686538" y="2842862"/>
                  <a:pt x="2689317" y="2842862"/>
                  <a:pt x="2692561" y="2841887"/>
                </a:cubicBezTo>
                <a:cubicBezTo>
                  <a:pt x="2692561" y="2848576"/>
                  <a:pt x="2694415" y="2851225"/>
                  <a:pt x="2697659" y="2852618"/>
                </a:cubicBezTo>
                <a:cubicBezTo>
                  <a:pt x="2697195" y="2854988"/>
                  <a:pt x="2696268" y="2855545"/>
                  <a:pt x="2695341" y="2856381"/>
                </a:cubicBezTo>
                <a:cubicBezTo>
                  <a:pt x="2701365" y="2855823"/>
                  <a:pt x="2708317" y="2854847"/>
                  <a:pt x="2714341" y="2854012"/>
                </a:cubicBezTo>
                <a:cubicBezTo>
                  <a:pt x="2718975" y="2848159"/>
                  <a:pt x="2722218" y="2839797"/>
                  <a:pt x="2724072" y="2825581"/>
                </a:cubicBezTo>
                <a:close/>
                <a:moveTo>
                  <a:pt x="2653636" y="2825025"/>
                </a:moveTo>
                <a:cubicBezTo>
                  <a:pt x="2647612" y="2831296"/>
                  <a:pt x="2611468" y="2815686"/>
                  <a:pt x="2611468" y="2852199"/>
                </a:cubicBezTo>
                <a:cubicBezTo>
                  <a:pt x="2599420" y="2849412"/>
                  <a:pt x="2599420" y="2852339"/>
                  <a:pt x="2591542" y="2854569"/>
                </a:cubicBezTo>
                <a:cubicBezTo>
                  <a:pt x="2593395" y="2855823"/>
                  <a:pt x="2595711" y="2855962"/>
                  <a:pt x="2597103" y="2857913"/>
                </a:cubicBezTo>
                <a:cubicBezTo>
                  <a:pt x="2597103" y="2859028"/>
                  <a:pt x="2597103" y="2859586"/>
                  <a:pt x="2597103" y="2860561"/>
                </a:cubicBezTo>
                <a:cubicBezTo>
                  <a:pt x="2604980" y="2860421"/>
                  <a:pt x="2613784" y="2860561"/>
                  <a:pt x="2621662" y="2860282"/>
                </a:cubicBezTo>
                <a:cubicBezTo>
                  <a:pt x="2623516" y="2859447"/>
                  <a:pt x="2623979" y="2857496"/>
                  <a:pt x="2624906" y="2856381"/>
                </a:cubicBezTo>
                <a:cubicBezTo>
                  <a:pt x="2623516" y="2856102"/>
                  <a:pt x="2620735" y="2856938"/>
                  <a:pt x="2618881" y="2856381"/>
                </a:cubicBezTo>
                <a:cubicBezTo>
                  <a:pt x="2621662" y="2850109"/>
                  <a:pt x="2625369" y="2849831"/>
                  <a:pt x="2628613" y="2850249"/>
                </a:cubicBezTo>
                <a:cubicBezTo>
                  <a:pt x="2630468" y="2847461"/>
                  <a:pt x="2633710" y="2846486"/>
                  <a:pt x="2633710" y="2841887"/>
                </a:cubicBezTo>
                <a:cubicBezTo>
                  <a:pt x="2637418" y="2844534"/>
                  <a:pt x="2641588" y="2843420"/>
                  <a:pt x="2645759" y="2844675"/>
                </a:cubicBezTo>
                <a:cubicBezTo>
                  <a:pt x="2648538" y="2838960"/>
                  <a:pt x="2648075" y="2828369"/>
                  <a:pt x="2653636" y="2825025"/>
                </a:cubicBezTo>
                <a:close/>
                <a:moveTo>
                  <a:pt x="2338992" y="2822654"/>
                </a:moveTo>
                <a:cubicBezTo>
                  <a:pt x="2335748" y="2824188"/>
                  <a:pt x="2331114" y="2824327"/>
                  <a:pt x="2327407" y="2825581"/>
                </a:cubicBezTo>
                <a:cubicBezTo>
                  <a:pt x="2330651" y="2827533"/>
                  <a:pt x="2334358" y="2829623"/>
                  <a:pt x="2335748" y="2833944"/>
                </a:cubicBezTo>
                <a:cubicBezTo>
                  <a:pt x="2337138" y="2833107"/>
                  <a:pt x="2338992" y="2833944"/>
                  <a:pt x="2340382" y="2833525"/>
                </a:cubicBezTo>
                <a:cubicBezTo>
                  <a:pt x="2339919" y="2830459"/>
                  <a:pt x="2339455" y="2826278"/>
                  <a:pt x="2338992" y="2822654"/>
                </a:cubicBezTo>
                <a:close/>
                <a:moveTo>
                  <a:pt x="1836209" y="2821818"/>
                </a:moveTo>
                <a:cubicBezTo>
                  <a:pt x="1829259" y="2825164"/>
                  <a:pt x="1836672" y="2836870"/>
                  <a:pt x="1829721" y="2841887"/>
                </a:cubicBezTo>
                <a:cubicBezTo>
                  <a:pt x="1829721" y="2833804"/>
                  <a:pt x="1826014" y="2828230"/>
                  <a:pt x="1819991" y="2826836"/>
                </a:cubicBezTo>
                <a:cubicBezTo>
                  <a:pt x="1819991" y="2836312"/>
                  <a:pt x="1826479" y="2837567"/>
                  <a:pt x="1825087" y="2847044"/>
                </a:cubicBezTo>
                <a:cubicBezTo>
                  <a:pt x="1832038" y="2843002"/>
                  <a:pt x="1838064" y="2847741"/>
                  <a:pt x="1842697" y="2849831"/>
                </a:cubicBezTo>
                <a:cubicBezTo>
                  <a:pt x="1844087" y="2849691"/>
                  <a:pt x="1845941" y="2849552"/>
                  <a:pt x="1847330" y="2849412"/>
                </a:cubicBezTo>
                <a:cubicBezTo>
                  <a:pt x="1847794" y="2848715"/>
                  <a:pt x="1848721" y="2848576"/>
                  <a:pt x="1848721" y="2847044"/>
                </a:cubicBezTo>
                <a:cubicBezTo>
                  <a:pt x="1845477" y="2847044"/>
                  <a:pt x="1842697" y="2847322"/>
                  <a:pt x="1844087" y="2841887"/>
                </a:cubicBezTo>
                <a:cubicBezTo>
                  <a:pt x="1851965" y="2831157"/>
                  <a:pt x="1840842" y="2832550"/>
                  <a:pt x="1848721" y="2821818"/>
                </a:cubicBezTo>
                <a:cubicBezTo>
                  <a:pt x="1842697" y="2820425"/>
                  <a:pt x="1838526" y="2820704"/>
                  <a:pt x="1836209" y="2821818"/>
                </a:cubicBezTo>
                <a:close/>
                <a:moveTo>
                  <a:pt x="2578104" y="2820285"/>
                </a:moveTo>
                <a:cubicBezTo>
                  <a:pt x="2568371" y="2824607"/>
                  <a:pt x="2584128" y="2830738"/>
                  <a:pt x="2581810" y="2841887"/>
                </a:cubicBezTo>
                <a:cubicBezTo>
                  <a:pt x="2573933" y="2844395"/>
                  <a:pt x="2566981" y="2842444"/>
                  <a:pt x="2562348" y="2838960"/>
                </a:cubicBezTo>
                <a:cubicBezTo>
                  <a:pt x="2563275" y="2844256"/>
                  <a:pt x="2565128" y="2848298"/>
                  <a:pt x="2567445" y="2847880"/>
                </a:cubicBezTo>
                <a:cubicBezTo>
                  <a:pt x="2567445" y="2848715"/>
                  <a:pt x="2566981" y="2848437"/>
                  <a:pt x="2566517" y="2848994"/>
                </a:cubicBezTo>
                <a:cubicBezTo>
                  <a:pt x="2573933" y="2848994"/>
                  <a:pt x="2581348" y="2849831"/>
                  <a:pt x="2587372" y="2852199"/>
                </a:cubicBezTo>
                <a:cubicBezTo>
                  <a:pt x="2585054" y="2835615"/>
                  <a:pt x="2590614" y="2827254"/>
                  <a:pt x="2578104" y="2820285"/>
                </a:cubicBezTo>
                <a:close/>
                <a:moveTo>
                  <a:pt x="1718507" y="2820285"/>
                </a:moveTo>
                <a:cubicBezTo>
                  <a:pt x="1705532" y="2818334"/>
                  <a:pt x="1687460" y="2838960"/>
                  <a:pt x="1682826" y="2847044"/>
                </a:cubicBezTo>
                <a:cubicBezTo>
                  <a:pt x="1690702" y="2849691"/>
                  <a:pt x="1693947" y="2838960"/>
                  <a:pt x="1697190" y="2847044"/>
                </a:cubicBezTo>
                <a:cubicBezTo>
                  <a:pt x="1692556" y="2863070"/>
                  <a:pt x="1682826" y="2870176"/>
                  <a:pt x="1668461" y="2863488"/>
                </a:cubicBezTo>
                <a:cubicBezTo>
                  <a:pt x="1667070" y="2870874"/>
                  <a:pt x="1670314" y="2872964"/>
                  <a:pt x="1674948" y="2873661"/>
                </a:cubicBezTo>
                <a:cubicBezTo>
                  <a:pt x="1689313" y="2871291"/>
                  <a:pt x="1704606" y="2869898"/>
                  <a:pt x="1719433" y="2867668"/>
                </a:cubicBezTo>
                <a:cubicBezTo>
                  <a:pt x="1710629" y="2861677"/>
                  <a:pt x="1712946" y="2844117"/>
                  <a:pt x="1705069" y="2836312"/>
                </a:cubicBezTo>
                <a:cubicBezTo>
                  <a:pt x="1705069" y="2838960"/>
                  <a:pt x="1701825" y="2843002"/>
                  <a:pt x="1701825" y="2836312"/>
                </a:cubicBezTo>
                <a:cubicBezTo>
                  <a:pt x="1712946" y="2829623"/>
                  <a:pt x="1714799" y="2825860"/>
                  <a:pt x="1729165" y="2831157"/>
                </a:cubicBezTo>
                <a:cubicBezTo>
                  <a:pt x="1726384" y="2824188"/>
                  <a:pt x="1722677" y="2820983"/>
                  <a:pt x="1718507" y="2820285"/>
                </a:cubicBezTo>
                <a:close/>
                <a:moveTo>
                  <a:pt x="933980" y="2820285"/>
                </a:moveTo>
                <a:cubicBezTo>
                  <a:pt x="934908" y="2819728"/>
                  <a:pt x="935834" y="2819867"/>
                  <a:pt x="936761" y="2820285"/>
                </a:cubicBezTo>
                <a:cubicBezTo>
                  <a:pt x="942786" y="2823212"/>
                  <a:pt x="948346" y="2842026"/>
                  <a:pt x="958078" y="2840075"/>
                </a:cubicBezTo>
                <a:cubicBezTo>
                  <a:pt x="954834" y="2844117"/>
                  <a:pt x="952980" y="2849273"/>
                  <a:pt x="952980" y="2855823"/>
                </a:cubicBezTo>
                <a:cubicBezTo>
                  <a:pt x="930273" y="2831854"/>
                  <a:pt x="917762" y="2878678"/>
                  <a:pt x="893666" y="2840075"/>
                </a:cubicBezTo>
                <a:cubicBezTo>
                  <a:pt x="908494" y="2840075"/>
                  <a:pt x="917762" y="2829205"/>
                  <a:pt x="925640" y="2845232"/>
                </a:cubicBezTo>
                <a:cubicBezTo>
                  <a:pt x="937225" y="2841190"/>
                  <a:pt x="933518" y="2828091"/>
                  <a:pt x="930273" y="2824188"/>
                </a:cubicBezTo>
                <a:cubicBezTo>
                  <a:pt x="931663" y="2822098"/>
                  <a:pt x="932591" y="2820843"/>
                  <a:pt x="933980" y="2820285"/>
                </a:cubicBezTo>
                <a:close/>
                <a:moveTo>
                  <a:pt x="2778752" y="2817917"/>
                </a:moveTo>
                <a:cubicBezTo>
                  <a:pt x="2772266" y="2820425"/>
                  <a:pt x="2766704" y="2837148"/>
                  <a:pt x="2761144" y="2840075"/>
                </a:cubicBezTo>
                <a:cubicBezTo>
                  <a:pt x="2762998" y="2852060"/>
                  <a:pt x="2777827" y="2840214"/>
                  <a:pt x="2784776" y="2841887"/>
                </a:cubicBezTo>
                <a:cubicBezTo>
                  <a:pt x="2782923" y="2845092"/>
                  <a:pt x="2781069" y="2844256"/>
                  <a:pt x="2779216" y="2846068"/>
                </a:cubicBezTo>
                <a:cubicBezTo>
                  <a:pt x="2782459" y="2845650"/>
                  <a:pt x="2785240" y="2844952"/>
                  <a:pt x="2788484" y="2844675"/>
                </a:cubicBezTo>
                <a:cubicBezTo>
                  <a:pt x="2795436" y="2837009"/>
                  <a:pt x="2800995" y="2826557"/>
                  <a:pt x="2785240" y="2825581"/>
                </a:cubicBezTo>
                <a:cubicBezTo>
                  <a:pt x="2786168" y="2825303"/>
                  <a:pt x="2787557" y="2825303"/>
                  <a:pt x="2788947" y="2825025"/>
                </a:cubicBezTo>
                <a:cubicBezTo>
                  <a:pt x="2787557" y="2824188"/>
                  <a:pt x="2785240" y="2825164"/>
                  <a:pt x="2785704" y="2821401"/>
                </a:cubicBezTo>
                <a:cubicBezTo>
                  <a:pt x="2782923" y="2818056"/>
                  <a:pt x="2780606" y="2817080"/>
                  <a:pt x="2778752" y="2817917"/>
                </a:cubicBezTo>
                <a:close/>
                <a:moveTo>
                  <a:pt x="2349650" y="2817638"/>
                </a:moveTo>
                <a:cubicBezTo>
                  <a:pt x="2345479" y="2820704"/>
                  <a:pt x="2343626" y="2825860"/>
                  <a:pt x="2344552" y="2832968"/>
                </a:cubicBezTo>
                <a:cubicBezTo>
                  <a:pt x="2346870" y="2832968"/>
                  <a:pt x="2349187" y="2831854"/>
                  <a:pt x="2351504" y="2832411"/>
                </a:cubicBezTo>
                <a:cubicBezTo>
                  <a:pt x="2356137" y="2831992"/>
                  <a:pt x="2363552" y="2834640"/>
                  <a:pt x="2370502" y="2837148"/>
                </a:cubicBezTo>
                <a:cubicBezTo>
                  <a:pt x="2369576" y="2831296"/>
                  <a:pt x="2368184" y="2825860"/>
                  <a:pt x="2364478" y="2822654"/>
                </a:cubicBezTo>
                <a:cubicBezTo>
                  <a:pt x="2364478" y="2826139"/>
                  <a:pt x="2362162" y="2828787"/>
                  <a:pt x="2352893" y="2828369"/>
                </a:cubicBezTo>
                <a:cubicBezTo>
                  <a:pt x="2351967" y="2825860"/>
                  <a:pt x="2350113" y="2821261"/>
                  <a:pt x="2349650" y="2817638"/>
                </a:cubicBezTo>
                <a:close/>
                <a:moveTo>
                  <a:pt x="2956696" y="2816105"/>
                </a:moveTo>
                <a:cubicBezTo>
                  <a:pt x="2955306" y="2826418"/>
                  <a:pt x="2944648" y="2812481"/>
                  <a:pt x="2940940" y="2823212"/>
                </a:cubicBezTo>
                <a:cubicBezTo>
                  <a:pt x="2942793" y="2830738"/>
                  <a:pt x="2951135" y="2827950"/>
                  <a:pt x="2958086" y="2826418"/>
                </a:cubicBezTo>
                <a:cubicBezTo>
                  <a:pt x="2961329" y="2825025"/>
                  <a:pt x="2964111" y="2823491"/>
                  <a:pt x="2967355" y="2821818"/>
                </a:cubicBezTo>
                <a:cubicBezTo>
                  <a:pt x="2966891" y="2820564"/>
                  <a:pt x="2967355" y="2818474"/>
                  <a:pt x="2966428" y="2816662"/>
                </a:cubicBezTo>
                <a:cubicBezTo>
                  <a:pt x="2963184" y="2816523"/>
                  <a:pt x="2960866" y="2815408"/>
                  <a:pt x="2956696" y="2816105"/>
                </a:cubicBezTo>
                <a:close/>
                <a:moveTo>
                  <a:pt x="2752340" y="2813457"/>
                </a:moveTo>
                <a:cubicBezTo>
                  <a:pt x="2751413" y="2814154"/>
                  <a:pt x="2749560" y="2813875"/>
                  <a:pt x="2748632" y="2814710"/>
                </a:cubicBezTo>
                <a:cubicBezTo>
                  <a:pt x="2748632" y="2820007"/>
                  <a:pt x="2753266" y="2820285"/>
                  <a:pt x="2757901" y="2820285"/>
                </a:cubicBezTo>
                <a:cubicBezTo>
                  <a:pt x="2755584" y="2824467"/>
                  <a:pt x="2753729" y="2826975"/>
                  <a:pt x="2750949" y="2828787"/>
                </a:cubicBezTo>
                <a:cubicBezTo>
                  <a:pt x="2750949" y="2830181"/>
                  <a:pt x="2751875" y="2830599"/>
                  <a:pt x="2751875" y="2832131"/>
                </a:cubicBezTo>
                <a:cubicBezTo>
                  <a:pt x="2743072" y="2834919"/>
                  <a:pt x="2736584" y="2839657"/>
                  <a:pt x="2735656" y="2849412"/>
                </a:cubicBezTo>
                <a:cubicBezTo>
                  <a:pt x="2750023" y="2845789"/>
                  <a:pt x="2752803" y="2830320"/>
                  <a:pt x="2762071" y="2819449"/>
                </a:cubicBezTo>
                <a:cubicBezTo>
                  <a:pt x="2759290" y="2815826"/>
                  <a:pt x="2756046" y="2814572"/>
                  <a:pt x="2752340" y="2813457"/>
                </a:cubicBezTo>
                <a:close/>
                <a:moveTo>
                  <a:pt x="2617492" y="2811367"/>
                </a:moveTo>
                <a:cubicBezTo>
                  <a:pt x="2613321" y="2812620"/>
                  <a:pt x="2609150" y="2813317"/>
                  <a:pt x="2604980" y="2814293"/>
                </a:cubicBezTo>
                <a:cubicBezTo>
                  <a:pt x="2601274" y="2820007"/>
                  <a:pt x="2597565" y="2827115"/>
                  <a:pt x="2592004" y="2829205"/>
                </a:cubicBezTo>
                <a:cubicBezTo>
                  <a:pt x="2598957" y="2834362"/>
                  <a:pt x="2610540" y="2820843"/>
                  <a:pt x="2617492" y="2811367"/>
                </a:cubicBezTo>
                <a:close/>
                <a:moveTo>
                  <a:pt x="1802382" y="2811088"/>
                </a:moveTo>
                <a:cubicBezTo>
                  <a:pt x="1789869" y="2809694"/>
                  <a:pt x="1786626" y="2817776"/>
                  <a:pt x="1788015" y="2832411"/>
                </a:cubicBezTo>
                <a:cubicBezTo>
                  <a:pt x="1791260" y="2841887"/>
                  <a:pt x="1824625" y="2837567"/>
                  <a:pt x="1807479" y="2826836"/>
                </a:cubicBezTo>
                <a:cubicBezTo>
                  <a:pt x="1805626" y="2834919"/>
                  <a:pt x="1800991" y="2827115"/>
                  <a:pt x="1807479" y="2821818"/>
                </a:cubicBezTo>
                <a:cubicBezTo>
                  <a:pt x="1797748" y="2821818"/>
                  <a:pt x="1797748" y="2817776"/>
                  <a:pt x="1802382" y="2811088"/>
                </a:cubicBezTo>
                <a:close/>
                <a:moveTo>
                  <a:pt x="2899698" y="2808161"/>
                </a:moveTo>
                <a:cubicBezTo>
                  <a:pt x="2899235" y="2808439"/>
                  <a:pt x="2898308" y="2808439"/>
                  <a:pt x="2897845" y="2808719"/>
                </a:cubicBezTo>
                <a:cubicBezTo>
                  <a:pt x="2899235" y="2808858"/>
                  <a:pt x="2900162" y="2808858"/>
                  <a:pt x="2901090" y="2808997"/>
                </a:cubicBezTo>
                <a:cubicBezTo>
                  <a:pt x="2900625" y="2809136"/>
                  <a:pt x="2900162" y="2807882"/>
                  <a:pt x="2899698" y="2808161"/>
                </a:cubicBezTo>
                <a:close/>
                <a:moveTo>
                  <a:pt x="1540100" y="2808161"/>
                </a:moveTo>
                <a:cubicBezTo>
                  <a:pt x="1537783" y="2813178"/>
                  <a:pt x="1534540" y="2814990"/>
                  <a:pt x="1532223" y="2817638"/>
                </a:cubicBezTo>
                <a:cubicBezTo>
                  <a:pt x="1533613" y="2818334"/>
                  <a:pt x="1536394" y="2817917"/>
                  <a:pt x="1536394" y="2820285"/>
                </a:cubicBezTo>
                <a:cubicBezTo>
                  <a:pt x="1517393" y="2837706"/>
                  <a:pt x="1526198" y="2836312"/>
                  <a:pt x="1503955" y="2847044"/>
                </a:cubicBezTo>
                <a:cubicBezTo>
                  <a:pt x="1510443" y="2847044"/>
                  <a:pt x="1520174" y="2845789"/>
                  <a:pt x="1516931" y="2857913"/>
                </a:cubicBezTo>
                <a:cubicBezTo>
                  <a:pt x="1525271" y="2852478"/>
                  <a:pt x="1541028" y="2854988"/>
                  <a:pt x="1545661" y="2847044"/>
                </a:cubicBezTo>
                <a:cubicBezTo>
                  <a:pt x="1537783" y="2847044"/>
                  <a:pt x="1532686" y="2843002"/>
                  <a:pt x="1531296" y="2836312"/>
                </a:cubicBezTo>
                <a:cubicBezTo>
                  <a:pt x="1540564" y="2832271"/>
                  <a:pt x="1567904" y="2824467"/>
                  <a:pt x="1573001" y="2831157"/>
                </a:cubicBezTo>
                <a:cubicBezTo>
                  <a:pt x="1564662" y="2836591"/>
                  <a:pt x="1548904" y="2830878"/>
                  <a:pt x="1550295" y="2847044"/>
                </a:cubicBezTo>
                <a:cubicBezTo>
                  <a:pt x="1580879" y="2841609"/>
                  <a:pt x="1607755" y="2825581"/>
                  <a:pt x="1631852" y="2847044"/>
                </a:cubicBezTo>
                <a:cubicBezTo>
                  <a:pt x="1633243" y="2835755"/>
                  <a:pt x="1626754" y="2833247"/>
                  <a:pt x="1627682" y="2826836"/>
                </a:cubicBezTo>
                <a:cubicBezTo>
                  <a:pt x="1626754" y="2826278"/>
                  <a:pt x="1625364" y="2827254"/>
                  <a:pt x="1624901" y="2826418"/>
                </a:cubicBezTo>
                <a:cubicBezTo>
                  <a:pt x="1624901" y="2823909"/>
                  <a:pt x="1627218" y="2822794"/>
                  <a:pt x="1628608" y="2821401"/>
                </a:cubicBezTo>
                <a:cubicBezTo>
                  <a:pt x="1629071" y="2820983"/>
                  <a:pt x="1628146" y="2820843"/>
                  <a:pt x="1628608" y="2820285"/>
                </a:cubicBezTo>
                <a:cubicBezTo>
                  <a:pt x="1612391" y="2826975"/>
                  <a:pt x="1617488" y="2812341"/>
                  <a:pt x="1609145" y="2811088"/>
                </a:cubicBezTo>
                <a:cubicBezTo>
                  <a:pt x="1602195" y="2826836"/>
                  <a:pt x="1587829" y="2814572"/>
                  <a:pt x="1568831" y="2816662"/>
                </a:cubicBezTo>
                <a:cubicBezTo>
                  <a:pt x="1569759" y="2817359"/>
                  <a:pt x="1569759" y="2819032"/>
                  <a:pt x="1571612" y="2819032"/>
                </a:cubicBezTo>
                <a:cubicBezTo>
                  <a:pt x="1585513" y="2828091"/>
                  <a:pt x="1547978" y="2819032"/>
                  <a:pt x="1561880" y="2808719"/>
                </a:cubicBezTo>
                <a:cubicBezTo>
                  <a:pt x="1561880" y="2808580"/>
                  <a:pt x="1561880" y="2808301"/>
                  <a:pt x="1561416" y="2808161"/>
                </a:cubicBezTo>
                <a:close/>
                <a:moveTo>
                  <a:pt x="2563739" y="2801193"/>
                </a:moveTo>
                <a:cubicBezTo>
                  <a:pt x="2548446" y="2802865"/>
                  <a:pt x="2533617" y="2802030"/>
                  <a:pt x="2525740" y="2820007"/>
                </a:cubicBezTo>
                <a:cubicBezTo>
                  <a:pt x="2515081" y="2802865"/>
                  <a:pt x="2499326" y="2824884"/>
                  <a:pt x="2496082" y="2807186"/>
                </a:cubicBezTo>
                <a:cubicBezTo>
                  <a:pt x="2487279" y="2809415"/>
                  <a:pt x="2488205" y="2821122"/>
                  <a:pt x="2485424" y="2827394"/>
                </a:cubicBezTo>
                <a:cubicBezTo>
                  <a:pt x="2474302" y="2825303"/>
                  <a:pt x="2421475" y="2807046"/>
                  <a:pt x="2417769" y="2829762"/>
                </a:cubicBezTo>
                <a:cubicBezTo>
                  <a:pt x="2402477" y="2814014"/>
                  <a:pt x="2384404" y="2821818"/>
                  <a:pt x="2370966" y="2820007"/>
                </a:cubicBezTo>
                <a:cubicBezTo>
                  <a:pt x="2372820" y="2824746"/>
                  <a:pt x="2377454" y="2830320"/>
                  <a:pt x="2373283" y="2838124"/>
                </a:cubicBezTo>
                <a:cubicBezTo>
                  <a:pt x="2383477" y="2842026"/>
                  <a:pt x="2392745" y="2846207"/>
                  <a:pt x="2399233" y="2848437"/>
                </a:cubicBezTo>
                <a:cubicBezTo>
                  <a:pt x="2395989" y="2857774"/>
                  <a:pt x="2390892" y="2849831"/>
                  <a:pt x="2384404" y="2848437"/>
                </a:cubicBezTo>
                <a:cubicBezTo>
                  <a:pt x="2386257" y="2855962"/>
                  <a:pt x="2389966" y="2860701"/>
                  <a:pt x="2393208" y="2863906"/>
                </a:cubicBezTo>
                <a:cubicBezTo>
                  <a:pt x="2416380" y="2863488"/>
                  <a:pt x="2436306" y="2863070"/>
                  <a:pt x="2459011" y="2862930"/>
                </a:cubicBezTo>
                <a:cubicBezTo>
                  <a:pt x="2458547" y="2861677"/>
                  <a:pt x="2458547" y="2860282"/>
                  <a:pt x="2458085" y="2859168"/>
                </a:cubicBezTo>
                <a:cubicBezTo>
                  <a:pt x="2463182" y="2851364"/>
                  <a:pt x="2479864" y="2859168"/>
                  <a:pt x="2491911" y="2862373"/>
                </a:cubicBezTo>
                <a:cubicBezTo>
                  <a:pt x="2500716" y="2862373"/>
                  <a:pt x="2509520" y="2862094"/>
                  <a:pt x="2517862" y="2862094"/>
                </a:cubicBezTo>
                <a:cubicBezTo>
                  <a:pt x="2516935" y="2853593"/>
                  <a:pt x="2517862" y="2843141"/>
                  <a:pt x="2509057" y="2852618"/>
                </a:cubicBezTo>
                <a:cubicBezTo>
                  <a:pt x="2494692" y="2828508"/>
                  <a:pt x="2535934" y="2845650"/>
                  <a:pt x="2541032" y="2836312"/>
                </a:cubicBezTo>
                <a:cubicBezTo>
                  <a:pt x="2543812" y="2845232"/>
                  <a:pt x="2551225" y="2847044"/>
                  <a:pt x="2558640" y="2847880"/>
                </a:cubicBezTo>
                <a:cubicBezTo>
                  <a:pt x="2555397" y="2840075"/>
                  <a:pt x="2556324" y="2825025"/>
                  <a:pt x="2568371" y="2827394"/>
                </a:cubicBezTo>
                <a:cubicBezTo>
                  <a:pt x="2565128" y="2814572"/>
                  <a:pt x="2550299" y="2809973"/>
                  <a:pt x="2563739" y="2801193"/>
                </a:cubicBezTo>
                <a:close/>
                <a:moveTo>
                  <a:pt x="1760676" y="2800217"/>
                </a:moveTo>
                <a:cubicBezTo>
                  <a:pt x="1751408" y="2809554"/>
                  <a:pt x="1732408" y="2809694"/>
                  <a:pt x="1733799" y="2831157"/>
                </a:cubicBezTo>
                <a:cubicBezTo>
                  <a:pt x="1767163" y="2829902"/>
                  <a:pt x="1756042" y="2828230"/>
                  <a:pt x="1775504" y="2816105"/>
                </a:cubicBezTo>
                <a:cubicBezTo>
                  <a:pt x="1761139" y="2818891"/>
                  <a:pt x="1752798" y="2809554"/>
                  <a:pt x="1760676" y="2800217"/>
                </a:cubicBezTo>
                <a:close/>
                <a:moveTo>
                  <a:pt x="470587" y="2799799"/>
                </a:moveTo>
                <a:lnTo>
                  <a:pt x="488659" y="2799799"/>
                </a:lnTo>
                <a:cubicBezTo>
                  <a:pt x="485415" y="2812620"/>
                  <a:pt x="454832" y="2819032"/>
                  <a:pt x="484025" y="2815268"/>
                </a:cubicBezTo>
                <a:cubicBezTo>
                  <a:pt x="479391" y="2825442"/>
                  <a:pt x="461319" y="2833107"/>
                  <a:pt x="453441" y="2824188"/>
                </a:cubicBezTo>
                <a:cubicBezTo>
                  <a:pt x="449271" y="2804955"/>
                  <a:pt x="475221" y="2819032"/>
                  <a:pt x="470587" y="2799799"/>
                </a:cubicBezTo>
                <a:close/>
                <a:moveTo>
                  <a:pt x="2727316" y="2797430"/>
                </a:moveTo>
                <a:cubicBezTo>
                  <a:pt x="2720829" y="2816105"/>
                  <a:pt x="2703220" y="2797012"/>
                  <a:pt x="2699512" y="2817917"/>
                </a:cubicBezTo>
                <a:cubicBezTo>
                  <a:pt x="2713879" y="2795479"/>
                  <a:pt x="2750949" y="2860561"/>
                  <a:pt x="2731949" y="2824188"/>
                </a:cubicBezTo>
                <a:cubicBezTo>
                  <a:pt x="2735656" y="2823491"/>
                  <a:pt x="2735194" y="2819310"/>
                  <a:pt x="2737511" y="2817638"/>
                </a:cubicBezTo>
                <a:cubicBezTo>
                  <a:pt x="2738438" y="2817359"/>
                  <a:pt x="2738438" y="2818056"/>
                  <a:pt x="2739364" y="2817917"/>
                </a:cubicBezTo>
                <a:cubicBezTo>
                  <a:pt x="2738901" y="2814710"/>
                  <a:pt x="2735656" y="2812620"/>
                  <a:pt x="2732877" y="2810112"/>
                </a:cubicBezTo>
                <a:cubicBezTo>
                  <a:pt x="2728706" y="2809136"/>
                  <a:pt x="2725462" y="2806489"/>
                  <a:pt x="2727316" y="2797430"/>
                </a:cubicBezTo>
                <a:close/>
                <a:moveTo>
                  <a:pt x="1017855" y="2793110"/>
                </a:moveTo>
                <a:cubicBezTo>
                  <a:pt x="1020636" y="2793667"/>
                  <a:pt x="1023416" y="2795340"/>
                  <a:pt x="1025269" y="2797988"/>
                </a:cubicBezTo>
                <a:cubicBezTo>
                  <a:pt x="1027123" y="2811785"/>
                  <a:pt x="1011831" y="2803841"/>
                  <a:pt x="1010441" y="2816105"/>
                </a:cubicBezTo>
                <a:cubicBezTo>
                  <a:pt x="1003953" y="2813039"/>
                  <a:pt x="1007197" y="2796315"/>
                  <a:pt x="992368" y="2803980"/>
                </a:cubicBezTo>
                <a:cubicBezTo>
                  <a:pt x="996075" y="2799381"/>
                  <a:pt x="1002099" y="2795340"/>
                  <a:pt x="1008588" y="2793667"/>
                </a:cubicBezTo>
                <a:cubicBezTo>
                  <a:pt x="1011831" y="2792832"/>
                  <a:pt x="1015075" y="2792552"/>
                  <a:pt x="1017855" y="2793110"/>
                </a:cubicBezTo>
                <a:close/>
                <a:moveTo>
                  <a:pt x="2698123" y="2790323"/>
                </a:moveTo>
                <a:cubicBezTo>
                  <a:pt x="2692098" y="2790741"/>
                  <a:pt x="2685610" y="2791020"/>
                  <a:pt x="2679586" y="2791298"/>
                </a:cubicBezTo>
                <a:cubicBezTo>
                  <a:pt x="2683293" y="2795201"/>
                  <a:pt x="2691171" y="2790044"/>
                  <a:pt x="2689317" y="2803562"/>
                </a:cubicBezTo>
                <a:cubicBezTo>
                  <a:pt x="2695805" y="2803701"/>
                  <a:pt x="2698123" y="2798406"/>
                  <a:pt x="2698123" y="2790323"/>
                </a:cubicBezTo>
                <a:close/>
                <a:moveTo>
                  <a:pt x="954834" y="2790044"/>
                </a:moveTo>
                <a:cubicBezTo>
                  <a:pt x="958078" y="2790044"/>
                  <a:pt x="961321" y="2791576"/>
                  <a:pt x="962248" y="2794225"/>
                </a:cubicBezTo>
                <a:cubicBezTo>
                  <a:pt x="975687" y="2806211"/>
                  <a:pt x="953443" y="2787257"/>
                  <a:pt x="957150" y="2799242"/>
                </a:cubicBezTo>
                <a:cubicBezTo>
                  <a:pt x="958541" y="2805931"/>
                  <a:pt x="969199" y="2803145"/>
                  <a:pt x="977540" y="2804538"/>
                </a:cubicBezTo>
                <a:cubicBezTo>
                  <a:pt x="976150" y="2813875"/>
                  <a:pt x="982637" y="2815268"/>
                  <a:pt x="980783" y="2824607"/>
                </a:cubicBezTo>
                <a:cubicBezTo>
                  <a:pt x="969199" y="2818056"/>
                  <a:pt x="962248" y="2812900"/>
                  <a:pt x="946957" y="2820843"/>
                </a:cubicBezTo>
                <a:cubicBezTo>
                  <a:pt x="948346" y="2806211"/>
                  <a:pt x="927956" y="2815268"/>
                  <a:pt x="933054" y="2799242"/>
                </a:cubicBezTo>
                <a:cubicBezTo>
                  <a:pt x="938152" y="2800636"/>
                  <a:pt x="962248" y="2798127"/>
                  <a:pt x="946957" y="2794225"/>
                </a:cubicBezTo>
                <a:cubicBezTo>
                  <a:pt x="947882" y="2791576"/>
                  <a:pt x="951126" y="2790044"/>
                  <a:pt x="954834" y="2790044"/>
                </a:cubicBezTo>
                <a:close/>
                <a:moveTo>
                  <a:pt x="1878363" y="2789343"/>
                </a:moveTo>
                <a:cubicBezTo>
                  <a:pt x="1861985" y="2789434"/>
                  <a:pt x="1847562" y="2791368"/>
                  <a:pt x="1844087" y="2805373"/>
                </a:cubicBezTo>
                <a:cubicBezTo>
                  <a:pt x="1858452" y="2797430"/>
                  <a:pt x="1888573" y="2808301"/>
                  <a:pt x="1895061" y="2789486"/>
                </a:cubicBezTo>
                <a:cubicBezTo>
                  <a:pt x="1889499" y="2789486"/>
                  <a:pt x="1883823" y="2789313"/>
                  <a:pt x="1878363" y="2789343"/>
                </a:cubicBezTo>
                <a:close/>
                <a:moveTo>
                  <a:pt x="1554466" y="2787675"/>
                </a:moveTo>
                <a:cubicBezTo>
                  <a:pt x="1557246" y="2791020"/>
                  <a:pt x="1558636" y="2795757"/>
                  <a:pt x="1560490" y="2799799"/>
                </a:cubicBezTo>
                <a:cubicBezTo>
                  <a:pt x="1560026" y="2796454"/>
                  <a:pt x="1560026" y="2793528"/>
                  <a:pt x="1563270" y="2789486"/>
                </a:cubicBezTo>
                <a:cubicBezTo>
                  <a:pt x="1558636" y="2790880"/>
                  <a:pt x="1556782" y="2788929"/>
                  <a:pt x="1554466" y="2787675"/>
                </a:cubicBezTo>
                <a:close/>
                <a:moveTo>
                  <a:pt x="2756046" y="2787117"/>
                </a:moveTo>
                <a:cubicBezTo>
                  <a:pt x="2746316" y="2787814"/>
                  <a:pt x="2736584" y="2788371"/>
                  <a:pt x="2727316" y="2789068"/>
                </a:cubicBezTo>
                <a:cubicBezTo>
                  <a:pt x="2728243" y="2791717"/>
                  <a:pt x="2729633" y="2791856"/>
                  <a:pt x="2731949" y="2796873"/>
                </a:cubicBezTo>
                <a:cubicBezTo>
                  <a:pt x="2746779" y="2797012"/>
                  <a:pt x="2751875" y="2792135"/>
                  <a:pt x="2756046" y="2787117"/>
                </a:cubicBezTo>
                <a:close/>
                <a:moveTo>
                  <a:pt x="2940014" y="2785305"/>
                </a:moveTo>
                <a:cubicBezTo>
                  <a:pt x="2936770" y="2787954"/>
                  <a:pt x="2935380" y="2791020"/>
                  <a:pt x="2932135" y="2792413"/>
                </a:cubicBezTo>
                <a:cubicBezTo>
                  <a:pt x="2930282" y="2793667"/>
                  <a:pt x="2930282" y="2793249"/>
                  <a:pt x="2928892" y="2793249"/>
                </a:cubicBezTo>
                <a:cubicBezTo>
                  <a:pt x="2923795" y="2794643"/>
                  <a:pt x="2919161" y="2794783"/>
                  <a:pt x="2913137" y="2794783"/>
                </a:cubicBezTo>
                <a:cubicBezTo>
                  <a:pt x="2911283" y="2798823"/>
                  <a:pt x="2912673" y="2803004"/>
                  <a:pt x="2909893" y="2811088"/>
                </a:cubicBezTo>
                <a:cubicBezTo>
                  <a:pt x="2909893" y="2811088"/>
                  <a:pt x="2910356" y="2811367"/>
                  <a:pt x="2910356" y="2811367"/>
                </a:cubicBezTo>
                <a:cubicBezTo>
                  <a:pt x="2917308" y="2813178"/>
                  <a:pt x="2923332" y="2814433"/>
                  <a:pt x="2928892" y="2816105"/>
                </a:cubicBezTo>
                <a:cubicBezTo>
                  <a:pt x="2934452" y="2815268"/>
                  <a:pt x="2937697" y="2814014"/>
                  <a:pt x="2943258" y="2813457"/>
                </a:cubicBezTo>
                <a:cubicBezTo>
                  <a:pt x="2940476" y="2812620"/>
                  <a:pt x="2938161" y="2811785"/>
                  <a:pt x="2935844" y="2813457"/>
                </a:cubicBezTo>
                <a:cubicBezTo>
                  <a:pt x="2935844" y="2808439"/>
                  <a:pt x="2939087" y="2806767"/>
                  <a:pt x="2943258" y="2805792"/>
                </a:cubicBezTo>
                <a:cubicBezTo>
                  <a:pt x="2945574" y="2799521"/>
                  <a:pt x="2948355" y="2794364"/>
                  <a:pt x="2953915" y="2790880"/>
                </a:cubicBezTo>
                <a:cubicBezTo>
                  <a:pt x="2953915" y="2790880"/>
                  <a:pt x="2954378" y="2789486"/>
                  <a:pt x="2955768" y="2789486"/>
                </a:cubicBezTo>
                <a:cubicBezTo>
                  <a:pt x="2946501" y="2792135"/>
                  <a:pt x="2943258" y="2787954"/>
                  <a:pt x="2940014" y="2785305"/>
                </a:cubicBezTo>
                <a:close/>
                <a:moveTo>
                  <a:pt x="2381623" y="2785305"/>
                </a:moveTo>
                <a:cubicBezTo>
                  <a:pt x="2382551" y="2786281"/>
                  <a:pt x="2383940" y="2786281"/>
                  <a:pt x="2384404" y="2787117"/>
                </a:cubicBezTo>
                <a:cubicBezTo>
                  <a:pt x="2385795" y="2786978"/>
                  <a:pt x="2387186" y="2786281"/>
                  <a:pt x="2388111" y="2786143"/>
                </a:cubicBezTo>
                <a:cubicBezTo>
                  <a:pt x="2385795" y="2785446"/>
                  <a:pt x="2384404" y="2786560"/>
                  <a:pt x="2381623" y="2785305"/>
                </a:cubicBezTo>
                <a:close/>
                <a:moveTo>
                  <a:pt x="2932135" y="2783773"/>
                </a:moveTo>
                <a:cubicBezTo>
                  <a:pt x="2932135" y="2783773"/>
                  <a:pt x="2932135" y="2783912"/>
                  <a:pt x="2932135" y="2785305"/>
                </a:cubicBezTo>
                <a:cubicBezTo>
                  <a:pt x="2933526" y="2785305"/>
                  <a:pt x="2933063" y="2783773"/>
                  <a:pt x="2934916" y="2783773"/>
                </a:cubicBezTo>
                <a:cubicBezTo>
                  <a:pt x="2933063" y="2783773"/>
                  <a:pt x="2933526" y="2783773"/>
                  <a:pt x="2932135" y="2783773"/>
                </a:cubicBezTo>
                <a:close/>
                <a:moveTo>
                  <a:pt x="2917308" y="2783773"/>
                </a:moveTo>
                <a:cubicBezTo>
                  <a:pt x="2917308" y="2785167"/>
                  <a:pt x="2917308" y="2785305"/>
                  <a:pt x="2917308" y="2785305"/>
                </a:cubicBezTo>
                <a:cubicBezTo>
                  <a:pt x="2919161" y="2785305"/>
                  <a:pt x="2920550" y="2785305"/>
                  <a:pt x="2922404" y="2785305"/>
                </a:cubicBezTo>
                <a:cubicBezTo>
                  <a:pt x="2920550" y="2785305"/>
                  <a:pt x="2919161" y="2783773"/>
                  <a:pt x="2917308" y="2783773"/>
                </a:cubicBezTo>
                <a:close/>
                <a:moveTo>
                  <a:pt x="1526198" y="2783773"/>
                </a:moveTo>
                <a:cubicBezTo>
                  <a:pt x="1521564" y="2790044"/>
                  <a:pt x="1522028" y="2794364"/>
                  <a:pt x="1522028" y="2797988"/>
                </a:cubicBezTo>
                <a:cubicBezTo>
                  <a:pt x="1534076" y="2798964"/>
                  <a:pt x="1545661" y="2798684"/>
                  <a:pt x="1553539" y="2787675"/>
                </a:cubicBezTo>
                <a:cubicBezTo>
                  <a:pt x="1550295" y="2785305"/>
                  <a:pt x="1547515" y="2782239"/>
                  <a:pt x="1541028" y="2783773"/>
                </a:cubicBezTo>
                <a:cubicBezTo>
                  <a:pt x="1541028" y="2806628"/>
                  <a:pt x="1532686" y="2783773"/>
                  <a:pt x="1526198" y="2783773"/>
                </a:cubicBezTo>
                <a:close/>
                <a:moveTo>
                  <a:pt x="2438621" y="2783494"/>
                </a:moveTo>
                <a:cubicBezTo>
                  <a:pt x="2431207" y="2785585"/>
                  <a:pt x="2424256" y="2787536"/>
                  <a:pt x="2417769" y="2789068"/>
                </a:cubicBezTo>
                <a:cubicBezTo>
                  <a:pt x="2426573" y="2791020"/>
                  <a:pt x="2435378" y="2793528"/>
                  <a:pt x="2443718" y="2797988"/>
                </a:cubicBezTo>
                <a:cubicBezTo>
                  <a:pt x="2441865" y="2787675"/>
                  <a:pt x="2440012" y="2786143"/>
                  <a:pt x="2438621" y="2783494"/>
                </a:cubicBezTo>
                <a:close/>
                <a:moveTo>
                  <a:pt x="2887188" y="2780567"/>
                </a:moveTo>
                <a:cubicBezTo>
                  <a:pt x="2885797" y="2784191"/>
                  <a:pt x="2884870" y="2787954"/>
                  <a:pt x="2882553" y="2790880"/>
                </a:cubicBezTo>
                <a:cubicBezTo>
                  <a:pt x="2873749" y="2799799"/>
                  <a:pt x="2860309" y="2802447"/>
                  <a:pt x="2845018" y="2803562"/>
                </a:cubicBezTo>
                <a:cubicBezTo>
                  <a:pt x="2845481" y="2804816"/>
                  <a:pt x="2845018" y="2805373"/>
                  <a:pt x="2845481" y="2806907"/>
                </a:cubicBezTo>
                <a:cubicBezTo>
                  <a:pt x="2834824" y="2795757"/>
                  <a:pt x="2811190" y="2816801"/>
                  <a:pt x="2796825" y="2824607"/>
                </a:cubicBezTo>
                <a:cubicBezTo>
                  <a:pt x="2819068" y="2820843"/>
                  <a:pt x="2845018" y="2818891"/>
                  <a:pt x="2870504" y="2816105"/>
                </a:cubicBezTo>
                <a:cubicBezTo>
                  <a:pt x="2876528" y="2811506"/>
                  <a:pt x="2883479" y="2809136"/>
                  <a:pt x="2891358" y="2808997"/>
                </a:cubicBezTo>
                <a:cubicBezTo>
                  <a:pt x="2893674" y="2800636"/>
                  <a:pt x="2900162" y="2798127"/>
                  <a:pt x="2906186" y="2793249"/>
                </a:cubicBezTo>
                <a:cubicBezTo>
                  <a:pt x="2896456" y="2793249"/>
                  <a:pt x="2889040" y="2792135"/>
                  <a:pt x="2881162" y="2797430"/>
                </a:cubicBezTo>
                <a:cubicBezTo>
                  <a:pt x="2879309" y="2794783"/>
                  <a:pt x="2880699" y="2793667"/>
                  <a:pt x="2882553" y="2790880"/>
                </a:cubicBezTo>
                <a:cubicBezTo>
                  <a:pt x="2887188" y="2786839"/>
                  <a:pt x="2898308" y="2786700"/>
                  <a:pt x="2910820" y="2786700"/>
                </a:cubicBezTo>
                <a:cubicBezTo>
                  <a:pt x="2910820" y="2785305"/>
                  <a:pt x="2910356" y="2783077"/>
                  <a:pt x="2909893" y="2781125"/>
                </a:cubicBezTo>
                <a:cubicBezTo>
                  <a:pt x="2902479" y="2781125"/>
                  <a:pt x="2894601" y="2780428"/>
                  <a:pt x="2887188" y="2780567"/>
                </a:cubicBezTo>
                <a:close/>
                <a:moveTo>
                  <a:pt x="2188389" y="2780149"/>
                </a:moveTo>
                <a:cubicBezTo>
                  <a:pt x="2191633" y="2800357"/>
                  <a:pt x="2215730" y="2802726"/>
                  <a:pt x="2230094" y="2796037"/>
                </a:cubicBezTo>
                <a:cubicBezTo>
                  <a:pt x="2230094" y="2802726"/>
                  <a:pt x="2210631" y="2812202"/>
                  <a:pt x="2224997" y="2817638"/>
                </a:cubicBezTo>
                <a:cubicBezTo>
                  <a:pt x="2236118" y="2802865"/>
                  <a:pt x="2233338" y="2803145"/>
                  <a:pt x="2247703" y="2812481"/>
                </a:cubicBezTo>
                <a:cubicBezTo>
                  <a:pt x="2247703" y="2808580"/>
                  <a:pt x="2249094" y="2807046"/>
                  <a:pt x="2250020" y="2804538"/>
                </a:cubicBezTo>
                <a:cubicBezTo>
                  <a:pt x="2249556" y="2804398"/>
                  <a:pt x="2249556" y="2803004"/>
                  <a:pt x="2249094" y="2803145"/>
                </a:cubicBezTo>
                <a:cubicBezTo>
                  <a:pt x="2249556" y="2803283"/>
                  <a:pt x="2250020" y="2803423"/>
                  <a:pt x="2250020" y="2803562"/>
                </a:cubicBezTo>
                <a:cubicBezTo>
                  <a:pt x="2250947" y="2801472"/>
                  <a:pt x="2250947" y="2797848"/>
                  <a:pt x="2252337" y="2796037"/>
                </a:cubicBezTo>
                <a:cubicBezTo>
                  <a:pt x="2231485" y="2785305"/>
                  <a:pt x="2207851" y="2786978"/>
                  <a:pt x="2188389" y="2780149"/>
                </a:cubicBezTo>
                <a:close/>
                <a:moveTo>
                  <a:pt x="2965963" y="2776387"/>
                </a:moveTo>
                <a:cubicBezTo>
                  <a:pt x="2963647" y="2775830"/>
                  <a:pt x="2964111" y="2777641"/>
                  <a:pt x="2962720" y="2777920"/>
                </a:cubicBezTo>
                <a:cubicBezTo>
                  <a:pt x="2964574" y="2781125"/>
                  <a:pt x="2965501" y="2785167"/>
                  <a:pt x="2968281" y="2786700"/>
                </a:cubicBezTo>
                <a:cubicBezTo>
                  <a:pt x="2968744" y="2786700"/>
                  <a:pt x="2969207" y="2786839"/>
                  <a:pt x="2969670" y="2786700"/>
                </a:cubicBezTo>
                <a:cubicBezTo>
                  <a:pt x="2968281" y="2785027"/>
                  <a:pt x="2966428" y="2783077"/>
                  <a:pt x="2965963" y="2776387"/>
                </a:cubicBezTo>
                <a:close/>
                <a:moveTo>
                  <a:pt x="2352893" y="2774575"/>
                </a:moveTo>
                <a:cubicBezTo>
                  <a:pt x="2349650" y="2777223"/>
                  <a:pt x="2346405" y="2778756"/>
                  <a:pt x="2339919" y="2778756"/>
                </a:cubicBezTo>
                <a:cubicBezTo>
                  <a:pt x="2339919" y="2781404"/>
                  <a:pt x="2339919" y="2781125"/>
                  <a:pt x="2339919" y="2783773"/>
                </a:cubicBezTo>
                <a:cubicBezTo>
                  <a:pt x="2335285" y="2783773"/>
                  <a:pt x="2333894" y="2782936"/>
                  <a:pt x="2332041" y="2780149"/>
                </a:cubicBezTo>
                <a:cubicBezTo>
                  <a:pt x="2324626" y="2781264"/>
                  <a:pt x="2319993" y="2784330"/>
                  <a:pt x="2318138" y="2791298"/>
                </a:cubicBezTo>
                <a:cubicBezTo>
                  <a:pt x="2322309" y="2788510"/>
                  <a:pt x="2327407" y="2787675"/>
                  <a:pt x="2330651" y="2784330"/>
                </a:cubicBezTo>
                <a:lnTo>
                  <a:pt x="2331578" y="2794225"/>
                </a:lnTo>
                <a:cubicBezTo>
                  <a:pt x="2333431" y="2794225"/>
                  <a:pt x="2336675" y="2793389"/>
                  <a:pt x="2338065" y="2793667"/>
                </a:cubicBezTo>
                <a:cubicBezTo>
                  <a:pt x="2339919" y="2788510"/>
                  <a:pt x="2351040" y="2788510"/>
                  <a:pt x="2352431" y="2793667"/>
                </a:cubicBezTo>
                <a:lnTo>
                  <a:pt x="2353232" y="2794692"/>
                </a:lnTo>
                <a:lnTo>
                  <a:pt x="2352893" y="2794783"/>
                </a:lnTo>
                <a:cubicBezTo>
                  <a:pt x="2352663" y="2794504"/>
                  <a:pt x="2353125" y="2794783"/>
                  <a:pt x="2353357" y="2794852"/>
                </a:cubicBezTo>
                <a:lnTo>
                  <a:pt x="2353232" y="2794692"/>
                </a:lnTo>
                <a:lnTo>
                  <a:pt x="2357064" y="2793667"/>
                </a:lnTo>
                <a:cubicBezTo>
                  <a:pt x="2357064" y="2786420"/>
                  <a:pt x="2352893" y="2782936"/>
                  <a:pt x="2352893" y="2774575"/>
                </a:cubicBezTo>
                <a:close/>
                <a:moveTo>
                  <a:pt x="3032692" y="2771649"/>
                </a:moveTo>
                <a:cubicBezTo>
                  <a:pt x="3030839" y="2773739"/>
                  <a:pt x="3028985" y="2775550"/>
                  <a:pt x="3024351" y="2774575"/>
                </a:cubicBezTo>
                <a:cubicBezTo>
                  <a:pt x="3025742" y="2779035"/>
                  <a:pt x="3029449" y="2780846"/>
                  <a:pt x="3032229" y="2783773"/>
                </a:cubicBezTo>
                <a:cubicBezTo>
                  <a:pt x="3034546" y="2783773"/>
                  <a:pt x="3036400" y="2784191"/>
                  <a:pt x="3038717" y="2783773"/>
                </a:cubicBezTo>
                <a:cubicBezTo>
                  <a:pt x="3038717" y="2782239"/>
                  <a:pt x="3038254" y="2780149"/>
                  <a:pt x="3039180" y="2779173"/>
                </a:cubicBezTo>
                <a:cubicBezTo>
                  <a:pt x="3038717" y="2778616"/>
                  <a:pt x="3038254" y="2777641"/>
                  <a:pt x="3037326" y="2777362"/>
                </a:cubicBezTo>
                <a:cubicBezTo>
                  <a:pt x="3038254" y="2776526"/>
                  <a:pt x="3039644" y="2775689"/>
                  <a:pt x="3041034" y="2774993"/>
                </a:cubicBezTo>
                <a:cubicBezTo>
                  <a:pt x="3041497" y="2774436"/>
                  <a:pt x="3041497" y="2773599"/>
                  <a:pt x="3041960" y="2773181"/>
                </a:cubicBezTo>
                <a:cubicBezTo>
                  <a:pt x="3038717" y="2772764"/>
                  <a:pt x="3035472" y="2772345"/>
                  <a:pt x="3032692" y="2771649"/>
                </a:cubicBezTo>
                <a:close/>
                <a:moveTo>
                  <a:pt x="851496" y="2766632"/>
                </a:moveTo>
                <a:cubicBezTo>
                  <a:pt x="848252" y="2782658"/>
                  <a:pt x="863544" y="2777223"/>
                  <a:pt x="860765" y="2793249"/>
                </a:cubicBezTo>
                <a:cubicBezTo>
                  <a:pt x="851033" y="2791995"/>
                  <a:pt x="846863" y="2794643"/>
                  <a:pt x="846863" y="2803980"/>
                </a:cubicBezTo>
                <a:cubicBezTo>
                  <a:pt x="840375" y="2797291"/>
                  <a:pt x="840375" y="2782380"/>
                  <a:pt x="829254" y="2782380"/>
                </a:cubicBezTo>
                <a:cubicBezTo>
                  <a:pt x="832498" y="2771649"/>
                  <a:pt x="840375" y="2769279"/>
                  <a:pt x="851496" y="2766632"/>
                </a:cubicBezTo>
                <a:close/>
                <a:moveTo>
                  <a:pt x="3142517" y="2765099"/>
                </a:moveTo>
                <a:cubicBezTo>
                  <a:pt x="3140664" y="2766493"/>
                  <a:pt x="3136956" y="2768164"/>
                  <a:pt x="3135566" y="2769001"/>
                </a:cubicBezTo>
                <a:lnTo>
                  <a:pt x="3135102" y="2765656"/>
                </a:lnTo>
                <a:cubicBezTo>
                  <a:pt x="3133249" y="2767746"/>
                  <a:pt x="3131858" y="2769837"/>
                  <a:pt x="3129541" y="2770812"/>
                </a:cubicBezTo>
                <a:cubicBezTo>
                  <a:pt x="3134638" y="2773321"/>
                  <a:pt x="3141126" y="2773739"/>
                  <a:pt x="3146687" y="2774993"/>
                </a:cubicBezTo>
                <a:cubicBezTo>
                  <a:pt x="3152711" y="2773599"/>
                  <a:pt x="3157809" y="2773181"/>
                  <a:pt x="3163369" y="2770812"/>
                </a:cubicBezTo>
                <a:cubicBezTo>
                  <a:pt x="3155956" y="2770254"/>
                  <a:pt x="3149005" y="2768025"/>
                  <a:pt x="3142517" y="2765099"/>
                </a:cubicBezTo>
                <a:close/>
                <a:moveTo>
                  <a:pt x="3087373" y="2763704"/>
                </a:moveTo>
                <a:cubicBezTo>
                  <a:pt x="3082275" y="2762868"/>
                  <a:pt x="3079032" y="2765237"/>
                  <a:pt x="3079495" y="2773181"/>
                </a:cubicBezTo>
                <a:cubicBezTo>
                  <a:pt x="3086909" y="2774854"/>
                  <a:pt x="3093860" y="2774714"/>
                  <a:pt x="3099885" y="2770812"/>
                </a:cubicBezTo>
                <a:cubicBezTo>
                  <a:pt x="3100348" y="2770115"/>
                  <a:pt x="3101275" y="2770115"/>
                  <a:pt x="3101275" y="2769279"/>
                </a:cubicBezTo>
                <a:cubicBezTo>
                  <a:pt x="3097104" y="2768164"/>
                  <a:pt x="3092007" y="2766910"/>
                  <a:pt x="3083666" y="2768025"/>
                </a:cubicBezTo>
                <a:cubicBezTo>
                  <a:pt x="3084592" y="2765099"/>
                  <a:pt x="3087373" y="2764680"/>
                  <a:pt x="3090154" y="2764262"/>
                </a:cubicBezTo>
                <a:cubicBezTo>
                  <a:pt x="3089227" y="2763983"/>
                  <a:pt x="3088299" y="2763844"/>
                  <a:pt x="3087373" y="2763704"/>
                </a:cubicBezTo>
                <a:close/>
                <a:moveTo>
                  <a:pt x="2746779" y="2762451"/>
                </a:moveTo>
                <a:cubicBezTo>
                  <a:pt x="2742145" y="2763704"/>
                  <a:pt x="2738901" y="2765377"/>
                  <a:pt x="2734267" y="2768025"/>
                </a:cubicBezTo>
                <a:cubicBezTo>
                  <a:pt x="2737975" y="2768722"/>
                  <a:pt x="2741681" y="2768861"/>
                  <a:pt x="2745388" y="2769279"/>
                </a:cubicBezTo>
                <a:cubicBezTo>
                  <a:pt x="2748632" y="2769001"/>
                  <a:pt x="2751875" y="2768861"/>
                  <a:pt x="2755119" y="2768443"/>
                </a:cubicBezTo>
                <a:cubicBezTo>
                  <a:pt x="2752340" y="2766632"/>
                  <a:pt x="2749096" y="2764402"/>
                  <a:pt x="2746779" y="2762451"/>
                </a:cubicBezTo>
                <a:close/>
                <a:moveTo>
                  <a:pt x="3638811" y="2760081"/>
                </a:moveTo>
                <a:cubicBezTo>
                  <a:pt x="3636496" y="2760081"/>
                  <a:pt x="3635104" y="2760360"/>
                  <a:pt x="3632788" y="2760500"/>
                </a:cubicBezTo>
                <a:cubicBezTo>
                  <a:pt x="3635104" y="2760917"/>
                  <a:pt x="3636958" y="2760778"/>
                  <a:pt x="3638811" y="2761336"/>
                </a:cubicBezTo>
                <a:cubicBezTo>
                  <a:pt x="3638811" y="2760639"/>
                  <a:pt x="3638811" y="2760778"/>
                  <a:pt x="3638811" y="2760081"/>
                </a:cubicBezTo>
                <a:close/>
                <a:moveTo>
                  <a:pt x="2247703" y="2760081"/>
                </a:moveTo>
                <a:cubicBezTo>
                  <a:pt x="2234728" y="2760081"/>
                  <a:pt x="2220364" y="2758549"/>
                  <a:pt x="2220364" y="2774575"/>
                </a:cubicBezTo>
                <a:cubicBezTo>
                  <a:pt x="2236118" y="2767886"/>
                  <a:pt x="2244459" y="2777362"/>
                  <a:pt x="2252337" y="2769279"/>
                </a:cubicBezTo>
                <a:cubicBezTo>
                  <a:pt x="2249094" y="2769279"/>
                  <a:pt x="2247703" y="2765377"/>
                  <a:pt x="2247703" y="2760081"/>
                </a:cubicBezTo>
                <a:close/>
                <a:moveTo>
                  <a:pt x="2418232" y="2757155"/>
                </a:moveTo>
                <a:cubicBezTo>
                  <a:pt x="2420086" y="2761196"/>
                  <a:pt x="2421475" y="2765517"/>
                  <a:pt x="2421475" y="2772206"/>
                </a:cubicBezTo>
                <a:cubicBezTo>
                  <a:pt x="2424719" y="2772206"/>
                  <a:pt x="2427963" y="2770812"/>
                  <a:pt x="2430744" y="2770812"/>
                </a:cubicBezTo>
                <a:cubicBezTo>
                  <a:pt x="2429354" y="2762729"/>
                  <a:pt x="2426110" y="2759943"/>
                  <a:pt x="2422866" y="2758688"/>
                </a:cubicBezTo>
                <a:cubicBezTo>
                  <a:pt x="2421475" y="2757294"/>
                  <a:pt x="2420086" y="2758549"/>
                  <a:pt x="2418232" y="2757155"/>
                </a:cubicBezTo>
                <a:close/>
                <a:moveTo>
                  <a:pt x="2290335" y="2757155"/>
                </a:moveTo>
                <a:cubicBezTo>
                  <a:pt x="2288944" y="2758549"/>
                  <a:pt x="2287555" y="2760081"/>
                  <a:pt x="2284312" y="2760081"/>
                </a:cubicBezTo>
                <a:cubicBezTo>
                  <a:pt x="2282920" y="2768164"/>
                  <a:pt x="2290799" y="2773181"/>
                  <a:pt x="2284312" y="2774575"/>
                </a:cubicBezTo>
                <a:cubicBezTo>
                  <a:pt x="2276434" y="2766493"/>
                  <a:pt x="2279678" y="2775969"/>
                  <a:pt x="2266703" y="2774575"/>
                </a:cubicBezTo>
                <a:cubicBezTo>
                  <a:pt x="2265311" y="2770533"/>
                  <a:pt x="2266703" y="2765099"/>
                  <a:pt x="2262068" y="2763704"/>
                </a:cubicBezTo>
                <a:cubicBezTo>
                  <a:pt x="2255581" y="2785167"/>
                  <a:pt x="2275970" y="2775830"/>
                  <a:pt x="2271337" y="2796037"/>
                </a:cubicBezTo>
                <a:cubicBezTo>
                  <a:pt x="2264849" y="2794643"/>
                  <a:pt x="2260679" y="2786560"/>
                  <a:pt x="2257435" y="2796037"/>
                </a:cubicBezTo>
                <a:cubicBezTo>
                  <a:pt x="2262068" y="2801333"/>
                  <a:pt x="2273190" y="2801611"/>
                  <a:pt x="2284312" y="2801611"/>
                </a:cubicBezTo>
                <a:cubicBezTo>
                  <a:pt x="2278286" y="2784191"/>
                  <a:pt x="2282457" y="2778896"/>
                  <a:pt x="2303310" y="2780149"/>
                </a:cubicBezTo>
                <a:cubicBezTo>
                  <a:pt x="2301458" y="2778896"/>
                  <a:pt x="2301920" y="2775969"/>
                  <a:pt x="2301920" y="2774575"/>
                </a:cubicBezTo>
                <a:cubicBezTo>
                  <a:pt x="2300066" y="2774575"/>
                  <a:pt x="2296823" y="2774436"/>
                  <a:pt x="2293579" y="2773181"/>
                </a:cubicBezTo>
                <a:cubicBezTo>
                  <a:pt x="2282457" y="2769140"/>
                  <a:pt x="2295434" y="2768025"/>
                  <a:pt x="2303310" y="2768025"/>
                </a:cubicBezTo>
                <a:cubicBezTo>
                  <a:pt x="2303310" y="2765377"/>
                  <a:pt x="2303310" y="2763704"/>
                  <a:pt x="2305164" y="2762451"/>
                </a:cubicBezTo>
                <a:cubicBezTo>
                  <a:pt x="2301920" y="2758409"/>
                  <a:pt x="2296823" y="2757155"/>
                  <a:pt x="2290335" y="2757155"/>
                </a:cubicBezTo>
                <a:close/>
                <a:moveTo>
                  <a:pt x="3131858" y="2756736"/>
                </a:moveTo>
                <a:cubicBezTo>
                  <a:pt x="3130932" y="2758130"/>
                  <a:pt x="3130005" y="2758688"/>
                  <a:pt x="3129541" y="2759524"/>
                </a:cubicBezTo>
                <a:cubicBezTo>
                  <a:pt x="3130932" y="2760360"/>
                  <a:pt x="3133249" y="2760360"/>
                  <a:pt x="3134638" y="2761336"/>
                </a:cubicBezTo>
                <a:cubicBezTo>
                  <a:pt x="3133712" y="2759802"/>
                  <a:pt x="3132785" y="2758270"/>
                  <a:pt x="3131858" y="2756736"/>
                </a:cubicBezTo>
                <a:close/>
                <a:moveTo>
                  <a:pt x="2680976" y="2755901"/>
                </a:moveTo>
                <a:cubicBezTo>
                  <a:pt x="2680050" y="2756319"/>
                  <a:pt x="2680050" y="2757712"/>
                  <a:pt x="2678659" y="2757712"/>
                </a:cubicBezTo>
                <a:cubicBezTo>
                  <a:pt x="2679124" y="2778616"/>
                  <a:pt x="2694415" y="2770533"/>
                  <a:pt x="2707390" y="2769279"/>
                </a:cubicBezTo>
                <a:cubicBezTo>
                  <a:pt x="2712024" y="2765237"/>
                  <a:pt x="2717585" y="2762310"/>
                  <a:pt x="2721292" y="2757155"/>
                </a:cubicBezTo>
                <a:cubicBezTo>
                  <a:pt x="2708317" y="2756458"/>
                  <a:pt x="2694415" y="2756180"/>
                  <a:pt x="2680976" y="2755901"/>
                </a:cubicBezTo>
                <a:close/>
                <a:moveTo>
                  <a:pt x="1695337" y="2754786"/>
                </a:moveTo>
                <a:cubicBezTo>
                  <a:pt x="1684216" y="2757434"/>
                  <a:pt x="1674948" y="2775689"/>
                  <a:pt x="1665217" y="2778756"/>
                </a:cubicBezTo>
                <a:cubicBezTo>
                  <a:pt x="1705069" y="2793528"/>
                  <a:pt x="1745384" y="2777362"/>
                  <a:pt x="1793113" y="2778756"/>
                </a:cubicBezTo>
                <a:cubicBezTo>
                  <a:pt x="1783383" y="2765377"/>
                  <a:pt x="1761139" y="2774436"/>
                  <a:pt x="1746774" y="2763704"/>
                </a:cubicBezTo>
                <a:cubicBezTo>
                  <a:pt x="1745384" y="2771788"/>
                  <a:pt x="1732408" y="2768025"/>
                  <a:pt x="1733799" y="2778756"/>
                </a:cubicBezTo>
                <a:cubicBezTo>
                  <a:pt x="1719433" y="2776107"/>
                  <a:pt x="1713410" y="2763983"/>
                  <a:pt x="1692556" y="2768025"/>
                </a:cubicBezTo>
                <a:cubicBezTo>
                  <a:pt x="1694410" y="2761336"/>
                  <a:pt x="1705069" y="2766632"/>
                  <a:pt x="1706460" y="2758688"/>
                </a:cubicBezTo>
                <a:cubicBezTo>
                  <a:pt x="1702752" y="2754925"/>
                  <a:pt x="1699045" y="2753949"/>
                  <a:pt x="1695337" y="2754786"/>
                </a:cubicBezTo>
                <a:close/>
                <a:moveTo>
                  <a:pt x="2477083" y="2752973"/>
                </a:moveTo>
                <a:cubicBezTo>
                  <a:pt x="2475694" y="2758409"/>
                  <a:pt x="2472450" y="2762729"/>
                  <a:pt x="2472450" y="2770812"/>
                </a:cubicBezTo>
                <a:cubicBezTo>
                  <a:pt x="2458085" y="2774854"/>
                  <a:pt x="2456694" y="2765099"/>
                  <a:pt x="2445573" y="2765099"/>
                </a:cubicBezTo>
                <a:cubicBezTo>
                  <a:pt x="2440012" y="2767467"/>
                  <a:pt x="2444645" y="2771788"/>
                  <a:pt x="2445109" y="2778756"/>
                </a:cubicBezTo>
                <a:cubicBezTo>
                  <a:pt x="2448353" y="2783354"/>
                  <a:pt x="2451133" y="2787814"/>
                  <a:pt x="2455767" y="2790880"/>
                </a:cubicBezTo>
                <a:cubicBezTo>
                  <a:pt x="2490985" y="2786560"/>
                  <a:pt x="2525276" y="2780289"/>
                  <a:pt x="2560957" y="2777362"/>
                </a:cubicBezTo>
                <a:cubicBezTo>
                  <a:pt x="2562348" y="2776665"/>
                  <a:pt x="2562811" y="2775272"/>
                  <a:pt x="2564664" y="2774993"/>
                </a:cubicBezTo>
                <a:cubicBezTo>
                  <a:pt x="2554007" y="2757573"/>
                  <a:pt x="2543812" y="2774017"/>
                  <a:pt x="2528984" y="2774993"/>
                </a:cubicBezTo>
                <a:cubicBezTo>
                  <a:pt x="2544275" y="2742661"/>
                  <a:pt x="2594322" y="2765237"/>
                  <a:pt x="2619809" y="2755901"/>
                </a:cubicBezTo>
                <a:cubicBezTo>
                  <a:pt x="2620735" y="2755343"/>
                  <a:pt x="2619345" y="2755064"/>
                  <a:pt x="2619345" y="2754507"/>
                </a:cubicBezTo>
                <a:cubicBezTo>
                  <a:pt x="2571616" y="2754507"/>
                  <a:pt x="2523423" y="2754228"/>
                  <a:pt x="2477083" y="2752973"/>
                </a:cubicBezTo>
                <a:close/>
                <a:moveTo>
                  <a:pt x="2765778" y="2752138"/>
                </a:moveTo>
                <a:cubicBezTo>
                  <a:pt x="2761144" y="2754786"/>
                  <a:pt x="2757901" y="2757294"/>
                  <a:pt x="2753266" y="2758688"/>
                </a:cubicBezTo>
                <a:cubicBezTo>
                  <a:pt x="2761144" y="2759943"/>
                  <a:pt x="2772266" y="2763983"/>
                  <a:pt x="2780606" y="2761336"/>
                </a:cubicBezTo>
                <a:cubicBezTo>
                  <a:pt x="2778752" y="2747957"/>
                  <a:pt x="2770875" y="2754786"/>
                  <a:pt x="2765778" y="2752138"/>
                </a:cubicBezTo>
                <a:close/>
                <a:moveTo>
                  <a:pt x="3693492" y="2751162"/>
                </a:moveTo>
                <a:cubicBezTo>
                  <a:pt x="3691175" y="2751302"/>
                  <a:pt x="3687931" y="2752416"/>
                  <a:pt x="3685614" y="2752416"/>
                </a:cubicBezTo>
                <a:cubicBezTo>
                  <a:pt x="3683298" y="2755761"/>
                  <a:pt x="3680981" y="2759246"/>
                  <a:pt x="3675883" y="2759524"/>
                </a:cubicBezTo>
                <a:cubicBezTo>
                  <a:pt x="3677274" y="2760500"/>
                  <a:pt x="3678200" y="2761336"/>
                  <a:pt x="3679127" y="2762451"/>
                </a:cubicBezTo>
                <a:cubicBezTo>
                  <a:pt x="3681444" y="2763008"/>
                  <a:pt x="3682834" y="2764262"/>
                  <a:pt x="3687931" y="2760081"/>
                </a:cubicBezTo>
                <a:cubicBezTo>
                  <a:pt x="3687005" y="2761893"/>
                  <a:pt x="3686541" y="2763286"/>
                  <a:pt x="3685614" y="2764820"/>
                </a:cubicBezTo>
                <a:cubicBezTo>
                  <a:pt x="3688395" y="2761754"/>
                  <a:pt x="3692102" y="2759663"/>
                  <a:pt x="3696273" y="2758688"/>
                </a:cubicBezTo>
                <a:cubicBezTo>
                  <a:pt x="3697199" y="2755343"/>
                  <a:pt x="3696273" y="2752973"/>
                  <a:pt x="3693492" y="2751162"/>
                </a:cubicBezTo>
                <a:close/>
                <a:moveTo>
                  <a:pt x="2298676" y="2749211"/>
                </a:moveTo>
                <a:cubicBezTo>
                  <a:pt x="2298676" y="2750465"/>
                  <a:pt x="2296823" y="2751720"/>
                  <a:pt x="2295434" y="2752973"/>
                </a:cubicBezTo>
                <a:cubicBezTo>
                  <a:pt x="2298214" y="2752973"/>
                  <a:pt x="2301920" y="2752973"/>
                  <a:pt x="2305164" y="2752973"/>
                </a:cubicBezTo>
                <a:cubicBezTo>
                  <a:pt x="2303310" y="2750326"/>
                  <a:pt x="2301920" y="2750465"/>
                  <a:pt x="2298676" y="2749211"/>
                </a:cubicBezTo>
                <a:close/>
                <a:moveTo>
                  <a:pt x="3366337" y="2745867"/>
                </a:moveTo>
                <a:cubicBezTo>
                  <a:pt x="3354752" y="2750187"/>
                  <a:pt x="3341776" y="2751162"/>
                  <a:pt x="3328801" y="2751162"/>
                </a:cubicBezTo>
                <a:cubicBezTo>
                  <a:pt x="3329727" y="2757155"/>
                  <a:pt x="3331582" y="2761614"/>
                  <a:pt x="3335288" y="2763704"/>
                </a:cubicBezTo>
                <a:cubicBezTo>
                  <a:pt x="3335753" y="2765237"/>
                  <a:pt x="3333435" y="2764820"/>
                  <a:pt x="3332972" y="2765656"/>
                </a:cubicBezTo>
                <a:cubicBezTo>
                  <a:pt x="3346411" y="2762171"/>
                  <a:pt x="3358458" y="2756319"/>
                  <a:pt x="3366337" y="2745867"/>
                </a:cubicBezTo>
                <a:close/>
                <a:moveTo>
                  <a:pt x="3569765" y="2743498"/>
                </a:moveTo>
                <a:cubicBezTo>
                  <a:pt x="3562815" y="2747121"/>
                  <a:pt x="3554937" y="2749769"/>
                  <a:pt x="3545669" y="2751580"/>
                </a:cubicBezTo>
                <a:cubicBezTo>
                  <a:pt x="3554937" y="2751302"/>
                  <a:pt x="3563742" y="2750883"/>
                  <a:pt x="3572546" y="2751162"/>
                </a:cubicBezTo>
                <a:cubicBezTo>
                  <a:pt x="3570692" y="2749489"/>
                  <a:pt x="3569303" y="2747539"/>
                  <a:pt x="3569765" y="2743498"/>
                </a:cubicBezTo>
                <a:close/>
                <a:moveTo>
                  <a:pt x="3940017" y="2742661"/>
                </a:moveTo>
                <a:cubicBezTo>
                  <a:pt x="3936773" y="2741964"/>
                  <a:pt x="3933994" y="2743079"/>
                  <a:pt x="3930750" y="2744055"/>
                </a:cubicBezTo>
                <a:cubicBezTo>
                  <a:pt x="3930750" y="2744752"/>
                  <a:pt x="3930750" y="2745309"/>
                  <a:pt x="3930750" y="2745867"/>
                </a:cubicBezTo>
                <a:cubicBezTo>
                  <a:pt x="3934458" y="2746702"/>
                  <a:pt x="3937237" y="2744612"/>
                  <a:pt x="3940481" y="2743218"/>
                </a:cubicBezTo>
                <a:cubicBezTo>
                  <a:pt x="3940017" y="2743079"/>
                  <a:pt x="3940017" y="2742661"/>
                  <a:pt x="3940017" y="2742661"/>
                </a:cubicBezTo>
                <a:close/>
                <a:moveTo>
                  <a:pt x="3539646" y="2742243"/>
                </a:moveTo>
                <a:cubicBezTo>
                  <a:pt x="3535474" y="2743915"/>
                  <a:pt x="3531304" y="2747260"/>
                  <a:pt x="3527134" y="2752416"/>
                </a:cubicBezTo>
                <a:cubicBezTo>
                  <a:pt x="3532230" y="2752138"/>
                  <a:pt x="3537329" y="2752277"/>
                  <a:pt x="3542426" y="2752138"/>
                </a:cubicBezTo>
                <a:cubicBezTo>
                  <a:pt x="3542889" y="2747678"/>
                  <a:pt x="3541500" y="2744891"/>
                  <a:pt x="3539646" y="2742243"/>
                </a:cubicBezTo>
                <a:close/>
                <a:moveTo>
                  <a:pt x="2832507" y="2741407"/>
                </a:moveTo>
                <a:cubicBezTo>
                  <a:pt x="2819995" y="2741546"/>
                  <a:pt x="2808873" y="2742243"/>
                  <a:pt x="2797752" y="2743498"/>
                </a:cubicBezTo>
                <a:cubicBezTo>
                  <a:pt x="2800995" y="2747539"/>
                  <a:pt x="2804239" y="2753253"/>
                  <a:pt x="2804239" y="2761336"/>
                </a:cubicBezTo>
                <a:cubicBezTo>
                  <a:pt x="2807483" y="2746564"/>
                  <a:pt x="2832507" y="2755761"/>
                  <a:pt x="2840848" y="2745030"/>
                </a:cubicBezTo>
                <a:cubicBezTo>
                  <a:pt x="2845018" y="2745727"/>
                  <a:pt x="2845944" y="2750606"/>
                  <a:pt x="2845481" y="2755901"/>
                </a:cubicBezTo>
                <a:cubicBezTo>
                  <a:pt x="2855677" y="2754089"/>
                  <a:pt x="2865871" y="2752556"/>
                  <a:pt x="2876066" y="2750606"/>
                </a:cubicBezTo>
                <a:cubicBezTo>
                  <a:pt x="2874675" y="2748514"/>
                  <a:pt x="2872821" y="2746981"/>
                  <a:pt x="2872821" y="2742243"/>
                </a:cubicBezTo>
                <a:cubicBezTo>
                  <a:pt x="2857994" y="2741686"/>
                  <a:pt x="2844555" y="2741128"/>
                  <a:pt x="2832507" y="2741407"/>
                </a:cubicBezTo>
                <a:close/>
                <a:moveTo>
                  <a:pt x="3721295" y="2737086"/>
                </a:moveTo>
                <a:lnTo>
                  <a:pt x="3721295" y="2740293"/>
                </a:lnTo>
                <a:cubicBezTo>
                  <a:pt x="3722223" y="2740989"/>
                  <a:pt x="3722686" y="2741686"/>
                  <a:pt x="3723612" y="2742243"/>
                </a:cubicBezTo>
                <a:cubicBezTo>
                  <a:pt x="3726393" y="2742103"/>
                  <a:pt x="3727784" y="2740570"/>
                  <a:pt x="3729173" y="2739317"/>
                </a:cubicBezTo>
                <a:cubicBezTo>
                  <a:pt x="3728246" y="2738620"/>
                  <a:pt x="3727321" y="2738062"/>
                  <a:pt x="3726393" y="2737086"/>
                </a:cubicBezTo>
                <a:cubicBezTo>
                  <a:pt x="3726393" y="2736947"/>
                  <a:pt x="3725930" y="2737086"/>
                  <a:pt x="3725930" y="2737086"/>
                </a:cubicBezTo>
                <a:cubicBezTo>
                  <a:pt x="3724539" y="2737086"/>
                  <a:pt x="3723150" y="2737086"/>
                  <a:pt x="3721295" y="2737086"/>
                </a:cubicBezTo>
                <a:close/>
                <a:moveTo>
                  <a:pt x="3458087" y="2735693"/>
                </a:moveTo>
                <a:cubicBezTo>
                  <a:pt x="3452064" y="2735693"/>
                  <a:pt x="3446039" y="2736251"/>
                  <a:pt x="3440479" y="2736112"/>
                </a:cubicBezTo>
                <a:cubicBezTo>
                  <a:pt x="3436772" y="2742383"/>
                  <a:pt x="3433064" y="2747957"/>
                  <a:pt x="3423334" y="2747957"/>
                </a:cubicBezTo>
                <a:cubicBezTo>
                  <a:pt x="3422870" y="2742661"/>
                  <a:pt x="3424261" y="2740570"/>
                  <a:pt x="3425187" y="2736669"/>
                </a:cubicBezTo>
                <a:cubicBezTo>
                  <a:pt x="3402017" y="2736808"/>
                  <a:pt x="3381165" y="2740432"/>
                  <a:pt x="3367262" y="2760917"/>
                </a:cubicBezTo>
                <a:cubicBezTo>
                  <a:pt x="3399237" y="2756039"/>
                  <a:pt x="3428430" y="2759246"/>
                  <a:pt x="3459015" y="2749769"/>
                </a:cubicBezTo>
                <a:cubicBezTo>
                  <a:pt x="3454845" y="2747817"/>
                  <a:pt x="3451137" y="2745867"/>
                  <a:pt x="3446966" y="2743498"/>
                </a:cubicBezTo>
                <a:cubicBezTo>
                  <a:pt x="3449748" y="2740570"/>
                  <a:pt x="3454381" y="2738480"/>
                  <a:pt x="3458087" y="2735693"/>
                </a:cubicBezTo>
                <a:close/>
                <a:moveTo>
                  <a:pt x="1976154" y="2730536"/>
                </a:moveTo>
                <a:lnTo>
                  <a:pt x="1994226" y="2730536"/>
                </a:lnTo>
                <a:lnTo>
                  <a:pt x="1994226" y="2746981"/>
                </a:lnTo>
                <a:cubicBezTo>
                  <a:pt x="1985421" y="2744194"/>
                  <a:pt x="1974764" y="2744333"/>
                  <a:pt x="1976154" y="2730536"/>
                </a:cubicBezTo>
                <a:close/>
                <a:moveTo>
                  <a:pt x="3682370" y="2727192"/>
                </a:moveTo>
                <a:cubicBezTo>
                  <a:pt x="3682834" y="2728586"/>
                  <a:pt x="3681444" y="2728865"/>
                  <a:pt x="3681444" y="2730119"/>
                </a:cubicBezTo>
                <a:cubicBezTo>
                  <a:pt x="3684225" y="2729701"/>
                  <a:pt x="3684688" y="2729701"/>
                  <a:pt x="3685614" y="2728167"/>
                </a:cubicBezTo>
                <a:cubicBezTo>
                  <a:pt x="3685614" y="2728167"/>
                  <a:pt x="3683760" y="2727053"/>
                  <a:pt x="3682370" y="2727192"/>
                </a:cubicBezTo>
                <a:close/>
                <a:moveTo>
                  <a:pt x="13555875" y="2723494"/>
                </a:moveTo>
                <a:cubicBezTo>
                  <a:pt x="13562826" y="2724887"/>
                  <a:pt x="13562826" y="2734642"/>
                  <a:pt x="13572558" y="2730602"/>
                </a:cubicBezTo>
                <a:cubicBezTo>
                  <a:pt x="13569312" y="2737429"/>
                  <a:pt x="13562363" y="2738963"/>
                  <a:pt x="13552633" y="2740357"/>
                </a:cubicBezTo>
                <a:cubicBezTo>
                  <a:pt x="13555875" y="2736176"/>
                  <a:pt x="13555875" y="2730322"/>
                  <a:pt x="13555875" y="2723494"/>
                </a:cubicBezTo>
                <a:close/>
                <a:moveTo>
                  <a:pt x="3517866" y="2723011"/>
                </a:moveTo>
                <a:cubicBezTo>
                  <a:pt x="3509062" y="2727749"/>
                  <a:pt x="3500257" y="2732767"/>
                  <a:pt x="3491452" y="2734717"/>
                </a:cubicBezTo>
                <a:cubicBezTo>
                  <a:pt x="3488672" y="2735275"/>
                  <a:pt x="3485892" y="2734300"/>
                  <a:pt x="3483111" y="2734717"/>
                </a:cubicBezTo>
                <a:cubicBezTo>
                  <a:pt x="3483111" y="2739177"/>
                  <a:pt x="3483111" y="2743915"/>
                  <a:pt x="3483575" y="2749211"/>
                </a:cubicBezTo>
                <a:lnTo>
                  <a:pt x="3484038" y="2754786"/>
                </a:lnTo>
                <a:cubicBezTo>
                  <a:pt x="3494233" y="2753949"/>
                  <a:pt x="3504891" y="2754228"/>
                  <a:pt x="3515085" y="2753531"/>
                </a:cubicBezTo>
                <a:cubicBezTo>
                  <a:pt x="3513232" y="2752138"/>
                  <a:pt x="3511378" y="2750606"/>
                  <a:pt x="3507208" y="2752416"/>
                </a:cubicBezTo>
                <a:cubicBezTo>
                  <a:pt x="3517866" y="2747817"/>
                  <a:pt x="3526670" y="2741825"/>
                  <a:pt x="3539182" y="2739317"/>
                </a:cubicBezTo>
                <a:cubicBezTo>
                  <a:pt x="3532694" y="2732349"/>
                  <a:pt x="3520647" y="2730676"/>
                  <a:pt x="3517866" y="2723011"/>
                </a:cubicBezTo>
                <a:close/>
                <a:moveTo>
                  <a:pt x="3670785" y="2717436"/>
                </a:moveTo>
                <a:cubicBezTo>
                  <a:pt x="3669859" y="2718552"/>
                  <a:pt x="3668469" y="2720223"/>
                  <a:pt x="3667079" y="2721199"/>
                </a:cubicBezTo>
                <a:cubicBezTo>
                  <a:pt x="3665689" y="2725241"/>
                  <a:pt x="3663834" y="2730119"/>
                  <a:pt x="3662444" y="2732905"/>
                </a:cubicBezTo>
                <a:cubicBezTo>
                  <a:pt x="3662908" y="2732905"/>
                  <a:pt x="3663372" y="2732767"/>
                  <a:pt x="3663834" y="2732905"/>
                </a:cubicBezTo>
                <a:cubicBezTo>
                  <a:pt x="3664761" y="2731930"/>
                  <a:pt x="3665689" y="2730258"/>
                  <a:pt x="3667079" y="2729562"/>
                </a:cubicBezTo>
                <a:cubicBezTo>
                  <a:pt x="3666615" y="2723150"/>
                  <a:pt x="3669396" y="2719806"/>
                  <a:pt x="3670785" y="2717436"/>
                </a:cubicBezTo>
                <a:close/>
                <a:moveTo>
                  <a:pt x="3547986" y="2716879"/>
                </a:moveTo>
                <a:cubicBezTo>
                  <a:pt x="3546596" y="2721757"/>
                  <a:pt x="3544744" y="2725241"/>
                  <a:pt x="3543353" y="2726914"/>
                </a:cubicBezTo>
                <a:cubicBezTo>
                  <a:pt x="3544279" y="2726635"/>
                  <a:pt x="3544744" y="2725799"/>
                  <a:pt x="3545669" y="2725799"/>
                </a:cubicBezTo>
                <a:cubicBezTo>
                  <a:pt x="3547986" y="2725102"/>
                  <a:pt x="3550303" y="2724823"/>
                  <a:pt x="3552620" y="2722175"/>
                </a:cubicBezTo>
                <a:cubicBezTo>
                  <a:pt x="3550767" y="2719527"/>
                  <a:pt x="3549376" y="2718273"/>
                  <a:pt x="3547986" y="2716879"/>
                </a:cubicBezTo>
                <a:close/>
                <a:moveTo>
                  <a:pt x="797280" y="2716043"/>
                </a:moveTo>
                <a:cubicBezTo>
                  <a:pt x="806547" y="2714510"/>
                  <a:pt x="819059" y="2725659"/>
                  <a:pt x="830181" y="2722454"/>
                </a:cubicBezTo>
                <a:cubicBezTo>
                  <a:pt x="833424" y="2751023"/>
                  <a:pt x="796353" y="2731094"/>
                  <a:pt x="788938" y="2722454"/>
                </a:cubicBezTo>
                <a:cubicBezTo>
                  <a:pt x="791255" y="2718273"/>
                  <a:pt x="794036" y="2716462"/>
                  <a:pt x="797280" y="2716043"/>
                </a:cubicBezTo>
                <a:close/>
                <a:moveTo>
                  <a:pt x="13494708" y="2715689"/>
                </a:moveTo>
                <a:cubicBezTo>
                  <a:pt x="13503512" y="2726142"/>
                  <a:pt x="13493317" y="2736176"/>
                  <a:pt x="13502122" y="2742726"/>
                </a:cubicBezTo>
                <a:cubicBezTo>
                  <a:pt x="13491927" y="2760982"/>
                  <a:pt x="13497487" y="2719035"/>
                  <a:pt x="13482658" y="2728232"/>
                </a:cubicBezTo>
                <a:cubicBezTo>
                  <a:pt x="13473854" y="2724329"/>
                  <a:pt x="13496098" y="2724748"/>
                  <a:pt x="13494708" y="2715689"/>
                </a:cubicBezTo>
                <a:close/>
                <a:moveTo>
                  <a:pt x="3722686" y="2715625"/>
                </a:moveTo>
                <a:cubicBezTo>
                  <a:pt x="3721295" y="2715765"/>
                  <a:pt x="3719906" y="2715625"/>
                  <a:pt x="3720369" y="2718273"/>
                </a:cubicBezTo>
                <a:cubicBezTo>
                  <a:pt x="3718978" y="2718552"/>
                  <a:pt x="3719442" y="2718552"/>
                  <a:pt x="3717588" y="2717436"/>
                </a:cubicBezTo>
                <a:cubicBezTo>
                  <a:pt x="3717588" y="2719388"/>
                  <a:pt x="3718052" y="2721757"/>
                  <a:pt x="3717588" y="2723568"/>
                </a:cubicBezTo>
                <a:cubicBezTo>
                  <a:pt x="3718978" y="2723011"/>
                  <a:pt x="3719442" y="2722872"/>
                  <a:pt x="3721295" y="2722175"/>
                </a:cubicBezTo>
                <a:lnTo>
                  <a:pt x="3721295" y="2728725"/>
                </a:lnTo>
                <a:cubicBezTo>
                  <a:pt x="3724539" y="2726773"/>
                  <a:pt x="3724539" y="2722175"/>
                  <a:pt x="3722686" y="2715625"/>
                </a:cubicBezTo>
                <a:close/>
                <a:moveTo>
                  <a:pt x="2684220" y="2714649"/>
                </a:moveTo>
                <a:cubicBezTo>
                  <a:pt x="2679586" y="2713674"/>
                  <a:pt x="2674489" y="2715904"/>
                  <a:pt x="2675417" y="2721199"/>
                </a:cubicBezTo>
                <a:cubicBezTo>
                  <a:pt x="2680976" y="2722036"/>
                  <a:pt x="2678659" y="2726635"/>
                  <a:pt x="2677732" y="2731930"/>
                </a:cubicBezTo>
                <a:cubicBezTo>
                  <a:pt x="2682367" y="2730536"/>
                  <a:pt x="2687927" y="2728865"/>
                  <a:pt x="2693024" y="2727192"/>
                </a:cubicBezTo>
                <a:cubicBezTo>
                  <a:pt x="2693024" y="2724962"/>
                  <a:pt x="2694415" y="2721618"/>
                  <a:pt x="2692561" y="2721199"/>
                </a:cubicBezTo>
                <a:cubicBezTo>
                  <a:pt x="2692561" y="2723987"/>
                  <a:pt x="2692561" y="2727610"/>
                  <a:pt x="2689317" y="2726356"/>
                </a:cubicBezTo>
                <a:cubicBezTo>
                  <a:pt x="2692561" y="2719667"/>
                  <a:pt x="2688855" y="2715765"/>
                  <a:pt x="2684220" y="2714649"/>
                </a:cubicBezTo>
                <a:close/>
                <a:moveTo>
                  <a:pt x="1293111" y="2714649"/>
                </a:moveTo>
                <a:cubicBezTo>
                  <a:pt x="1288477" y="2713674"/>
                  <a:pt x="1283380" y="2715904"/>
                  <a:pt x="1284306" y="2721199"/>
                </a:cubicBezTo>
                <a:cubicBezTo>
                  <a:pt x="1293574" y="2722593"/>
                  <a:pt x="1277819" y="2735554"/>
                  <a:pt x="1288941" y="2742243"/>
                </a:cubicBezTo>
                <a:cubicBezTo>
                  <a:pt x="1300062" y="2746284"/>
                  <a:pt x="1309793" y="2722593"/>
                  <a:pt x="1301915" y="2721199"/>
                </a:cubicBezTo>
                <a:cubicBezTo>
                  <a:pt x="1301915" y="2723987"/>
                  <a:pt x="1301452" y="2727610"/>
                  <a:pt x="1296819" y="2726356"/>
                </a:cubicBezTo>
                <a:cubicBezTo>
                  <a:pt x="1300526" y="2719667"/>
                  <a:pt x="1297282" y="2715765"/>
                  <a:pt x="1293111" y="2714649"/>
                </a:cubicBezTo>
                <a:close/>
                <a:moveTo>
                  <a:pt x="13453928" y="2706771"/>
                </a:moveTo>
                <a:cubicBezTo>
                  <a:pt x="13468757" y="2711229"/>
                  <a:pt x="13470610" y="2706492"/>
                  <a:pt x="13488683" y="2708025"/>
                </a:cubicBezTo>
                <a:cubicBezTo>
                  <a:pt x="13485439" y="2724469"/>
                  <a:pt x="13462269" y="2717223"/>
                  <a:pt x="13449295" y="2721682"/>
                </a:cubicBezTo>
                <a:cubicBezTo>
                  <a:pt x="13451149" y="2715689"/>
                  <a:pt x="13455320" y="2715689"/>
                  <a:pt x="13453928" y="2706771"/>
                </a:cubicBezTo>
                <a:close/>
                <a:moveTo>
                  <a:pt x="691162" y="2700157"/>
                </a:moveTo>
                <a:lnTo>
                  <a:pt x="711089" y="2700157"/>
                </a:lnTo>
                <a:cubicBezTo>
                  <a:pt x="709235" y="2707960"/>
                  <a:pt x="714332" y="2709075"/>
                  <a:pt x="720820" y="2709075"/>
                </a:cubicBezTo>
                <a:cubicBezTo>
                  <a:pt x="720820" y="2720781"/>
                  <a:pt x="693016" y="2718412"/>
                  <a:pt x="691162" y="2700157"/>
                </a:cubicBezTo>
                <a:close/>
                <a:moveTo>
                  <a:pt x="3764855" y="2699599"/>
                </a:moveTo>
                <a:cubicBezTo>
                  <a:pt x="3764391" y="2700016"/>
                  <a:pt x="3764391" y="2700435"/>
                  <a:pt x="3763928" y="2701132"/>
                </a:cubicBezTo>
                <a:cubicBezTo>
                  <a:pt x="3763928" y="2701689"/>
                  <a:pt x="3763928" y="2701968"/>
                  <a:pt x="3763928" y="2702525"/>
                </a:cubicBezTo>
                <a:cubicBezTo>
                  <a:pt x="3764855" y="2702107"/>
                  <a:pt x="3765781" y="2701828"/>
                  <a:pt x="3766709" y="2701410"/>
                </a:cubicBezTo>
                <a:cubicBezTo>
                  <a:pt x="3766709" y="2701132"/>
                  <a:pt x="3766709" y="2700435"/>
                  <a:pt x="3766709" y="2700157"/>
                </a:cubicBezTo>
                <a:cubicBezTo>
                  <a:pt x="3766245" y="2700157"/>
                  <a:pt x="3765317" y="2699599"/>
                  <a:pt x="3764855" y="2699599"/>
                </a:cubicBezTo>
                <a:close/>
                <a:moveTo>
                  <a:pt x="13652493" y="2698652"/>
                </a:moveTo>
                <a:cubicBezTo>
                  <a:pt x="13653303" y="2698304"/>
                  <a:pt x="13654114" y="2698408"/>
                  <a:pt x="13655043" y="2698827"/>
                </a:cubicBezTo>
                <a:cubicBezTo>
                  <a:pt x="13660602" y="2701335"/>
                  <a:pt x="13666625" y="2716804"/>
                  <a:pt x="13664773" y="2727814"/>
                </a:cubicBezTo>
                <a:cubicBezTo>
                  <a:pt x="13643921" y="2726420"/>
                  <a:pt x="13668943" y="2702450"/>
                  <a:pt x="13649946" y="2701196"/>
                </a:cubicBezTo>
                <a:cubicBezTo>
                  <a:pt x="13650870" y="2699802"/>
                  <a:pt x="13651683" y="2699001"/>
                  <a:pt x="13652493" y="2698652"/>
                </a:cubicBezTo>
                <a:close/>
                <a:moveTo>
                  <a:pt x="3752806" y="2698206"/>
                </a:moveTo>
                <a:cubicBezTo>
                  <a:pt x="3753270" y="2699739"/>
                  <a:pt x="3753735" y="2701272"/>
                  <a:pt x="3754196" y="2702525"/>
                </a:cubicBezTo>
                <a:cubicBezTo>
                  <a:pt x="3754660" y="2702386"/>
                  <a:pt x="3755124" y="2702107"/>
                  <a:pt x="3756050" y="2701968"/>
                </a:cubicBezTo>
                <a:cubicBezTo>
                  <a:pt x="3756513" y="2701272"/>
                  <a:pt x="3756513" y="2699877"/>
                  <a:pt x="3756977" y="2698763"/>
                </a:cubicBezTo>
                <a:cubicBezTo>
                  <a:pt x="3755587" y="2698623"/>
                  <a:pt x="3754196" y="2698484"/>
                  <a:pt x="3752806" y="2698206"/>
                </a:cubicBezTo>
                <a:close/>
                <a:moveTo>
                  <a:pt x="3218513" y="2697787"/>
                </a:moveTo>
                <a:cubicBezTo>
                  <a:pt x="3216196" y="2698345"/>
                  <a:pt x="3214342" y="2699181"/>
                  <a:pt x="3212490" y="2699599"/>
                </a:cubicBezTo>
                <a:cubicBezTo>
                  <a:pt x="3212026" y="2700853"/>
                  <a:pt x="3212026" y="2701410"/>
                  <a:pt x="3211562" y="2701968"/>
                </a:cubicBezTo>
                <a:cubicBezTo>
                  <a:pt x="3214806" y="2701132"/>
                  <a:pt x="3217123" y="2700157"/>
                  <a:pt x="3218513" y="2697787"/>
                </a:cubicBezTo>
                <a:close/>
                <a:moveTo>
                  <a:pt x="1104973" y="2697787"/>
                </a:moveTo>
                <a:cubicBezTo>
                  <a:pt x="1102657" y="2698206"/>
                  <a:pt x="1100803" y="2697508"/>
                  <a:pt x="1098022" y="2698206"/>
                </a:cubicBezTo>
                <a:cubicBezTo>
                  <a:pt x="1103120" y="2705033"/>
                  <a:pt x="1101729" y="2706705"/>
                  <a:pt x="1096633" y="2707124"/>
                </a:cubicBezTo>
                <a:cubicBezTo>
                  <a:pt x="1100803" y="2709633"/>
                  <a:pt x="1104973" y="2713256"/>
                  <a:pt x="1104046" y="2721199"/>
                </a:cubicBezTo>
                <a:cubicBezTo>
                  <a:pt x="1114242" y="2716879"/>
                  <a:pt x="1105900" y="2708378"/>
                  <a:pt x="1104973" y="2697787"/>
                </a:cubicBezTo>
                <a:close/>
                <a:moveTo>
                  <a:pt x="3683760" y="2697230"/>
                </a:moveTo>
                <a:cubicBezTo>
                  <a:pt x="3674493" y="2697091"/>
                  <a:pt x="3665225" y="2697926"/>
                  <a:pt x="3655957" y="2697787"/>
                </a:cubicBezTo>
                <a:cubicBezTo>
                  <a:pt x="3655957" y="2698484"/>
                  <a:pt x="3655957" y="2699042"/>
                  <a:pt x="3655957" y="2699599"/>
                </a:cubicBezTo>
                <a:cubicBezTo>
                  <a:pt x="3661981" y="2700992"/>
                  <a:pt x="3668932" y="2701132"/>
                  <a:pt x="3676810" y="2701132"/>
                </a:cubicBezTo>
                <a:cubicBezTo>
                  <a:pt x="3674493" y="2705452"/>
                  <a:pt x="3673103" y="2708100"/>
                  <a:pt x="3675420" y="2710051"/>
                </a:cubicBezTo>
                <a:cubicBezTo>
                  <a:pt x="3679127" y="2707681"/>
                  <a:pt x="3681444" y="2702804"/>
                  <a:pt x="3683760" y="2697230"/>
                </a:cubicBezTo>
                <a:close/>
                <a:moveTo>
                  <a:pt x="3712028" y="2696394"/>
                </a:moveTo>
                <a:cubicBezTo>
                  <a:pt x="3708321" y="2696533"/>
                  <a:pt x="3704151" y="2696952"/>
                  <a:pt x="3699980" y="2696952"/>
                </a:cubicBezTo>
                <a:cubicBezTo>
                  <a:pt x="3697662" y="2699460"/>
                  <a:pt x="3697199" y="2702804"/>
                  <a:pt x="3694419" y="2704755"/>
                </a:cubicBezTo>
                <a:cubicBezTo>
                  <a:pt x="3696273" y="2709771"/>
                  <a:pt x="3698590" y="2715207"/>
                  <a:pt x="3700907" y="2720364"/>
                </a:cubicBezTo>
                <a:cubicBezTo>
                  <a:pt x="3704614" y="2718412"/>
                  <a:pt x="3708321" y="2717576"/>
                  <a:pt x="3716199" y="2715068"/>
                </a:cubicBezTo>
                <a:cubicBezTo>
                  <a:pt x="3713882" y="2708657"/>
                  <a:pt x="3714808" y="2696254"/>
                  <a:pt x="3706467" y="2704336"/>
                </a:cubicBezTo>
                <a:cubicBezTo>
                  <a:pt x="3707395" y="2700714"/>
                  <a:pt x="3709711" y="2698484"/>
                  <a:pt x="3712028" y="2696394"/>
                </a:cubicBezTo>
                <a:close/>
                <a:moveTo>
                  <a:pt x="1122119" y="2696394"/>
                </a:moveTo>
                <a:cubicBezTo>
                  <a:pt x="1121192" y="2696254"/>
                  <a:pt x="1119802" y="2696952"/>
                  <a:pt x="1118412" y="2696952"/>
                </a:cubicBezTo>
                <a:cubicBezTo>
                  <a:pt x="1117949" y="2703500"/>
                  <a:pt x="1119802" y="2711444"/>
                  <a:pt x="1123046" y="2721199"/>
                </a:cubicBezTo>
                <a:cubicBezTo>
                  <a:pt x="1140655" y="2723987"/>
                  <a:pt x="1136020" y="2699320"/>
                  <a:pt x="1155020" y="2704755"/>
                </a:cubicBezTo>
                <a:cubicBezTo>
                  <a:pt x="1155020" y="2700853"/>
                  <a:pt x="1150386" y="2700853"/>
                  <a:pt x="1145751" y="2699599"/>
                </a:cubicBezTo>
                <a:cubicBezTo>
                  <a:pt x="1145751" y="2699739"/>
                  <a:pt x="1145288" y="2699599"/>
                  <a:pt x="1145288" y="2699599"/>
                </a:cubicBezTo>
                <a:cubicBezTo>
                  <a:pt x="1138338" y="2698484"/>
                  <a:pt x="1130923" y="2697091"/>
                  <a:pt x="1122119" y="2696394"/>
                </a:cubicBezTo>
                <a:close/>
                <a:moveTo>
                  <a:pt x="4095717" y="2696254"/>
                </a:moveTo>
                <a:cubicBezTo>
                  <a:pt x="4092938" y="2696811"/>
                  <a:pt x="4090621" y="2697230"/>
                  <a:pt x="4088304" y="2697787"/>
                </a:cubicBezTo>
                <a:cubicBezTo>
                  <a:pt x="4088767" y="2697926"/>
                  <a:pt x="4089230" y="2698484"/>
                  <a:pt x="4089694" y="2698763"/>
                </a:cubicBezTo>
                <a:cubicBezTo>
                  <a:pt x="4091548" y="2697508"/>
                  <a:pt x="4093401" y="2697091"/>
                  <a:pt x="4095717" y="2696254"/>
                </a:cubicBezTo>
                <a:close/>
                <a:moveTo>
                  <a:pt x="4102205" y="2692630"/>
                </a:moveTo>
                <a:cubicBezTo>
                  <a:pt x="4100352" y="2694442"/>
                  <a:pt x="4098498" y="2695418"/>
                  <a:pt x="4096182" y="2695976"/>
                </a:cubicBezTo>
                <a:cubicBezTo>
                  <a:pt x="4098498" y="2695000"/>
                  <a:pt x="4100815" y="2693606"/>
                  <a:pt x="4102669" y="2693049"/>
                </a:cubicBezTo>
                <a:cubicBezTo>
                  <a:pt x="4102669" y="2692909"/>
                  <a:pt x="4102205" y="2692770"/>
                  <a:pt x="4102205" y="2692630"/>
                </a:cubicBezTo>
                <a:close/>
                <a:moveTo>
                  <a:pt x="3191636" y="2690402"/>
                </a:moveTo>
                <a:cubicBezTo>
                  <a:pt x="3191636" y="2691795"/>
                  <a:pt x="3190246" y="2694025"/>
                  <a:pt x="3185612" y="2694025"/>
                </a:cubicBezTo>
                <a:cubicBezTo>
                  <a:pt x="3188857" y="2710190"/>
                  <a:pt x="3194881" y="2702386"/>
                  <a:pt x="3206002" y="2699599"/>
                </a:cubicBezTo>
                <a:cubicBezTo>
                  <a:pt x="3207855" y="2698345"/>
                  <a:pt x="3209709" y="2695418"/>
                  <a:pt x="3212490" y="2695418"/>
                </a:cubicBezTo>
                <a:cubicBezTo>
                  <a:pt x="3207855" y="2695418"/>
                  <a:pt x="3199514" y="2691795"/>
                  <a:pt x="3191636" y="2690402"/>
                </a:cubicBezTo>
                <a:close/>
                <a:moveTo>
                  <a:pt x="3140664" y="2689007"/>
                </a:moveTo>
                <a:cubicBezTo>
                  <a:pt x="3136030" y="2689286"/>
                  <a:pt x="3130469" y="2691376"/>
                  <a:pt x="3126762" y="2694025"/>
                </a:cubicBezTo>
                <a:cubicBezTo>
                  <a:pt x="3133249" y="2694025"/>
                  <a:pt x="3140664" y="2694025"/>
                  <a:pt x="3148541" y="2694025"/>
                </a:cubicBezTo>
                <a:cubicBezTo>
                  <a:pt x="3148541" y="2689983"/>
                  <a:pt x="3145297" y="2688589"/>
                  <a:pt x="3140664" y="2689007"/>
                </a:cubicBezTo>
                <a:close/>
                <a:moveTo>
                  <a:pt x="3230750" y="2688222"/>
                </a:moveTo>
                <a:lnTo>
                  <a:pt x="3230562" y="2688450"/>
                </a:lnTo>
                <a:lnTo>
                  <a:pt x="3231694" y="2688483"/>
                </a:lnTo>
                <a:close/>
                <a:moveTo>
                  <a:pt x="1041952" y="2688032"/>
                </a:moveTo>
                <a:cubicBezTo>
                  <a:pt x="1048438" y="2688868"/>
                  <a:pt x="1054000" y="2694025"/>
                  <a:pt x="1051219" y="2708518"/>
                </a:cubicBezTo>
                <a:cubicBezTo>
                  <a:pt x="1040098" y="2708518"/>
                  <a:pt x="1035464" y="2696533"/>
                  <a:pt x="1027123" y="2692630"/>
                </a:cubicBezTo>
                <a:cubicBezTo>
                  <a:pt x="1028050" y="2690540"/>
                  <a:pt x="1035000" y="2687195"/>
                  <a:pt x="1041952" y="2688032"/>
                </a:cubicBezTo>
                <a:close/>
                <a:moveTo>
                  <a:pt x="13483586" y="2686145"/>
                </a:moveTo>
                <a:cubicBezTo>
                  <a:pt x="13493317" y="2686145"/>
                  <a:pt x="13498415" y="2692276"/>
                  <a:pt x="13498415" y="2707189"/>
                </a:cubicBezTo>
                <a:cubicBezTo>
                  <a:pt x="13488220" y="2705656"/>
                  <a:pt x="13486830" y="2693531"/>
                  <a:pt x="13483586" y="2686145"/>
                </a:cubicBezTo>
                <a:close/>
                <a:moveTo>
                  <a:pt x="2124903" y="2680924"/>
                </a:moveTo>
                <a:cubicBezTo>
                  <a:pt x="2132783" y="2693049"/>
                  <a:pt x="2149000" y="2696952"/>
                  <a:pt x="2167999" y="2696952"/>
                </a:cubicBezTo>
                <a:cubicBezTo>
                  <a:pt x="2167073" y="2692909"/>
                  <a:pt x="2166145" y="2688450"/>
                  <a:pt x="2165681" y="2683990"/>
                </a:cubicBezTo>
                <a:cubicBezTo>
                  <a:pt x="2166145" y="2685942"/>
                  <a:pt x="2166610" y="2687893"/>
                  <a:pt x="2166145" y="2691237"/>
                </a:cubicBezTo>
                <a:cubicBezTo>
                  <a:pt x="2146683" y="2692630"/>
                  <a:pt x="2136025" y="2686360"/>
                  <a:pt x="2124903" y="2680924"/>
                </a:cubicBezTo>
                <a:close/>
                <a:moveTo>
                  <a:pt x="1884866" y="2679531"/>
                </a:moveTo>
                <a:cubicBezTo>
                  <a:pt x="1891817" y="2679949"/>
                  <a:pt x="1900157" y="2683015"/>
                  <a:pt x="1905255" y="2680366"/>
                </a:cubicBezTo>
                <a:cubicBezTo>
                  <a:pt x="1899231" y="2690959"/>
                  <a:pt x="1886256" y="2691098"/>
                  <a:pt x="1875597" y="2694581"/>
                </a:cubicBezTo>
                <a:cubicBezTo>
                  <a:pt x="1873281" y="2681342"/>
                  <a:pt x="1878378" y="2679113"/>
                  <a:pt x="1884866" y="2679531"/>
                </a:cubicBezTo>
                <a:close/>
                <a:moveTo>
                  <a:pt x="3194440" y="2678207"/>
                </a:moveTo>
                <a:lnTo>
                  <a:pt x="3191636" y="2679531"/>
                </a:lnTo>
                <a:lnTo>
                  <a:pt x="3199241" y="2679531"/>
                </a:lnTo>
                <a:close/>
                <a:moveTo>
                  <a:pt x="2797752" y="2677999"/>
                </a:moveTo>
                <a:cubicBezTo>
                  <a:pt x="2797752" y="2679392"/>
                  <a:pt x="2799606" y="2679531"/>
                  <a:pt x="2799606" y="2679531"/>
                </a:cubicBezTo>
                <a:cubicBezTo>
                  <a:pt x="2799606" y="2679531"/>
                  <a:pt x="2799606" y="2677999"/>
                  <a:pt x="2799606" y="2677999"/>
                </a:cubicBezTo>
                <a:cubicBezTo>
                  <a:pt x="2799606" y="2677999"/>
                  <a:pt x="2799142" y="2677999"/>
                  <a:pt x="2797752" y="2677999"/>
                </a:cubicBezTo>
                <a:close/>
                <a:moveTo>
                  <a:pt x="3063739" y="2675350"/>
                </a:moveTo>
                <a:cubicBezTo>
                  <a:pt x="3063739" y="2675350"/>
                  <a:pt x="3063739" y="2675768"/>
                  <a:pt x="3063739" y="2675908"/>
                </a:cubicBezTo>
                <a:cubicBezTo>
                  <a:pt x="3064667" y="2675629"/>
                  <a:pt x="3065593" y="2675629"/>
                  <a:pt x="3066983" y="2675350"/>
                </a:cubicBezTo>
                <a:cubicBezTo>
                  <a:pt x="3066056" y="2675350"/>
                  <a:pt x="3064667" y="2675211"/>
                  <a:pt x="3063739" y="2675350"/>
                </a:cubicBezTo>
                <a:close/>
                <a:moveTo>
                  <a:pt x="3171069" y="2674889"/>
                </a:moveTo>
                <a:lnTo>
                  <a:pt x="3166253" y="2676036"/>
                </a:lnTo>
                <a:lnTo>
                  <a:pt x="3165513" y="2679130"/>
                </a:lnTo>
                <a:cubicBezTo>
                  <a:pt x="3161516" y="2686673"/>
                  <a:pt x="3155956" y="2692700"/>
                  <a:pt x="3150395" y="2694025"/>
                </a:cubicBezTo>
                <a:cubicBezTo>
                  <a:pt x="3156882" y="2694025"/>
                  <a:pt x="3163369" y="2694025"/>
                  <a:pt x="3171248" y="2694025"/>
                </a:cubicBezTo>
                <a:cubicBezTo>
                  <a:pt x="3172637" y="2692630"/>
                  <a:pt x="3175880" y="2691655"/>
                  <a:pt x="3175880" y="2689007"/>
                </a:cubicBezTo>
                <a:cubicBezTo>
                  <a:pt x="3172637" y="2689007"/>
                  <a:pt x="3169393" y="2689007"/>
                  <a:pt x="3166613" y="2690402"/>
                </a:cubicBezTo>
                <a:cubicBezTo>
                  <a:pt x="3169393" y="2686360"/>
                  <a:pt x="3174491" y="2683154"/>
                  <a:pt x="3179125" y="2681899"/>
                </a:cubicBezTo>
                <a:lnTo>
                  <a:pt x="3179562" y="2676022"/>
                </a:lnTo>
                <a:close/>
                <a:moveTo>
                  <a:pt x="4231493" y="2674792"/>
                </a:moveTo>
                <a:cubicBezTo>
                  <a:pt x="4227786" y="2674933"/>
                  <a:pt x="4224542" y="2675629"/>
                  <a:pt x="4220835" y="2675908"/>
                </a:cubicBezTo>
                <a:cubicBezTo>
                  <a:pt x="4222224" y="2677162"/>
                  <a:pt x="4224542" y="2677441"/>
                  <a:pt x="4225004" y="2680366"/>
                </a:cubicBezTo>
                <a:cubicBezTo>
                  <a:pt x="4226395" y="2676605"/>
                  <a:pt x="4228712" y="2675768"/>
                  <a:pt x="4231493" y="2674792"/>
                </a:cubicBezTo>
                <a:close/>
                <a:moveTo>
                  <a:pt x="4252809" y="2672981"/>
                </a:moveTo>
                <a:cubicBezTo>
                  <a:pt x="4250492" y="2673399"/>
                  <a:pt x="4246321" y="2673538"/>
                  <a:pt x="4243541" y="2673816"/>
                </a:cubicBezTo>
                <a:cubicBezTo>
                  <a:pt x="4247248" y="2674653"/>
                  <a:pt x="4250955" y="2675211"/>
                  <a:pt x="4253273" y="2674375"/>
                </a:cubicBezTo>
                <a:cubicBezTo>
                  <a:pt x="4253273" y="2673957"/>
                  <a:pt x="4252809" y="2673538"/>
                  <a:pt x="4252809" y="2672981"/>
                </a:cubicBezTo>
                <a:close/>
                <a:moveTo>
                  <a:pt x="3263307" y="2668501"/>
                </a:moveTo>
                <a:lnTo>
                  <a:pt x="3259291" y="2669036"/>
                </a:lnTo>
                <a:lnTo>
                  <a:pt x="3259291" y="2673816"/>
                </a:lnTo>
                <a:lnTo>
                  <a:pt x="3237483" y="2677658"/>
                </a:lnTo>
                <a:lnTo>
                  <a:pt x="3240079" y="2688719"/>
                </a:lnTo>
                <a:lnTo>
                  <a:pt x="3295553" y="2690280"/>
                </a:lnTo>
                <a:cubicBezTo>
                  <a:pt x="3317448" y="2688172"/>
                  <a:pt x="3339460" y="2683712"/>
                  <a:pt x="3361238" y="2677999"/>
                </a:cubicBezTo>
                <a:lnTo>
                  <a:pt x="3354460" y="2674222"/>
                </a:lnTo>
                <a:lnTo>
                  <a:pt x="3353249" y="2674819"/>
                </a:lnTo>
                <a:cubicBezTo>
                  <a:pt x="3326270" y="2682795"/>
                  <a:pt x="3294470" y="2680208"/>
                  <a:pt x="3268403" y="2688988"/>
                </a:cubicBezTo>
                <a:cubicBezTo>
                  <a:pt x="3259600" y="2688152"/>
                  <a:pt x="3258672" y="2676306"/>
                  <a:pt x="3263307" y="2668501"/>
                </a:cubicBezTo>
                <a:close/>
                <a:moveTo>
                  <a:pt x="3391705" y="2667897"/>
                </a:moveTo>
                <a:lnTo>
                  <a:pt x="3386726" y="2669636"/>
                </a:lnTo>
                <a:lnTo>
                  <a:pt x="3391757" y="2668123"/>
                </a:lnTo>
                <a:close/>
                <a:moveTo>
                  <a:pt x="833424" y="2666988"/>
                </a:moveTo>
                <a:cubicBezTo>
                  <a:pt x="849180" y="2672284"/>
                  <a:pt x="840375" y="2674933"/>
                  <a:pt x="838522" y="2688032"/>
                </a:cubicBezTo>
                <a:cubicBezTo>
                  <a:pt x="823230" y="2691934"/>
                  <a:pt x="821839" y="2682457"/>
                  <a:pt x="809791" y="2682457"/>
                </a:cubicBezTo>
                <a:cubicBezTo>
                  <a:pt x="811182" y="2675908"/>
                  <a:pt x="821839" y="2678416"/>
                  <a:pt x="830181" y="2677162"/>
                </a:cubicBezTo>
                <a:cubicBezTo>
                  <a:pt x="833888" y="2677162"/>
                  <a:pt x="833424" y="2670890"/>
                  <a:pt x="833424" y="2666988"/>
                </a:cubicBezTo>
                <a:close/>
                <a:moveTo>
                  <a:pt x="3076715" y="2666431"/>
                </a:moveTo>
                <a:cubicBezTo>
                  <a:pt x="3076251" y="2667267"/>
                  <a:pt x="3075324" y="2668103"/>
                  <a:pt x="3075324" y="2668800"/>
                </a:cubicBezTo>
                <a:cubicBezTo>
                  <a:pt x="3074861" y="2668382"/>
                  <a:pt x="3074398" y="2667406"/>
                  <a:pt x="3074398" y="2666988"/>
                </a:cubicBezTo>
                <a:cubicBezTo>
                  <a:pt x="3074398" y="2668939"/>
                  <a:pt x="3073471" y="2671168"/>
                  <a:pt x="3073007" y="2673816"/>
                </a:cubicBezTo>
                <a:cubicBezTo>
                  <a:pt x="3077642" y="2672423"/>
                  <a:pt x="3081350" y="2670750"/>
                  <a:pt x="3084592" y="2667825"/>
                </a:cubicBezTo>
                <a:cubicBezTo>
                  <a:pt x="3081812" y="2667545"/>
                  <a:pt x="3079032" y="2666849"/>
                  <a:pt x="3076715" y="2666431"/>
                </a:cubicBezTo>
                <a:close/>
                <a:moveTo>
                  <a:pt x="3861704" y="2663783"/>
                </a:moveTo>
                <a:cubicBezTo>
                  <a:pt x="3859387" y="2663644"/>
                  <a:pt x="3856143" y="2665316"/>
                  <a:pt x="3853362" y="2665595"/>
                </a:cubicBezTo>
                <a:cubicBezTo>
                  <a:pt x="3852436" y="2667964"/>
                  <a:pt x="3852436" y="2670054"/>
                  <a:pt x="3853362" y="2672005"/>
                </a:cubicBezTo>
                <a:cubicBezTo>
                  <a:pt x="3858460" y="2672702"/>
                  <a:pt x="3863094" y="2673957"/>
                  <a:pt x="3866802" y="2675908"/>
                </a:cubicBezTo>
                <a:cubicBezTo>
                  <a:pt x="3867728" y="2674653"/>
                  <a:pt x="3867728" y="2671726"/>
                  <a:pt x="3868657" y="2670192"/>
                </a:cubicBezTo>
                <a:cubicBezTo>
                  <a:pt x="3866337" y="2668382"/>
                  <a:pt x="3864021" y="2666710"/>
                  <a:pt x="3861704" y="2663783"/>
                </a:cubicBezTo>
                <a:close/>
                <a:moveTo>
                  <a:pt x="4400632" y="2662250"/>
                </a:moveTo>
                <a:cubicBezTo>
                  <a:pt x="4406192" y="2673957"/>
                  <a:pt x="4382095" y="2673957"/>
                  <a:pt x="4358462" y="2670611"/>
                </a:cubicBezTo>
                <a:cubicBezTo>
                  <a:pt x="4347805" y="2671308"/>
                  <a:pt x="4338073" y="2672702"/>
                  <a:pt x="4331122" y="2678555"/>
                </a:cubicBezTo>
                <a:cubicBezTo>
                  <a:pt x="4331585" y="2682178"/>
                  <a:pt x="4330659" y="2683293"/>
                  <a:pt x="4330196" y="2685663"/>
                </a:cubicBezTo>
                <a:cubicBezTo>
                  <a:pt x="4332049" y="2685523"/>
                  <a:pt x="4332977" y="2684687"/>
                  <a:pt x="4335293" y="2685105"/>
                </a:cubicBezTo>
                <a:cubicBezTo>
                  <a:pt x="4335293" y="2682736"/>
                  <a:pt x="4336220" y="2681342"/>
                  <a:pt x="4335756" y="2678555"/>
                </a:cubicBezTo>
                <a:cubicBezTo>
                  <a:pt x="4347805" y="2674514"/>
                  <a:pt x="4354754" y="2678276"/>
                  <a:pt x="4360780" y="2683293"/>
                </a:cubicBezTo>
                <a:cubicBezTo>
                  <a:pt x="4363097" y="2682457"/>
                  <a:pt x="4367730" y="2682318"/>
                  <a:pt x="4369121" y="2681481"/>
                </a:cubicBezTo>
                <a:cubicBezTo>
                  <a:pt x="4369584" y="2679252"/>
                  <a:pt x="4370974" y="2677719"/>
                  <a:pt x="4370974" y="2675908"/>
                </a:cubicBezTo>
                <a:cubicBezTo>
                  <a:pt x="4377925" y="2676465"/>
                  <a:pt x="4384877" y="2677999"/>
                  <a:pt x="4391364" y="2680366"/>
                </a:cubicBezTo>
                <a:cubicBezTo>
                  <a:pt x="4393218" y="2677023"/>
                  <a:pt x="4395998" y="2674235"/>
                  <a:pt x="4397851" y="2671587"/>
                </a:cubicBezTo>
                <a:cubicBezTo>
                  <a:pt x="4406192" y="2670750"/>
                  <a:pt x="4410362" y="2673538"/>
                  <a:pt x="4413607" y="2676743"/>
                </a:cubicBezTo>
                <a:cubicBezTo>
                  <a:pt x="4415459" y="2675489"/>
                  <a:pt x="4416850" y="2673816"/>
                  <a:pt x="4418703" y="2672563"/>
                </a:cubicBezTo>
                <a:cubicBezTo>
                  <a:pt x="4412680" y="2668521"/>
                  <a:pt x="4406656" y="2664759"/>
                  <a:pt x="4400632" y="2662250"/>
                </a:cubicBezTo>
                <a:close/>
                <a:moveTo>
                  <a:pt x="681431" y="2661414"/>
                </a:moveTo>
                <a:cubicBezTo>
                  <a:pt x="709235" y="2659881"/>
                  <a:pt x="743062" y="2682736"/>
                  <a:pt x="775037" y="2682736"/>
                </a:cubicBezTo>
                <a:cubicBezTo>
                  <a:pt x="731941" y="2708378"/>
                  <a:pt x="697650" y="2666152"/>
                  <a:pt x="656871" y="2672563"/>
                </a:cubicBezTo>
                <a:cubicBezTo>
                  <a:pt x="664286" y="2664898"/>
                  <a:pt x="672164" y="2661832"/>
                  <a:pt x="681431" y="2661414"/>
                </a:cubicBezTo>
                <a:close/>
                <a:moveTo>
                  <a:pt x="3142361" y="2661395"/>
                </a:moveTo>
                <a:cubicBezTo>
                  <a:pt x="3134715" y="2665715"/>
                  <a:pt x="3123594" y="2666586"/>
                  <a:pt x="3112645" y="2666708"/>
                </a:cubicBezTo>
                <a:lnTo>
                  <a:pt x="3093621" y="2667251"/>
                </a:lnTo>
                <a:lnTo>
                  <a:pt x="3088299" y="2673816"/>
                </a:lnTo>
                <a:cubicBezTo>
                  <a:pt x="3100348" y="2675210"/>
                  <a:pt x="3116682" y="2679949"/>
                  <a:pt x="3130816" y="2679305"/>
                </a:cubicBezTo>
                <a:lnTo>
                  <a:pt x="3147932" y="2673738"/>
                </a:lnTo>
                <a:lnTo>
                  <a:pt x="3146879" y="2668903"/>
                </a:lnTo>
                <a:cubicBezTo>
                  <a:pt x="3145257" y="2666273"/>
                  <a:pt x="3143287" y="2664252"/>
                  <a:pt x="3142361" y="2661395"/>
                </a:cubicBezTo>
                <a:close/>
                <a:moveTo>
                  <a:pt x="2050297" y="2656676"/>
                </a:moveTo>
                <a:cubicBezTo>
                  <a:pt x="2050297" y="2657373"/>
                  <a:pt x="2052151" y="2659184"/>
                  <a:pt x="2054468" y="2662250"/>
                </a:cubicBezTo>
                <a:cubicBezTo>
                  <a:pt x="2054004" y="2660298"/>
                  <a:pt x="2055858" y="2658208"/>
                  <a:pt x="2054931" y="2656676"/>
                </a:cubicBezTo>
                <a:cubicBezTo>
                  <a:pt x="2052614" y="2655979"/>
                  <a:pt x="2050760" y="2655839"/>
                  <a:pt x="2050297" y="2656676"/>
                </a:cubicBezTo>
                <a:close/>
                <a:moveTo>
                  <a:pt x="756500" y="2652495"/>
                </a:moveTo>
                <a:cubicBezTo>
                  <a:pt x="772256" y="2654446"/>
                  <a:pt x="788012" y="2671726"/>
                  <a:pt x="800060" y="2677719"/>
                </a:cubicBezTo>
                <a:cubicBezTo>
                  <a:pt x="775963" y="2696115"/>
                  <a:pt x="766232" y="2653470"/>
                  <a:pt x="740283" y="2656118"/>
                </a:cubicBezTo>
                <a:cubicBezTo>
                  <a:pt x="745843" y="2652495"/>
                  <a:pt x="750940" y="2651799"/>
                  <a:pt x="756500" y="2652495"/>
                </a:cubicBezTo>
                <a:close/>
                <a:moveTo>
                  <a:pt x="4244468" y="2651519"/>
                </a:moveTo>
                <a:cubicBezTo>
                  <a:pt x="4236127" y="2656536"/>
                  <a:pt x="4225468" y="2658487"/>
                  <a:pt x="4213420" y="2660298"/>
                </a:cubicBezTo>
                <a:cubicBezTo>
                  <a:pt x="4213420" y="2664340"/>
                  <a:pt x="4214810" y="2665176"/>
                  <a:pt x="4216201" y="2666988"/>
                </a:cubicBezTo>
                <a:cubicBezTo>
                  <a:pt x="4225004" y="2666152"/>
                  <a:pt x="4234736" y="2663783"/>
                  <a:pt x="4243077" y="2665037"/>
                </a:cubicBezTo>
                <a:cubicBezTo>
                  <a:pt x="4245858" y="2663783"/>
                  <a:pt x="4244930" y="2657512"/>
                  <a:pt x="4244468" y="2651519"/>
                </a:cubicBezTo>
                <a:close/>
                <a:moveTo>
                  <a:pt x="3966431" y="2651519"/>
                </a:moveTo>
                <a:cubicBezTo>
                  <a:pt x="3964578" y="2652773"/>
                  <a:pt x="3962724" y="2652634"/>
                  <a:pt x="3960871" y="2654307"/>
                </a:cubicBezTo>
                <a:cubicBezTo>
                  <a:pt x="3963188" y="2654168"/>
                  <a:pt x="3965041" y="2654865"/>
                  <a:pt x="3967357" y="2654865"/>
                </a:cubicBezTo>
                <a:cubicBezTo>
                  <a:pt x="3966895" y="2653749"/>
                  <a:pt x="3967823" y="2652634"/>
                  <a:pt x="3966431" y="2651519"/>
                </a:cubicBezTo>
                <a:close/>
                <a:moveTo>
                  <a:pt x="4022965" y="2650404"/>
                </a:moveTo>
                <a:cubicBezTo>
                  <a:pt x="4024355" y="2655979"/>
                  <a:pt x="4023893" y="2660996"/>
                  <a:pt x="4021111" y="2665595"/>
                </a:cubicBezTo>
                <a:cubicBezTo>
                  <a:pt x="4023893" y="2663365"/>
                  <a:pt x="4026209" y="2660438"/>
                  <a:pt x="4029453" y="2661693"/>
                </a:cubicBezTo>
                <a:cubicBezTo>
                  <a:pt x="4027598" y="2658348"/>
                  <a:pt x="4025745" y="2653610"/>
                  <a:pt x="4022965" y="2650404"/>
                </a:cubicBezTo>
                <a:close/>
                <a:moveTo>
                  <a:pt x="13768109" y="2648657"/>
                </a:moveTo>
                <a:cubicBezTo>
                  <a:pt x="13769963" y="2660224"/>
                  <a:pt x="13760231" y="2664265"/>
                  <a:pt x="13750501" y="2665519"/>
                </a:cubicBezTo>
                <a:cubicBezTo>
                  <a:pt x="13752355" y="2648935"/>
                  <a:pt x="13758379" y="2657715"/>
                  <a:pt x="13768109" y="2648657"/>
                </a:cubicBezTo>
                <a:close/>
                <a:moveTo>
                  <a:pt x="3927971" y="2648175"/>
                </a:moveTo>
                <a:cubicBezTo>
                  <a:pt x="3927042" y="2648034"/>
                  <a:pt x="3926579" y="2648592"/>
                  <a:pt x="3925189" y="2648592"/>
                </a:cubicBezTo>
                <a:cubicBezTo>
                  <a:pt x="3926116" y="2649149"/>
                  <a:pt x="3927042" y="2649707"/>
                  <a:pt x="3927971" y="2650125"/>
                </a:cubicBezTo>
                <a:close/>
                <a:moveTo>
                  <a:pt x="2183756" y="2647199"/>
                </a:moveTo>
                <a:cubicBezTo>
                  <a:pt x="2183756" y="2647199"/>
                  <a:pt x="2183756" y="2647338"/>
                  <a:pt x="2183756" y="2648592"/>
                </a:cubicBezTo>
                <a:cubicBezTo>
                  <a:pt x="2183756" y="2647338"/>
                  <a:pt x="2185145" y="2647199"/>
                  <a:pt x="2185145" y="2647199"/>
                </a:cubicBezTo>
                <a:cubicBezTo>
                  <a:pt x="2185145" y="2647199"/>
                  <a:pt x="2183756" y="2647199"/>
                  <a:pt x="2183756" y="2647199"/>
                </a:cubicBezTo>
                <a:close/>
                <a:moveTo>
                  <a:pt x="4155496" y="2645945"/>
                </a:moveTo>
                <a:cubicBezTo>
                  <a:pt x="4164301" y="2651519"/>
                  <a:pt x="4154105" y="2666849"/>
                  <a:pt x="4143448" y="2664062"/>
                </a:cubicBezTo>
                <a:cubicBezTo>
                  <a:pt x="4143448" y="2659881"/>
                  <a:pt x="4147155" y="2659881"/>
                  <a:pt x="4150400" y="2659881"/>
                </a:cubicBezTo>
                <a:cubicBezTo>
                  <a:pt x="4139740" y="2648871"/>
                  <a:pt x="4153642" y="2654307"/>
                  <a:pt x="4155496" y="2645945"/>
                </a:cubicBezTo>
                <a:close/>
                <a:moveTo>
                  <a:pt x="3060959" y="2645945"/>
                </a:moveTo>
                <a:cubicBezTo>
                  <a:pt x="3061886" y="2646642"/>
                  <a:pt x="3062350" y="2646642"/>
                  <a:pt x="3062582" y="2646467"/>
                </a:cubicBezTo>
                <a:lnTo>
                  <a:pt x="3062644" y="2646324"/>
                </a:lnTo>
                <a:lnTo>
                  <a:pt x="3062813" y="2646363"/>
                </a:lnTo>
                <a:cubicBezTo>
                  <a:pt x="3062350" y="2646223"/>
                  <a:pt x="3062813" y="2646084"/>
                  <a:pt x="3062813" y="2645945"/>
                </a:cubicBezTo>
                <a:lnTo>
                  <a:pt x="3062644" y="2646324"/>
                </a:lnTo>
                <a:close/>
                <a:moveTo>
                  <a:pt x="4056793" y="2643994"/>
                </a:moveTo>
                <a:cubicBezTo>
                  <a:pt x="4044281" y="2650125"/>
                  <a:pt x="4038720" y="2663922"/>
                  <a:pt x="4028526" y="2672981"/>
                </a:cubicBezTo>
                <a:cubicBezTo>
                  <a:pt x="4031769" y="2673260"/>
                  <a:pt x="4035013" y="2673399"/>
                  <a:pt x="4038720" y="2672981"/>
                </a:cubicBezTo>
                <a:cubicBezTo>
                  <a:pt x="4038720" y="2670611"/>
                  <a:pt x="4039647" y="2669079"/>
                  <a:pt x="4038720" y="2665595"/>
                </a:cubicBezTo>
                <a:cubicBezTo>
                  <a:pt x="4049379" y="2675489"/>
                  <a:pt x="4056329" y="2665455"/>
                  <a:pt x="4067451" y="2662250"/>
                </a:cubicBezTo>
                <a:cubicBezTo>
                  <a:pt x="4066061" y="2654724"/>
                  <a:pt x="4061427" y="2649707"/>
                  <a:pt x="4056793" y="2643994"/>
                </a:cubicBezTo>
                <a:close/>
                <a:moveTo>
                  <a:pt x="4254199" y="2643576"/>
                </a:moveTo>
                <a:cubicBezTo>
                  <a:pt x="4252809" y="2647199"/>
                  <a:pt x="4249102" y="2648034"/>
                  <a:pt x="4246321" y="2650125"/>
                </a:cubicBezTo>
                <a:cubicBezTo>
                  <a:pt x="4250955" y="2656397"/>
                  <a:pt x="4256979" y="2655700"/>
                  <a:pt x="4263004" y="2653749"/>
                </a:cubicBezTo>
                <a:cubicBezTo>
                  <a:pt x="4260222" y="2652634"/>
                  <a:pt x="4257443" y="2650125"/>
                  <a:pt x="4254199" y="2643576"/>
                </a:cubicBezTo>
                <a:close/>
                <a:moveTo>
                  <a:pt x="13565144" y="2643222"/>
                </a:moveTo>
                <a:cubicBezTo>
                  <a:pt x="13566070" y="2642942"/>
                  <a:pt x="13567460" y="2643779"/>
                  <a:pt x="13568388" y="2644476"/>
                </a:cubicBezTo>
                <a:cubicBezTo>
                  <a:pt x="13571167" y="2646148"/>
                  <a:pt x="13573948" y="2648657"/>
                  <a:pt x="13577192" y="2646705"/>
                </a:cubicBezTo>
                <a:cubicBezTo>
                  <a:pt x="13573948" y="2651863"/>
                  <a:pt x="13573948" y="2660781"/>
                  <a:pt x="13575803" y="2669700"/>
                </a:cubicBezTo>
                <a:cubicBezTo>
                  <a:pt x="13570241" y="2665937"/>
                  <a:pt x="13566996" y="2659387"/>
                  <a:pt x="13559582" y="2659387"/>
                </a:cubicBezTo>
                <a:cubicBezTo>
                  <a:pt x="13557730" y="2654231"/>
                  <a:pt x="13573485" y="2649074"/>
                  <a:pt x="13562826" y="2647821"/>
                </a:cubicBezTo>
                <a:cubicBezTo>
                  <a:pt x="13563289" y="2644893"/>
                  <a:pt x="13564217" y="2643500"/>
                  <a:pt x="13565144" y="2643222"/>
                </a:cubicBezTo>
                <a:close/>
                <a:moveTo>
                  <a:pt x="2014152" y="2642600"/>
                </a:moveTo>
                <a:cubicBezTo>
                  <a:pt x="2015079" y="2644552"/>
                  <a:pt x="2016469" y="2646084"/>
                  <a:pt x="2017859" y="2647199"/>
                </a:cubicBezTo>
                <a:cubicBezTo>
                  <a:pt x="2017859" y="2645805"/>
                  <a:pt x="2017859" y="2644411"/>
                  <a:pt x="2017859" y="2643018"/>
                </a:cubicBezTo>
                <a:cubicBezTo>
                  <a:pt x="2016469" y="2642182"/>
                  <a:pt x="2015079" y="2642879"/>
                  <a:pt x="2014152" y="2642600"/>
                </a:cubicBezTo>
                <a:close/>
                <a:moveTo>
                  <a:pt x="3991917" y="2642182"/>
                </a:moveTo>
                <a:cubicBezTo>
                  <a:pt x="3984041" y="2642879"/>
                  <a:pt x="3976163" y="2646084"/>
                  <a:pt x="3967823" y="2650962"/>
                </a:cubicBezTo>
                <a:cubicBezTo>
                  <a:pt x="3971065" y="2647199"/>
                  <a:pt x="3977553" y="2649289"/>
                  <a:pt x="3984041" y="2655142"/>
                </a:cubicBezTo>
                <a:cubicBezTo>
                  <a:pt x="3987283" y="2655561"/>
                  <a:pt x="3991455" y="2654865"/>
                  <a:pt x="3994235" y="2655700"/>
                </a:cubicBezTo>
                <a:cubicBezTo>
                  <a:pt x="3999332" y="2653470"/>
                  <a:pt x="3996089" y="2644969"/>
                  <a:pt x="3991917" y="2642182"/>
                </a:cubicBezTo>
                <a:close/>
                <a:moveTo>
                  <a:pt x="2009056" y="2642182"/>
                </a:moveTo>
                <a:cubicBezTo>
                  <a:pt x="2006275" y="2643018"/>
                  <a:pt x="2003495" y="2644552"/>
                  <a:pt x="2001641" y="2645945"/>
                </a:cubicBezTo>
                <a:cubicBezTo>
                  <a:pt x="2001641" y="2647338"/>
                  <a:pt x="2003957" y="2648314"/>
                  <a:pt x="2003957" y="2650962"/>
                </a:cubicBezTo>
                <a:cubicBezTo>
                  <a:pt x="2007202" y="2650962"/>
                  <a:pt x="2008129" y="2653610"/>
                  <a:pt x="2009983" y="2661693"/>
                </a:cubicBezTo>
                <a:cubicBezTo>
                  <a:pt x="2009983" y="2661693"/>
                  <a:pt x="2011373" y="2663226"/>
                  <a:pt x="2013226" y="2663226"/>
                </a:cubicBezTo>
                <a:cubicBezTo>
                  <a:pt x="2013226" y="2667267"/>
                  <a:pt x="2009983" y="2668521"/>
                  <a:pt x="2009983" y="2673816"/>
                </a:cubicBezTo>
                <a:lnTo>
                  <a:pt x="2000250" y="2673816"/>
                </a:lnTo>
                <a:cubicBezTo>
                  <a:pt x="1998860" y="2671168"/>
                  <a:pt x="1998860" y="2670054"/>
                  <a:pt x="1997006" y="2667406"/>
                </a:cubicBezTo>
                <a:cubicBezTo>
                  <a:pt x="1995617" y="2670054"/>
                  <a:pt x="1992372" y="2671308"/>
                  <a:pt x="1990519" y="2675350"/>
                </a:cubicBezTo>
                <a:cubicBezTo>
                  <a:pt x="2011373" y="2672702"/>
                  <a:pt x="2004885" y="2699460"/>
                  <a:pt x="2017859" y="2706149"/>
                </a:cubicBezTo>
                <a:cubicBezTo>
                  <a:pt x="2017859" y="2683293"/>
                  <a:pt x="2028982" y="2707821"/>
                  <a:pt x="2041492" y="2701132"/>
                </a:cubicBezTo>
                <a:cubicBezTo>
                  <a:pt x="2051224" y="2690402"/>
                  <a:pt x="2040103" y="2691655"/>
                  <a:pt x="2036859" y="2680924"/>
                </a:cubicBezTo>
                <a:cubicBezTo>
                  <a:pt x="2047980" y="2683015"/>
                  <a:pt x="2053077" y="2672981"/>
                  <a:pt x="2053541" y="2664062"/>
                </a:cubicBezTo>
                <a:cubicBezTo>
                  <a:pt x="2049370" y="2673957"/>
                  <a:pt x="2028517" y="2666292"/>
                  <a:pt x="2017859" y="2668800"/>
                </a:cubicBezTo>
                <a:cubicBezTo>
                  <a:pt x="2019250" y="2664759"/>
                  <a:pt x="2019714" y="2661554"/>
                  <a:pt x="2019714" y="2660298"/>
                </a:cubicBezTo>
                <a:cubicBezTo>
                  <a:pt x="2016469" y="2658905"/>
                  <a:pt x="2014615" y="2656536"/>
                  <a:pt x="2016469" y="2652495"/>
                </a:cubicBezTo>
                <a:cubicBezTo>
                  <a:pt x="2015079" y="2649986"/>
                  <a:pt x="2013689" y="2647060"/>
                  <a:pt x="2013689" y="2642600"/>
                </a:cubicBezTo>
                <a:cubicBezTo>
                  <a:pt x="2011836" y="2642461"/>
                  <a:pt x="2010445" y="2641625"/>
                  <a:pt x="2009056" y="2642182"/>
                </a:cubicBezTo>
                <a:close/>
                <a:moveTo>
                  <a:pt x="13581362" y="2640714"/>
                </a:moveTo>
                <a:cubicBezTo>
                  <a:pt x="13585996" y="2642107"/>
                  <a:pt x="13584143" y="2654789"/>
                  <a:pt x="13594337" y="2647821"/>
                </a:cubicBezTo>
                <a:cubicBezTo>
                  <a:pt x="13592482" y="2653395"/>
                  <a:pt x="13590630" y="2660084"/>
                  <a:pt x="13592482" y="2669700"/>
                </a:cubicBezTo>
                <a:cubicBezTo>
                  <a:pt x="13589240" y="2657297"/>
                  <a:pt x="13574413" y="2651863"/>
                  <a:pt x="13581362" y="2640714"/>
                </a:cubicBezTo>
                <a:close/>
                <a:moveTo>
                  <a:pt x="2769079" y="2638551"/>
                </a:moveTo>
                <a:lnTo>
                  <a:pt x="2763775" y="2639430"/>
                </a:lnTo>
                <a:lnTo>
                  <a:pt x="2744498" y="2646658"/>
                </a:lnTo>
                <a:lnTo>
                  <a:pt x="2748632" y="2652495"/>
                </a:lnTo>
                <a:cubicBezTo>
                  <a:pt x="2757437" y="2653819"/>
                  <a:pt x="2760565" y="2648489"/>
                  <a:pt x="2763925" y="2643680"/>
                </a:cubicBezTo>
                <a:close/>
                <a:moveTo>
                  <a:pt x="4093401" y="2638279"/>
                </a:moveTo>
                <a:cubicBezTo>
                  <a:pt x="4092475" y="2639395"/>
                  <a:pt x="4092475" y="2641068"/>
                  <a:pt x="4091548" y="2642182"/>
                </a:cubicBezTo>
                <a:cubicBezTo>
                  <a:pt x="4092010" y="2642182"/>
                  <a:pt x="4092938" y="2642600"/>
                  <a:pt x="4093401" y="2642600"/>
                </a:cubicBezTo>
                <a:cubicBezTo>
                  <a:pt x="4093864" y="2640928"/>
                  <a:pt x="4094792" y="2640649"/>
                  <a:pt x="4095717" y="2639255"/>
                </a:cubicBezTo>
                <a:cubicBezTo>
                  <a:pt x="4094792" y="2638697"/>
                  <a:pt x="4094328" y="2639395"/>
                  <a:pt x="4093401" y="2638279"/>
                </a:cubicBezTo>
                <a:close/>
                <a:moveTo>
                  <a:pt x="1995153" y="2638001"/>
                </a:moveTo>
                <a:cubicBezTo>
                  <a:pt x="1984032" y="2638001"/>
                  <a:pt x="1981251" y="2645666"/>
                  <a:pt x="1978008" y="2653749"/>
                </a:cubicBezTo>
                <a:cubicBezTo>
                  <a:pt x="1981251" y="2655142"/>
                  <a:pt x="1982642" y="2655142"/>
                  <a:pt x="1985886" y="2653749"/>
                </a:cubicBezTo>
                <a:cubicBezTo>
                  <a:pt x="1987739" y="2649707"/>
                  <a:pt x="1989130" y="2646921"/>
                  <a:pt x="1990519" y="2641625"/>
                </a:cubicBezTo>
                <a:cubicBezTo>
                  <a:pt x="1992372" y="2641625"/>
                  <a:pt x="1993763" y="2641625"/>
                  <a:pt x="1995153" y="2641625"/>
                </a:cubicBezTo>
                <a:cubicBezTo>
                  <a:pt x="1995153" y="2640231"/>
                  <a:pt x="1995153" y="2640649"/>
                  <a:pt x="1995153" y="2638001"/>
                </a:cubicBezTo>
                <a:close/>
                <a:moveTo>
                  <a:pt x="3037633" y="2637982"/>
                </a:moveTo>
                <a:lnTo>
                  <a:pt x="3031119" y="2641732"/>
                </a:lnTo>
                <a:lnTo>
                  <a:pt x="3042424" y="2644552"/>
                </a:lnTo>
                <a:lnTo>
                  <a:pt x="3043944" y="2639144"/>
                </a:lnTo>
                <a:close/>
                <a:moveTo>
                  <a:pt x="4115180" y="2637444"/>
                </a:moveTo>
                <a:cubicBezTo>
                  <a:pt x="4116107" y="2638976"/>
                  <a:pt x="4116571" y="2643018"/>
                  <a:pt x="4117497" y="2646363"/>
                </a:cubicBezTo>
                <a:cubicBezTo>
                  <a:pt x="4119815" y="2645248"/>
                  <a:pt x="4122595" y="2644691"/>
                  <a:pt x="4123985" y="2643018"/>
                </a:cubicBezTo>
                <a:cubicBezTo>
                  <a:pt x="4120741" y="2641903"/>
                  <a:pt x="4117962" y="2639673"/>
                  <a:pt x="4115180" y="2637444"/>
                </a:cubicBezTo>
                <a:close/>
                <a:moveTo>
                  <a:pt x="3083509" y="2632826"/>
                </a:moveTo>
                <a:lnTo>
                  <a:pt x="3077449" y="2635039"/>
                </a:lnTo>
                <a:lnTo>
                  <a:pt x="3077121" y="2635496"/>
                </a:lnTo>
                <a:lnTo>
                  <a:pt x="3077949" y="2637982"/>
                </a:lnTo>
                <a:cubicBezTo>
                  <a:pt x="3079338" y="2636171"/>
                  <a:pt x="3083047" y="2636727"/>
                  <a:pt x="3085362" y="2636171"/>
                </a:cubicBezTo>
                <a:cubicBezTo>
                  <a:pt x="3084900" y="2634916"/>
                  <a:pt x="3084436" y="2634219"/>
                  <a:pt x="3083509" y="2632826"/>
                </a:cubicBezTo>
                <a:close/>
                <a:moveTo>
                  <a:pt x="2994074" y="2632407"/>
                </a:moveTo>
                <a:lnTo>
                  <a:pt x="2984859" y="2633054"/>
                </a:lnTo>
                <a:lnTo>
                  <a:pt x="2985600" y="2635179"/>
                </a:lnTo>
                <a:lnTo>
                  <a:pt x="2984739" y="2637344"/>
                </a:lnTo>
                <a:lnTo>
                  <a:pt x="2988166" y="2640316"/>
                </a:lnTo>
                <a:lnTo>
                  <a:pt x="2996540" y="2640341"/>
                </a:lnTo>
                <a:lnTo>
                  <a:pt x="2999792" y="2639813"/>
                </a:lnTo>
                <a:lnTo>
                  <a:pt x="3004609" y="2637494"/>
                </a:lnTo>
                <a:close/>
                <a:moveTo>
                  <a:pt x="3207896" y="2630561"/>
                </a:moveTo>
                <a:lnTo>
                  <a:pt x="3193797" y="2636727"/>
                </a:lnTo>
                <a:cubicBezTo>
                  <a:pt x="3200053" y="2638470"/>
                  <a:pt x="3197388" y="2639793"/>
                  <a:pt x="3193681" y="2641936"/>
                </a:cubicBezTo>
                <a:lnTo>
                  <a:pt x="3188362" y="2650388"/>
                </a:lnTo>
                <a:lnTo>
                  <a:pt x="3188857" y="2650962"/>
                </a:lnTo>
                <a:lnTo>
                  <a:pt x="3189824" y="2650718"/>
                </a:lnTo>
                <a:lnTo>
                  <a:pt x="3206310" y="2641937"/>
                </a:lnTo>
                <a:lnTo>
                  <a:pt x="3211647" y="2641077"/>
                </a:lnTo>
                <a:lnTo>
                  <a:pt x="3202758" y="2636468"/>
                </a:lnTo>
                <a:close/>
                <a:moveTo>
                  <a:pt x="700430" y="2629361"/>
                </a:moveTo>
                <a:cubicBezTo>
                  <a:pt x="704137" y="2633542"/>
                  <a:pt x="705991" y="2641764"/>
                  <a:pt x="705991" y="2650125"/>
                </a:cubicBezTo>
                <a:cubicBezTo>
                  <a:pt x="688845" y="2638976"/>
                  <a:pt x="680041" y="2641764"/>
                  <a:pt x="661505" y="2645945"/>
                </a:cubicBezTo>
                <a:cubicBezTo>
                  <a:pt x="664749" y="2616818"/>
                  <a:pt x="683284" y="2640510"/>
                  <a:pt x="700430" y="2629361"/>
                </a:cubicBezTo>
                <a:close/>
                <a:moveTo>
                  <a:pt x="740283" y="2629082"/>
                </a:moveTo>
                <a:cubicBezTo>
                  <a:pt x="746769" y="2628107"/>
                  <a:pt x="753257" y="2630058"/>
                  <a:pt x="757428" y="2634656"/>
                </a:cubicBezTo>
                <a:cubicBezTo>
                  <a:pt x="760207" y="2636050"/>
                  <a:pt x="736575" y="2643715"/>
                  <a:pt x="725453" y="2654307"/>
                </a:cubicBezTo>
                <a:cubicBezTo>
                  <a:pt x="725453" y="2646363"/>
                  <a:pt x="733331" y="2641068"/>
                  <a:pt x="725453" y="2639813"/>
                </a:cubicBezTo>
                <a:cubicBezTo>
                  <a:pt x="727770" y="2633821"/>
                  <a:pt x="734258" y="2630058"/>
                  <a:pt x="740283" y="2629082"/>
                </a:cubicBezTo>
                <a:close/>
                <a:moveTo>
                  <a:pt x="2923638" y="2626414"/>
                </a:moveTo>
                <a:cubicBezTo>
                  <a:pt x="2897225" y="2635752"/>
                  <a:pt x="2870812" y="2648155"/>
                  <a:pt x="2848569" y="2632407"/>
                </a:cubicBezTo>
                <a:cubicBezTo>
                  <a:pt x="2839764" y="2631571"/>
                  <a:pt x="2846252" y="2645925"/>
                  <a:pt x="2839301" y="2647877"/>
                </a:cubicBezTo>
                <a:cubicBezTo>
                  <a:pt x="2821692" y="2638122"/>
                  <a:pt x="2804663" y="2634638"/>
                  <a:pt x="2788154" y="2635387"/>
                </a:cubicBezTo>
                <a:lnTo>
                  <a:pt x="2773381" y="2637837"/>
                </a:lnTo>
                <a:lnTo>
                  <a:pt x="2780606" y="2638001"/>
                </a:lnTo>
                <a:cubicBezTo>
                  <a:pt x="2775510" y="2644691"/>
                  <a:pt x="2767631" y="2647338"/>
                  <a:pt x="2767631" y="2658070"/>
                </a:cubicBezTo>
                <a:cubicBezTo>
                  <a:pt x="2772728" y="2660717"/>
                  <a:pt x="2777362" y="2661832"/>
                  <a:pt x="2783851" y="2665873"/>
                </a:cubicBezTo>
                <a:cubicBezTo>
                  <a:pt x="2790339" y="2665873"/>
                  <a:pt x="2796361" y="2665873"/>
                  <a:pt x="2802849" y="2665873"/>
                </a:cubicBezTo>
                <a:cubicBezTo>
                  <a:pt x="2802849" y="2663226"/>
                  <a:pt x="2804239" y="2662111"/>
                  <a:pt x="2804239" y="2659323"/>
                </a:cubicBezTo>
                <a:cubicBezTo>
                  <a:pt x="2799606" y="2656676"/>
                  <a:pt x="2795898" y="2652355"/>
                  <a:pt x="2789874" y="2650962"/>
                </a:cubicBezTo>
                <a:cubicBezTo>
                  <a:pt x="2789874" y="2638976"/>
                  <a:pt x="2805630" y="2648592"/>
                  <a:pt x="2813507" y="2645945"/>
                </a:cubicBezTo>
                <a:lnTo>
                  <a:pt x="2813507" y="2652495"/>
                </a:lnTo>
                <a:cubicBezTo>
                  <a:pt x="2824628" y="2647060"/>
                  <a:pt x="2823702" y="2676883"/>
                  <a:pt x="2831580" y="2658070"/>
                </a:cubicBezTo>
                <a:cubicBezTo>
                  <a:pt x="2831580" y="2660717"/>
                  <a:pt x="2831580" y="2663226"/>
                  <a:pt x="2831580" y="2665873"/>
                </a:cubicBezTo>
                <a:cubicBezTo>
                  <a:pt x="2840848" y="2667267"/>
                  <a:pt x="2848726" y="2667406"/>
                  <a:pt x="2858456" y="2668800"/>
                </a:cubicBezTo>
                <a:cubicBezTo>
                  <a:pt x="2876066" y="2672842"/>
                  <a:pt x="2892284" y="2678138"/>
                  <a:pt x="2904796" y="2687474"/>
                </a:cubicBezTo>
                <a:cubicBezTo>
                  <a:pt x="2872821" y="2700853"/>
                  <a:pt x="2834824" y="2722315"/>
                  <a:pt x="2799606" y="2703500"/>
                </a:cubicBezTo>
                <a:cubicBezTo>
                  <a:pt x="2794971" y="2689983"/>
                  <a:pt x="2805630" y="2695697"/>
                  <a:pt x="2808873" y="2690402"/>
                </a:cubicBezTo>
                <a:cubicBezTo>
                  <a:pt x="2767631" y="2689007"/>
                  <a:pt x="2740291" y="2690122"/>
                  <a:pt x="2706926" y="2715625"/>
                </a:cubicBezTo>
                <a:cubicBezTo>
                  <a:pt x="2705536" y="2707542"/>
                  <a:pt x="2710170" y="2706009"/>
                  <a:pt x="2716196" y="2704755"/>
                </a:cubicBezTo>
                <a:cubicBezTo>
                  <a:pt x="2714805" y="2692630"/>
                  <a:pt x="2695805" y="2700853"/>
                  <a:pt x="2702294" y="2715625"/>
                </a:cubicBezTo>
                <a:cubicBezTo>
                  <a:pt x="2701365" y="2721896"/>
                  <a:pt x="2706000" y="2721618"/>
                  <a:pt x="2710170" y="2721618"/>
                </a:cubicBezTo>
                <a:cubicBezTo>
                  <a:pt x="2710634" y="2721478"/>
                  <a:pt x="2711097" y="2721478"/>
                  <a:pt x="2711561" y="2721199"/>
                </a:cubicBezTo>
                <a:cubicBezTo>
                  <a:pt x="2711561" y="2721339"/>
                  <a:pt x="2711561" y="2721478"/>
                  <a:pt x="2711561" y="2721618"/>
                </a:cubicBezTo>
                <a:cubicBezTo>
                  <a:pt x="2716196" y="2721618"/>
                  <a:pt x="2719438" y="2722872"/>
                  <a:pt x="2716196" y="2731930"/>
                </a:cubicBezTo>
                <a:cubicBezTo>
                  <a:pt x="2713414" y="2728307"/>
                  <a:pt x="2711561" y="2729701"/>
                  <a:pt x="2709244" y="2729562"/>
                </a:cubicBezTo>
                <a:cubicBezTo>
                  <a:pt x="2707853" y="2733046"/>
                  <a:pt x="2706926" y="2736947"/>
                  <a:pt x="2706000" y="2740849"/>
                </a:cubicBezTo>
                <a:cubicBezTo>
                  <a:pt x="2710634" y="2738202"/>
                  <a:pt x="2715731" y="2734578"/>
                  <a:pt x="2721292" y="2737086"/>
                </a:cubicBezTo>
                <a:cubicBezTo>
                  <a:pt x="2718511" y="2729004"/>
                  <a:pt x="2738901" y="2712837"/>
                  <a:pt x="2753266" y="2726356"/>
                </a:cubicBezTo>
                <a:cubicBezTo>
                  <a:pt x="2751875" y="2738341"/>
                  <a:pt x="2742145" y="2737086"/>
                  <a:pt x="2731023" y="2737086"/>
                </a:cubicBezTo>
                <a:cubicBezTo>
                  <a:pt x="2740291" y="2761196"/>
                  <a:pt x="2761144" y="2733185"/>
                  <a:pt x="2765778" y="2739874"/>
                </a:cubicBezTo>
                <a:cubicBezTo>
                  <a:pt x="2767631" y="2739874"/>
                  <a:pt x="2769021" y="2739874"/>
                  <a:pt x="2770875" y="2738480"/>
                </a:cubicBezTo>
                <a:cubicBezTo>
                  <a:pt x="2775510" y="2730397"/>
                  <a:pt x="2755119" y="2718412"/>
                  <a:pt x="2767631" y="2710329"/>
                </a:cubicBezTo>
                <a:cubicBezTo>
                  <a:pt x="2758364" y="2709075"/>
                  <a:pt x="2755119" y="2714232"/>
                  <a:pt x="2748632" y="2715625"/>
                </a:cubicBezTo>
                <a:cubicBezTo>
                  <a:pt x="2743999" y="2710469"/>
                  <a:pt x="2758827" y="2704615"/>
                  <a:pt x="2770875" y="2699599"/>
                </a:cubicBezTo>
                <a:cubicBezTo>
                  <a:pt x="2783386" y="2707681"/>
                  <a:pt x="2776899" y="2712837"/>
                  <a:pt x="2770875" y="2726356"/>
                </a:cubicBezTo>
                <a:cubicBezTo>
                  <a:pt x="2816751" y="2708936"/>
                  <a:pt x="2818604" y="2727610"/>
                  <a:pt x="2872821" y="2704755"/>
                </a:cubicBezTo>
                <a:cubicBezTo>
                  <a:pt x="2866797" y="2731094"/>
                  <a:pt x="2872821" y="2744612"/>
                  <a:pt x="2886723" y="2748793"/>
                </a:cubicBezTo>
                <a:cubicBezTo>
                  <a:pt x="2887650" y="2748654"/>
                  <a:pt x="2889040" y="2748514"/>
                  <a:pt x="2890430" y="2748236"/>
                </a:cubicBezTo>
                <a:cubicBezTo>
                  <a:pt x="2893211" y="2747260"/>
                  <a:pt x="2895991" y="2746006"/>
                  <a:pt x="2899698" y="2745030"/>
                </a:cubicBezTo>
                <a:cubicBezTo>
                  <a:pt x="2896456" y="2740989"/>
                  <a:pt x="2895064" y="2732905"/>
                  <a:pt x="2895064" y="2724823"/>
                </a:cubicBezTo>
                <a:lnTo>
                  <a:pt x="2902943" y="2724823"/>
                </a:lnTo>
                <a:cubicBezTo>
                  <a:pt x="2898308" y="2720781"/>
                  <a:pt x="2893674" y="2717018"/>
                  <a:pt x="2885797" y="2715625"/>
                </a:cubicBezTo>
                <a:cubicBezTo>
                  <a:pt x="2885797" y="2700853"/>
                  <a:pt x="2912673" y="2703639"/>
                  <a:pt x="2918697" y="2710329"/>
                </a:cubicBezTo>
                <a:lnTo>
                  <a:pt x="2918697" y="2731930"/>
                </a:lnTo>
                <a:cubicBezTo>
                  <a:pt x="2915917" y="2730536"/>
                  <a:pt x="2912673" y="2730536"/>
                  <a:pt x="2909893" y="2729282"/>
                </a:cubicBezTo>
                <a:cubicBezTo>
                  <a:pt x="2910820" y="2737923"/>
                  <a:pt x="2907576" y="2742103"/>
                  <a:pt x="2903869" y="2745867"/>
                </a:cubicBezTo>
                <a:cubicBezTo>
                  <a:pt x="2911747" y="2744473"/>
                  <a:pt x="2919161" y="2743218"/>
                  <a:pt x="2927039" y="2741686"/>
                </a:cubicBezTo>
                <a:cubicBezTo>
                  <a:pt x="2930745" y="2739037"/>
                  <a:pt x="2935844" y="2737923"/>
                  <a:pt x="2940476" y="2739317"/>
                </a:cubicBezTo>
                <a:cubicBezTo>
                  <a:pt x="2942793" y="2738899"/>
                  <a:pt x="2945110" y="2738620"/>
                  <a:pt x="2947429" y="2738062"/>
                </a:cubicBezTo>
                <a:cubicBezTo>
                  <a:pt x="2946037" y="2734578"/>
                  <a:pt x="2943721" y="2730536"/>
                  <a:pt x="2946037" y="2726356"/>
                </a:cubicBezTo>
                <a:cubicBezTo>
                  <a:pt x="2951135" y="2729562"/>
                  <a:pt x="2956696" y="2732488"/>
                  <a:pt x="2961329" y="2735693"/>
                </a:cubicBezTo>
                <a:cubicBezTo>
                  <a:pt x="2992377" y="2729980"/>
                  <a:pt x="3023425" y="2724126"/>
                  <a:pt x="3054009" y="2719249"/>
                </a:cubicBezTo>
                <a:cubicBezTo>
                  <a:pt x="3045668" y="2717298"/>
                  <a:pt x="3038717" y="2714789"/>
                  <a:pt x="3034083" y="2710329"/>
                </a:cubicBezTo>
                <a:cubicBezTo>
                  <a:pt x="3043351" y="2698206"/>
                  <a:pt x="3059105" y="2699320"/>
                  <a:pt x="3075324" y="2701968"/>
                </a:cubicBezTo>
                <a:cubicBezTo>
                  <a:pt x="3079959" y="2699320"/>
                  <a:pt x="3086446" y="2696811"/>
                  <a:pt x="3092933" y="2695418"/>
                </a:cubicBezTo>
                <a:cubicBezTo>
                  <a:pt x="3078568" y="2690122"/>
                  <a:pt x="3064203" y="2683571"/>
                  <a:pt x="3046595" y="2679531"/>
                </a:cubicBezTo>
                <a:cubicBezTo>
                  <a:pt x="3049839" y="2678973"/>
                  <a:pt x="3054009" y="2677719"/>
                  <a:pt x="3058180" y="2677162"/>
                </a:cubicBezTo>
                <a:cubicBezTo>
                  <a:pt x="3056326" y="2673538"/>
                  <a:pt x="3062350" y="2671030"/>
                  <a:pt x="3065130" y="2665873"/>
                </a:cubicBezTo>
                <a:cubicBezTo>
                  <a:pt x="3054472" y="2665176"/>
                  <a:pt x="3043814" y="2663226"/>
                  <a:pt x="3034546" y="2662250"/>
                </a:cubicBezTo>
                <a:cubicBezTo>
                  <a:pt x="3031302" y="2664340"/>
                  <a:pt x="3028521" y="2666710"/>
                  <a:pt x="3029449" y="2672563"/>
                </a:cubicBezTo>
                <a:cubicBezTo>
                  <a:pt x="3021571" y="2677999"/>
                  <a:pt x="3013230" y="2656536"/>
                  <a:pt x="3009986" y="2672563"/>
                </a:cubicBezTo>
                <a:cubicBezTo>
                  <a:pt x="3009059" y="2671587"/>
                  <a:pt x="3009523" y="2668661"/>
                  <a:pt x="3008596" y="2667406"/>
                </a:cubicBezTo>
                <a:cubicBezTo>
                  <a:pt x="3002572" y="2674096"/>
                  <a:pt x="2976158" y="2674235"/>
                  <a:pt x="2955768" y="2670192"/>
                </a:cubicBezTo>
                <a:cubicBezTo>
                  <a:pt x="2951135" y="2672842"/>
                  <a:pt x="2947891" y="2676465"/>
                  <a:pt x="2946501" y="2680366"/>
                </a:cubicBezTo>
                <a:cubicBezTo>
                  <a:pt x="2939318" y="2668521"/>
                  <a:pt x="2923795" y="2668626"/>
                  <a:pt x="2908097" y="2670368"/>
                </a:cubicBezTo>
                <a:lnTo>
                  <a:pt x="2904961" y="2670721"/>
                </a:lnTo>
                <a:lnTo>
                  <a:pt x="2903712" y="2676445"/>
                </a:lnTo>
                <a:cubicBezTo>
                  <a:pt x="2901164" y="2675818"/>
                  <a:pt x="2898674" y="2674181"/>
                  <a:pt x="2896429" y="2671940"/>
                </a:cubicBezTo>
                <a:lnTo>
                  <a:pt x="2896258" y="2671701"/>
                </a:lnTo>
                <a:lnTo>
                  <a:pt x="2885442" y="2672920"/>
                </a:lnTo>
                <a:cubicBezTo>
                  <a:pt x="2878527" y="2673320"/>
                  <a:pt x="2872590" y="2672841"/>
                  <a:pt x="2868651" y="2670192"/>
                </a:cubicBezTo>
                <a:lnTo>
                  <a:pt x="2890313" y="2661806"/>
                </a:lnTo>
                <a:lnTo>
                  <a:pt x="2887958" y="2646483"/>
                </a:lnTo>
                <a:cubicBezTo>
                  <a:pt x="2907884" y="2644532"/>
                  <a:pt x="2939858" y="2653869"/>
                  <a:pt x="2947735" y="2640908"/>
                </a:cubicBezTo>
                <a:cubicBezTo>
                  <a:pt x="2946808" y="2641187"/>
                  <a:pt x="2945882" y="2640908"/>
                  <a:pt x="2945418" y="2641187"/>
                </a:cubicBezTo>
                <a:cubicBezTo>
                  <a:pt x="2943564" y="2638400"/>
                  <a:pt x="2944490" y="2637843"/>
                  <a:pt x="2944028" y="2636171"/>
                </a:cubicBezTo>
                <a:cubicBezTo>
                  <a:pt x="2937077" y="2639654"/>
                  <a:pt x="2930126" y="2634080"/>
                  <a:pt x="2923638" y="2626414"/>
                </a:cubicBezTo>
                <a:close/>
                <a:moveTo>
                  <a:pt x="4350121" y="2624901"/>
                </a:moveTo>
                <a:cubicBezTo>
                  <a:pt x="4345951" y="2626295"/>
                  <a:pt x="4340390" y="2626434"/>
                  <a:pt x="4335293" y="2626712"/>
                </a:cubicBezTo>
                <a:cubicBezTo>
                  <a:pt x="4335293" y="2631312"/>
                  <a:pt x="4336683" y="2635493"/>
                  <a:pt x="4343635" y="2637025"/>
                </a:cubicBezTo>
                <a:cubicBezTo>
                  <a:pt x="4348732" y="2634378"/>
                  <a:pt x="4348268" y="2628942"/>
                  <a:pt x="4352901" y="2627549"/>
                </a:cubicBezTo>
                <a:cubicBezTo>
                  <a:pt x="4352439" y="2626155"/>
                  <a:pt x="4351048" y="2626015"/>
                  <a:pt x="4350121" y="2624901"/>
                </a:cubicBezTo>
                <a:close/>
                <a:moveTo>
                  <a:pt x="4093401" y="2624901"/>
                </a:moveTo>
                <a:cubicBezTo>
                  <a:pt x="4091548" y="2624762"/>
                  <a:pt x="4089230" y="2626015"/>
                  <a:pt x="4087378" y="2626712"/>
                </a:cubicBezTo>
                <a:cubicBezTo>
                  <a:pt x="4089230" y="2630058"/>
                  <a:pt x="4092475" y="2629500"/>
                  <a:pt x="4096645" y="2627549"/>
                </a:cubicBezTo>
                <a:cubicBezTo>
                  <a:pt x="4095255" y="2626852"/>
                  <a:pt x="4094792" y="2625041"/>
                  <a:pt x="4093401" y="2624901"/>
                </a:cubicBezTo>
                <a:close/>
                <a:moveTo>
                  <a:pt x="4105041" y="2623739"/>
                </a:moveTo>
                <a:lnTo>
                  <a:pt x="4103595" y="2625737"/>
                </a:lnTo>
                <a:cubicBezTo>
                  <a:pt x="4104058" y="2625737"/>
                  <a:pt x="4104058" y="2625876"/>
                  <a:pt x="4104522" y="2625737"/>
                </a:cubicBezTo>
                <a:lnTo>
                  <a:pt x="4105675" y="2623744"/>
                </a:lnTo>
                <a:close/>
                <a:moveTo>
                  <a:pt x="825547" y="2620581"/>
                </a:moveTo>
                <a:cubicBezTo>
                  <a:pt x="834815" y="2621835"/>
                  <a:pt x="844082" y="2625458"/>
                  <a:pt x="846863" y="2635911"/>
                </a:cubicBezTo>
                <a:cubicBezTo>
                  <a:pt x="860765" y="2608456"/>
                  <a:pt x="877446" y="2628246"/>
                  <a:pt x="903860" y="2630894"/>
                </a:cubicBezTo>
                <a:cubicBezTo>
                  <a:pt x="908031" y="2658487"/>
                  <a:pt x="865399" y="2641486"/>
                  <a:pt x="882081" y="2625737"/>
                </a:cubicBezTo>
                <a:cubicBezTo>
                  <a:pt x="874667" y="2623229"/>
                  <a:pt x="867253" y="2644272"/>
                  <a:pt x="877910" y="2646781"/>
                </a:cubicBezTo>
                <a:cubicBezTo>
                  <a:pt x="864008" y="2654724"/>
                  <a:pt x="800986" y="2650543"/>
                  <a:pt x="794963" y="2630894"/>
                </a:cubicBezTo>
                <a:cubicBezTo>
                  <a:pt x="811645" y="2628246"/>
                  <a:pt x="822766" y="2644133"/>
                  <a:pt x="825547" y="2620581"/>
                </a:cubicBezTo>
                <a:close/>
                <a:moveTo>
                  <a:pt x="13464586" y="2618276"/>
                </a:moveTo>
                <a:cubicBezTo>
                  <a:pt x="13474317" y="2619530"/>
                  <a:pt x="13473854" y="2636114"/>
                  <a:pt x="13482197" y="2637508"/>
                </a:cubicBezTo>
                <a:cubicBezTo>
                  <a:pt x="13482197" y="2634721"/>
                  <a:pt x="13483586" y="2633328"/>
                  <a:pt x="13485439" y="2633328"/>
                </a:cubicBezTo>
                <a:cubicBezTo>
                  <a:pt x="13483586" y="2625105"/>
                  <a:pt x="13472465" y="2630540"/>
                  <a:pt x="13473854" y="2618276"/>
                </a:cubicBezTo>
                <a:cubicBezTo>
                  <a:pt x="13488220" y="2630540"/>
                  <a:pt x="13510463" y="2629286"/>
                  <a:pt x="13526218" y="2637508"/>
                </a:cubicBezTo>
                <a:cubicBezTo>
                  <a:pt x="13532242" y="2634721"/>
                  <a:pt x="13532242" y="2623711"/>
                  <a:pt x="13538729" y="2619670"/>
                </a:cubicBezTo>
                <a:cubicBezTo>
                  <a:pt x="13541974" y="2621063"/>
                  <a:pt x="13540119" y="2623850"/>
                  <a:pt x="13538729" y="2623850"/>
                </a:cubicBezTo>
                <a:cubicBezTo>
                  <a:pt x="13540119" y="2634721"/>
                  <a:pt x="13549851" y="2634860"/>
                  <a:pt x="13556340" y="2638902"/>
                </a:cubicBezTo>
                <a:cubicBezTo>
                  <a:pt x="13547071" y="2651166"/>
                  <a:pt x="13553094" y="2649632"/>
                  <a:pt x="13557730" y="2663290"/>
                </a:cubicBezTo>
                <a:cubicBezTo>
                  <a:pt x="13546608" y="2652281"/>
                  <a:pt x="13541974" y="2668865"/>
                  <a:pt x="13545219" y="2685169"/>
                </a:cubicBezTo>
                <a:cubicBezTo>
                  <a:pt x="13535486" y="2687957"/>
                  <a:pt x="13535486" y="2674439"/>
                  <a:pt x="13529463" y="2674439"/>
                </a:cubicBezTo>
                <a:cubicBezTo>
                  <a:pt x="13532705" y="2688095"/>
                  <a:pt x="13535951" y="2690743"/>
                  <a:pt x="13522974" y="2686563"/>
                </a:cubicBezTo>
                <a:cubicBezTo>
                  <a:pt x="13522511" y="2693531"/>
                  <a:pt x="13525292" y="2695065"/>
                  <a:pt x="13528071" y="2696458"/>
                </a:cubicBezTo>
                <a:cubicBezTo>
                  <a:pt x="13504902" y="2688792"/>
                  <a:pt x="13465976" y="2666216"/>
                  <a:pt x="13444197" y="2657994"/>
                </a:cubicBezTo>
                <a:cubicBezTo>
                  <a:pt x="13446977" y="2647124"/>
                  <a:pt x="13457172" y="2662035"/>
                  <a:pt x="13467831" y="2655206"/>
                </a:cubicBezTo>
                <a:cubicBezTo>
                  <a:pt x="13465050" y="2649772"/>
                  <a:pt x="13458562" y="2646845"/>
                  <a:pt x="13450684" y="2648099"/>
                </a:cubicBezTo>
                <a:cubicBezTo>
                  <a:pt x="13456710" y="2635836"/>
                  <a:pt x="13469683" y="2641689"/>
                  <a:pt x="13476172" y="2643082"/>
                </a:cubicBezTo>
                <a:cubicBezTo>
                  <a:pt x="13472928" y="2629425"/>
                  <a:pt x="13456710" y="2634860"/>
                  <a:pt x="13448831" y="2628032"/>
                </a:cubicBezTo>
                <a:cubicBezTo>
                  <a:pt x="13453465" y="2615768"/>
                  <a:pt x="13464586" y="2635975"/>
                  <a:pt x="13464586" y="2618276"/>
                </a:cubicBezTo>
                <a:close/>
                <a:moveTo>
                  <a:pt x="982637" y="2618211"/>
                </a:moveTo>
                <a:lnTo>
                  <a:pt x="982637" y="2635911"/>
                </a:lnTo>
                <a:cubicBezTo>
                  <a:pt x="972906" y="2637444"/>
                  <a:pt x="973833" y="2625876"/>
                  <a:pt x="962711" y="2630336"/>
                </a:cubicBezTo>
                <a:cubicBezTo>
                  <a:pt x="965491" y="2621418"/>
                  <a:pt x="972906" y="2616678"/>
                  <a:pt x="982637" y="2618211"/>
                </a:cubicBezTo>
                <a:close/>
                <a:moveTo>
                  <a:pt x="2078564" y="2617794"/>
                </a:moveTo>
                <a:cubicBezTo>
                  <a:pt x="2079955" y="2643297"/>
                  <a:pt x="2052614" y="2633681"/>
                  <a:pt x="2041492" y="2643018"/>
                </a:cubicBezTo>
                <a:cubicBezTo>
                  <a:pt x="2040103" y="2647060"/>
                  <a:pt x="2040103" y="2649846"/>
                  <a:pt x="2041492" y="2652495"/>
                </a:cubicBezTo>
                <a:cubicBezTo>
                  <a:pt x="2043346" y="2652495"/>
                  <a:pt x="2046590" y="2651519"/>
                  <a:pt x="2047980" y="2650125"/>
                </a:cubicBezTo>
                <a:cubicBezTo>
                  <a:pt x="2047980" y="2650125"/>
                  <a:pt x="2047055" y="2648592"/>
                  <a:pt x="2047055" y="2648592"/>
                </a:cubicBezTo>
                <a:cubicBezTo>
                  <a:pt x="2047055" y="2648592"/>
                  <a:pt x="2047980" y="2648592"/>
                  <a:pt x="2049370" y="2648592"/>
                </a:cubicBezTo>
                <a:cubicBezTo>
                  <a:pt x="2055858" y="2645945"/>
                  <a:pt x="2062346" y="2644552"/>
                  <a:pt x="2068833" y="2647199"/>
                </a:cubicBezTo>
                <a:cubicBezTo>
                  <a:pt x="2068833" y="2648592"/>
                  <a:pt x="2068833" y="2648592"/>
                  <a:pt x="2068833" y="2648592"/>
                </a:cubicBezTo>
                <a:cubicBezTo>
                  <a:pt x="2072077" y="2649986"/>
                  <a:pt x="2073931" y="2649707"/>
                  <a:pt x="2073931" y="2653749"/>
                </a:cubicBezTo>
                <a:cubicBezTo>
                  <a:pt x="2075321" y="2663086"/>
                  <a:pt x="2051224" y="2669915"/>
                  <a:pt x="2064199" y="2675350"/>
                </a:cubicBezTo>
                <a:cubicBezTo>
                  <a:pt x="2073467" y="2671308"/>
                  <a:pt x="2087832" y="2670054"/>
                  <a:pt x="2110539" y="2659323"/>
                </a:cubicBezTo>
                <a:cubicBezTo>
                  <a:pt x="2089685" y="2664759"/>
                  <a:pt x="2092930" y="2631173"/>
                  <a:pt x="2078564" y="2617794"/>
                </a:cubicBezTo>
                <a:close/>
                <a:moveTo>
                  <a:pt x="1003490" y="2616400"/>
                </a:moveTo>
                <a:cubicBezTo>
                  <a:pt x="1011367" y="2616958"/>
                  <a:pt x="1021562" y="2620302"/>
                  <a:pt x="1027123" y="2617794"/>
                </a:cubicBezTo>
                <a:cubicBezTo>
                  <a:pt x="1021099" y="2636189"/>
                  <a:pt x="1011367" y="2623089"/>
                  <a:pt x="990515" y="2631451"/>
                </a:cubicBezTo>
                <a:cubicBezTo>
                  <a:pt x="989124" y="2618072"/>
                  <a:pt x="995149" y="2615703"/>
                  <a:pt x="1003490" y="2616400"/>
                </a:cubicBezTo>
                <a:close/>
                <a:moveTo>
                  <a:pt x="2629729" y="2616274"/>
                </a:moveTo>
                <a:lnTo>
                  <a:pt x="2628613" y="2627131"/>
                </a:lnTo>
                <a:cubicBezTo>
                  <a:pt x="2638345" y="2623926"/>
                  <a:pt x="2646221" y="2623229"/>
                  <a:pt x="2653636" y="2623229"/>
                </a:cubicBezTo>
                <a:lnTo>
                  <a:pt x="2641363" y="2618236"/>
                </a:lnTo>
                <a:close/>
                <a:moveTo>
                  <a:pt x="2704115" y="2615723"/>
                </a:moveTo>
                <a:cubicBezTo>
                  <a:pt x="2698385" y="2615422"/>
                  <a:pt x="2692260" y="2615788"/>
                  <a:pt x="2685918" y="2616381"/>
                </a:cubicBezTo>
                <a:lnTo>
                  <a:pt x="2665672" y="2617801"/>
                </a:lnTo>
                <a:lnTo>
                  <a:pt x="2666147" y="2618211"/>
                </a:lnTo>
                <a:cubicBezTo>
                  <a:pt x="2665221" y="2621418"/>
                  <a:pt x="2663832" y="2623089"/>
                  <a:pt x="2661515" y="2623786"/>
                </a:cubicBezTo>
                <a:cubicBezTo>
                  <a:pt x="2676343" y="2625041"/>
                  <a:pt x="2691635" y="2628665"/>
                  <a:pt x="2716196" y="2627131"/>
                </a:cubicBezTo>
                <a:cubicBezTo>
                  <a:pt x="2695805" y="2653889"/>
                  <a:pt x="2633710" y="2632287"/>
                  <a:pt x="2606370" y="2652495"/>
                </a:cubicBezTo>
                <a:cubicBezTo>
                  <a:pt x="2612857" y="2672563"/>
                  <a:pt x="2629077" y="2681063"/>
                  <a:pt x="2643442" y="2690402"/>
                </a:cubicBezTo>
                <a:cubicBezTo>
                  <a:pt x="2636953" y="2698484"/>
                  <a:pt x="2644832" y="2722593"/>
                  <a:pt x="2628613" y="2721199"/>
                </a:cubicBezTo>
                <a:cubicBezTo>
                  <a:pt x="2628613" y="2722593"/>
                  <a:pt x="2628613" y="2722315"/>
                  <a:pt x="2628613" y="2723568"/>
                </a:cubicBezTo>
                <a:cubicBezTo>
                  <a:pt x="2635101" y="2719527"/>
                  <a:pt x="2641588" y="2720921"/>
                  <a:pt x="2651320" y="2723568"/>
                </a:cubicBezTo>
                <a:cubicBezTo>
                  <a:pt x="2649466" y="2719527"/>
                  <a:pt x="2646686" y="2717018"/>
                  <a:pt x="2643442" y="2715625"/>
                </a:cubicBezTo>
                <a:cubicBezTo>
                  <a:pt x="2659197" y="2702246"/>
                  <a:pt x="2678197" y="2710051"/>
                  <a:pt x="2694415" y="2704755"/>
                </a:cubicBezTo>
                <a:cubicBezTo>
                  <a:pt x="2694415" y="2692630"/>
                  <a:pt x="2686074" y="2688729"/>
                  <a:pt x="2679586" y="2684827"/>
                </a:cubicBezTo>
                <a:cubicBezTo>
                  <a:pt x="2670318" y="2683432"/>
                  <a:pt x="2665221" y="2688868"/>
                  <a:pt x="2665221" y="2699599"/>
                </a:cubicBezTo>
                <a:cubicBezTo>
                  <a:pt x="2642978" y="2687613"/>
                  <a:pt x="2651320" y="2671168"/>
                  <a:pt x="2624442" y="2663226"/>
                </a:cubicBezTo>
                <a:cubicBezTo>
                  <a:pt x="2655953" y="2628246"/>
                  <a:pt x="2687927" y="2680924"/>
                  <a:pt x="2716196" y="2668800"/>
                </a:cubicBezTo>
                <a:cubicBezTo>
                  <a:pt x="2716196" y="2668800"/>
                  <a:pt x="2716196" y="2667267"/>
                  <a:pt x="2716196" y="2665873"/>
                </a:cubicBezTo>
                <a:cubicBezTo>
                  <a:pt x="2719438" y="2664620"/>
                  <a:pt x="2723146" y="2663226"/>
                  <a:pt x="2726390" y="2663226"/>
                </a:cubicBezTo>
                <a:cubicBezTo>
                  <a:pt x="2723146" y="2659184"/>
                  <a:pt x="2721292" y="2655282"/>
                  <a:pt x="2721292" y="2647199"/>
                </a:cubicBezTo>
                <a:cubicBezTo>
                  <a:pt x="2713414" y="2653889"/>
                  <a:pt x="2703683" y="2664479"/>
                  <a:pt x="2694415" y="2652495"/>
                </a:cubicBezTo>
                <a:cubicBezTo>
                  <a:pt x="2700440" y="2643018"/>
                  <a:pt x="2716658" y="2641625"/>
                  <a:pt x="2734267" y="2641625"/>
                </a:cubicBezTo>
                <a:cubicBezTo>
                  <a:pt x="2729400" y="2635562"/>
                  <a:pt x="2725346" y="2632218"/>
                  <a:pt x="2724130" y="2628194"/>
                </a:cubicBezTo>
                <a:lnTo>
                  <a:pt x="2724562" y="2622799"/>
                </a:lnTo>
                <a:lnTo>
                  <a:pt x="2719933" y="2619064"/>
                </a:lnTo>
                <a:cubicBezTo>
                  <a:pt x="2715176" y="2616991"/>
                  <a:pt x="2709844" y="2616024"/>
                  <a:pt x="2704115" y="2615723"/>
                </a:cubicBezTo>
                <a:close/>
                <a:moveTo>
                  <a:pt x="4209336" y="2614724"/>
                </a:moveTo>
                <a:lnTo>
                  <a:pt x="4202260" y="2615328"/>
                </a:lnTo>
                <a:lnTo>
                  <a:pt x="4205253" y="2619117"/>
                </a:lnTo>
                <a:cubicBezTo>
                  <a:pt x="4207281" y="2622114"/>
                  <a:pt x="4208787" y="2625668"/>
                  <a:pt x="4208787" y="2630894"/>
                </a:cubicBezTo>
                <a:cubicBezTo>
                  <a:pt x="4200445" y="2632287"/>
                  <a:pt x="4196275" y="2628385"/>
                  <a:pt x="4192103" y="2624343"/>
                </a:cubicBezTo>
                <a:cubicBezTo>
                  <a:pt x="4188860" y="2635074"/>
                  <a:pt x="4173568" y="2632845"/>
                  <a:pt x="4168471" y="2626712"/>
                </a:cubicBezTo>
                <a:cubicBezTo>
                  <a:pt x="4171251" y="2619327"/>
                  <a:pt x="4175422" y="2617655"/>
                  <a:pt x="4180056" y="2617794"/>
                </a:cubicBezTo>
                <a:lnTo>
                  <a:pt x="4180798" y="2617400"/>
                </a:lnTo>
                <a:lnTo>
                  <a:pt x="4165889" y="2619050"/>
                </a:lnTo>
                <a:lnTo>
                  <a:pt x="4164764" y="2619327"/>
                </a:lnTo>
                <a:cubicBezTo>
                  <a:pt x="4164764" y="2622114"/>
                  <a:pt x="4165691" y="2626155"/>
                  <a:pt x="4164301" y="2628524"/>
                </a:cubicBezTo>
                <a:cubicBezTo>
                  <a:pt x="4166153" y="2629221"/>
                  <a:pt x="4167544" y="2629639"/>
                  <a:pt x="4169398" y="2630336"/>
                </a:cubicBezTo>
                <a:cubicBezTo>
                  <a:pt x="4166153" y="2633542"/>
                  <a:pt x="4163374" y="2634796"/>
                  <a:pt x="4160593" y="2634656"/>
                </a:cubicBezTo>
                <a:cubicBezTo>
                  <a:pt x="4159203" y="2636747"/>
                  <a:pt x="4158277" y="2638140"/>
                  <a:pt x="4156885" y="2641206"/>
                </a:cubicBezTo>
                <a:cubicBezTo>
                  <a:pt x="4147155" y="2640092"/>
                  <a:pt x="4141594" y="2638279"/>
                  <a:pt x="4136497" y="2637025"/>
                </a:cubicBezTo>
                <a:cubicBezTo>
                  <a:pt x="4138813" y="2645108"/>
                  <a:pt x="4146691" y="2642042"/>
                  <a:pt x="4146227" y="2654865"/>
                </a:cubicBezTo>
                <a:cubicBezTo>
                  <a:pt x="4130935" y="2653052"/>
                  <a:pt x="4133716" y="2678416"/>
                  <a:pt x="4120741" y="2664062"/>
                </a:cubicBezTo>
                <a:cubicBezTo>
                  <a:pt x="4119815" y="2673816"/>
                  <a:pt x="4130935" y="2685523"/>
                  <a:pt x="4129082" y="2673538"/>
                </a:cubicBezTo>
                <a:cubicBezTo>
                  <a:pt x="4134180" y="2674096"/>
                  <a:pt x="4132326" y="2678138"/>
                  <a:pt x="4130009" y="2678555"/>
                </a:cubicBezTo>
                <a:lnTo>
                  <a:pt x="4131863" y="2689286"/>
                </a:lnTo>
                <a:cubicBezTo>
                  <a:pt x="4123059" y="2686499"/>
                  <a:pt x="4118424" y="2665734"/>
                  <a:pt x="4100352" y="2661693"/>
                </a:cubicBezTo>
                <a:cubicBezTo>
                  <a:pt x="4101741" y="2653610"/>
                  <a:pt x="4107767" y="2650823"/>
                  <a:pt x="4114254" y="2648175"/>
                </a:cubicBezTo>
                <a:cubicBezTo>
                  <a:pt x="4114254" y="2644830"/>
                  <a:pt x="4114718" y="2640928"/>
                  <a:pt x="4109156" y="2637025"/>
                </a:cubicBezTo>
                <a:cubicBezTo>
                  <a:pt x="4104522" y="2637862"/>
                  <a:pt x="4101741" y="2639534"/>
                  <a:pt x="4099426" y="2640371"/>
                </a:cubicBezTo>
                <a:cubicBezTo>
                  <a:pt x="4095255" y="2643576"/>
                  <a:pt x="4091084" y="2646502"/>
                  <a:pt x="4087378" y="2649149"/>
                </a:cubicBezTo>
                <a:cubicBezTo>
                  <a:pt x="4083207" y="2655561"/>
                  <a:pt x="4079036" y="2662529"/>
                  <a:pt x="4076256" y="2670192"/>
                </a:cubicBezTo>
                <a:cubicBezTo>
                  <a:pt x="4087841" y="2673677"/>
                  <a:pt x="4097571" y="2672005"/>
                  <a:pt x="4110548" y="2676186"/>
                </a:cubicBezTo>
                <a:cubicBezTo>
                  <a:pt x="4110083" y="2681761"/>
                  <a:pt x="4108230" y="2686220"/>
                  <a:pt x="4105913" y="2689286"/>
                </a:cubicBezTo>
                <a:cubicBezTo>
                  <a:pt x="4108693" y="2691655"/>
                  <a:pt x="4110548" y="2691795"/>
                  <a:pt x="4112400" y="2693049"/>
                </a:cubicBezTo>
                <a:cubicBezTo>
                  <a:pt x="4112864" y="2693188"/>
                  <a:pt x="4113327" y="2693049"/>
                  <a:pt x="4113327" y="2693049"/>
                </a:cubicBezTo>
                <a:cubicBezTo>
                  <a:pt x="4112400" y="2686499"/>
                  <a:pt x="4111937" y="2680646"/>
                  <a:pt x="4116571" y="2679531"/>
                </a:cubicBezTo>
                <a:cubicBezTo>
                  <a:pt x="4117497" y="2684966"/>
                  <a:pt x="4116571" y="2688729"/>
                  <a:pt x="4116571" y="2693606"/>
                </a:cubicBezTo>
                <a:cubicBezTo>
                  <a:pt x="4120278" y="2694442"/>
                  <a:pt x="4123522" y="2695697"/>
                  <a:pt x="4126302" y="2697230"/>
                </a:cubicBezTo>
                <a:cubicBezTo>
                  <a:pt x="4130935" y="2696952"/>
                  <a:pt x="4136033" y="2695976"/>
                  <a:pt x="4144374" y="2693049"/>
                </a:cubicBezTo>
                <a:cubicBezTo>
                  <a:pt x="4147618" y="2701828"/>
                  <a:pt x="4143448" y="2703780"/>
                  <a:pt x="4139740" y="2705870"/>
                </a:cubicBezTo>
                <a:cubicBezTo>
                  <a:pt x="4141594" y="2707263"/>
                  <a:pt x="4143911" y="2707960"/>
                  <a:pt x="4145765" y="2709493"/>
                </a:cubicBezTo>
                <a:cubicBezTo>
                  <a:pt x="4147155" y="2708657"/>
                  <a:pt x="4147618" y="2706846"/>
                  <a:pt x="4149472" y="2706705"/>
                </a:cubicBezTo>
                <a:cubicBezTo>
                  <a:pt x="4149008" y="2708657"/>
                  <a:pt x="4148545" y="2709912"/>
                  <a:pt x="4148082" y="2711444"/>
                </a:cubicBezTo>
                <a:cubicBezTo>
                  <a:pt x="4150400" y="2713117"/>
                  <a:pt x="4152716" y="2713535"/>
                  <a:pt x="4154568" y="2715068"/>
                </a:cubicBezTo>
                <a:cubicBezTo>
                  <a:pt x="4161983" y="2713952"/>
                  <a:pt x="4142985" y="2702665"/>
                  <a:pt x="4155959" y="2700157"/>
                </a:cubicBezTo>
                <a:cubicBezTo>
                  <a:pt x="4159203" y="2701272"/>
                  <a:pt x="4162910" y="2702386"/>
                  <a:pt x="4166153" y="2703780"/>
                </a:cubicBezTo>
                <a:cubicBezTo>
                  <a:pt x="4164764" y="2698345"/>
                  <a:pt x="4163374" y="2692491"/>
                  <a:pt x="4166618" y="2689286"/>
                </a:cubicBezTo>
                <a:cubicBezTo>
                  <a:pt x="4174494" y="2685384"/>
                  <a:pt x="4177275" y="2690402"/>
                  <a:pt x="4183299" y="2692212"/>
                </a:cubicBezTo>
                <a:cubicBezTo>
                  <a:pt x="4180983" y="2696533"/>
                  <a:pt x="4177738" y="2701272"/>
                  <a:pt x="4172641" y="2704755"/>
                </a:cubicBezTo>
                <a:cubicBezTo>
                  <a:pt x="4176349" y="2710886"/>
                  <a:pt x="4183763" y="2712837"/>
                  <a:pt x="4190250" y="2711862"/>
                </a:cubicBezTo>
                <a:cubicBezTo>
                  <a:pt x="4198129" y="2709215"/>
                  <a:pt x="4206470" y="2694442"/>
                  <a:pt x="4208787" y="2709075"/>
                </a:cubicBezTo>
                <a:cubicBezTo>
                  <a:pt x="4212493" y="2704476"/>
                  <a:pt x="4213885" y="2698623"/>
                  <a:pt x="4214347" y="2693049"/>
                </a:cubicBezTo>
                <a:cubicBezTo>
                  <a:pt x="4214347" y="2691934"/>
                  <a:pt x="4213420" y="2692909"/>
                  <a:pt x="4212956" y="2692212"/>
                </a:cubicBezTo>
                <a:cubicBezTo>
                  <a:pt x="4210177" y="2701689"/>
                  <a:pt x="4196275" y="2702943"/>
                  <a:pt x="4189323" y="2697787"/>
                </a:cubicBezTo>
                <a:cubicBezTo>
                  <a:pt x="4193958" y="2693606"/>
                  <a:pt x="4199518" y="2691098"/>
                  <a:pt x="4205079" y="2688450"/>
                </a:cubicBezTo>
                <a:cubicBezTo>
                  <a:pt x="4201371" y="2689565"/>
                  <a:pt x="4197665" y="2691098"/>
                  <a:pt x="4195348" y="2690402"/>
                </a:cubicBezTo>
                <a:cubicBezTo>
                  <a:pt x="4196275" y="2686360"/>
                  <a:pt x="4195811" y="2684687"/>
                  <a:pt x="4196275" y="2681899"/>
                </a:cubicBezTo>
                <a:cubicBezTo>
                  <a:pt x="4189323" y="2683571"/>
                  <a:pt x="4181445" y="2684129"/>
                  <a:pt x="4176349" y="2688032"/>
                </a:cubicBezTo>
                <a:cubicBezTo>
                  <a:pt x="4165227" y="2674653"/>
                  <a:pt x="4147155" y="2670472"/>
                  <a:pt x="4137887" y="2686639"/>
                </a:cubicBezTo>
                <a:cubicBezTo>
                  <a:pt x="4131400" y="2685245"/>
                  <a:pt x="4136033" y="2667825"/>
                  <a:pt x="4130009" y="2667825"/>
                </a:cubicBezTo>
                <a:cubicBezTo>
                  <a:pt x="4147155" y="2674933"/>
                  <a:pt x="4170326" y="2671587"/>
                  <a:pt x="4193495" y="2668242"/>
                </a:cubicBezTo>
                <a:cubicBezTo>
                  <a:pt x="4191641" y="2665455"/>
                  <a:pt x="4190715" y="2662808"/>
                  <a:pt x="4186544" y="2659323"/>
                </a:cubicBezTo>
                <a:cubicBezTo>
                  <a:pt x="4190250" y="2628385"/>
                  <a:pt x="4220835" y="2647199"/>
                  <a:pt x="4241687" y="2638001"/>
                </a:cubicBezTo>
                <a:cubicBezTo>
                  <a:pt x="4232883" y="2637722"/>
                  <a:pt x="4223615" y="2638697"/>
                  <a:pt x="4217591" y="2639813"/>
                </a:cubicBezTo>
                <a:close/>
                <a:moveTo>
                  <a:pt x="4228405" y="2612513"/>
                </a:moveTo>
                <a:lnTo>
                  <a:pt x="4224078" y="2615982"/>
                </a:lnTo>
                <a:cubicBezTo>
                  <a:pt x="4223151" y="2615425"/>
                  <a:pt x="4221761" y="2615982"/>
                  <a:pt x="4220835" y="2615425"/>
                </a:cubicBezTo>
                <a:cubicBezTo>
                  <a:pt x="4222224" y="2616958"/>
                  <a:pt x="4223615" y="2617376"/>
                  <a:pt x="4224078" y="2619605"/>
                </a:cubicBezTo>
                <a:cubicBezTo>
                  <a:pt x="4227090" y="2617027"/>
                  <a:pt x="4229871" y="2615599"/>
                  <a:pt x="4232535" y="2614640"/>
                </a:cubicBezTo>
                <a:lnTo>
                  <a:pt x="4233046" y="2614499"/>
                </a:lnTo>
                <a:close/>
                <a:moveTo>
                  <a:pt x="4370511" y="2612220"/>
                </a:moveTo>
                <a:cubicBezTo>
                  <a:pt x="4368193" y="2614728"/>
                  <a:pt x="4365414" y="2616818"/>
                  <a:pt x="4362633" y="2618769"/>
                </a:cubicBezTo>
                <a:lnTo>
                  <a:pt x="4364121" y="2620260"/>
                </a:lnTo>
                <a:lnTo>
                  <a:pt x="4368689" y="2621024"/>
                </a:lnTo>
                <a:cubicBezTo>
                  <a:pt x="4371021" y="2621494"/>
                  <a:pt x="4373136" y="2622269"/>
                  <a:pt x="4374526" y="2624046"/>
                </a:cubicBezTo>
                <a:cubicBezTo>
                  <a:pt x="4375915" y="2619447"/>
                  <a:pt x="4378348" y="2615929"/>
                  <a:pt x="4382229" y="2613786"/>
                </a:cubicBezTo>
                <a:lnTo>
                  <a:pt x="4383495" y="2613631"/>
                </a:lnTo>
                <a:lnTo>
                  <a:pt x="4383487" y="2613613"/>
                </a:lnTo>
                <a:cubicBezTo>
                  <a:pt x="4379778" y="2613195"/>
                  <a:pt x="4375144" y="2612777"/>
                  <a:pt x="4370511" y="2612220"/>
                </a:cubicBezTo>
                <a:close/>
                <a:moveTo>
                  <a:pt x="13355226" y="2611726"/>
                </a:moveTo>
                <a:cubicBezTo>
                  <a:pt x="13387663" y="2623293"/>
                  <a:pt x="13413150" y="2615489"/>
                  <a:pt x="13444197" y="2625662"/>
                </a:cubicBezTo>
                <a:cubicBezTo>
                  <a:pt x="13444197" y="2635836"/>
                  <a:pt x="13440954" y="2641968"/>
                  <a:pt x="13432613" y="2643500"/>
                </a:cubicBezTo>
                <a:cubicBezTo>
                  <a:pt x="13429369" y="2640574"/>
                  <a:pt x="13428443" y="2634860"/>
                  <a:pt x="13428443" y="2627614"/>
                </a:cubicBezTo>
                <a:cubicBezTo>
                  <a:pt x="13420101" y="2629147"/>
                  <a:pt x="13416394" y="2634721"/>
                  <a:pt x="13416394" y="2644893"/>
                </a:cubicBezTo>
                <a:cubicBezTo>
                  <a:pt x="13398785" y="2621759"/>
                  <a:pt x="13383957" y="2620227"/>
                  <a:pt x="13356615" y="2628867"/>
                </a:cubicBezTo>
                <a:cubicBezTo>
                  <a:pt x="13350129" y="2624547"/>
                  <a:pt x="13363104" y="2624687"/>
                  <a:pt x="13355226" y="2611726"/>
                </a:cubicBezTo>
                <a:close/>
                <a:moveTo>
                  <a:pt x="2618351" y="2610518"/>
                </a:moveTo>
                <a:lnTo>
                  <a:pt x="2614711" y="2610686"/>
                </a:lnTo>
                <a:cubicBezTo>
                  <a:pt x="2605907" y="2622114"/>
                  <a:pt x="2582273" y="2621418"/>
                  <a:pt x="2560493" y="2616958"/>
                </a:cubicBezTo>
                <a:cubicBezTo>
                  <a:pt x="2562811" y="2619745"/>
                  <a:pt x="2563275" y="2624762"/>
                  <a:pt x="2564202" y="2630336"/>
                </a:cubicBezTo>
                <a:cubicBezTo>
                  <a:pt x="2579956" y="2621696"/>
                  <a:pt x="2590151" y="2620302"/>
                  <a:pt x="2608224" y="2624343"/>
                </a:cubicBezTo>
                <a:lnTo>
                  <a:pt x="2624213" y="2613886"/>
                </a:lnTo>
                <a:close/>
                <a:moveTo>
                  <a:pt x="34070" y="2607481"/>
                </a:moveTo>
                <a:cubicBezTo>
                  <a:pt x="41948" y="2606227"/>
                  <a:pt x="55849" y="2621277"/>
                  <a:pt x="54459" y="2609293"/>
                </a:cubicBezTo>
                <a:cubicBezTo>
                  <a:pt x="72995" y="2623647"/>
                  <a:pt x="32679" y="2626573"/>
                  <a:pt x="28972" y="2615425"/>
                </a:cubicBezTo>
                <a:cubicBezTo>
                  <a:pt x="29436" y="2609850"/>
                  <a:pt x="31289" y="2607898"/>
                  <a:pt x="34070" y="2607481"/>
                </a:cubicBezTo>
                <a:close/>
                <a:moveTo>
                  <a:pt x="4406192" y="2604694"/>
                </a:moveTo>
                <a:cubicBezTo>
                  <a:pt x="4399705" y="2612081"/>
                  <a:pt x="4394145" y="2613055"/>
                  <a:pt x="4388119" y="2613055"/>
                </a:cubicBezTo>
                <a:lnTo>
                  <a:pt x="4388114" y="2613066"/>
                </a:lnTo>
                <a:lnTo>
                  <a:pt x="4398621" y="2611782"/>
                </a:lnTo>
                <a:lnTo>
                  <a:pt x="4394793" y="2620433"/>
                </a:lnTo>
                <a:lnTo>
                  <a:pt x="4397620" y="2620668"/>
                </a:lnTo>
                <a:cubicBezTo>
                  <a:pt x="4401674" y="2620024"/>
                  <a:pt x="4405498" y="2618351"/>
                  <a:pt x="4406192" y="2621138"/>
                </a:cubicBezTo>
                <a:cubicBezTo>
                  <a:pt x="4402948" y="2630755"/>
                  <a:pt x="4398315" y="2632427"/>
                  <a:pt x="4393971" y="2629918"/>
                </a:cubicBezTo>
                <a:lnTo>
                  <a:pt x="4390641" y="2626403"/>
                </a:lnTo>
                <a:lnTo>
                  <a:pt x="4377435" y="2631271"/>
                </a:lnTo>
                <a:lnTo>
                  <a:pt x="4379084" y="2635388"/>
                </a:lnTo>
                <a:cubicBezTo>
                  <a:pt x="4378737" y="2637618"/>
                  <a:pt x="4377230" y="2639673"/>
                  <a:pt x="4375608" y="2643018"/>
                </a:cubicBezTo>
                <a:cubicBezTo>
                  <a:pt x="4387657" y="2638140"/>
                  <a:pt x="4398778" y="2637164"/>
                  <a:pt x="4410362" y="2638279"/>
                </a:cubicBezTo>
                <a:cubicBezTo>
                  <a:pt x="4414070" y="2630894"/>
                  <a:pt x="4403412" y="2623647"/>
                  <a:pt x="4406192" y="2604694"/>
                </a:cubicBezTo>
                <a:close/>
                <a:moveTo>
                  <a:pt x="733794" y="2603718"/>
                </a:moveTo>
                <a:cubicBezTo>
                  <a:pt x="740283" y="2606227"/>
                  <a:pt x="731941" y="2610268"/>
                  <a:pt x="733794" y="2619327"/>
                </a:cubicBezTo>
                <a:cubicBezTo>
                  <a:pt x="712478" y="2623089"/>
                  <a:pt x="714332" y="2617933"/>
                  <a:pt x="701357" y="2629361"/>
                </a:cubicBezTo>
                <a:cubicBezTo>
                  <a:pt x="702747" y="2617933"/>
                  <a:pt x="699504" y="2610129"/>
                  <a:pt x="691162" y="2608874"/>
                </a:cubicBezTo>
                <a:cubicBezTo>
                  <a:pt x="704601" y="2596192"/>
                  <a:pt x="722210" y="2627966"/>
                  <a:pt x="733794" y="2603718"/>
                </a:cubicBezTo>
                <a:close/>
                <a:moveTo>
                  <a:pt x="4382712" y="2603122"/>
                </a:moveTo>
                <a:lnTo>
                  <a:pt x="4377248" y="2603623"/>
                </a:lnTo>
                <a:lnTo>
                  <a:pt x="4374746" y="2603920"/>
                </a:lnTo>
                <a:lnTo>
                  <a:pt x="4375144" y="2605112"/>
                </a:lnTo>
                <a:cubicBezTo>
                  <a:pt x="4377463" y="2605112"/>
                  <a:pt x="4379778" y="2604972"/>
                  <a:pt x="4382095" y="2605112"/>
                </a:cubicBezTo>
                <a:close/>
                <a:moveTo>
                  <a:pt x="4393560" y="2602127"/>
                </a:moveTo>
                <a:lnTo>
                  <a:pt x="4391817" y="2602287"/>
                </a:lnTo>
                <a:lnTo>
                  <a:pt x="4391364" y="2603718"/>
                </a:lnTo>
                <a:close/>
                <a:moveTo>
                  <a:pt x="1014612" y="2600095"/>
                </a:moveTo>
                <a:cubicBezTo>
                  <a:pt x="1019245" y="2600374"/>
                  <a:pt x="1023416" y="2601489"/>
                  <a:pt x="1027123" y="2603300"/>
                </a:cubicBezTo>
                <a:cubicBezTo>
                  <a:pt x="1016929" y="2625041"/>
                  <a:pt x="997929" y="2609293"/>
                  <a:pt x="977540" y="2609293"/>
                </a:cubicBezTo>
                <a:cubicBezTo>
                  <a:pt x="984490" y="2604972"/>
                  <a:pt x="992832" y="2601628"/>
                  <a:pt x="1001636" y="2600374"/>
                </a:cubicBezTo>
                <a:cubicBezTo>
                  <a:pt x="1005807" y="2599816"/>
                  <a:pt x="1010441" y="2599677"/>
                  <a:pt x="1014612" y="2600095"/>
                </a:cubicBezTo>
                <a:close/>
                <a:moveTo>
                  <a:pt x="814889" y="2595914"/>
                </a:moveTo>
                <a:cubicBezTo>
                  <a:pt x="813498" y="2622392"/>
                  <a:pt x="793572" y="2605669"/>
                  <a:pt x="784768" y="2603718"/>
                </a:cubicBezTo>
                <a:cubicBezTo>
                  <a:pt x="786158" y="2587413"/>
                  <a:pt x="806084" y="2601907"/>
                  <a:pt x="814889" y="2595914"/>
                </a:cubicBezTo>
                <a:close/>
                <a:moveTo>
                  <a:pt x="13443734" y="2585527"/>
                </a:moveTo>
                <a:cubicBezTo>
                  <a:pt x="13448831" y="2584551"/>
                  <a:pt x="13455782" y="2593051"/>
                  <a:pt x="13463660" y="2587338"/>
                </a:cubicBezTo>
                <a:cubicBezTo>
                  <a:pt x="13462269" y="2613258"/>
                  <a:pt x="13450220" y="2592215"/>
                  <a:pt x="13439564" y="2590682"/>
                </a:cubicBezTo>
                <a:cubicBezTo>
                  <a:pt x="13440490" y="2587198"/>
                  <a:pt x="13441882" y="2585945"/>
                  <a:pt x="13443734" y="2585527"/>
                </a:cubicBezTo>
                <a:close/>
                <a:moveTo>
                  <a:pt x="13746794" y="2581763"/>
                </a:moveTo>
                <a:cubicBezTo>
                  <a:pt x="13750966" y="2583157"/>
                  <a:pt x="13755598" y="2587895"/>
                  <a:pt x="13760231" y="2589707"/>
                </a:cubicBezTo>
                <a:cubicBezTo>
                  <a:pt x="13755598" y="2605874"/>
                  <a:pt x="13743550" y="2587616"/>
                  <a:pt x="13735672" y="2593051"/>
                </a:cubicBezTo>
                <a:cubicBezTo>
                  <a:pt x="13738916" y="2582181"/>
                  <a:pt x="13742623" y="2580370"/>
                  <a:pt x="13746794" y="2581763"/>
                </a:cubicBezTo>
                <a:close/>
                <a:moveTo>
                  <a:pt x="2147146" y="2570411"/>
                </a:moveTo>
                <a:cubicBezTo>
                  <a:pt x="2123050" y="2574453"/>
                  <a:pt x="2116563" y="2601489"/>
                  <a:pt x="2087832" y="2601489"/>
                </a:cubicBezTo>
                <a:cubicBezTo>
                  <a:pt x="2092930" y="2608178"/>
                  <a:pt x="2100343" y="2612220"/>
                  <a:pt x="2100343" y="2622950"/>
                </a:cubicBezTo>
                <a:cubicBezTo>
                  <a:pt x="2106831" y="2610826"/>
                  <a:pt x="2123050" y="2612081"/>
                  <a:pt x="2119807" y="2590618"/>
                </a:cubicBezTo>
                <a:cubicBezTo>
                  <a:pt x="2132319" y="2603997"/>
                  <a:pt x="2143904" y="2587971"/>
                  <a:pt x="2161512" y="2590618"/>
                </a:cubicBezTo>
                <a:cubicBezTo>
                  <a:pt x="2159658" y="2609432"/>
                  <a:pt x="2145293" y="2612220"/>
                  <a:pt x="2129537" y="2612220"/>
                </a:cubicBezTo>
                <a:cubicBezTo>
                  <a:pt x="2136025" y="2616260"/>
                  <a:pt x="2143904" y="2618909"/>
                  <a:pt x="2152244" y="2622950"/>
                </a:cubicBezTo>
                <a:cubicBezTo>
                  <a:pt x="2166610" y="2617515"/>
                  <a:pt x="2193486" y="2620442"/>
                  <a:pt x="2179120" y="2636468"/>
                </a:cubicBezTo>
                <a:cubicBezTo>
                  <a:pt x="2174487" y="2621696"/>
                  <a:pt x="2156414" y="2628385"/>
                  <a:pt x="2174024" y="2636468"/>
                </a:cubicBezTo>
                <a:cubicBezTo>
                  <a:pt x="2170780" y="2643158"/>
                  <a:pt x="2167999" y="2641903"/>
                  <a:pt x="2164756" y="2639255"/>
                </a:cubicBezTo>
                <a:cubicBezTo>
                  <a:pt x="2164756" y="2641903"/>
                  <a:pt x="2166145" y="2644691"/>
                  <a:pt x="2166145" y="2648592"/>
                </a:cubicBezTo>
                <a:cubicBezTo>
                  <a:pt x="2169389" y="2649986"/>
                  <a:pt x="2172634" y="2650125"/>
                  <a:pt x="2175877" y="2650125"/>
                </a:cubicBezTo>
                <a:cubicBezTo>
                  <a:pt x="2177266" y="2646084"/>
                  <a:pt x="2179120" y="2643158"/>
                  <a:pt x="2179120" y="2636468"/>
                </a:cubicBezTo>
                <a:cubicBezTo>
                  <a:pt x="2188853" y="2635214"/>
                  <a:pt x="2189780" y="2643018"/>
                  <a:pt x="2198121" y="2643018"/>
                </a:cubicBezTo>
                <a:cubicBezTo>
                  <a:pt x="2201363" y="2630894"/>
                  <a:pt x="2180512" y="2626852"/>
                  <a:pt x="2193486" y="2622950"/>
                </a:cubicBezTo>
                <a:cubicBezTo>
                  <a:pt x="2209241" y="2637583"/>
                  <a:pt x="2212485" y="2637862"/>
                  <a:pt x="2239362" y="2633821"/>
                </a:cubicBezTo>
                <a:cubicBezTo>
                  <a:pt x="2242606" y="2647199"/>
                  <a:pt x="2229632" y="2643297"/>
                  <a:pt x="2224997" y="2648592"/>
                </a:cubicBezTo>
                <a:cubicBezTo>
                  <a:pt x="2229632" y="2663365"/>
                  <a:pt x="2249094" y="2660578"/>
                  <a:pt x="2262068" y="2664620"/>
                </a:cubicBezTo>
                <a:cubicBezTo>
                  <a:pt x="2269946" y="2664620"/>
                  <a:pt x="2255581" y="2640510"/>
                  <a:pt x="2266703" y="2633821"/>
                </a:cubicBezTo>
                <a:cubicBezTo>
                  <a:pt x="2276434" y="2631032"/>
                  <a:pt x="2279214" y="2636468"/>
                  <a:pt x="2285702" y="2639255"/>
                </a:cubicBezTo>
                <a:cubicBezTo>
                  <a:pt x="2281067" y="2643297"/>
                  <a:pt x="2275970" y="2647477"/>
                  <a:pt x="2271337" y="2650125"/>
                </a:cubicBezTo>
                <a:cubicBezTo>
                  <a:pt x="2275970" y="2662250"/>
                  <a:pt x="2292188" y="2660717"/>
                  <a:pt x="2308408" y="2659323"/>
                </a:cubicBezTo>
                <a:cubicBezTo>
                  <a:pt x="2271800" y="2698345"/>
                  <a:pt x="2225461" y="2657790"/>
                  <a:pt x="2188389" y="2686081"/>
                </a:cubicBezTo>
                <a:cubicBezTo>
                  <a:pt x="2182365" y="2683293"/>
                  <a:pt x="2179120" y="2679670"/>
                  <a:pt x="2179120" y="2670192"/>
                </a:cubicBezTo>
                <a:cubicBezTo>
                  <a:pt x="2166145" y="2674235"/>
                  <a:pt x="2164756" y="2674235"/>
                  <a:pt x="2152244" y="2670192"/>
                </a:cubicBezTo>
                <a:cubicBezTo>
                  <a:pt x="2153170" y="2677162"/>
                  <a:pt x="2161975" y="2675908"/>
                  <a:pt x="2165219" y="2681481"/>
                </a:cubicBezTo>
                <a:cubicBezTo>
                  <a:pt x="2165219" y="2680785"/>
                  <a:pt x="2164756" y="2680228"/>
                  <a:pt x="2164756" y="2679531"/>
                </a:cubicBezTo>
                <a:cubicBezTo>
                  <a:pt x="2179120" y="2674096"/>
                  <a:pt x="2177266" y="2688729"/>
                  <a:pt x="2180512" y="2695418"/>
                </a:cubicBezTo>
                <a:cubicBezTo>
                  <a:pt x="2205997" y="2694164"/>
                  <a:pt x="2234728" y="2687336"/>
                  <a:pt x="2252337" y="2686081"/>
                </a:cubicBezTo>
                <a:cubicBezTo>
                  <a:pt x="2277824" y="2684687"/>
                  <a:pt x="2250483" y="2708936"/>
                  <a:pt x="2275970" y="2707681"/>
                </a:cubicBezTo>
                <a:cubicBezTo>
                  <a:pt x="2275970" y="2718412"/>
                  <a:pt x="2274580" y="2725102"/>
                  <a:pt x="2271337" y="2730536"/>
                </a:cubicBezTo>
                <a:cubicBezTo>
                  <a:pt x="2274580" y="2729143"/>
                  <a:pt x="2277824" y="2727610"/>
                  <a:pt x="2279214" y="2726356"/>
                </a:cubicBezTo>
                <a:cubicBezTo>
                  <a:pt x="2279214" y="2729004"/>
                  <a:pt x="2281067" y="2731512"/>
                  <a:pt x="2281067" y="2732905"/>
                </a:cubicBezTo>
                <a:cubicBezTo>
                  <a:pt x="2289408" y="2731512"/>
                  <a:pt x="2298676" y="2730397"/>
                  <a:pt x="2298676" y="2738480"/>
                </a:cubicBezTo>
                <a:cubicBezTo>
                  <a:pt x="2300066" y="2738480"/>
                  <a:pt x="2301920" y="2735693"/>
                  <a:pt x="2301920" y="2734300"/>
                </a:cubicBezTo>
                <a:cubicBezTo>
                  <a:pt x="2300066" y="2729004"/>
                  <a:pt x="2296823" y="2725241"/>
                  <a:pt x="2303310" y="2721199"/>
                </a:cubicBezTo>
                <a:cubicBezTo>
                  <a:pt x="2306555" y="2722593"/>
                  <a:pt x="2307945" y="2723568"/>
                  <a:pt x="2309799" y="2724823"/>
                </a:cubicBezTo>
                <a:cubicBezTo>
                  <a:pt x="2317675" y="2727610"/>
                  <a:pt x="2319066" y="2726216"/>
                  <a:pt x="2330187" y="2722175"/>
                </a:cubicBezTo>
                <a:lnTo>
                  <a:pt x="2330187" y="2741407"/>
                </a:lnTo>
                <a:cubicBezTo>
                  <a:pt x="2332041" y="2741407"/>
                  <a:pt x="2333894" y="2740989"/>
                  <a:pt x="2335748" y="2742243"/>
                </a:cubicBezTo>
                <a:cubicBezTo>
                  <a:pt x="2345016" y="2740989"/>
                  <a:pt x="2345016" y="2727470"/>
                  <a:pt x="2354748" y="2722175"/>
                </a:cubicBezTo>
                <a:cubicBezTo>
                  <a:pt x="2367259" y="2722175"/>
                  <a:pt x="2376527" y="2734300"/>
                  <a:pt x="2373283" y="2745030"/>
                </a:cubicBezTo>
                <a:cubicBezTo>
                  <a:pt x="2375137" y="2745030"/>
                  <a:pt x="2375137" y="2746423"/>
                  <a:pt x="2376527" y="2746423"/>
                </a:cubicBezTo>
                <a:cubicBezTo>
                  <a:pt x="2378381" y="2745170"/>
                  <a:pt x="2381623" y="2743498"/>
                  <a:pt x="2386721" y="2743498"/>
                </a:cubicBezTo>
                <a:cubicBezTo>
                  <a:pt x="2372357" y="2763704"/>
                  <a:pt x="2402477" y="2765517"/>
                  <a:pt x="2389966" y="2780149"/>
                </a:cubicBezTo>
                <a:cubicBezTo>
                  <a:pt x="2402477" y="2772206"/>
                  <a:pt x="2408501" y="2773599"/>
                  <a:pt x="2419622" y="2772206"/>
                </a:cubicBezTo>
                <a:cubicBezTo>
                  <a:pt x="2413134" y="2769557"/>
                  <a:pt x="2413598" y="2758688"/>
                  <a:pt x="2413598" y="2747957"/>
                </a:cubicBezTo>
                <a:cubicBezTo>
                  <a:pt x="2414988" y="2747957"/>
                  <a:pt x="2416842" y="2747957"/>
                  <a:pt x="2418232" y="2747957"/>
                </a:cubicBezTo>
                <a:cubicBezTo>
                  <a:pt x="2418232" y="2745170"/>
                  <a:pt x="2418232" y="2742522"/>
                  <a:pt x="2418232" y="2738480"/>
                </a:cubicBezTo>
                <a:cubicBezTo>
                  <a:pt x="2437231" y="2729143"/>
                  <a:pt x="2441865" y="2739735"/>
                  <a:pt x="2458085" y="2746423"/>
                </a:cubicBezTo>
                <a:cubicBezTo>
                  <a:pt x="2496082" y="2720921"/>
                  <a:pt x="2574396" y="2750744"/>
                  <a:pt x="2587372" y="2731930"/>
                </a:cubicBezTo>
                <a:cubicBezTo>
                  <a:pt x="2588761" y="2719806"/>
                  <a:pt x="2606833" y="2729004"/>
                  <a:pt x="2616101" y="2726356"/>
                </a:cubicBezTo>
                <a:cubicBezTo>
                  <a:pt x="2619345" y="2722315"/>
                  <a:pt x="2622589" y="2717018"/>
                  <a:pt x="2624442" y="2710329"/>
                </a:cubicBezTo>
                <a:cubicBezTo>
                  <a:pt x="2608224" y="2682178"/>
                  <a:pt x="2483570" y="2638001"/>
                  <a:pt x="2513691" y="2721199"/>
                </a:cubicBezTo>
                <a:cubicBezTo>
                  <a:pt x="2531299" y="2723987"/>
                  <a:pt x="2526666" y="2699320"/>
                  <a:pt x="2546129" y="2704755"/>
                </a:cubicBezTo>
                <a:cubicBezTo>
                  <a:pt x="2546129" y="2700714"/>
                  <a:pt x="2541032" y="2700992"/>
                  <a:pt x="2538251" y="2699599"/>
                </a:cubicBezTo>
                <a:cubicBezTo>
                  <a:pt x="2542885" y="2696952"/>
                  <a:pt x="2547519" y="2693884"/>
                  <a:pt x="2550763" y="2692630"/>
                </a:cubicBezTo>
                <a:cubicBezTo>
                  <a:pt x="2552154" y="2679113"/>
                  <a:pt x="2579030" y="2687336"/>
                  <a:pt x="2584128" y="2691237"/>
                </a:cubicBezTo>
                <a:cubicBezTo>
                  <a:pt x="2582273" y="2692630"/>
                  <a:pt x="2582737" y="2692630"/>
                  <a:pt x="2580883" y="2694025"/>
                </a:cubicBezTo>
                <a:cubicBezTo>
                  <a:pt x="2585981" y="2694025"/>
                  <a:pt x="2589224" y="2694164"/>
                  <a:pt x="2592467" y="2695418"/>
                </a:cubicBezTo>
                <a:cubicBezTo>
                  <a:pt x="2592467" y="2703500"/>
                  <a:pt x="2590614" y="2714232"/>
                  <a:pt x="2597103" y="2715625"/>
                </a:cubicBezTo>
                <a:cubicBezTo>
                  <a:pt x="2580883" y="2731652"/>
                  <a:pt x="2545666" y="2690402"/>
                  <a:pt x="2541032" y="2731930"/>
                </a:cubicBezTo>
                <a:cubicBezTo>
                  <a:pt x="2521569" y="2715904"/>
                  <a:pt x="2507667" y="2738341"/>
                  <a:pt x="2477083" y="2726356"/>
                </a:cubicBezTo>
                <a:lnTo>
                  <a:pt x="2477083" y="2699599"/>
                </a:lnTo>
                <a:cubicBezTo>
                  <a:pt x="2483570" y="2707681"/>
                  <a:pt x="2496546" y="2706427"/>
                  <a:pt x="2496546" y="2721199"/>
                </a:cubicBezTo>
                <a:cubicBezTo>
                  <a:pt x="2509057" y="2715904"/>
                  <a:pt x="2490058" y="2705173"/>
                  <a:pt x="2496546" y="2690402"/>
                </a:cubicBezTo>
                <a:cubicBezTo>
                  <a:pt x="2495620" y="2682736"/>
                  <a:pt x="2485424" y="2684548"/>
                  <a:pt x="2479864" y="2681899"/>
                </a:cubicBezTo>
                <a:cubicBezTo>
                  <a:pt x="2467815" y="2685663"/>
                  <a:pt x="2445573" y="2678555"/>
                  <a:pt x="2434451" y="2683293"/>
                </a:cubicBezTo>
                <a:lnTo>
                  <a:pt x="2434451" y="2661414"/>
                </a:lnTo>
                <a:cubicBezTo>
                  <a:pt x="2444182" y="2658487"/>
                  <a:pt x="2452987" y="2662668"/>
                  <a:pt x="2459938" y="2664620"/>
                </a:cubicBezTo>
                <a:cubicBezTo>
                  <a:pt x="2458085" y="2655004"/>
                  <a:pt x="2445573" y="2658070"/>
                  <a:pt x="2435378" y="2658070"/>
                </a:cubicBezTo>
                <a:cubicBezTo>
                  <a:pt x="2439548" y="2638559"/>
                  <a:pt x="2459474" y="2646781"/>
                  <a:pt x="2471985" y="2657512"/>
                </a:cubicBezTo>
                <a:cubicBezTo>
                  <a:pt x="2472450" y="2656676"/>
                  <a:pt x="2472912" y="2656815"/>
                  <a:pt x="2472912" y="2655700"/>
                </a:cubicBezTo>
                <a:cubicBezTo>
                  <a:pt x="2483107" y="2651519"/>
                  <a:pt x="2483570" y="2683571"/>
                  <a:pt x="2488669" y="2666988"/>
                </a:cubicBezTo>
                <a:cubicBezTo>
                  <a:pt x="2489132" y="2669915"/>
                  <a:pt x="2486815" y="2670472"/>
                  <a:pt x="2486815" y="2672563"/>
                </a:cubicBezTo>
                <a:cubicBezTo>
                  <a:pt x="2521105" y="2666152"/>
                  <a:pt x="2550299" y="2657790"/>
                  <a:pt x="2573933" y="2646781"/>
                </a:cubicBezTo>
                <a:cubicBezTo>
                  <a:pt x="2574396" y="2645526"/>
                  <a:pt x="2573469" y="2644552"/>
                  <a:pt x="2573933" y="2643018"/>
                </a:cubicBezTo>
                <a:cubicBezTo>
                  <a:pt x="2575322" y="2643855"/>
                  <a:pt x="2574858" y="2644691"/>
                  <a:pt x="2575787" y="2645387"/>
                </a:cubicBezTo>
                <a:cubicBezTo>
                  <a:pt x="2579493" y="2643715"/>
                  <a:pt x="2581810" y="2641486"/>
                  <a:pt x="2585054" y="2639813"/>
                </a:cubicBezTo>
                <a:cubicBezTo>
                  <a:pt x="2568834" y="2639534"/>
                  <a:pt x="2554007" y="2631173"/>
                  <a:pt x="2559567" y="2616958"/>
                </a:cubicBezTo>
                <a:cubicBezTo>
                  <a:pt x="2558178" y="2616539"/>
                  <a:pt x="2556787" y="2616678"/>
                  <a:pt x="2555397" y="2616400"/>
                </a:cubicBezTo>
                <a:lnTo>
                  <a:pt x="2556878" y="2615120"/>
                </a:lnTo>
                <a:lnTo>
                  <a:pt x="2516780" y="2606207"/>
                </a:lnTo>
                <a:cubicBezTo>
                  <a:pt x="2507975" y="2608437"/>
                  <a:pt x="2505193" y="2617635"/>
                  <a:pt x="2500098" y="2622513"/>
                </a:cubicBezTo>
                <a:cubicBezTo>
                  <a:pt x="2486195" y="2625161"/>
                  <a:pt x="2500098" y="2619586"/>
                  <a:pt x="2495463" y="2608019"/>
                </a:cubicBezTo>
                <a:cubicBezTo>
                  <a:pt x="2483414" y="2608995"/>
                  <a:pt x="2484342" y="2620701"/>
                  <a:pt x="2471829" y="2620143"/>
                </a:cubicBezTo>
                <a:cubicBezTo>
                  <a:pt x="2473682" y="2625997"/>
                  <a:pt x="2478781" y="2624324"/>
                  <a:pt x="2484342" y="2625440"/>
                </a:cubicBezTo>
                <a:cubicBezTo>
                  <a:pt x="2458855" y="2639376"/>
                  <a:pt x="2419465" y="2632129"/>
                  <a:pt x="2391200" y="2634358"/>
                </a:cubicBezTo>
                <a:cubicBezTo>
                  <a:pt x="2406027" y="2621258"/>
                  <a:pt x="2446343" y="2611782"/>
                  <a:pt x="2463488" y="2626833"/>
                </a:cubicBezTo>
                <a:cubicBezTo>
                  <a:pt x="2468586" y="2625021"/>
                  <a:pt x="2465805" y="2616381"/>
                  <a:pt x="2471366" y="2615963"/>
                </a:cubicBezTo>
                <a:cubicBezTo>
                  <a:pt x="2464416" y="2598682"/>
                  <a:pt x="2439392" y="2592829"/>
                  <a:pt x="2430124" y="2609971"/>
                </a:cubicBezTo>
                <a:cubicBezTo>
                  <a:pt x="2413905" y="2605371"/>
                  <a:pt x="2404174" y="2595616"/>
                  <a:pt x="2389346" y="2589345"/>
                </a:cubicBezTo>
                <a:cubicBezTo>
                  <a:pt x="2371273" y="2587811"/>
                  <a:pt x="2384247" y="2616800"/>
                  <a:pt x="2368030" y="2616520"/>
                </a:cubicBezTo>
                <a:cubicBezTo>
                  <a:pt x="2355054" y="2563842"/>
                  <a:pt x="2290179" y="2616938"/>
                  <a:pt x="2273496" y="2582377"/>
                </a:cubicBezTo>
                <a:lnTo>
                  <a:pt x="2246069" y="2585751"/>
                </a:lnTo>
                <a:lnTo>
                  <a:pt x="2249136" y="2588922"/>
                </a:lnTo>
                <a:cubicBezTo>
                  <a:pt x="2249962" y="2590591"/>
                  <a:pt x="2250251" y="2592848"/>
                  <a:pt x="2249556" y="2596192"/>
                </a:cubicBezTo>
                <a:cubicBezTo>
                  <a:pt x="2230094" y="2592151"/>
                  <a:pt x="2230094" y="2617515"/>
                  <a:pt x="2215730" y="2601489"/>
                </a:cubicBezTo>
                <a:cubicBezTo>
                  <a:pt x="2212485" y="2610826"/>
                  <a:pt x="2224997" y="2624204"/>
                  <a:pt x="2224997" y="2612220"/>
                </a:cubicBezTo>
                <a:cubicBezTo>
                  <a:pt x="2229632" y="2613474"/>
                  <a:pt x="2228241" y="2617794"/>
                  <a:pt x="2224997" y="2617794"/>
                </a:cubicBezTo>
                <a:lnTo>
                  <a:pt x="2224997" y="2628524"/>
                </a:lnTo>
                <a:cubicBezTo>
                  <a:pt x="2213876" y="2624483"/>
                  <a:pt x="2212485" y="2602882"/>
                  <a:pt x="2193486" y="2596192"/>
                </a:cubicBezTo>
                <a:cubicBezTo>
                  <a:pt x="2194645" y="2591837"/>
                  <a:pt x="2197425" y="2589311"/>
                  <a:pt x="2200966" y="2587657"/>
                </a:cubicBezTo>
                <a:lnTo>
                  <a:pt x="2203157" y="2587054"/>
                </a:lnTo>
                <a:lnTo>
                  <a:pt x="2161356" y="2583353"/>
                </a:lnTo>
                <a:lnTo>
                  <a:pt x="2161476" y="2582945"/>
                </a:lnTo>
                <a:lnTo>
                  <a:pt x="2159528" y="2582723"/>
                </a:lnTo>
                <a:cubicBezTo>
                  <a:pt x="2155227" y="2580654"/>
                  <a:pt x="2151085" y="2576786"/>
                  <a:pt x="2147146" y="2570411"/>
                </a:cubicBezTo>
                <a:close/>
                <a:moveTo>
                  <a:pt x="13527147" y="2568106"/>
                </a:moveTo>
                <a:cubicBezTo>
                  <a:pt x="13538267" y="2574378"/>
                  <a:pt x="13523901" y="2583157"/>
                  <a:pt x="13525756" y="2590682"/>
                </a:cubicBezTo>
                <a:cubicBezTo>
                  <a:pt x="13516025" y="2581903"/>
                  <a:pt x="13482197" y="2603224"/>
                  <a:pt x="13461806" y="2577024"/>
                </a:cubicBezTo>
                <a:cubicBezTo>
                  <a:pt x="13458562" y="2565876"/>
                  <a:pt x="13471538" y="2585805"/>
                  <a:pt x="13469683" y="2573401"/>
                </a:cubicBezTo>
                <a:cubicBezTo>
                  <a:pt x="13480806" y="2582181"/>
                  <a:pt x="13521120" y="2590543"/>
                  <a:pt x="13527147" y="2568106"/>
                </a:cubicBezTo>
                <a:close/>
                <a:moveTo>
                  <a:pt x="13334837" y="2556539"/>
                </a:moveTo>
                <a:cubicBezTo>
                  <a:pt x="13337618" y="2557375"/>
                  <a:pt x="13340862" y="2559605"/>
                  <a:pt x="13345493" y="2557375"/>
                </a:cubicBezTo>
                <a:lnTo>
                  <a:pt x="13345493" y="2570197"/>
                </a:lnTo>
                <a:cubicBezTo>
                  <a:pt x="13336228" y="2574378"/>
                  <a:pt x="13339470" y="2560163"/>
                  <a:pt x="13330666" y="2563089"/>
                </a:cubicBezTo>
                <a:cubicBezTo>
                  <a:pt x="13331130" y="2555842"/>
                  <a:pt x="13332521" y="2555563"/>
                  <a:pt x="13334837" y="2556539"/>
                </a:cubicBezTo>
                <a:close/>
                <a:moveTo>
                  <a:pt x="1546589" y="2554663"/>
                </a:moveTo>
                <a:lnTo>
                  <a:pt x="1570684" y="2554663"/>
                </a:lnTo>
                <a:cubicBezTo>
                  <a:pt x="1579489" y="2574592"/>
                  <a:pt x="1539637" y="2574592"/>
                  <a:pt x="1546589" y="2554663"/>
                </a:cubicBezTo>
                <a:close/>
                <a:moveTo>
                  <a:pt x="13457636" y="2553195"/>
                </a:moveTo>
                <a:cubicBezTo>
                  <a:pt x="13468757" y="2558350"/>
                  <a:pt x="13439564" y="2582321"/>
                  <a:pt x="13439564" y="2558350"/>
                </a:cubicBezTo>
                <a:cubicBezTo>
                  <a:pt x="13444661" y="2555842"/>
                  <a:pt x="13457636" y="2560859"/>
                  <a:pt x="13457636" y="2553195"/>
                </a:cubicBezTo>
                <a:close/>
                <a:moveTo>
                  <a:pt x="1659657" y="2550482"/>
                </a:moveTo>
                <a:lnTo>
                  <a:pt x="1682362" y="2550482"/>
                </a:lnTo>
                <a:cubicBezTo>
                  <a:pt x="1688387" y="2570411"/>
                  <a:pt x="1653632" y="2570411"/>
                  <a:pt x="1659657" y="2550482"/>
                </a:cubicBezTo>
                <a:close/>
                <a:moveTo>
                  <a:pt x="1931668" y="2549088"/>
                </a:moveTo>
                <a:cubicBezTo>
                  <a:pt x="1912668" y="2561074"/>
                  <a:pt x="1885793" y="2545326"/>
                  <a:pt x="1868184" y="2574870"/>
                </a:cubicBezTo>
                <a:cubicBezTo>
                  <a:pt x="1908036" y="2589503"/>
                  <a:pt x="1920548" y="2583929"/>
                  <a:pt x="1931668" y="2549088"/>
                </a:cubicBezTo>
                <a:close/>
                <a:moveTo>
                  <a:pt x="1169848" y="2548113"/>
                </a:moveTo>
                <a:cubicBezTo>
                  <a:pt x="1172628" y="2547694"/>
                  <a:pt x="1176799" y="2548113"/>
                  <a:pt x="1180043" y="2549088"/>
                </a:cubicBezTo>
                <a:cubicBezTo>
                  <a:pt x="1187457" y="2551040"/>
                  <a:pt x="1194408" y="2555778"/>
                  <a:pt x="1193482" y="2563025"/>
                </a:cubicBezTo>
                <a:cubicBezTo>
                  <a:pt x="1176799" y="2558704"/>
                  <a:pt x="1176799" y="2564418"/>
                  <a:pt x="1165214" y="2551458"/>
                </a:cubicBezTo>
                <a:cubicBezTo>
                  <a:pt x="1165214" y="2549646"/>
                  <a:pt x="1167067" y="2548531"/>
                  <a:pt x="1169848" y="2548113"/>
                </a:cubicBezTo>
                <a:close/>
                <a:moveTo>
                  <a:pt x="13701323" y="2547933"/>
                </a:moveTo>
                <a:cubicBezTo>
                  <a:pt x="13703351" y="2548595"/>
                  <a:pt x="13705089" y="2549919"/>
                  <a:pt x="13706016" y="2551801"/>
                </a:cubicBezTo>
                <a:cubicBezTo>
                  <a:pt x="13703234" y="2559326"/>
                  <a:pt x="13694895" y="2557653"/>
                  <a:pt x="13689334" y="2562114"/>
                </a:cubicBezTo>
                <a:cubicBezTo>
                  <a:pt x="13687943" y="2553752"/>
                  <a:pt x="13690723" y="2549571"/>
                  <a:pt x="13694895" y="2548037"/>
                </a:cubicBezTo>
                <a:cubicBezTo>
                  <a:pt x="13696980" y="2547271"/>
                  <a:pt x="13699295" y="2547271"/>
                  <a:pt x="13701323" y="2547933"/>
                </a:cubicBezTo>
                <a:close/>
                <a:moveTo>
                  <a:pt x="353347" y="2531250"/>
                </a:moveTo>
                <a:cubicBezTo>
                  <a:pt x="363079" y="2529578"/>
                  <a:pt x="375591" y="2540448"/>
                  <a:pt x="384859" y="2538357"/>
                </a:cubicBezTo>
                <a:cubicBezTo>
                  <a:pt x="383005" y="2563303"/>
                  <a:pt x="358909" y="2534176"/>
                  <a:pt x="345007" y="2538357"/>
                </a:cubicBezTo>
                <a:cubicBezTo>
                  <a:pt x="347324" y="2534176"/>
                  <a:pt x="350103" y="2531808"/>
                  <a:pt x="353347" y="2531250"/>
                </a:cubicBezTo>
                <a:close/>
                <a:moveTo>
                  <a:pt x="2218353" y="2528305"/>
                </a:moveTo>
                <a:cubicBezTo>
                  <a:pt x="2216037" y="2527887"/>
                  <a:pt x="2213720" y="2528165"/>
                  <a:pt x="2210476" y="2529141"/>
                </a:cubicBezTo>
                <a:cubicBezTo>
                  <a:pt x="2213255" y="2542240"/>
                  <a:pt x="2203060" y="2540150"/>
                  <a:pt x="2203524" y="2550463"/>
                </a:cubicBezTo>
                <a:cubicBezTo>
                  <a:pt x="2207694" y="2554644"/>
                  <a:pt x="2230864" y="2557430"/>
                  <a:pt x="2231793" y="2546840"/>
                </a:cubicBezTo>
                <a:cubicBezTo>
                  <a:pt x="2229938" y="2545585"/>
                  <a:pt x="2227620" y="2542520"/>
                  <a:pt x="2227158" y="2536527"/>
                </a:cubicBezTo>
                <a:cubicBezTo>
                  <a:pt x="2232255" y="2536109"/>
                  <a:pt x="2239669" y="2536806"/>
                  <a:pt x="2239206" y="2530953"/>
                </a:cubicBezTo>
                <a:cubicBezTo>
                  <a:pt x="2229011" y="2535133"/>
                  <a:pt x="2224840" y="2529698"/>
                  <a:pt x="2218353" y="2528305"/>
                </a:cubicBezTo>
                <a:close/>
                <a:moveTo>
                  <a:pt x="1941401" y="2522331"/>
                </a:moveTo>
                <a:cubicBezTo>
                  <a:pt x="1930279" y="2539752"/>
                  <a:pt x="1912668" y="2518150"/>
                  <a:pt x="1904791" y="2538357"/>
                </a:cubicBezTo>
                <a:cubicBezTo>
                  <a:pt x="1925181" y="2518150"/>
                  <a:pt x="1957619" y="2587971"/>
                  <a:pt x="1941401" y="2549088"/>
                </a:cubicBezTo>
                <a:cubicBezTo>
                  <a:pt x="1946497" y="2549088"/>
                  <a:pt x="1946034" y="2545047"/>
                  <a:pt x="1949277" y="2543792"/>
                </a:cubicBezTo>
                <a:cubicBezTo>
                  <a:pt x="1960399" y="2542399"/>
                  <a:pt x="1965033" y="2547694"/>
                  <a:pt x="1963643" y="2559679"/>
                </a:cubicBezTo>
                <a:cubicBezTo>
                  <a:pt x="1952521" y="2561074"/>
                  <a:pt x="1944643" y="2565394"/>
                  <a:pt x="1941401" y="2574870"/>
                </a:cubicBezTo>
                <a:cubicBezTo>
                  <a:pt x="1959009" y="2573477"/>
                  <a:pt x="1965495" y="2558426"/>
                  <a:pt x="1978008" y="2549088"/>
                </a:cubicBezTo>
                <a:cubicBezTo>
                  <a:pt x="1965495" y="2530274"/>
                  <a:pt x="1930279" y="2545186"/>
                  <a:pt x="1941401" y="2522331"/>
                </a:cubicBezTo>
                <a:close/>
                <a:moveTo>
                  <a:pt x="1802844" y="2513829"/>
                </a:moveTo>
                <a:cubicBezTo>
                  <a:pt x="1794041" y="2516060"/>
                  <a:pt x="1786162" y="2531111"/>
                  <a:pt x="1775504" y="2533062"/>
                </a:cubicBezTo>
                <a:cubicBezTo>
                  <a:pt x="1783383" y="2539752"/>
                  <a:pt x="1802382" y="2525118"/>
                  <a:pt x="1811648" y="2517036"/>
                </a:cubicBezTo>
                <a:cubicBezTo>
                  <a:pt x="1808870" y="2514109"/>
                  <a:pt x="1806088" y="2513133"/>
                  <a:pt x="1802844" y="2513829"/>
                </a:cubicBezTo>
                <a:close/>
                <a:moveTo>
                  <a:pt x="249085" y="2504632"/>
                </a:moveTo>
                <a:cubicBezTo>
                  <a:pt x="266230" y="2500730"/>
                  <a:pt x="258816" y="2523864"/>
                  <a:pt x="270863" y="2525118"/>
                </a:cubicBezTo>
                <a:cubicBezTo>
                  <a:pt x="269474" y="2534037"/>
                  <a:pt x="261596" y="2527626"/>
                  <a:pt x="262986" y="2519962"/>
                </a:cubicBezTo>
                <a:cubicBezTo>
                  <a:pt x="258352" y="2523864"/>
                  <a:pt x="252328" y="2525118"/>
                  <a:pt x="244450" y="2525118"/>
                </a:cubicBezTo>
                <a:cubicBezTo>
                  <a:pt x="252328" y="2514806"/>
                  <a:pt x="241207" y="2514806"/>
                  <a:pt x="249085" y="2504632"/>
                </a:cubicBezTo>
                <a:close/>
                <a:moveTo>
                  <a:pt x="1138801" y="2502542"/>
                </a:moveTo>
                <a:cubicBezTo>
                  <a:pt x="1140655" y="2502960"/>
                  <a:pt x="1143435" y="2503796"/>
                  <a:pt x="1145751" y="2505468"/>
                </a:cubicBezTo>
                <a:lnTo>
                  <a:pt x="1145751" y="2521495"/>
                </a:lnTo>
                <a:cubicBezTo>
                  <a:pt x="1130923" y="2521495"/>
                  <a:pt x="1126753" y="2505329"/>
                  <a:pt x="1134630" y="2502820"/>
                </a:cubicBezTo>
                <a:cubicBezTo>
                  <a:pt x="1135558" y="2502263"/>
                  <a:pt x="1136947" y="2502123"/>
                  <a:pt x="1138801" y="2502542"/>
                </a:cubicBezTo>
                <a:close/>
                <a:moveTo>
                  <a:pt x="1885329" y="2500730"/>
                </a:moveTo>
                <a:cubicBezTo>
                  <a:pt x="1880696" y="2518150"/>
                  <a:pt x="1901548" y="2504910"/>
                  <a:pt x="1895061" y="2522331"/>
                </a:cubicBezTo>
                <a:cubicBezTo>
                  <a:pt x="1904791" y="2523724"/>
                  <a:pt x="1909425" y="2518429"/>
                  <a:pt x="1909425" y="2506444"/>
                </a:cubicBezTo>
                <a:cubicBezTo>
                  <a:pt x="1895061" y="2511739"/>
                  <a:pt x="1896451" y="2499476"/>
                  <a:pt x="1885329" y="2500730"/>
                </a:cubicBezTo>
                <a:close/>
                <a:moveTo>
                  <a:pt x="1385326" y="2500730"/>
                </a:moveTo>
                <a:cubicBezTo>
                  <a:pt x="1388571" y="2510486"/>
                  <a:pt x="1397838" y="2514387"/>
                  <a:pt x="1412203" y="2511600"/>
                </a:cubicBezTo>
                <a:cubicBezTo>
                  <a:pt x="1401082" y="2524143"/>
                  <a:pt x="1370498" y="2525397"/>
                  <a:pt x="1348255" y="2517036"/>
                </a:cubicBezTo>
                <a:cubicBezTo>
                  <a:pt x="1354742" y="2506025"/>
                  <a:pt x="1380229" y="2514666"/>
                  <a:pt x="1385326" y="2500730"/>
                </a:cubicBezTo>
                <a:close/>
                <a:moveTo>
                  <a:pt x="990051" y="2500730"/>
                </a:moveTo>
                <a:cubicBezTo>
                  <a:pt x="988198" y="2523585"/>
                  <a:pt x="1025733" y="2501846"/>
                  <a:pt x="1030367" y="2515781"/>
                </a:cubicBezTo>
                <a:cubicBezTo>
                  <a:pt x="1032221" y="2524700"/>
                  <a:pt x="1003953" y="2524839"/>
                  <a:pt x="1016465" y="2531250"/>
                </a:cubicBezTo>
                <a:cubicBezTo>
                  <a:pt x="1002563" y="2546441"/>
                  <a:pt x="992832" y="2510764"/>
                  <a:pt x="967809" y="2520937"/>
                </a:cubicBezTo>
                <a:cubicBezTo>
                  <a:pt x="969662" y="2508256"/>
                  <a:pt x="982174" y="2505887"/>
                  <a:pt x="990051" y="2500730"/>
                </a:cubicBezTo>
                <a:close/>
                <a:moveTo>
                  <a:pt x="1302379" y="2498918"/>
                </a:moveTo>
                <a:cubicBezTo>
                  <a:pt x="1305622" y="2498779"/>
                  <a:pt x="1309330" y="2500033"/>
                  <a:pt x="1313500" y="2504075"/>
                </a:cubicBezTo>
                <a:cubicBezTo>
                  <a:pt x="1313500" y="2514666"/>
                  <a:pt x="1301915" y="2514944"/>
                  <a:pt x="1300526" y="2525676"/>
                </a:cubicBezTo>
                <a:cubicBezTo>
                  <a:pt x="1288013" y="2515641"/>
                  <a:pt x="1292648" y="2499615"/>
                  <a:pt x="1302379" y="2498918"/>
                </a:cubicBezTo>
                <a:close/>
                <a:moveTo>
                  <a:pt x="152235" y="2491532"/>
                </a:moveTo>
                <a:cubicBezTo>
                  <a:pt x="159185" y="2490975"/>
                  <a:pt x="167063" y="2493204"/>
                  <a:pt x="172162" y="2494738"/>
                </a:cubicBezTo>
                <a:cubicBezTo>
                  <a:pt x="172162" y="2511460"/>
                  <a:pt x="151308" y="2505468"/>
                  <a:pt x="137870" y="2505468"/>
                </a:cubicBezTo>
                <a:cubicBezTo>
                  <a:pt x="139261" y="2495713"/>
                  <a:pt x="145285" y="2492089"/>
                  <a:pt x="152235" y="2491532"/>
                </a:cubicBezTo>
                <a:close/>
                <a:moveTo>
                  <a:pt x="13559582" y="2485046"/>
                </a:moveTo>
                <a:cubicBezTo>
                  <a:pt x="13561899" y="2485187"/>
                  <a:pt x="13564681" y="2485743"/>
                  <a:pt x="13567460" y="2486859"/>
                </a:cubicBezTo>
                <a:cubicBezTo>
                  <a:pt x="13564217" y="2493826"/>
                  <a:pt x="13566070" y="2503582"/>
                  <a:pt x="13554485" y="2500794"/>
                </a:cubicBezTo>
                <a:cubicBezTo>
                  <a:pt x="13551240" y="2493269"/>
                  <a:pt x="13551240" y="2488391"/>
                  <a:pt x="13554022" y="2486301"/>
                </a:cubicBezTo>
                <a:cubicBezTo>
                  <a:pt x="13555412" y="2485326"/>
                  <a:pt x="13557266" y="2484907"/>
                  <a:pt x="13559582" y="2485046"/>
                </a:cubicBezTo>
                <a:close/>
                <a:moveTo>
                  <a:pt x="897467" y="2480738"/>
                </a:moveTo>
                <a:cubicBezTo>
                  <a:pt x="903744" y="2480627"/>
                  <a:pt x="910579" y="2480871"/>
                  <a:pt x="918225" y="2481220"/>
                </a:cubicBezTo>
                <a:cubicBezTo>
                  <a:pt x="911738" y="2496410"/>
                  <a:pt x="884398" y="2485679"/>
                  <a:pt x="881153" y="2503657"/>
                </a:cubicBezTo>
                <a:cubicBezTo>
                  <a:pt x="884398" y="2520241"/>
                  <a:pt x="890885" y="2498082"/>
                  <a:pt x="900153" y="2503657"/>
                </a:cubicBezTo>
                <a:cubicBezTo>
                  <a:pt x="887642" y="2525815"/>
                  <a:pt x="868178" y="2499476"/>
                  <a:pt x="849180" y="2498082"/>
                </a:cubicBezTo>
                <a:cubicBezTo>
                  <a:pt x="864819" y="2484599"/>
                  <a:pt x="878634" y="2481071"/>
                  <a:pt x="897467" y="2480738"/>
                </a:cubicBezTo>
                <a:close/>
                <a:moveTo>
                  <a:pt x="228695" y="2478292"/>
                </a:moveTo>
                <a:cubicBezTo>
                  <a:pt x="238426" y="2475506"/>
                  <a:pt x="239817" y="2481220"/>
                  <a:pt x="246304" y="2483867"/>
                </a:cubicBezTo>
                <a:cubicBezTo>
                  <a:pt x="236574" y="2489302"/>
                  <a:pt x="233792" y="2504213"/>
                  <a:pt x="224061" y="2509650"/>
                </a:cubicBezTo>
                <a:cubicBezTo>
                  <a:pt x="224061" y="2520519"/>
                  <a:pt x="237036" y="2516617"/>
                  <a:pt x="233792" y="2531668"/>
                </a:cubicBezTo>
                <a:lnTo>
                  <a:pt x="218964" y="2531668"/>
                </a:lnTo>
                <a:cubicBezTo>
                  <a:pt x="220818" y="2541145"/>
                  <a:pt x="227304" y="2543931"/>
                  <a:pt x="237036" y="2542539"/>
                </a:cubicBezTo>
                <a:cubicBezTo>
                  <a:pt x="224061" y="2562886"/>
                  <a:pt x="210623" y="2512297"/>
                  <a:pt x="196257" y="2536824"/>
                </a:cubicBezTo>
                <a:cubicBezTo>
                  <a:pt x="189771" y="2527347"/>
                  <a:pt x="180039" y="2522331"/>
                  <a:pt x="167063" y="2520937"/>
                </a:cubicBezTo>
                <a:cubicBezTo>
                  <a:pt x="170308" y="2503239"/>
                  <a:pt x="194867" y="2516617"/>
                  <a:pt x="181892" y="2494738"/>
                </a:cubicBezTo>
                <a:cubicBezTo>
                  <a:pt x="194867" y="2507002"/>
                  <a:pt x="217573" y="2490836"/>
                  <a:pt x="224061" y="2498918"/>
                </a:cubicBezTo>
                <a:cubicBezTo>
                  <a:pt x="236574" y="2494877"/>
                  <a:pt x="217110" y="2485122"/>
                  <a:pt x="228695" y="2478292"/>
                </a:cubicBezTo>
                <a:close/>
                <a:moveTo>
                  <a:pt x="13628628" y="2462470"/>
                </a:moveTo>
                <a:cubicBezTo>
                  <a:pt x="13633725" y="2464003"/>
                  <a:pt x="13635580" y="2470135"/>
                  <a:pt x="13641603" y="2471389"/>
                </a:cubicBezTo>
                <a:cubicBezTo>
                  <a:pt x="13638359" y="2481841"/>
                  <a:pt x="13621676" y="2476824"/>
                  <a:pt x="13621676" y="2462888"/>
                </a:cubicBezTo>
                <a:cubicBezTo>
                  <a:pt x="13624459" y="2462053"/>
                  <a:pt x="13626776" y="2462053"/>
                  <a:pt x="13628628" y="2462470"/>
                </a:cubicBezTo>
                <a:close/>
                <a:moveTo>
                  <a:pt x="13607313" y="2462053"/>
                </a:moveTo>
                <a:cubicBezTo>
                  <a:pt x="13611020" y="2462191"/>
                  <a:pt x="13614726" y="2463724"/>
                  <a:pt x="13617044" y="2464700"/>
                </a:cubicBezTo>
                <a:cubicBezTo>
                  <a:pt x="13615652" y="2472783"/>
                  <a:pt x="13610555" y="2476824"/>
                  <a:pt x="13605458" y="2476824"/>
                </a:cubicBezTo>
                <a:cubicBezTo>
                  <a:pt x="13604069" y="2472783"/>
                  <a:pt x="13601751" y="2466651"/>
                  <a:pt x="13597118" y="2466651"/>
                </a:cubicBezTo>
                <a:cubicBezTo>
                  <a:pt x="13599435" y="2462609"/>
                  <a:pt x="13603606" y="2461774"/>
                  <a:pt x="13607313" y="2462053"/>
                </a:cubicBezTo>
                <a:close/>
                <a:moveTo>
                  <a:pt x="13526218" y="2452715"/>
                </a:moveTo>
                <a:cubicBezTo>
                  <a:pt x="13527147" y="2452437"/>
                  <a:pt x="13528536" y="2453133"/>
                  <a:pt x="13530389" y="2453969"/>
                </a:cubicBezTo>
                <a:cubicBezTo>
                  <a:pt x="13533170" y="2455780"/>
                  <a:pt x="13537340" y="2458429"/>
                  <a:pt x="13541509" y="2455780"/>
                </a:cubicBezTo>
                <a:cubicBezTo>
                  <a:pt x="13536412" y="2480866"/>
                  <a:pt x="13508609" y="2481005"/>
                  <a:pt x="13500270" y="2503582"/>
                </a:cubicBezTo>
                <a:cubicBezTo>
                  <a:pt x="13488683" y="2486301"/>
                  <a:pt x="13542901" y="2469159"/>
                  <a:pt x="13522974" y="2457313"/>
                </a:cubicBezTo>
                <a:cubicBezTo>
                  <a:pt x="13523901" y="2454248"/>
                  <a:pt x="13524829" y="2452993"/>
                  <a:pt x="13526218" y="2452715"/>
                </a:cubicBezTo>
                <a:close/>
                <a:moveTo>
                  <a:pt x="1044732" y="2450700"/>
                </a:moveTo>
                <a:cubicBezTo>
                  <a:pt x="1063268" y="2463521"/>
                  <a:pt x="1079950" y="2457807"/>
                  <a:pt x="1101729" y="2450700"/>
                </a:cubicBezTo>
                <a:cubicBezTo>
                  <a:pt x="1101729" y="2457807"/>
                  <a:pt x="1103120" y="2460455"/>
                  <a:pt x="1106364" y="2461987"/>
                </a:cubicBezTo>
                <a:cubicBezTo>
                  <a:pt x="1103120" y="2477596"/>
                  <a:pt x="1092462" y="2457667"/>
                  <a:pt x="1084584" y="2461987"/>
                </a:cubicBezTo>
                <a:cubicBezTo>
                  <a:pt x="1078560" y="2463382"/>
                  <a:pt x="1083194" y="2477874"/>
                  <a:pt x="1075316" y="2479407"/>
                </a:cubicBezTo>
                <a:cubicBezTo>
                  <a:pt x="1086437" y="2503516"/>
                  <a:pt x="1087827" y="2487630"/>
                  <a:pt x="1097095" y="2506025"/>
                </a:cubicBezTo>
                <a:cubicBezTo>
                  <a:pt x="1076707" y="2508813"/>
                  <a:pt x="1064194" y="2501846"/>
                  <a:pt x="1052147" y="2494738"/>
                </a:cubicBezTo>
                <a:cubicBezTo>
                  <a:pt x="1056780" y="2484843"/>
                  <a:pt x="1063268" y="2473555"/>
                  <a:pt x="1070682" y="2483589"/>
                </a:cubicBezTo>
                <a:cubicBezTo>
                  <a:pt x="1075316" y="2463660"/>
                  <a:pt x="1055390" y="2473276"/>
                  <a:pt x="1054000" y="2461987"/>
                </a:cubicBezTo>
                <a:cubicBezTo>
                  <a:pt x="1043342" y="2463382"/>
                  <a:pt x="1050756" y="2489023"/>
                  <a:pt x="1049366" y="2500450"/>
                </a:cubicBezTo>
                <a:cubicBezTo>
                  <a:pt x="1042878" y="2508953"/>
                  <a:pt x="1022953" y="2508953"/>
                  <a:pt x="1016929" y="2500450"/>
                </a:cubicBezTo>
                <a:cubicBezTo>
                  <a:pt x="1012295" y="2487630"/>
                  <a:pt x="1028976" y="2479407"/>
                  <a:pt x="1018318" y="2479407"/>
                </a:cubicBezTo>
                <a:cubicBezTo>
                  <a:pt x="1027586" y="2470907"/>
                  <a:pt x="1042878" y="2470488"/>
                  <a:pt x="1044732" y="2450700"/>
                </a:cubicBezTo>
                <a:close/>
                <a:moveTo>
                  <a:pt x="13708332" y="2449788"/>
                </a:moveTo>
                <a:cubicBezTo>
                  <a:pt x="13712039" y="2449788"/>
                  <a:pt x="13717137" y="2453551"/>
                  <a:pt x="13720382" y="2457871"/>
                </a:cubicBezTo>
                <a:cubicBezTo>
                  <a:pt x="13720382" y="2468045"/>
                  <a:pt x="13708332" y="2461215"/>
                  <a:pt x="13702771" y="2464700"/>
                </a:cubicBezTo>
                <a:cubicBezTo>
                  <a:pt x="13701845" y="2453551"/>
                  <a:pt x="13704626" y="2449788"/>
                  <a:pt x="13708332" y="2449788"/>
                </a:cubicBezTo>
                <a:close/>
                <a:moveTo>
                  <a:pt x="950663" y="2446518"/>
                </a:moveTo>
                <a:cubicBezTo>
                  <a:pt x="958541" y="2471464"/>
                  <a:pt x="992368" y="2449584"/>
                  <a:pt x="1007197" y="2468955"/>
                </a:cubicBezTo>
                <a:cubicBezTo>
                  <a:pt x="1005344" y="2487073"/>
                  <a:pt x="1007197" y="2496550"/>
                  <a:pt x="1002563" y="2500730"/>
                </a:cubicBezTo>
                <a:cubicBezTo>
                  <a:pt x="992832" y="2488326"/>
                  <a:pt x="992368" y="2493900"/>
                  <a:pt x="982637" y="2468955"/>
                </a:cubicBezTo>
                <a:cubicBezTo>
                  <a:pt x="961785" y="2484286"/>
                  <a:pt x="952517" y="2471464"/>
                  <a:pt x="927956" y="2479686"/>
                </a:cubicBezTo>
                <a:cubicBezTo>
                  <a:pt x="923323" y="2472858"/>
                  <a:pt x="927956" y="2450978"/>
                  <a:pt x="918225" y="2463382"/>
                </a:cubicBezTo>
                <a:cubicBezTo>
                  <a:pt x="903396" y="2438436"/>
                  <a:pt x="945565" y="2456273"/>
                  <a:pt x="950663" y="2446518"/>
                </a:cubicBezTo>
                <a:close/>
                <a:moveTo>
                  <a:pt x="2031761" y="2438156"/>
                </a:moveTo>
                <a:cubicBezTo>
                  <a:pt x="2034542" y="2471464"/>
                  <a:pt x="2006738" y="2445822"/>
                  <a:pt x="1990519" y="2455995"/>
                </a:cubicBezTo>
                <a:cubicBezTo>
                  <a:pt x="1997934" y="2442895"/>
                  <a:pt x="2010908" y="2441084"/>
                  <a:pt x="2031761" y="2438156"/>
                </a:cubicBezTo>
                <a:close/>
                <a:moveTo>
                  <a:pt x="1788480" y="2436902"/>
                </a:moveTo>
                <a:cubicBezTo>
                  <a:pt x="1794503" y="2438436"/>
                  <a:pt x="1802382" y="2448051"/>
                  <a:pt x="1810723" y="2439133"/>
                </a:cubicBezTo>
                <a:cubicBezTo>
                  <a:pt x="1817674" y="2458921"/>
                  <a:pt x="1801454" y="2455020"/>
                  <a:pt x="1788015" y="2455020"/>
                </a:cubicBezTo>
                <a:cubicBezTo>
                  <a:pt x="1788015" y="2447076"/>
                  <a:pt x="1787553" y="2440387"/>
                  <a:pt x="1782918" y="2439133"/>
                </a:cubicBezTo>
                <a:cubicBezTo>
                  <a:pt x="1784309" y="2436763"/>
                  <a:pt x="1786162" y="2436345"/>
                  <a:pt x="1788480" y="2436902"/>
                </a:cubicBezTo>
                <a:close/>
                <a:moveTo>
                  <a:pt x="2043202" y="2427753"/>
                </a:moveTo>
                <a:cubicBezTo>
                  <a:pt x="2047893" y="2429098"/>
                  <a:pt x="2052847" y="2434011"/>
                  <a:pt x="2054931" y="2435787"/>
                </a:cubicBezTo>
                <a:cubicBezTo>
                  <a:pt x="2053077" y="2444010"/>
                  <a:pt x="2047980" y="2438992"/>
                  <a:pt x="2047980" y="2432582"/>
                </a:cubicBezTo>
                <a:cubicBezTo>
                  <a:pt x="2044738" y="2434114"/>
                  <a:pt x="2041492" y="2437460"/>
                  <a:pt x="2041492" y="2442338"/>
                </a:cubicBezTo>
                <a:cubicBezTo>
                  <a:pt x="2038248" y="2440666"/>
                  <a:pt x="2040103" y="2432164"/>
                  <a:pt x="2035005" y="2433836"/>
                </a:cubicBezTo>
                <a:cubicBezTo>
                  <a:pt x="2035932" y="2430213"/>
                  <a:pt x="2037322" y="2428681"/>
                  <a:pt x="2038714" y="2427844"/>
                </a:cubicBezTo>
                <a:cubicBezTo>
                  <a:pt x="2040103" y="2427251"/>
                  <a:pt x="2041638" y="2427304"/>
                  <a:pt x="2043202" y="2427753"/>
                </a:cubicBezTo>
                <a:close/>
                <a:moveTo>
                  <a:pt x="1057243" y="2418925"/>
                </a:moveTo>
                <a:cubicBezTo>
                  <a:pt x="1064194" y="2417950"/>
                  <a:pt x="1074853" y="2429516"/>
                  <a:pt x="1081341" y="2430492"/>
                </a:cubicBezTo>
                <a:cubicBezTo>
                  <a:pt x="1074389" y="2446379"/>
                  <a:pt x="1058634" y="2426589"/>
                  <a:pt x="1051683" y="2425057"/>
                </a:cubicBezTo>
                <a:cubicBezTo>
                  <a:pt x="1052609" y="2421154"/>
                  <a:pt x="1054926" y="2419204"/>
                  <a:pt x="1057243" y="2418925"/>
                </a:cubicBezTo>
                <a:close/>
                <a:moveTo>
                  <a:pt x="1817674" y="2409170"/>
                </a:moveTo>
                <a:cubicBezTo>
                  <a:pt x="1828332" y="2410563"/>
                  <a:pt x="1835282" y="2418368"/>
                  <a:pt x="1837136" y="2430213"/>
                </a:cubicBezTo>
                <a:cubicBezTo>
                  <a:pt x="1832038" y="2422826"/>
                  <a:pt x="1819063" y="2425474"/>
                  <a:pt x="1817674" y="2409170"/>
                </a:cubicBezTo>
                <a:close/>
                <a:moveTo>
                  <a:pt x="873740" y="2404989"/>
                </a:moveTo>
                <a:cubicBezTo>
                  <a:pt x="867716" y="2431050"/>
                  <a:pt x="872350" y="2433976"/>
                  <a:pt x="887178" y="2435229"/>
                </a:cubicBezTo>
                <a:cubicBezTo>
                  <a:pt x="889031" y="2444428"/>
                  <a:pt x="882544" y="2444149"/>
                  <a:pt x="882544" y="2450700"/>
                </a:cubicBezTo>
                <a:cubicBezTo>
                  <a:pt x="870496" y="2437599"/>
                  <a:pt x="852424" y="2440387"/>
                  <a:pt x="834351" y="2445542"/>
                </a:cubicBezTo>
                <a:cubicBezTo>
                  <a:pt x="837595" y="2437739"/>
                  <a:pt x="841765" y="2432443"/>
                  <a:pt x="843620" y="2424499"/>
                </a:cubicBezTo>
                <a:cubicBezTo>
                  <a:pt x="864472" y="2448051"/>
                  <a:pt x="861691" y="2407637"/>
                  <a:pt x="873740" y="2404989"/>
                </a:cubicBezTo>
                <a:close/>
                <a:moveTo>
                  <a:pt x="1923171" y="2399395"/>
                </a:moveTo>
                <a:cubicBezTo>
                  <a:pt x="1928269" y="2399674"/>
                  <a:pt x="1933830" y="2400649"/>
                  <a:pt x="1937072" y="2399395"/>
                </a:cubicBezTo>
                <a:cubicBezTo>
                  <a:pt x="1938463" y="2408454"/>
                  <a:pt x="1931976" y="2408872"/>
                  <a:pt x="1931976" y="2415282"/>
                </a:cubicBezTo>
                <a:cubicBezTo>
                  <a:pt x="1925952" y="2412774"/>
                  <a:pt x="1921780" y="2407200"/>
                  <a:pt x="1913903" y="2404552"/>
                </a:cubicBezTo>
                <a:cubicBezTo>
                  <a:pt x="1913903" y="2399395"/>
                  <a:pt x="1918074" y="2398977"/>
                  <a:pt x="1923171" y="2399395"/>
                </a:cubicBezTo>
                <a:close/>
                <a:moveTo>
                  <a:pt x="1817674" y="2394676"/>
                </a:moveTo>
                <a:cubicBezTo>
                  <a:pt x="1815821" y="2403874"/>
                  <a:pt x="1813040" y="2403874"/>
                  <a:pt x="1808406" y="2399274"/>
                </a:cubicBezTo>
                <a:cubicBezTo>
                  <a:pt x="1805626" y="2400808"/>
                  <a:pt x="1805626" y="2405545"/>
                  <a:pt x="1805626" y="2408613"/>
                </a:cubicBezTo>
                <a:cubicBezTo>
                  <a:pt x="1797285" y="2414744"/>
                  <a:pt x="1801454" y="2394536"/>
                  <a:pt x="1792650" y="2396069"/>
                </a:cubicBezTo>
                <a:cubicBezTo>
                  <a:pt x="1798674" y="2391471"/>
                  <a:pt x="1804236" y="2402340"/>
                  <a:pt x="1817674" y="2394676"/>
                </a:cubicBezTo>
                <a:close/>
                <a:moveTo>
                  <a:pt x="1828176" y="2391870"/>
                </a:moveTo>
                <a:cubicBezTo>
                  <a:pt x="1842078" y="2390894"/>
                  <a:pt x="1857832" y="2406503"/>
                  <a:pt x="1879612" y="2395214"/>
                </a:cubicBezTo>
                <a:lnTo>
                  <a:pt x="1879612" y="2415282"/>
                </a:lnTo>
                <a:cubicBezTo>
                  <a:pt x="1853661" y="2398977"/>
                  <a:pt x="1844395" y="2419324"/>
                  <a:pt x="1815200" y="2400371"/>
                </a:cubicBezTo>
                <a:cubicBezTo>
                  <a:pt x="1819834" y="2394796"/>
                  <a:pt x="1824005" y="2392288"/>
                  <a:pt x="1828176" y="2391870"/>
                </a:cubicBezTo>
                <a:close/>
                <a:moveTo>
                  <a:pt x="1950048" y="2373752"/>
                </a:moveTo>
                <a:lnTo>
                  <a:pt x="1969974" y="2373752"/>
                </a:lnTo>
                <a:cubicBezTo>
                  <a:pt x="1973218" y="2390336"/>
                  <a:pt x="1953756" y="2380442"/>
                  <a:pt x="1955145" y="2394239"/>
                </a:cubicBezTo>
                <a:cubicBezTo>
                  <a:pt x="1948657" y="2392845"/>
                  <a:pt x="1951438" y="2382114"/>
                  <a:pt x="1950048" y="2373752"/>
                </a:cubicBezTo>
                <a:close/>
                <a:moveTo>
                  <a:pt x="1386561" y="2364277"/>
                </a:moveTo>
                <a:cubicBezTo>
                  <a:pt x="1394438" y="2365530"/>
                  <a:pt x="1403706" y="2369154"/>
                  <a:pt x="1410194" y="2368457"/>
                </a:cubicBezTo>
                <a:cubicBezTo>
                  <a:pt x="1399072" y="2390058"/>
                  <a:pt x="1387487" y="2384623"/>
                  <a:pt x="1370341" y="2375983"/>
                </a:cubicBezTo>
                <a:cubicBezTo>
                  <a:pt x="1371731" y="2364416"/>
                  <a:pt x="1378683" y="2363022"/>
                  <a:pt x="1386561" y="2364277"/>
                </a:cubicBezTo>
                <a:close/>
                <a:moveTo>
                  <a:pt x="675407" y="2359975"/>
                </a:moveTo>
                <a:cubicBezTo>
                  <a:pt x="682358" y="2360393"/>
                  <a:pt x="691162" y="2363459"/>
                  <a:pt x="696259" y="2360811"/>
                </a:cubicBezTo>
                <a:cubicBezTo>
                  <a:pt x="693016" y="2387151"/>
                  <a:pt x="681895" y="2366245"/>
                  <a:pt x="664749" y="2375026"/>
                </a:cubicBezTo>
                <a:cubicBezTo>
                  <a:pt x="662895" y="2361787"/>
                  <a:pt x="668456" y="2359557"/>
                  <a:pt x="675407" y="2359975"/>
                </a:cubicBezTo>
                <a:close/>
                <a:moveTo>
                  <a:pt x="844082" y="2350639"/>
                </a:moveTo>
                <a:cubicBezTo>
                  <a:pt x="846399" y="2350081"/>
                  <a:pt x="849180" y="2349940"/>
                  <a:pt x="852424" y="2351056"/>
                </a:cubicBezTo>
                <a:cubicBezTo>
                  <a:pt x="854278" y="2368337"/>
                  <a:pt x="843156" y="2368476"/>
                  <a:pt x="830643" y="2367082"/>
                </a:cubicBezTo>
                <a:cubicBezTo>
                  <a:pt x="832034" y="2372797"/>
                  <a:pt x="835742" y="2377116"/>
                  <a:pt x="833888" y="2384224"/>
                </a:cubicBezTo>
                <a:cubicBezTo>
                  <a:pt x="824620" y="2384224"/>
                  <a:pt x="824620" y="2370149"/>
                  <a:pt x="826011" y="2357187"/>
                </a:cubicBezTo>
                <a:cubicBezTo>
                  <a:pt x="835278" y="2359418"/>
                  <a:pt x="837595" y="2352450"/>
                  <a:pt x="844082" y="2350639"/>
                </a:cubicBezTo>
                <a:close/>
                <a:moveTo>
                  <a:pt x="712942" y="2330571"/>
                </a:moveTo>
                <a:cubicBezTo>
                  <a:pt x="725453" y="2334750"/>
                  <a:pt x="717576" y="2338653"/>
                  <a:pt x="716185" y="2352450"/>
                </a:cubicBezTo>
                <a:cubicBezTo>
                  <a:pt x="733794" y="2351195"/>
                  <a:pt x="730551" y="2345620"/>
                  <a:pt x="744916" y="2352450"/>
                </a:cubicBezTo>
                <a:cubicBezTo>
                  <a:pt x="744916" y="2363599"/>
                  <a:pt x="728698" y="2353982"/>
                  <a:pt x="720820" y="2358163"/>
                </a:cubicBezTo>
                <a:cubicBezTo>
                  <a:pt x="724063" y="2369173"/>
                  <a:pt x="746769" y="2356351"/>
                  <a:pt x="744916" y="2373076"/>
                </a:cubicBezTo>
                <a:cubicBezTo>
                  <a:pt x="750014" y="2353704"/>
                  <a:pt x="775501" y="2351195"/>
                  <a:pt x="789865" y="2358163"/>
                </a:cubicBezTo>
                <a:cubicBezTo>
                  <a:pt x="774109" y="2367779"/>
                  <a:pt x="746769" y="2369173"/>
                  <a:pt x="749550" y="2395512"/>
                </a:cubicBezTo>
                <a:cubicBezTo>
                  <a:pt x="735185" y="2396907"/>
                  <a:pt x="741672" y="2375723"/>
                  <a:pt x="730551" y="2373076"/>
                </a:cubicBezTo>
                <a:cubicBezTo>
                  <a:pt x="725917" y="2382690"/>
                  <a:pt x="718039" y="2387011"/>
                  <a:pt x="703674" y="2384224"/>
                </a:cubicBezTo>
                <a:cubicBezTo>
                  <a:pt x="688845" y="2380182"/>
                  <a:pt x="711089" y="2377255"/>
                  <a:pt x="716185" y="2378648"/>
                </a:cubicBezTo>
                <a:cubicBezTo>
                  <a:pt x="716185" y="2368893"/>
                  <a:pt x="707844" y="2366525"/>
                  <a:pt x="698113" y="2367918"/>
                </a:cubicBezTo>
                <a:cubicBezTo>
                  <a:pt x="699967" y="2360951"/>
                  <a:pt x="709698" y="2363738"/>
                  <a:pt x="716185" y="2362345"/>
                </a:cubicBezTo>
                <a:cubicBezTo>
                  <a:pt x="701357" y="2352589"/>
                  <a:pt x="684212" y="2352589"/>
                  <a:pt x="666603" y="2358163"/>
                </a:cubicBezTo>
                <a:cubicBezTo>
                  <a:pt x="667993" y="2342973"/>
                  <a:pt x="680967" y="2341161"/>
                  <a:pt x="688845" y="2335587"/>
                </a:cubicBezTo>
                <a:cubicBezTo>
                  <a:pt x="687456" y="2349523"/>
                  <a:pt x="698576" y="2349801"/>
                  <a:pt x="708308" y="2352450"/>
                </a:cubicBezTo>
                <a:cubicBezTo>
                  <a:pt x="720820" y="2347014"/>
                  <a:pt x="701357" y="2337537"/>
                  <a:pt x="712942" y="2330571"/>
                </a:cubicBezTo>
                <a:close/>
                <a:moveTo>
                  <a:pt x="1311183" y="2313985"/>
                </a:moveTo>
                <a:cubicBezTo>
                  <a:pt x="1317671" y="2313706"/>
                  <a:pt x="1325548" y="2316076"/>
                  <a:pt x="1328793" y="2319700"/>
                </a:cubicBezTo>
                <a:lnTo>
                  <a:pt x="1328793" y="2342695"/>
                </a:lnTo>
                <a:cubicBezTo>
                  <a:pt x="1316745" y="2339768"/>
                  <a:pt x="1310720" y="2329594"/>
                  <a:pt x="1298672" y="2325274"/>
                </a:cubicBezTo>
                <a:cubicBezTo>
                  <a:pt x="1298672" y="2317331"/>
                  <a:pt x="1304696" y="2314403"/>
                  <a:pt x="1311183" y="2313985"/>
                </a:cubicBezTo>
                <a:close/>
                <a:moveTo>
                  <a:pt x="1389034" y="2313706"/>
                </a:moveTo>
                <a:cubicBezTo>
                  <a:pt x="1392740" y="2313568"/>
                  <a:pt x="1397375" y="2314961"/>
                  <a:pt x="1403862" y="2316354"/>
                </a:cubicBezTo>
                <a:cubicBezTo>
                  <a:pt x="1407569" y="2328898"/>
                  <a:pt x="1400156" y="2331406"/>
                  <a:pt x="1398302" y="2338374"/>
                </a:cubicBezTo>
                <a:cubicBezTo>
                  <a:pt x="1381619" y="2342554"/>
                  <a:pt x="1388571" y="2324856"/>
                  <a:pt x="1377449" y="2322068"/>
                </a:cubicBezTo>
                <a:cubicBezTo>
                  <a:pt x="1381156" y="2315797"/>
                  <a:pt x="1384864" y="2313846"/>
                  <a:pt x="1389034" y="2313706"/>
                </a:cubicBezTo>
                <a:close/>
                <a:moveTo>
                  <a:pt x="1619341" y="2310363"/>
                </a:moveTo>
                <a:cubicBezTo>
                  <a:pt x="1619341" y="2315658"/>
                  <a:pt x="1623975" y="2314264"/>
                  <a:pt x="1627682" y="2315518"/>
                </a:cubicBezTo>
                <a:cubicBezTo>
                  <a:pt x="1642511" y="2321929"/>
                  <a:pt x="1614244" y="2321929"/>
                  <a:pt x="1614244" y="2315518"/>
                </a:cubicBezTo>
                <a:cubicBezTo>
                  <a:pt x="1614706" y="2312871"/>
                  <a:pt x="1617488" y="2312174"/>
                  <a:pt x="1619341" y="2310363"/>
                </a:cubicBezTo>
                <a:close/>
                <a:moveTo>
                  <a:pt x="1464567" y="2310363"/>
                </a:moveTo>
                <a:cubicBezTo>
                  <a:pt x="1489590" y="2308830"/>
                  <a:pt x="1521564" y="2328201"/>
                  <a:pt x="1550758" y="2322068"/>
                </a:cubicBezTo>
                <a:cubicBezTo>
                  <a:pt x="1550758" y="2327504"/>
                  <a:pt x="1549368" y="2331824"/>
                  <a:pt x="1546124" y="2331824"/>
                </a:cubicBezTo>
                <a:cubicBezTo>
                  <a:pt x="1522028" y="2336005"/>
                  <a:pt x="1463177" y="2338513"/>
                  <a:pt x="1442324" y="2320535"/>
                </a:cubicBezTo>
                <a:cubicBezTo>
                  <a:pt x="1448812" y="2313706"/>
                  <a:pt x="1456226" y="2310919"/>
                  <a:pt x="1464567" y="2310363"/>
                </a:cubicBezTo>
                <a:close/>
                <a:moveTo>
                  <a:pt x="1685143" y="2292106"/>
                </a:moveTo>
                <a:cubicBezTo>
                  <a:pt x="1699045" y="2289319"/>
                  <a:pt x="1719433" y="2300606"/>
                  <a:pt x="1729165" y="2295869"/>
                </a:cubicBezTo>
                <a:cubicBezTo>
                  <a:pt x="1743066" y="2308551"/>
                  <a:pt x="1719898" y="2319839"/>
                  <a:pt x="1715263" y="2326250"/>
                </a:cubicBezTo>
                <a:cubicBezTo>
                  <a:pt x="1702752" y="2307157"/>
                  <a:pt x="1690240" y="2318445"/>
                  <a:pt x="1674485" y="2300606"/>
                </a:cubicBezTo>
                <a:cubicBezTo>
                  <a:pt x="1676802" y="2295590"/>
                  <a:pt x="1680509" y="2293081"/>
                  <a:pt x="1685143" y="2292106"/>
                </a:cubicBezTo>
                <a:close/>
                <a:moveTo>
                  <a:pt x="1611462" y="2289737"/>
                </a:moveTo>
                <a:cubicBezTo>
                  <a:pt x="1625364" y="2290434"/>
                  <a:pt x="1639267" y="2292942"/>
                  <a:pt x="1647608" y="2289737"/>
                </a:cubicBezTo>
                <a:cubicBezTo>
                  <a:pt x="1649461" y="2309248"/>
                  <a:pt x="1629071" y="2305206"/>
                  <a:pt x="1619341" y="2310363"/>
                </a:cubicBezTo>
                <a:cubicBezTo>
                  <a:pt x="1620732" y="2308690"/>
                  <a:pt x="1620732" y="2305764"/>
                  <a:pt x="1624437" y="2305206"/>
                </a:cubicBezTo>
                <a:cubicBezTo>
                  <a:pt x="1612391" y="2303813"/>
                  <a:pt x="1594318" y="2293638"/>
                  <a:pt x="1575781" y="2300050"/>
                </a:cubicBezTo>
                <a:cubicBezTo>
                  <a:pt x="1584123" y="2290294"/>
                  <a:pt x="1597562" y="2289040"/>
                  <a:pt x="1611462" y="2289737"/>
                </a:cubicBezTo>
                <a:close/>
                <a:moveTo>
                  <a:pt x="1840687" y="2289439"/>
                </a:moveTo>
                <a:cubicBezTo>
                  <a:pt x="1845320" y="2289439"/>
                  <a:pt x="1849954" y="2290136"/>
                  <a:pt x="1855978" y="2291390"/>
                </a:cubicBezTo>
                <a:cubicBezTo>
                  <a:pt x="1848101" y="2300449"/>
                  <a:pt x="1851344" y="2314663"/>
                  <a:pt x="1848101" y="2323722"/>
                </a:cubicBezTo>
                <a:lnTo>
                  <a:pt x="1894177" y="2327786"/>
                </a:lnTo>
                <a:lnTo>
                  <a:pt x="1896451" y="2326250"/>
                </a:lnTo>
                <a:lnTo>
                  <a:pt x="1895962" y="2327944"/>
                </a:lnTo>
                <a:lnTo>
                  <a:pt x="1905273" y="2328765"/>
                </a:lnTo>
                <a:cubicBezTo>
                  <a:pt x="1962010" y="2336291"/>
                  <a:pt x="2016661" y="2349225"/>
                  <a:pt x="2062189" y="2349225"/>
                </a:cubicBezTo>
                <a:lnTo>
                  <a:pt x="2020339" y="2356027"/>
                </a:lnTo>
                <a:lnTo>
                  <a:pt x="2021770" y="2358895"/>
                </a:lnTo>
                <a:cubicBezTo>
                  <a:pt x="2017773" y="2363529"/>
                  <a:pt x="2003466" y="2366212"/>
                  <a:pt x="1996225" y="2362344"/>
                </a:cubicBezTo>
                <a:lnTo>
                  <a:pt x="1995079" y="2358527"/>
                </a:lnTo>
                <a:lnTo>
                  <a:pt x="1940780" y="2355914"/>
                </a:lnTo>
                <a:cubicBezTo>
                  <a:pt x="1937536" y="2358562"/>
                  <a:pt x="1932901" y="2357169"/>
                  <a:pt x="1927806" y="2354521"/>
                </a:cubicBezTo>
                <a:lnTo>
                  <a:pt x="1892533" y="2347807"/>
                </a:lnTo>
                <a:lnTo>
                  <a:pt x="1892281" y="2356212"/>
                </a:lnTo>
                <a:cubicBezTo>
                  <a:pt x="1899231" y="2357605"/>
                  <a:pt x="1905255" y="2360532"/>
                  <a:pt x="1912207" y="2358441"/>
                </a:cubicBezTo>
                <a:cubicBezTo>
                  <a:pt x="1915449" y="2363877"/>
                  <a:pt x="1872354" y="2364992"/>
                  <a:pt x="1861232" y="2373076"/>
                </a:cubicBezTo>
                <a:lnTo>
                  <a:pt x="1860951" y="2372560"/>
                </a:lnTo>
                <a:lnTo>
                  <a:pt x="1855233" y="2377866"/>
                </a:lnTo>
                <a:cubicBezTo>
                  <a:pt x="1846045" y="2383230"/>
                  <a:pt x="1836400" y="2380303"/>
                  <a:pt x="1824931" y="2377376"/>
                </a:cubicBezTo>
                <a:cubicBezTo>
                  <a:pt x="1831882" y="2369433"/>
                  <a:pt x="1837906" y="2366644"/>
                  <a:pt x="1844395" y="2366088"/>
                </a:cubicBezTo>
                <a:lnTo>
                  <a:pt x="1858731" y="2368495"/>
                </a:lnTo>
                <a:lnTo>
                  <a:pt x="1856135" y="2363738"/>
                </a:lnTo>
                <a:cubicBezTo>
                  <a:pt x="1857990" y="2359139"/>
                  <a:pt x="1860769" y="2357745"/>
                  <a:pt x="1863550" y="2356212"/>
                </a:cubicBezTo>
                <a:cubicBezTo>
                  <a:pt x="1861232" y="2354958"/>
                  <a:pt x="1859379" y="2354122"/>
                  <a:pt x="1857062" y="2352868"/>
                </a:cubicBezTo>
                <a:lnTo>
                  <a:pt x="1870699" y="2343652"/>
                </a:lnTo>
                <a:lnTo>
                  <a:pt x="1861540" y="2341909"/>
                </a:lnTo>
                <a:cubicBezTo>
                  <a:pt x="1839181" y="2336962"/>
                  <a:pt x="1816822" y="2331527"/>
                  <a:pt x="1795274" y="2326371"/>
                </a:cubicBezTo>
                <a:cubicBezTo>
                  <a:pt x="1806396" y="2325115"/>
                  <a:pt x="1817980" y="2323722"/>
                  <a:pt x="1830956" y="2323722"/>
                </a:cubicBezTo>
                <a:cubicBezTo>
                  <a:pt x="1832345" y="2317172"/>
                  <a:pt x="1836979" y="2313270"/>
                  <a:pt x="1838370" y="2306859"/>
                </a:cubicBezTo>
                <a:cubicBezTo>
                  <a:pt x="1817980" y="2312015"/>
                  <a:pt x="1822615" y="2306720"/>
                  <a:pt x="1805005" y="2301564"/>
                </a:cubicBezTo>
                <a:cubicBezTo>
                  <a:pt x="1814737" y="2296407"/>
                  <a:pt x="1821225" y="2292783"/>
                  <a:pt x="1828640" y="2290833"/>
                </a:cubicBezTo>
                <a:cubicBezTo>
                  <a:pt x="1832345" y="2289857"/>
                  <a:pt x="1836516" y="2289300"/>
                  <a:pt x="1840687" y="2289439"/>
                </a:cubicBezTo>
                <a:close/>
                <a:moveTo>
                  <a:pt x="964566" y="2282769"/>
                </a:moveTo>
                <a:cubicBezTo>
                  <a:pt x="980783" y="2282350"/>
                  <a:pt x="1007660" y="2292663"/>
                  <a:pt x="1022025" y="2292663"/>
                </a:cubicBezTo>
                <a:cubicBezTo>
                  <a:pt x="1003027" y="2307157"/>
                  <a:pt x="975223" y="2287368"/>
                  <a:pt x="952980" y="2287368"/>
                </a:cubicBezTo>
                <a:cubicBezTo>
                  <a:pt x="954834" y="2284163"/>
                  <a:pt x="959467" y="2283047"/>
                  <a:pt x="964566" y="2282769"/>
                </a:cubicBezTo>
                <a:close/>
                <a:moveTo>
                  <a:pt x="317667" y="2280539"/>
                </a:moveTo>
                <a:lnTo>
                  <a:pt x="335276" y="2280539"/>
                </a:lnTo>
                <a:lnTo>
                  <a:pt x="335276" y="2297401"/>
                </a:lnTo>
                <a:cubicBezTo>
                  <a:pt x="326934" y="2294615"/>
                  <a:pt x="315814" y="2294335"/>
                  <a:pt x="317667" y="2280539"/>
                </a:cubicBezTo>
                <a:close/>
                <a:moveTo>
                  <a:pt x="933980" y="2273432"/>
                </a:moveTo>
                <a:cubicBezTo>
                  <a:pt x="940469" y="2272038"/>
                  <a:pt x="938615" y="2284580"/>
                  <a:pt x="947882" y="2280539"/>
                </a:cubicBezTo>
                <a:cubicBezTo>
                  <a:pt x="946493" y="2297123"/>
                  <a:pt x="923323" y="2285835"/>
                  <a:pt x="933980" y="2273432"/>
                </a:cubicBezTo>
                <a:close/>
                <a:moveTo>
                  <a:pt x="895983" y="2272456"/>
                </a:moveTo>
                <a:cubicBezTo>
                  <a:pt x="904324" y="2272317"/>
                  <a:pt x="915445" y="2281374"/>
                  <a:pt x="923323" y="2281374"/>
                </a:cubicBezTo>
                <a:cubicBezTo>
                  <a:pt x="914518" y="2296008"/>
                  <a:pt x="897836" y="2279981"/>
                  <a:pt x="888569" y="2276637"/>
                </a:cubicBezTo>
                <a:cubicBezTo>
                  <a:pt x="890422" y="2273850"/>
                  <a:pt x="893202" y="2272596"/>
                  <a:pt x="895983" y="2272456"/>
                </a:cubicBezTo>
                <a:close/>
                <a:moveTo>
                  <a:pt x="1612391" y="2260330"/>
                </a:moveTo>
                <a:cubicBezTo>
                  <a:pt x="1620268" y="2261446"/>
                  <a:pt x="1627218" y="2266742"/>
                  <a:pt x="1624901" y="2276637"/>
                </a:cubicBezTo>
                <a:cubicBezTo>
                  <a:pt x="1617951" y="2276637"/>
                  <a:pt x="1616097" y="2275522"/>
                  <a:pt x="1616097" y="2271619"/>
                </a:cubicBezTo>
                <a:cubicBezTo>
                  <a:pt x="1605903" y="2284859"/>
                  <a:pt x="1585513" y="2275243"/>
                  <a:pt x="1595708" y="2268693"/>
                </a:cubicBezTo>
                <a:cubicBezTo>
                  <a:pt x="1596635" y="2262143"/>
                  <a:pt x="1604975" y="2259216"/>
                  <a:pt x="1612391" y="2260330"/>
                </a:cubicBezTo>
                <a:close/>
                <a:moveTo>
                  <a:pt x="851033" y="2259495"/>
                </a:moveTo>
                <a:cubicBezTo>
                  <a:pt x="854278" y="2267577"/>
                  <a:pt x="869106" y="2260610"/>
                  <a:pt x="869106" y="2272874"/>
                </a:cubicBezTo>
                <a:cubicBezTo>
                  <a:pt x="859375" y="2276916"/>
                  <a:pt x="857057" y="2270226"/>
                  <a:pt x="849180" y="2271619"/>
                </a:cubicBezTo>
                <a:cubicBezTo>
                  <a:pt x="850569" y="2267438"/>
                  <a:pt x="851033" y="2264930"/>
                  <a:pt x="851033" y="2259495"/>
                </a:cubicBezTo>
                <a:close/>
                <a:moveTo>
                  <a:pt x="13161065" y="2258862"/>
                </a:moveTo>
                <a:cubicBezTo>
                  <a:pt x="13162454" y="2285063"/>
                  <a:pt x="13143454" y="2268758"/>
                  <a:pt x="13137430" y="2268758"/>
                </a:cubicBezTo>
                <a:cubicBezTo>
                  <a:pt x="13138821" y="2254681"/>
                  <a:pt x="13153651" y="2264994"/>
                  <a:pt x="13161065" y="2258862"/>
                </a:cubicBezTo>
                <a:close/>
                <a:moveTo>
                  <a:pt x="281059" y="2258519"/>
                </a:moveTo>
                <a:cubicBezTo>
                  <a:pt x="292644" y="2258102"/>
                  <a:pt x="306082" y="2259913"/>
                  <a:pt x="315350" y="2263119"/>
                </a:cubicBezTo>
                <a:cubicBezTo>
                  <a:pt x="315350" y="2283466"/>
                  <a:pt x="278742" y="2263258"/>
                  <a:pt x="283839" y="2288761"/>
                </a:cubicBezTo>
                <a:cubicBezTo>
                  <a:pt x="259743" y="2287507"/>
                  <a:pt x="275497" y="2273432"/>
                  <a:pt x="256036" y="2268276"/>
                </a:cubicBezTo>
                <a:cubicBezTo>
                  <a:pt x="259279" y="2261864"/>
                  <a:pt x="269474" y="2258937"/>
                  <a:pt x="281059" y="2258519"/>
                </a:cubicBezTo>
                <a:close/>
                <a:moveTo>
                  <a:pt x="1856135" y="2255314"/>
                </a:moveTo>
                <a:cubicBezTo>
                  <a:pt x="1854745" y="2287507"/>
                  <a:pt x="1781991" y="2256987"/>
                  <a:pt x="1836672" y="2261725"/>
                </a:cubicBezTo>
                <a:cubicBezTo>
                  <a:pt x="1841306" y="2256987"/>
                  <a:pt x="1848258" y="2255314"/>
                  <a:pt x="1856135" y="2255314"/>
                </a:cubicBezTo>
                <a:close/>
                <a:moveTo>
                  <a:pt x="426101" y="2251412"/>
                </a:moveTo>
                <a:cubicBezTo>
                  <a:pt x="442784" y="2283466"/>
                  <a:pt x="460855" y="2247232"/>
                  <a:pt x="478928" y="2256569"/>
                </a:cubicBezTo>
                <a:cubicBezTo>
                  <a:pt x="478928" y="2276497"/>
                  <a:pt x="449734" y="2255175"/>
                  <a:pt x="465026" y="2272456"/>
                </a:cubicBezTo>
                <a:cubicBezTo>
                  <a:pt x="461782" y="2284580"/>
                  <a:pt x="440930" y="2275383"/>
                  <a:pt x="430271" y="2278170"/>
                </a:cubicBezTo>
                <a:cubicBezTo>
                  <a:pt x="433052" y="2263398"/>
                  <a:pt x="424711" y="2264791"/>
                  <a:pt x="426101" y="2251412"/>
                </a:cubicBezTo>
                <a:close/>
                <a:moveTo>
                  <a:pt x="401078" y="2251412"/>
                </a:moveTo>
                <a:cubicBezTo>
                  <a:pt x="419151" y="2247232"/>
                  <a:pt x="410809" y="2272038"/>
                  <a:pt x="424247" y="2273432"/>
                </a:cubicBezTo>
                <a:cubicBezTo>
                  <a:pt x="424247" y="2277612"/>
                  <a:pt x="419614" y="2279145"/>
                  <a:pt x="419614" y="2284720"/>
                </a:cubicBezTo>
                <a:lnTo>
                  <a:pt x="410809" y="2284720"/>
                </a:lnTo>
                <a:cubicBezTo>
                  <a:pt x="402931" y="2270784"/>
                  <a:pt x="417760" y="2267857"/>
                  <a:pt x="396444" y="2273432"/>
                </a:cubicBezTo>
                <a:cubicBezTo>
                  <a:pt x="394590" y="2262283"/>
                  <a:pt x="399687" y="2259774"/>
                  <a:pt x="401078" y="2251412"/>
                </a:cubicBezTo>
                <a:close/>
                <a:moveTo>
                  <a:pt x="1458079" y="2242912"/>
                </a:moveTo>
                <a:cubicBezTo>
                  <a:pt x="1469200" y="2238452"/>
                  <a:pt x="1496541" y="2258660"/>
                  <a:pt x="1521102" y="2253782"/>
                </a:cubicBezTo>
                <a:cubicBezTo>
                  <a:pt x="1516467" y="2260330"/>
                  <a:pt x="1518321" y="2263955"/>
                  <a:pt x="1526198" y="2263955"/>
                </a:cubicBezTo>
                <a:cubicBezTo>
                  <a:pt x="1522955" y="2277055"/>
                  <a:pt x="1500712" y="2268135"/>
                  <a:pt x="1499322" y="2283744"/>
                </a:cubicBezTo>
                <a:cubicBezTo>
                  <a:pt x="1524345" y="2286393"/>
                  <a:pt x="1571612" y="2305903"/>
                  <a:pt x="1571612" y="2253782"/>
                </a:cubicBezTo>
                <a:cubicBezTo>
                  <a:pt x="1590147" y="2262980"/>
                  <a:pt x="1574855" y="2302975"/>
                  <a:pt x="1557246" y="2304231"/>
                </a:cubicBezTo>
                <a:cubicBezTo>
                  <a:pt x="1562343" y="2291269"/>
                  <a:pt x="1528978" y="2301721"/>
                  <a:pt x="1530833" y="2309526"/>
                </a:cubicBezTo>
                <a:cubicBezTo>
                  <a:pt x="1508589" y="2309526"/>
                  <a:pt x="1485420" y="2296704"/>
                  <a:pt x="1458543" y="2288761"/>
                </a:cubicBezTo>
                <a:cubicBezTo>
                  <a:pt x="1476152" y="2286253"/>
                  <a:pt x="1508589" y="2284859"/>
                  <a:pt x="1499322" y="2258937"/>
                </a:cubicBezTo>
                <a:cubicBezTo>
                  <a:pt x="1493297" y="2262840"/>
                  <a:pt x="1490053" y="2271619"/>
                  <a:pt x="1485420" y="2278170"/>
                </a:cubicBezTo>
                <a:cubicBezTo>
                  <a:pt x="1484030" y="2271619"/>
                  <a:pt x="1480322" y="2264234"/>
                  <a:pt x="1472907" y="2253782"/>
                </a:cubicBezTo>
                <a:cubicBezTo>
                  <a:pt x="1466421" y="2273293"/>
                  <a:pt x="1425178" y="2262840"/>
                  <a:pt x="1403399" y="2258937"/>
                </a:cubicBezTo>
                <a:cubicBezTo>
                  <a:pt x="1394131" y="2270644"/>
                  <a:pt x="1367255" y="2273153"/>
                  <a:pt x="1357987" y="2258937"/>
                </a:cubicBezTo>
                <a:cubicBezTo>
                  <a:pt x="1364474" y="2251133"/>
                  <a:pt x="1386253" y="2252249"/>
                  <a:pt x="1397375" y="2256151"/>
                </a:cubicBezTo>
                <a:cubicBezTo>
                  <a:pt x="1422398" y="2237894"/>
                  <a:pt x="1424252" y="2252249"/>
                  <a:pt x="1453909" y="2257405"/>
                </a:cubicBezTo>
                <a:cubicBezTo>
                  <a:pt x="1453446" y="2248626"/>
                  <a:pt x="1454373" y="2244443"/>
                  <a:pt x="1458079" y="2242912"/>
                </a:cubicBezTo>
                <a:close/>
                <a:moveTo>
                  <a:pt x="704601" y="2235525"/>
                </a:moveTo>
                <a:cubicBezTo>
                  <a:pt x="710161" y="2233853"/>
                  <a:pt x="720820" y="2241658"/>
                  <a:pt x="725453" y="2243469"/>
                </a:cubicBezTo>
                <a:cubicBezTo>
                  <a:pt x="724063" y="2258380"/>
                  <a:pt x="707382" y="2245698"/>
                  <a:pt x="701357" y="2240681"/>
                </a:cubicBezTo>
                <a:cubicBezTo>
                  <a:pt x="701357" y="2237616"/>
                  <a:pt x="702284" y="2236083"/>
                  <a:pt x="704601" y="2235525"/>
                </a:cubicBezTo>
                <a:close/>
                <a:moveTo>
                  <a:pt x="2404638" y="2227702"/>
                </a:moveTo>
                <a:cubicBezTo>
                  <a:pt x="2401394" y="2229095"/>
                  <a:pt x="2396759" y="2229095"/>
                  <a:pt x="2393517" y="2229095"/>
                </a:cubicBezTo>
                <a:cubicBezTo>
                  <a:pt x="2393517" y="2229095"/>
                  <a:pt x="2393053" y="2229095"/>
                  <a:pt x="2391663" y="2229095"/>
                </a:cubicBezTo>
                <a:cubicBezTo>
                  <a:pt x="2391663" y="2229095"/>
                  <a:pt x="2390735" y="2229095"/>
                  <a:pt x="2388882" y="2229095"/>
                </a:cubicBezTo>
                <a:cubicBezTo>
                  <a:pt x="2379150" y="2229095"/>
                  <a:pt x="2368030" y="2229095"/>
                  <a:pt x="2358298" y="2229095"/>
                </a:cubicBezTo>
                <a:cubicBezTo>
                  <a:pt x="2349030" y="2231882"/>
                  <a:pt x="2341153" y="2238432"/>
                  <a:pt x="2337908" y="2250557"/>
                </a:cubicBezTo>
                <a:cubicBezTo>
                  <a:pt x="2362005" y="2231743"/>
                  <a:pt x="2393517" y="2242752"/>
                  <a:pt x="2420857" y="2234809"/>
                </a:cubicBezTo>
                <a:cubicBezTo>
                  <a:pt x="2412515" y="2236063"/>
                  <a:pt x="2406491" y="2232997"/>
                  <a:pt x="2404638" y="2227702"/>
                </a:cubicBezTo>
                <a:close/>
                <a:moveTo>
                  <a:pt x="1493605" y="2210839"/>
                </a:moveTo>
                <a:cubicBezTo>
                  <a:pt x="1502872" y="2210420"/>
                  <a:pt x="1512141" y="2225054"/>
                  <a:pt x="1518628" y="2228260"/>
                </a:cubicBezTo>
                <a:cubicBezTo>
                  <a:pt x="1508433" y="2244843"/>
                  <a:pt x="1495922" y="2216970"/>
                  <a:pt x="1483873" y="2216970"/>
                </a:cubicBezTo>
                <a:cubicBezTo>
                  <a:pt x="1487117" y="2212511"/>
                  <a:pt x="1490361" y="2210978"/>
                  <a:pt x="1493605" y="2210839"/>
                </a:cubicBezTo>
                <a:close/>
                <a:moveTo>
                  <a:pt x="1538554" y="2207495"/>
                </a:moveTo>
                <a:lnTo>
                  <a:pt x="1560798" y="2207495"/>
                </a:lnTo>
                <a:cubicBezTo>
                  <a:pt x="1560798" y="2212651"/>
                  <a:pt x="1556163" y="2210978"/>
                  <a:pt x="1551529" y="2212232"/>
                </a:cubicBezTo>
                <a:cubicBezTo>
                  <a:pt x="1552920" y="2215995"/>
                  <a:pt x="1556163" y="2217389"/>
                  <a:pt x="1556163" y="2221151"/>
                </a:cubicBezTo>
                <a:cubicBezTo>
                  <a:pt x="1560798" y="2222406"/>
                  <a:pt x="1560798" y="2219898"/>
                  <a:pt x="1560798" y="2217389"/>
                </a:cubicBezTo>
                <a:cubicBezTo>
                  <a:pt x="1573308" y="2219898"/>
                  <a:pt x="1554309" y="2225193"/>
                  <a:pt x="1556163" y="2231464"/>
                </a:cubicBezTo>
                <a:cubicBezTo>
                  <a:pt x="1545042" y="2220175"/>
                  <a:pt x="1538554" y="2221430"/>
                  <a:pt x="1533920" y="2236620"/>
                </a:cubicBezTo>
                <a:lnTo>
                  <a:pt x="1524652" y="2236620"/>
                </a:lnTo>
                <a:cubicBezTo>
                  <a:pt x="1518628" y="2215019"/>
                  <a:pt x="1540408" y="2223938"/>
                  <a:pt x="1538554" y="2207495"/>
                </a:cubicBezTo>
                <a:close/>
                <a:moveTo>
                  <a:pt x="2108066" y="2206658"/>
                </a:moveTo>
                <a:cubicBezTo>
                  <a:pt x="2109918" y="2209306"/>
                  <a:pt x="2113163" y="2211814"/>
                  <a:pt x="2116407" y="2213208"/>
                </a:cubicBezTo>
                <a:cubicBezTo>
                  <a:pt x="2122430" y="2207772"/>
                  <a:pt x="2136795" y="2211814"/>
                  <a:pt x="2147918" y="2210420"/>
                </a:cubicBezTo>
                <a:cubicBezTo>
                  <a:pt x="2133551" y="2209167"/>
                  <a:pt x="2121040" y="2207912"/>
                  <a:pt x="2108066" y="2206658"/>
                </a:cubicBezTo>
                <a:close/>
                <a:moveTo>
                  <a:pt x="815815" y="2205563"/>
                </a:moveTo>
                <a:cubicBezTo>
                  <a:pt x="825083" y="2201382"/>
                  <a:pt x="825083" y="2233435"/>
                  <a:pt x="829717" y="2216851"/>
                </a:cubicBezTo>
                <a:cubicBezTo>
                  <a:pt x="834351" y="2247232"/>
                  <a:pt x="795889" y="2226188"/>
                  <a:pt x="780134" y="2233156"/>
                </a:cubicBezTo>
                <a:lnTo>
                  <a:pt x="780134" y="2211137"/>
                </a:lnTo>
                <a:cubicBezTo>
                  <a:pt x="797280" y="2205563"/>
                  <a:pt x="811182" y="2227721"/>
                  <a:pt x="815815" y="2205563"/>
                </a:cubicBezTo>
                <a:close/>
                <a:moveTo>
                  <a:pt x="2379150" y="2201502"/>
                </a:moveTo>
                <a:cubicBezTo>
                  <a:pt x="2371273" y="2200387"/>
                  <a:pt x="2362932" y="2200387"/>
                  <a:pt x="2356445" y="2202477"/>
                </a:cubicBezTo>
                <a:cubicBezTo>
                  <a:pt x="2370810" y="2203871"/>
                  <a:pt x="2385175" y="2206239"/>
                  <a:pt x="2399541" y="2207495"/>
                </a:cubicBezTo>
                <a:cubicBezTo>
                  <a:pt x="2393980" y="2204846"/>
                  <a:pt x="2387029" y="2202756"/>
                  <a:pt x="2379150" y="2201502"/>
                </a:cubicBezTo>
                <a:close/>
                <a:moveTo>
                  <a:pt x="1950048" y="2200944"/>
                </a:moveTo>
                <a:cubicBezTo>
                  <a:pt x="1948193" y="2200944"/>
                  <a:pt x="1944950" y="2202617"/>
                  <a:pt x="1943561" y="2203871"/>
                </a:cubicBezTo>
                <a:cubicBezTo>
                  <a:pt x="1946804" y="2203871"/>
                  <a:pt x="1948193" y="2203871"/>
                  <a:pt x="1951438" y="2203871"/>
                </a:cubicBezTo>
                <a:cubicBezTo>
                  <a:pt x="1951438" y="2202617"/>
                  <a:pt x="1951438" y="2202338"/>
                  <a:pt x="1950048" y="2200944"/>
                </a:cubicBezTo>
                <a:close/>
                <a:moveTo>
                  <a:pt x="2410661" y="2198296"/>
                </a:moveTo>
                <a:cubicBezTo>
                  <a:pt x="2410661" y="2202338"/>
                  <a:pt x="2409272" y="2204985"/>
                  <a:pt x="2409272" y="2209027"/>
                </a:cubicBezTo>
                <a:cubicBezTo>
                  <a:pt x="2417612" y="2209027"/>
                  <a:pt x="2425026" y="2210420"/>
                  <a:pt x="2434758" y="2211675"/>
                </a:cubicBezTo>
                <a:cubicBezTo>
                  <a:pt x="2436149" y="2210420"/>
                  <a:pt x="2436611" y="2209027"/>
                  <a:pt x="2438002" y="2209027"/>
                </a:cubicBezTo>
                <a:cubicBezTo>
                  <a:pt x="2433368" y="2199551"/>
                  <a:pt x="2425026" y="2195648"/>
                  <a:pt x="2410661" y="2198296"/>
                </a:cubicBezTo>
                <a:close/>
                <a:moveTo>
                  <a:pt x="2012143" y="2197182"/>
                </a:moveTo>
                <a:cubicBezTo>
                  <a:pt x="2013997" y="2198575"/>
                  <a:pt x="2013997" y="2199690"/>
                  <a:pt x="2015387" y="2200944"/>
                </a:cubicBezTo>
                <a:cubicBezTo>
                  <a:pt x="2015387" y="2199690"/>
                  <a:pt x="2016776" y="2198575"/>
                  <a:pt x="2016776" y="2197182"/>
                </a:cubicBezTo>
                <a:cubicBezTo>
                  <a:pt x="2015387" y="2197182"/>
                  <a:pt x="2013997" y="2197182"/>
                  <a:pt x="2012143" y="2197182"/>
                </a:cubicBezTo>
                <a:close/>
                <a:moveTo>
                  <a:pt x="2479244" y="2196902"/>
                </a:moveTo>
                <a:cubicBezTo>
                  <a:pt x="2469049" y="2196345"/>
                  <a:pt x="2460244" y="2198994"/>
                  <a:pt x="2462098" y="2209027"/>
                </a:cubicBezTo>
                <a:cubicBezTo>
                  <a:pt x="2474610" y="2195509"/>
                  <a:pt x="2494072" y="2215995"/>
                  <a:pt x="2503804" y="2203871"/>
                </a:cubicBezTo>
                <a:cubicBezTo>
                  <a:pt x="2500560" y="2201222"/>
                  <a:pt x="2488975" y="2197321"/>
                  <a:pt x="2479244" y="2196902"/>
                </a:cubicBezTo>
                <a:close/>
                <a:moveTo>
                  <a:pt x="1324622" y="2193857"/>
                </a:moveTo>
                <a:cubicBezTo>
                  <a:pt x="1364938" y="2192323"/>
                  <a:pt x="1405716" y="2196225"/>
                  <a:pt x="1442324" y="2199569"/>
                </a:cubicBezTo>
                <a:cubicBezTo>
                  <a:pt x="1442324" y="2227024"/>
                  <a:pt x="1429349" y="2204587"/>
                  <a:pt x="1414984" y="2204587"/>
                </a:cubicBezTo>
                <a:cubicBezTo>
                  <a:pt x="1403862" y="2205980"/>
                  <a:pt x="1421471" y="2213366"/>
                  <a:pt x="1414984" y="2225073"/>
                </a:cubicBezTo>
                <a:cubicBezTo>
                  <a:pt x="1408960" y="2225073"/>
                  <a:pt x="1402471" y="2224237"/>
                  <a:pt x="1400618" y="2230787"/>
                </a:cubicBezTo>
                <a:cubicBezTo>
                  <a:pt x="1384864" y="2222982"/>
                  <a:pt x="1411740" y="2222704"/>
                  <a:pt x="1405252" y="2209744"/>
                </a:cubicBezTo>
                <a:cubicBezTo>
                  <a:pt x="1373741" y="2210998"/>
                  <a:pt x="1311647" y="2194135"/>
                  <a:pt x="1286160" y="2230787"/>
                </a:cubicBezTo>
                <a:cubicBezTo>
                  <a:pt x="1273185" y="2207235"/>
                  <a:pt x="1224066" y="2230509"/>
                  <a:pt x="1209700" y="2220056"/>
                </a:cubicBezTo>
                <a:cubicBezTo>
                  <a:pt x="1244918" y="2202497"/>
                  <a:pt x="1284770" y="2195528"/>
                  <a:pt x="1324622" y="2193857"/>
                </a:cubicBezTo>
                <a:close/>
                <a:moveTo>
                  <a:pt x="914982" y="2193438"/>
                </a:moveTo>
                <a:cubicBezTo>
                  <a:pt x="933054" y="2204029"/>
                  <a:pt x="925177" y="2208072"/>
                  <a:pt x="929810" y="2230787"/>
                </a:cubicBezTo>
                <a:lnTo>
                  <a:pt x="910348" y="2230787"/>
                </a:lnTo>
                <a:cubicBezTo>
                  <a:pt x="921933" y="2216014"/>
                  <a:pt x="908494" y="2208072"/>
                  <a:pt x="914982" y="2193438"/>
                </a:cubicBezTo>
                <a:close/>
                <a:moveTo>
                  <a:pt x="2275814" y="2191746"/>
                </a:moveTo>
                <a:cubicBezTo>
                  <a:pt x="2277204" y="2194394"/>
                  <a:pt x="2278594" y="2195509"/>
                  <a:pt x="2280448" y="2199551"/>
                </a:cubicBezTo>
                <a:cubicBezTo>
                  <a:pt x="2281838" y="2198157"/>
                  <a:pt x="2283228" y="2195648"/>
                  <a:pt x="2285081" y="2193001"/>
                </a:cubicBezTo>
                <a:cubicBezTo>
                  <a:pt x="2281838" y="2194394"/>
                  <a:pt x="2279058" y="2193140"/>
                  <a:pt x="2275814" y="2191746"/>
                </a:cubicBezTo>
                <a:close/>
                <a:moveTo>
                  <a:pt x="2524656" y="2179482"/>
                </a:moveTo>
                <a:cubicBezTo>
                  <a:pt x="2520024" y="2181434"/>
                  <a:pt x="2514926" y="2182688"/>
                  <a:pt x="2510292" y="2183803"/>
                </a:cubicBezTo>
                <a:cubicBezTo>
                  <a:pt x="2526511" y="2190352"/>
                  <a:pt x="2543192" y="2199690"/>
                  <a:pt x="2548290" y="2193001"/>
                </a:cubicBezTo>
                <a:cubicBezTo>
                  <a:pt x="2542728" y="2190492"/>
                  <a:pt x="2533461" y="2184500"/>
                  <a:pt x="2524656" y="2179482"/>
                </a:cubicBezTo>
                <a:close/>
                <a:moveTo>
                  <a:pt x="13133261" y="2179426"/>
                </a:moveTo>
                <a:cubicBezTo>
                  <a:pt x="13147625" y="2188625"/>
                  <a:pt x="13154113" y="2182075"/>
                  <a:pt x="13172185" y="2192527"/>
                </a:cubicBezTo>
                <a:lnTo>
                  <a:pt x="13173576" y="2200888"/>
                </a:lnTo>
                <a:cubicBezTo>
                  <a:pt x="13167088" y="2195732"/>
                  <a:pt x="13136967" y="2192248"/>
                  <a:pt x="13133261" y="2179426"/>
                </a:cubicBezTo>
                <a:close/>
                <a:moveTo>
                  <a:pt x="2149307" y="2171678"/>
                </a:moveTo>
                <a:cubicBezTo>
                  <a:pt x="2149771" y="2171817"/>
                  <a:pt x="2149771" y="2171817"/>
                  <a:pt x="2150235" y="2171957"/>
                </a:cubicBezTo>
                <a:cubicBezTo>
                  <a:pt x="2149771" y="2172096"/>
                  <a:pt x="2149307" y="2172514"/>
                  <a:pt x="2148843" y="2172514"/>
                </a:cubicBezTo>
                <a:cubicBezTo>
                  <a:pt x="2149307" y="2172375"/>
                  <a:pt x="2148843" y="2171678"/>
                  <a:pt x="2149307" y="2171678"/>
                </a:cubicBezTo>
                <a:close/>
                <a:moveTo>
                  <a:pt x="903396" y="2164312"/>
                </a:moveTo>
                <a:cubicBezTo>
                  <a:pt x="908031" y="2165705"/>
                  <a:pt x="906640" y="2173649"/>
                  <a:pt x="906640" y="2180338"/>
                </a:cubicBezTo>
                <a:cubicBezTo>
                  <a:pt x="926104" y="2171001"/>
                  <a:pt x="933980" y="2169328"/>
                  <a:pt x="958078" y="2174625"/>
                </a:cubicBezTo>
                <a:cubicBezTo>
                  <a:pt x="953443" y="2201382"/>
                  <a:pt x="883934" y="2192323"/>
                  <a:pt x="903396" y="2164312"/>
                </a:cubicBezTo>
                <a:close/>
                <a:moveTo>
                  <a:pt x="973370" y="2150794"/>
                </a:moveTo>
                <a:cubicBezTo>
                  <a:pt x="989124" y="2153163"/>
                  <a:pt x="1003953" y="2160549"/>
                  <a:pt x="1007197" y="2168213"/>
                </a:cubicBezTo>
                <a:cubicBezTo>
                  <a:pt x="998856" y="2188979"/>
                  <a:pt x="970589" y="2147867"/>
                  <a:pt x="938152" y="2163057"/>
                </a:cubicBezTo>
                <a:cubicBezTo>
                  <a:pt x="942322" y="2151351"/>
                  <a:pt x="958078" y="2148285"/>
                  <a:pt x="973370" y="2150794"/>
                </a:cubicBezTo>
                <a:close/>
                <a:moveTo>
                  <a:pt x="1509980" y="2149817"/>
                </a:moveTo>
                <a:cubicBezTo>
                  <a:pt x="1524808" y="2147309"/>
                  <a:pt x="1522028" y="2164033"/>
                  <a:pt x="1531296" y="2169050"/>
                </a:cubicBezTo>
                <a:cubicBezTo>
                  <a:pt x="1523881" y="2179084"/>
                  <a:pt x="1514614" y="2186749"/>
                  <a:pt x="1501175" y="2189257"/>
                </a:cubicBezTo>
                <a:cubicBezTo>
                  <a:pt x="1503955" y="2184101"/>
                  <a:pt x="1507199" y="2180059"/>
                  <a:pt x="1501175" y="2178805"/>
                </a:cubicBezTo>
                <a:cubicBezTo>
                  <a:pt x="1509980" y="2163754"/>
                  <a:pt x="1523418" y="2167516"/>
                  <a:pt x="1509980" y="2149817"/>
                </a:cubicBezTo>
                <a:close/>
                <a:moveTo>
                  <a:pt x="2516315" y="2140601"/>
                </a:moveTo>
                <a:cubicBezTo>
                  <a:pt x="2516315" y="2144641"/>
                  <a:pt x="2517706" y="2148963"/>
                  <a:pt x="2519560" y="2152864"/>
                </a:cubicBezTo>
                <a:cubicBezTo>
                  <a:pt x="2524656" y="2153980"/>
                  <a:pt x="2529754" y="2155930"/>
                  <a:pt x="2534387" y="2158020"/>
                </a:cubicBezTo>
                <a:cubicBezTo>
                  <a:pt x="2536241" y="2157324"/>
                  <a:pt x="2538095" y="2157185"/>
                  <a:pt x="2539486" y="2156488"/>
                </a:cubicBezTo>
                <a:cubicBezTo>
                  <a:pt x="2532998" y="2149520"/>
                  <a:pt x="2527437" y="2141436"/>
                  <a:pt x="2516315" y="2140601"/>
                </a:cubicBezTo>
                <a:close/>
                <a:moveTo>
                  <a:pt x="2479708" y="2135444"/>
                </a:moveTo>
                <a:cubicBezTo>
                  <a:pt x="2477854" y="2153004"/>
                  <a:pt x="2474610" y="2151610"/>
                  <a:pt x="2452367" y="2146175"/>
                </a:cubicBezTo>
                <a:cubicBezTo>
                  <a:pt x="2449123" y="2150217"/>
                  <a:pt x="2442637" y="2155233"/>
                  <a:pt x="2449123" y="2156488"/>
                </a:cubicBezTo>
                <a:cubicBezTo>
                  <a:pt x="2463488" y="2155233"/>
                  <a:pt x="2481098" y="2160808"/>
                  <a:pt x="2496854" y="2159414"/>
                </a:cubicBezTo>
                <a:cubicBezTo>
                  <a:pt x="2495463" y="2155373"/>
                  <a:pt x="2494072" y="2152864"/>
                  <a:pt x="2490829" y="2151471"/>
                </a:cubicBezTo>
                <a:cubicBezTo>
                  <a:pt x="2494072" y="2151471"/>
                  <a:pt x="2500560" y="2150077"/>
                  <a:pt x="2507047" y="2150077"/>
                </a:cubicBezTo>
                <a:cubicBezTo>
                  <a:pt x="2501951" y="2146036"/>
                  <a:pt x="2497316" y="2140879"/>
                  <a:pt x="2494072" y="2135444"/>
                </a:cubicBezTo>
                <a:cubicBezTo>
                  <a:pt x="2484805" y="2146175"/>
                  <a:pt x="2489439" y="2146175"/>
                  <a:pt x="2479708" y="2135444"/>
                </a:cubicBezTo>
                <a:close/>
                <a:moveTo>
                  <a:pt x="13065742" y="2124626"/>
                </a:moveTo>
                <a:cubicBezTo>
                  <a:pt x="13070672" y="2128969"/>
                  <a:pt x="13070587" y="2143366"/>
                  <a:pt x="13078579" y="2140127"/>
                </a:cubicBezTo>
                <a:cubicBezTo>
                  <a:pt x="13073482" y="2150160"/>
                  <a:pt x="13062362" y="2131904"/>
                  <a:pt x="13058655" y="2124657"/>
                </a:cubicBezTo>
                <a:cubicBezTo>
                  <a:pt x="13061897" y="2122846"/>
                  <a:pt x="13064099" y="2123177"/>
                  <a:pt x="13065742" y="2124626"/>
                </a:cubicBezTo>
                <a:close/>
                <a:moveTo>
                  <a:pt x="1426569" y="2123758"/>
                </a:moveTo>
                <a:cubicBezTo>
                  <a:pt x="1429812" y="2123200"/>
                  <a:pt x="1433520" y="2123758"/>
                  <a:pt x="1437227" y="2126962"/>
                </a:cubicBezTo>
                <a:cubicBezTo>
                  <a:pt x="1437227" y="2146194"/>
                  <a:pt x="1395984" y="2147448"/>
                  <a:pt x="1387643" y="2131979"/>
                </a:cubicBezTo>
                <a:cubicBezTo>
                  <a:pt x="1406644" y="2137833"/>
                  <a:pt x="1416374" y="2125151"/>
                  <a:pt x="1426569" y="2123758"/>
                </a:cubicBezTo>
                <a:close/>
                <a:moveTo>
                  <a:pt x="2619462" y="2120251"/>
                </a:moveTo>
                <a:lnTo>
                  <a:pt x="2618146" y="2120463"/>
                </a:lnTo>
                <a:lnTo>
                  <a:pt x="2617464" y="2120617"/>
                </a:lnTo>
                <a:close/>
                <a:moveTo>
                  <a:pt x="13038727" y="2117271"/>
                </a:moveTo>
                <a:cubicBezTo>
                  <a:pt x="13050314" y="2113090"/>
                  <a:pt x="13042434" y="2136643"/>
                  <a:pt x="13054020" y="2133855"/>
                </a:cubicBezTo>
                <a:cubicBezTo>
                  <a:pt x="13054020" y="2138036"/>
                  <a:pt x="13047531" y="2136364"/>
                  <a:pt x="13044289" y="2137758"/>
                </a:cubicBezTo>
                <a:cubicBezTo>
                  <a:pt x="13040582" y="2133577"/>
                  <a:pt x="13038727" y="2126888"/>
                  <a:pt x="13038727" y="2117271"/>
                </a:cubicBezTo>
                <a:close/>
                <a:moveTo>
                  <a:pt x="2640505" y="2108408"/>
                </a:moveTo>
                <a:cubicBezTo>
                  <a:pt x="2639695" y="2113808"/>
                  <a:pt x="2636624" y="2116604"/>
                  <a:pt x="2632497" y="2118159"/>
                </a:cubicBezTo>
                <a:lnTo>
                  <a:pt x="2626100" y="2119186"/>
                </a:lnTo>
                <a:lnTo>
                  <a:pt x="2645603" y="2120756"/>
                </a:lnTo>
                <a:lnTo>
                  <a:pt x="2645777" y="2116701"/>
                </a:lnTo>
                <a:cubicBezTo>
                  <a:pt x="2645834" y="2111996"/>
                  <a:pt x="2644907" y="2108408"/>
                  <a:pt x="2640505" y="2108408"/>
                </a:cubicBezTo>
                <a:close/>
                <a:moveTo>
                  <a:pt x="2552924" y="2108408"/>
                </a:moveTo>
                <a:cubicBezTo>
                  <a:pt x="2550143" y="2119139"/>
                  <a:pt x="2545046" y="2128477"/>
                  <a:pt x="2543192" y="2140601"/>
                </a:cubicBezTo>
                <a:cubicBezTo>
                  <a:pt x="2552924" y="2143109"/>
                  <a:pt x="2562192" y="2145618"/>
                  <a:pt x="2571923" y="2147707"/>
                </a:cubicBezTo>
                <a:cubicBezTo>
                  <a:pt x="2576557" y="2146733"/>
                  <a:pt x="2580264" y="2144503"/>
                  <a:pt x="2584897" y="2144085"/>
                </a:cubicBezTo>
                <a:cubicBezTo>
                  <a:pt x="2600654" y="2141298"/>
                  <a:pt x="2654870" y="2154815"/>
                  <a:pt x="2633554" y="2134051"/>
                </a:cubicBezTo>
                <a:cubicBezTo>
                  <a:pt x="2635871" y="2131542"/>
                  <a:pt x="2640967" y="2131681"/>
                  <a:pt x="2645138" y="2131681"/>
                </a:cubicBezTo>
                <a:lnTo>
                  <a:pt x="2645278" y="2128416"/>
                </a:lnTo>
                <a:lnTo>
                  <a:pt x="2629598" y="2128391"/>
                </a:lnTo>
                <a:cubicBezTo>
                  <a:pt x="2623718" y="2129611"/>
                  <a:pt x="2617679" y="2131588"/>
                  <a:pt x="2611662" y="2132912"/>
                </a:cubicBezTo>
                <a:lnTo>
                  <a:pt x="2600233" y="2133297"/>
                </a:lnTo>
                <a:lnTo>
                  <a:pt x="2599262" y="2135444"/>
                </a:lnTo>
                <a:lnTo>
                  <a:pt x="2597233" y="2133399"/>
                </a:lnTo>
                <a:lnTo>
                  <a:pt x="2593858" y="2133513"/>
                </a:lnTo>
                <a:lnTo>
                  <a:pt x="2595131" y="2132310"/>
                </a:lnTo>
                <a:lnTo>
                  <a:pt x="2589532" y="2135444"/>
                </a:lnTo>
                <a:cubicBezTo>
                  <a:pt x="2597409" y="2124714"/>
                  <a:pt x="2586288" y="2124714"/>
                  <a:pt x="2594166" y="2113983"/>
                </a:cubicBezTo>
                <a:cubicBezTo>
                  <a:pt x="2575166" y="2109942"/>
                  <a:pt x="2572386" y="2116491"/>
                  <a:pt x="2552924" y="2108408"/>
                </a:cubicBezTo>
                <a:close/>
                <a:moveTo>
                  <a:pt x="1526198" y="2101738"/>
                </a:moveTo>
                <a:lnTo>
                  <a:pt x="1526198" y="2117486"/>
                </a:lnTo>
                <a:cubicBezTo>
                  <a:pt x="1506736" y="2125429"/>
                  <a:pt x="1492371" y="2130725"/>
                  <a:pt x="1471982" y="2117486"/>
                </a:cubicBezTo>
                <a:cubicBezTo>
                  <a:pt x="1487737" y="2113584"/>
                  <a:pt x="1509980" y="2116231"/>
                  <a:pt x="1526198" y="2101738"/>
                </a:cubicBezTo>
                <a:close/>
                <a:moveTo>
                  <a:pt x="706" y="2100901"/>
                </a:moveTo>
                <a:lnTo>
                  <a:pt x="21558" y="2100901"/>
                </a:lnTo>
                <a:cubicBezTo>
                  <a:pt x="29436" y="2120831"/>
                  <a:pt x="-5319" y="2120831"/>
                  <a:pt x="706" y="2100901"/>
                </a:cubicBezTo>
                <a:close/>
                <a:moveTo>
                  <a:pt x="1043342" y="2093794"/>
                </a:moveTo>
                <a:cubicBezTo>
                  <a:pt x="1047513" y="2095885"/>
                  <a:pt x="1053536" y="2104107"/>
                  <a:pt x="1061878" y="2101738"/>
                </a:cubicBezTo>
                <a:cubicBezTo>
                  <a:pt x="1061878" y="2114142"/>
                  <a:pt x="1044269" y="2104664"/>
                  <a:pt x="1036854" y="2107313"/>
                </a:cubicBezTo>
                <a:cubicBezTo>
                  <a:pt x="1037781" y="2099787"/>
                  <a:pt x="1038708" y="2095746"/>
                  <a:pt x="1040098" y="2094073"/>
                </a:cubicBezTo>
                <a:cubicBezTo>
                  <a:pt x="1041025" y="2092958"/>
                  <a:pt x="1041952" y="2093097"/>
                  <a:pt x="1043342" y="2093794"/>
                </a:cubicBezTo>
                <a:close/>
                <a:moveTo>
                  <a:pt x="1342231" y="2091565"/>
                </a:moveTo>
                <a:cubicBezTo>
                  <a:pt x="1345011" y="2091565"/>
                  <a:pt x="1348255" y="2092261"/>
                  <a:pt x="1351499" y="2093236"/>
                </a:cubicBezTo>
                <a:cubicBezTo>
                  <a:pt x="1358449" y="2095049"/>
                  <a:pt x="1366327" y="2097697"/>
                  <a:pt x="1376522" y="2095188"/>
                </a:cubicBezTo>
                <a:cubicBezTo>
                  <a:pt x="1377912" y="2114142"/>
                  <a:pt x="1346865" y="2100483"/>
                  <a:pt x="1338523" y="2110657"/>
                </a:cubicBezTo>
                <a:cubicBezTo>
                  <a:pt x="1336670" y="2106894"/>
                  <a:pt x="1332963" y="2102853"/>
                  <a:pt x="1332963" y="2095188"/>
                </a:cubicBezTo>
                <a:cubicBezTo>
                  <a:pt x="1336207" y="2092680"/>
                  <a:pt x="1338987" y="2091704"/>
                  <a:pt x="1342231" y="2091565"/>
                </a:cubicBezTo>
                <a:close/>
                <a:moveTo>
                  <a:pt x="13155968" y="2082849"/>
                </a:moveTo>
                <a:cubicBezTo>
                  <a:pt x="13146236" y="2087030"/>
                  <a:pt x="13136504" y="2088285"/>
                  <a:pt x="13127236" y="2087588"/>
                </a:cubicBezTo>
                <a:cubicBezTo>
                  <a:pt x="13128626" y="2094276"/>
                  <a:pt x="13122602" y="2109188"/>
                  <a:pt x="13123992" y="2119362"/>
                </a:cubicBezTo>
                <a:cubicBezTo>
                  <a:pt x="13127236" y="2124657"/>
                  <a:pt x="13135114" y="2125494"/>
                  <a:pt x="13142992" y="2125494"/>
                </a:cubicBezTo>
                <a:cubicBezTo>
                  <a:pt x="13141137" y="2120337"/>
                  <a:pt x="13136504" y="2123125"/>
                  <a:pt x="13133261" y="2121731"/>
                </a:cubicBezTo>
                <a:cubicBezTo>
                  <a:pt x="13153185" y="2102220"/>
                  <a:pt x="13171258" y="2108213"/>
                  <a:pt x="13196281" y="2102638"/>
                </a:cubicBezTo>
                <a:cubicBezTo>
                  <a:pt x="13181917" y="2099154"/>
                  <a:pt x="13167551" y="2088841"/>
                  <a:pt x="13155968" y="2082849"/>
                </a:cubicBezTo>
                <a:close/>
                <a:moveTo>
                  <a:pt x="2371273" y="2078585"/>
                </a:moveTo>
                <a:cubicBezTo>
                  <a:pt x="2365249" y="2080536"/>
                  <a:pt x="2358298" y="2087922"/>
                  <a:pt x="2356445" y="2093914"/>
                </a:cubicBezTo>
                <a:cubicBezTo>
                  <a:pt x="2372662" y="2093914"/>
                  <a:pt x="2369419" y="2099349"/>
                  <a:pt x="2383785" y="2093914"/>
                </a:cubicBezTo>
                <a:cubicBezTo>
                  <a:pt x="2383785" y="2079839"/>
                  <a:pt x="2377761" y="2076495"/>
                  <a:pt x="2371273" y="2078585"/>
                </a:cubicBezTo>
                <a:close/>
                <a:moveTo>
                  <a:pt x="2640505" y="2077470"/>
                </a:moveTo>
                <a:cubicBezTo>
                  <a:pt x="2645602" y="2093497"/>
                  <a:pt x="2654870" y="2107154"/>
                  <a:pt x="2667846" y="2113983"/>
                </a:cubicBezTo>
                <a:cubicBezTo>
                  <a:pt x="2667846" y="2097817"/>
                  <a:pt x="2677577" y="2104506"/>
                  <a:pt x="2682211" y="2083044"/>
                </a:cubicBezTo>
                <a:cubicBezTo>
                  <a:pt x="2671090" y="2068272"/>
                  <a:pt x="2651626" y="2093497"/>
                  <a:pt x="2640505" y="2077470"/>
                </a:cubicBezTo>
                <a:close/>
                <a:moveTo>
                  <a:pt x="12923806" y="2075464"/>
                </a:moveTo>
                <a:cubicBezTo>
                  <a:pt x="12932149" y="2081316"/>
                  <a:pt x="12938635" y="2087309"/>
                  <a:pt x="12945586" y="2096228"/>
                </a:cubicBezTo>
                <a:cubicBezTo>
                  <a:pt x="12941879" y="2100548"/>
                  <a:pt x="12920562" y="2094556"/>
                  <a:pt x="12923806" y="2075464"/>
                </a:cubicBezTo>
                <a:close/>
                <a:moveTo>
                  <a:pt x="13434465" y="2070446"/>
                </a:moveTo>
                <a:cubicBezTo>
                  <a:pt x="13442345" y="2070446"/>
                  <a:pt x="13449295" y="2069052"/>
                  <a:pt x="13449295" y="2084939"/>
                </a:cubicBezTo>
                <a:cubicBezTo>
                  <a:pt x="13440954" y="2086612"/>
                  <a:pt x="13434465" y="2086333"/>
                  <a:pt x="13434465" y="2070446"/>
                </a:cubicBezTo>
                <a:close/>
                <a:moveTo>
                  <a:pt x="1476152" y="2067037"/>
                </a:moveTo>
                <a:cubicBezTo>
                  <a:pt x="1486346" y="2067874"/>
                  <a:pt x="1497932" y="2070661"/>
                  <a:pt x="1506272" y="2068570"/>
                </a:cubicBezTo>
                <a:cubicBezTo>
                  <a:pt x="1496078" y="2085851"/>
                  <a:pt x="1469200" y="2083342"/>
                  <a:pt x="1452055" y="2076932"/>
                </a:cubicBezTo>
                <a:cubicBezTo>
                  <a:pt x="1456226" y="2067177"/>
                  <a:pt x="1465494" y="2066340"/>
                  <a:pt x="1476152" y="2067037"/>
                </a:cubicBezTo>
                <a:close/>
                <a:moveTo>
                  <a:pt x="2558948" y="2066739"/>
                </a:moveTo>
                <a:cubicBezTo>
                  <a:pt x="2552924" y="2069387"/>
                  <a:pt x="2543657" y="2070920"/>
                  <a:pt x="2545046" y="2083044"/>
                </a:cubicBezTo>
                <a:cubicBezTo>
                  <a:pt x="2578874" y="2070920"/>
                  <a:pt x="2602507" y="2091267"/>
                  <a:pt x="2626603" y="2104646"/>
                </a:cubicBezTo>
                <a:cubicBezTo>
                  <a:pt x="2633091" y="2101998"/>
                  <a:pt x="2637261" y="2097956"/>
                  <a:pt x="2640505" y="2093914"/>
                </a:cubicBezTo>
                <a:cubicBezTo>
                  <a:pt x="2627993" y="2088619"/>
                  <a:pt x="2613165" y="2096283"/>
                  <a:pt x="2621505" y="2077470"/>
                </a:cubicBezTo>
                <a:cubicBezTo>
                  <a:pt x="2602043" y="2086807"/>
                  <a:pt x="2592775" y="2077749"/>
                  <a:pt x="2580264" y="2069665"/>
                </a:cubicBezTo>
                <a:cubicBezTo>
                  <a:pt x="2573776" y="2070920"/>
                  <a:pt x="2565436" y="2072453"/>
                  <a:pt x="2558948" y="2073846"/>
                </a:cubicBezTo>
                <a:cubicBezTo>
                  <a:pt x="2558948" y="2069805"/>
                  <a:pt x="2558948" y="2068133"/>
                  <a:pt x="2558948" y="2066739"/>
                </a:cubicBezTo>
                <a:close/>
                <a:moveTo>
                  <a:pt x="1418228" y="2066201"/>
                </a:moveTo>
                <a:cubicBezTo>
                  <a:pt x="1424252" y="2064807"/>
                  <a:pt x="1430739" y="2080137"/>
                  <a:pt x="1446958" y="2074562"/>
                </a:cubicBezTo>
                <a:cubicBezTo>
                  <a:pt x="1441861" y="2085851"/>
                  <a:pt x="1432129" y="2092540"/>
                  <a:pt x="1417301" y="2093794"/>
                </a:cubicBezTo>
                <a:cubicBezTo>
                  <a:pt x="1427496" y="2082367"/>
                  <a:pt x="1428886" y="2079580"/>
                  <a:pt x="1412203" y="2074562"/>
                </a:cubicBezTo>
                <a:cubicBezTo>
                  <a:pt x="1414520" y="2068849"/>
                  <a:pt x="1416374" y="2066619"/>
                  <a:pt x="1418228" y="2066201"/>
                </a:cubicBezTo>
                <a:close/>
                <a:moveTo>
                  <a:pt x="2790028" y="2065605"/>
                </a:moveTo>
                <a:lnTo>
                  <a:pt x="2784313" y="2075120"/>
                </a:lnTo>
                <a:lnTo>
                  <a:pt x="2789316" y="2073593"/>
                </a:lnTo>
                <a:lnTo>
                  <a:pt x="2796670" y="2066739"/>
                </a:lnTo>
                <a:close/>
                <a:moveTo>
                  <a:pt x="2780450" y="2061165"/>
                </a:moveTo>
                <a:cubicBezTo>
                  <a:pt x="2778597" y="2060607"/>
                  <a:pt x="2776280" y="2060607"/>
                  <a:pt x="2773036" y="2061722"/>
                </a:cubicBezTo>
                <a:lnTo>
                  <a:pt x="2773036" y="2067737"/>
                </a:lnTo>
                <a:lnTo>
                  <a:pt x="2773445" y="2067481"/>
                </a:lnTo>
                <a:lnTo>
                  <a:pt x="2780559" y="2061226"/>
                </a:lnTo>
                <a:close/>
                <a:moveTo>
                  <a:pt x="13427516" y="2060830"/>
                </a:moveTo>
                <a:cubicBezTo>
                  <a:pt x="13429369" y="2060551"/>
                  <a:pt x="13431223" y="2061248"/>
                  <a:pt x="13432613" y="2063339"/>
                </a:cubicBezTo>
                <a:cubicBezTo>
                  <a:pt x="13431223" y="2075742"/>
                  <a:pt x="13428905" y="2066962"/>
                  <a:pt x="13421954" y="2068356"/>
                </a:cubicBezTo>
                <a:cubicBezTo>
                  <a:pt x="13423344" y="2076717"/>
                  <a:pt x="13429834" y="2075464"/>
                  <a:pt x="13434465" y="2079644"/>
                </a:cubicBezTo>
                <a:cubicBezTo>
                  <a:pt x="13429834" y="2092047"/>
                  <a:pt x="13423344" y="2071422"/>
                  <a:pt x="13414540" y="2076996"/>
                </a:cubicBezTo>
                <a:cubicBezTo>
                  <a:pt x="13416858" y="2070725"/>
                  <a:pt x="13421954" y="2061527"/>
                  <a:pt x="13427516" y="2060830"/>
                </a:cubicBezTo>
                <a:close/>
                <a:moveTo>
                  <a:pt x="2757280" y="2059074"/>
                </a:moveTo>
                <a:cubicBezTo>
                  <a:pt x="2754500" y="2059074"/>
                  <a:pt x="2751256" y="2059911"/>
                  <a:pt x="2748013" y="2061165"/>
                </a:cubicBezTo>
                <a:lnTo>
                  <a:pt x="2732687" y="2071700"/>
                </a:lnTo>
                <a:lnTo>
                  <a:pt x="2733535" y="2072372"/>
                </a:lnTo>
                <a:lnTo>
                  <a:pt x="2753168" y="2073028"/>
                </a:lnTo>
                <a:cubicBezTo>
                  <a:pt x="2759481" y="2072384"/>
                  <a:pt x="2764231" y="2069736"/>
                  <a:pt x="2765158" y="2061722"/>
                </a:cubicBezTo>
                <a:cubicBezTo>
                  <a:pt x="2763304" y="2059911"/>
                  <a:pt x="2760524" y="2059074"/>
                  <a:pt x="2757280" y="2059074"/>
                </a:cubicBezTo>
                <a:close/>
                <a:moveTo>
                  <a:pt x="13200453" y="2044664"/>
                </a:moveTo>
                <a:cubicBezTo>
                  <a:pt x="13199524" y="2044943"/>
                  <a:pt x="13199062" y="2044386"/>
                  <a:pt x="13198599" y="2044943"/>
                </a:cubicBezTo>
                <a:cubicBezTo>
                  <a:pt x="13198599" y="2045501"/>
                  <a:pt x="13199062" y="2045640"/>
                  <a:pt x="13199062" y="2046057"/>
                </a:cubicBezTo>
                <a:cubicBezTo>
                  <a:pt x="13199062" y="2045083"/>
                  <a:pt x="13199988" y="2045360"/>
                  <a:pt x="13200453" y="2044664"/>
                </a:cubicBezTo>
                <a:close/>
                <a:moveTo>
                  <a:pt x="2618784" y="2040992"/>
                </a:moveTo>
                <a:cubicBezTo>
                  <a:pt x="2614554" y="2040818"/>
                  <a:pt x="2610384" y="2040818"/>
                  <a:pt x="2606677" y="2041515"/>
                </a:cubicBezTo>
                <a:cubicBezTo>
                  <a:pt x="2599727" y="2042909"/>
                  <a:pt x="2594166" y="2046671"/>
                  <a:pt x="2594166" y="2056008"/>
                </a:cubicBezTo>
                <a:cubicBezTo>
                  <a:pt x="2610384" y="2056008"/>
                  <a:pt x="2618262" y="2045556"/>
                  <a:pt x="2631237" y="2041515"/>
                </a:cubicBezTo>
                <a:cubicBezTo>
                  <a:pt x="2627299" y="2041515"/>
                  <a:pt x="2623012" y="2041166"/>
                  <a:pt x="2618784" y="2040992"/>
                </a:cubicBezTo>
                <a:close/>
                <a:moveTo>
                  <a:pt x="2488975" y="2030784"/>
                </a:moveTo>
                <a:cubicBezTo>
                  <a:pt x="2460244" y="2029530"/>
                  <a:pt x="2481561" y="2059911"/>
                  <a:pt x="2443099" y="2045138"/>
                </a:cubicBezTo>
                <a:cubicBezTo>
                  <a:pt x="2444953" y="2062559"/>
                  <a:pt x="2425491" y="2057541"/>
                  <a:pt x="2425491" y="2072314"/>
                </a:cubicBezTo>
                <a:cubicBezTo>
                  <a:pt x="2446343" y="2062977"/>
                  <a:pt x="2487584" y="2073567"/>
                  <a:pt x="2498707" y="2050712"/>
                </a:cubicBezTo>
                <a:lnTo>
                  <a:pt x="2488975" y="2050712"/>
                </a:lnTo>
                <a:cubicBezTo>
                  <a:pt x="2477854" y="2050712"/>
                  <a:pt x="2487584" y="2033431"/>
                  <a:pt x="2488975" y="2030784"/>
                </a:cubicBezTo>
                <a:close/>
                <a:moveTo>
                  <a:pt x="1198115" y="2027319"/>
                </a:moveTo>
                <a:cubicBezTo>
                  <a:pt x="1199968" y="2043485"/>
                  <a:pt x="1192091" y="2050732"/>
                  <a:pt x="1176799" y="2051986"/>
                </a:cubicBezTo>
                <a:cubicBezTo>
                  <a:pt x="1174945" y="2035820"/>
                  <a:pt x="1182823" y="2028574"/>
                  <a:pt x="1198115" y="2027319"/>
                </a:cubicBezTo>
                <a:close/>
                <a:moveTo>
                  <a:pt x="2659041" y="2024233"/>
                </a:moveTo>
                <a:cubicBezTo>
                  <a:pt x="2656724" y="2023956"/>
                  <a:pt x="2653944" y="2024233"/>
                  <a:pt x="2650236" y="2025209"/>
                </a:cubicBezTo>
                <a:cubicBezTo>
                  <a:pt x="2644212" y="2041236"/>
                  <a:pt x="2677577" y="2038867"/>
                  <a:pt x="2677577" y="2030784"/>
                </a:cubicBezTo>
                <a:cubicBezTo>
                  <a:pt x="2669235" y="2030784"/>
                  <a:pt x="2665992" y="2025349"/>
                  <a:pt x="2659041" y="2024233"/>
                </a:cubicBezTo>
                <a:close/>
                <a:moveTo>
                  <a:pt x="2551533" y="2021725"/>
                </a:moveTo>
                <a:cubicBezTo>
                  <a:pt x="2549216" y="2021168"/>
                  <a:pt x="2546436" y="2021307"/>
                  <a:pt x="2544583" y="2022283"/>
                </a:cubicBezTo>
                <a:cubicBezTo>
                  <a:pt x="2541803" y="2023537"/>
                  <a:pt x="2539948" y="2026464"/>
                  <a:pt x="2539948" y="2030784"/>
                </a:cubicBezTo>
                <a:cubicBezTo>
                  <a:pt x="2543192" y="2032178"/>
                  <a:pt x="2545046" y="2034825"/>
                  <a:pt x="2545046" y="2041515"/>
                </a:cubicBezTo>
                <a:lnTo>
                  <a:pt x="2567289" y="2041515"/>
                </a:lnTo>
                <a:cubicBezTo>
                  <a:pt x="2568216" y="2030923"/>
                  <a:pt x="2559411" y="2023259"/>
                  <a:pt x="2551533" y="2021725"/>
                </a:cubicBezTo>
                <a:close/>
                <a:moveTo>
                  <a:pt x="1596635" y="2021187"/>
                </a:moveTo>
                <a:cubicBezTo>
                  <a:pt x="1602195" y="2022024"/>
                  <a:pt x="1604975" y="2026343"/>
                  <a:pt x="1610073" y="2027319"/>
                </a:cubicBezTo>
                <a:cubicBezTo>
                  <a:pt x="1610073" y="2037074"/>
                  <a:pt x="1600806" y="2039443"/>
                  <a:pt x="1590147" y="2038050"/>
                </a:cubicBezTo>
                <a:lnTo>
                  <a:pt x="1590147" y="2021744"/>
                </a:lnTo>
                <a:cubicBezTo>
                  <a:pt x="1592928" y="2021048"/>
                  <a:pt x="1594781" y="2020909"/>
                  <a:pt x="1596635" y="2021187"/>
                </a:cubicBezTo>
                <a:close/>
                <a:moveTo>
                  <a:pt x="2760524" y="2019914"/>
                </a:moveTo>
                <a:cubicBezTo>
                  <a:pt x="2755427" y="2026603"/>
                  <a:pt x="2755427" y="2040121"/>
                  <a:pt x="2745695" y="2041515"/>
                </a:cubicBezTo>
                <a:cubicBezTo>
                  <a:pt x="2739671" y="2040121"/>
                  <a:pt x="2728549" y="2042629"/>
                  <a:pt x="2736428" y="2046532"/>
                </a:cubicBezTo>
                <a:cubicBezTo>
                  <a:pt x="2750793" y="2050573"/>
                  <a:pt x="2750793" y="2037473"/>
                  <a:pt x="2765158" y="2041515"/>
                </a:cubicBezTo>
                <a:cubicBezTo>
                  <a:pt x="2758671" y="2028136"/>
                  <a:pt x="2766548" y="2025349"/>
                  <a:pt x="2760524" y="2019914"/>
                </a:cubicBezTo>
                <a:close/>
                <a:moveTo>
                  <a:pt x="13018220" y="2019160"/>
                </a:moveTo>
                <a:cubicBezTo>
                  <a:pt x="13016136" y="2018917"/>
                  <a:pt x="13013936" y="2019021"/>
                  <a:pt x="13011850" y="2019718"/>
                </a:cubicBezTo>
                <a:cubicBezTo>
                  <a:pt x="13007682" y="2021252"/>
                  <a:pt x="13004900" y="2025572"/>
                  <a:pt x="13006753" y="2034351"/>
                </a:cubicBezTo>
                <a:cubicBezTo>
                  <a:pt x="13012779" y="2030310"/>
                  <a:pt x="13023900" y="2030031"/>
                  <a:pt x="13023900" y="2020694"/>
                </a:cubicBezTo>
                <a:cubicBezTo>
                  <a:pt x="13022277" y="2019997"/>
                  <a:pt x="13020308" y="2019405"/>
                  <a:pt x="13018220" y="2019160"/>
                </a:cubicBezTo>
                <a:close/>
                <a:moveTo>
                  <a:pt x="2548290" y="2009183"/>
                </a:moveTo>
                <a:cubicBezTo>
                  <a:pt x="2522802" y="2006535"/>
                  <a:pt x="2533461" y="2039982"/>
                  <a:pt x="2507975" y="2025209"/>
                </a:cubicBezTo>
                <a:cubicBezTo>
                  <a:pt x="2504731" y="2041236"/>
                  <a:pt x="2522802" y="2036079"/>
                  <a:pt x="2530680" y="2041515"/>
                </a:cubicBezTo>
                <a:cubicBezTo>
                  <a:pt x="2530680" y="2024095"/>
                  <a:pt x="2539022" y="2023956"/>
                  <a:pt x="2548290" y="2009183"/>
                </a:cubicBezTo>
                <a:close/>
                <a:moveTo>
                  <a:pt x="12875614" y="1997839"/>
                </a:moveTo>
                <a:lnTo>
                  <a:pt x="12875614" y="2012890"/>
                </a:lnTo>
                <a:cubicBezTo>
                  <a:pt x="12886734" y="2012890"/>
                  <a:pt x="12893222" y="2020833"/>
                  <a:pt x="12901100" y="2011357"/>
                </a:cubicBezTo>
                <a:cubicBezTo>
                  <a:pt x="12896465" y="2002019"/>
                  <a:pt x="12888125" y="1996445"/>
                  <a:pt x="12875614" y="1997839"/>
                </a:cubicBezTo>
                <a:close/>
                <a:moveTo>
                  <a:pt x="2744110" y="1994429"/>
                </a:moveTo>
                <a:lnTo>
                  <a:pt x="2741640" y="1994895"/>
                </a:lnTo>
                <a:lnTo>
                  <a:pt x="2742242" y="1995916"/>
                </a:lnTo>
                <a:cubicBezTo>
                  <a:pt x="2743378" y="1997616"/>
                  <a:pt x="2744537" y="1998801"/>
                  <a:pt x="2745695" y="1998452"/>
                </a:cubicBezTo>
                <a:close/>
                <a:moveTo>
                  <a:pt x="2775103" y="1988577"/>
                </a:moveTo>
                <a:lnTo>
                  <a:pt x="2770664" y="1989414"/>
                </a:lnTo>
                <a:lnTo>
                  <a:pt x="2769792" y="1999846"/>
                </a:lnTo>
                <a:cubicBezTo>
                  <a:pt x="2776280" y="2000473"/>
                  <a:pt x="2777902" y="1995421"/>
                  <a:pt x="2779292" y="1990055"/>
                </a:cubicBezTo>
                <a:lnTo>
                  <a:pt x="2779710" y="1988777"/>
                </a:lnTo>
                <a:close/>
                <a:moveTo>
                  <a:pt x="1462714" y="1987043"/>
                </a:moveTo>
                <a:cubicBezTo>
                  <a:pt x="1468738" y="1987183"/>
                  <a:pt x="1475225" y="1987880"/>
                  <a:pt x="1482177" y="1988855"/>
                </a:cubicBezTo>
                <a:cubicBezTo>
                  <a:pt x="1495151" y="1990806"/>
                  <a:pt x="1508589" y="1992896"/>
                  <a:pt x="1516467" y="1989830"/>
                </a:cubicBezTo>
                <a:cubicBezTo>
                  <a:pt x="1503955" y="2018817"/>
                  <a:pt x="1468275" y="1985929"/>
                  <a:pt x="1446958" y="1989830"/>
                </a:cubicBezTo>
                <a:cubicBezTo>
                  <a:pt x="1451128" y="1987601"/>
                  <a:pt x="1456689" y="1987043"/>
                  <a:pt x="1462714" y="1987043"/>
                </a:cubicBezTo>
                <a:close/>
                <a:moveTo>
                  <a:pt x="12832053" y="1978607"/>
                </a:moveTo>
                <a:cubicBezTo>
                  <a:pt x="12837151" y="1977353"/>
                  <a:pt x="12843175" y="1980139"/>
                  <a:pt x="12845956" y="1985715"/>
                </a:cubicBezTo>
                <a:cubicBezTo>
                  <a:pt x="12841322" y="1998396"/>
                  <a:pt x="12831126" y="1987247"/>
                  <a:pt x="12821860" y="1993658"/>
                </a:cubicBezTo>
                <a:cubicBezTo>
                  <a:pt x="12822786" y="1984878"/>
                  <a:pt x="12826957" y="1979722"/>
                  <a:pt x="12832053" y="1978607"/>
                </a:cubicBezTo>
                <a:close/>
                <a:moveTo>
                  <a:pt x="1344548" y="1970042"/>
                </a:moveTo>
                <a:cubicBezTo>
                  <a:pt x="1349646" y="1972132"/>
                  <a:pt x="1356133" y="1979240"/>
                  <a:pt x="1367718" y="1976730"/>
                </a:cubicBezTo>
                <a:cubicBezTo>
                  <a:pt x="1359840" y="1992061"/>
                  <a:pt x="1339451" y="1979240"/>
                  <a:pt x="1332963" y="1981469"/>
                </a:cubicBezTo>
                <a:cubicBezTo>
                  <a:pt x="1335280" y="1974918"/>
                  <a:pt x="1337597" y="1971435"/>
                  <a:pt x="1339914" y="1970181"/>
                </a:cubicBezTo>
                <a:cubicBezTo>
                  <a:pt x="1341304" y="1969205"/>
                  <a:pt x="1342695" y="1969344"/>
                  <a:pt x="1344548" y="1970042"/>
                </a:cubicBezTo>
                <a:close/>
                <a:moveTo>
                  <a:pt x="2766704" y="1967393"/>
                </a:moveTo>
                <a:lnTo>
                  <a:pt x="2766641" y="1967394"/>
                </a:lnTo>
                <a:lnTo>
                  <a:pt x="2766649" y="1967407"/>
                </a:lnTo>
                <a:close/>
                <a:moveTo>
                  <a:pt x="1310720" y="1949694"/>
                </a:moveTo>
                <a:cubicBezTo>
                  <a:pt x="1320452" y="1950391"/>
                  <a:pt x="1329256" y="1954293"/>
                  <a:pt x="1332963" y="1958893"/>
                </a:cubicBezTo>
                <a:cubicBezTo>
                  <a:pt x="1319524" y="1968369"/>
                  <a:pt x="1302843" y="1964606"/>
                  <a:pt x="1288941" y="1958893"/>
                </a:cubicBezTo>
                <a:cubicBezTo>
                  <a:pt x="1291721" y="1951367"/>
                  <a:pt x="1301452" y="1948998"/>
                  <a:pt x="1310720" y="1949694"/>
                </a:cubicBezTo>
                <a:close/>
                <a:moveTo>
                  <a:pt x="1489898" y="1915253"/>
                </a:moveTo>
                <a:cubicBezTo>
                  <a:pt x="1501482" y="1921385"/>
                  <a:pt x="1510287" y="1932394"/>
                  <a:pt x="1514920" y="1948422"/>
                </a:cubicBezTo>
                <a:cubicBezTo>
                  <a:pt x="1497311" y="1947167"/>
                  <a:pt x="1497311" y="1927516"/>
                  <a:pt x="1489898" y="1915253"/>
                </a:cubicBezTo>
                <a:close/>
                <a:moveTo>
                  <a:pt x="1357987" y="1903706"/>
                </a:moveTo>
                <a:cubicBezTo>
                  <a:pt x="1352889" y="1925446"/>
                  <a:pt x="1337133" y="1905517"/>
                  <a:pt x="1323231" y="1918896"/>
                </a:cubicBezTo>
                <a:cubicBezTo>
                  <a:pt x="1325086" y="1900501"/>
                  <a:pt x="1345938" y="1908722"/>
                  <a:pt x="1357987" y="1903706"/>
                </a:cubicBezTo>
                <a:close/>
                <a:moveTo>
                  <a:pt x="2034849" y="1903408"/>
                </a:moveTo>
                <a:cubicBezTo>
                  <a:pt x="2041799" y="1902154"/>
                  <a:pt x="2048752" y="1903268"/>
                  <a:pt x="2052922" y="1908146"/>
                </a:cubicBezTo>
                <a:cubicBezTo>
                  <a:pt x="2049215" y="1917901"/>
                  <a:pt x="2044581" y="1909539"/>
                  <a:pt x="2039484" y="1908146"/>
                </a:cubicBezTo>
                <a:cubicBezTo>
                  <a:pt x="2034385" y="1908146"/>
                  <a:pt x="2035775" y="1915253"/>
                  <a:pt x="2034385" y="1919434"/>
                </a:cubicBezTo>
                <a:cubicBezTo>
                  <a:pt x="2030678" y="1916647"/>
                  <a:pt x="2025582" y="1913721"/>
                  <a:pt x="2018629" y="1913721"/>
                </a:cubicBezTo>
                <a:cubicBezTo>
                  <a:pt x="2021411" y="1908286"/>
                  <a:pt x="2027897" y="1904662"/>
                  <a:pt x="2034849" y="1903408"/>
                </a:cubicBezTo>
                <a:close/>
                <a:moveTo>
                  <a:pt x="1699972" y="1902312"/>
                </a:moveTo>
                <a:cubicBezTo>
                  <a:pt x="1718507" y="1918478"/>
                  <a:pt x="1683289" y="1919732"/>
                  <a:pt x="1678655" y="1927118"/>
                </a:cubicBezTo>
                <a:cubicBezTo>
                  <a:pt x="1664290" y="1914715"/>
                  <a:pt x="1695337" y="1909838"/>
                  <a:pt x="1699972" y="1902312"/>
                </a:cubicBezTo>
                <a:close/>
                <a:moveTo>
                  <a:pt x="2829147" y="1900031"/>
                </a:moveTo>
                <a:lnTo>
                  <a:pt x="2827872" y="1903288"/>
                </a:lnTo>
                <a:lnTo>
                  <a:pt x="2835591" y="1904631"/>
                </a:lnTo>
                <a:close/>
                <a:moveTo>
                  <a:pt x="345469" y="1899385"/>
                </a:moveTo>
                <a:cubicBezTo>
                  <a:pt x="352885" y="1901197"/>
                  <a:pt x="358909" y="1910256"/>
                  <a:pt x="358909" y="1901057"/>
                </a:cubicBezTo>
                <a:cubicBezTo>
                  <a:pt x="380225" y="1911928"/>
                  <a:pt x="330642" y="1924191"/>
                  <a:pt x="338056" y="1901057"/>
                </a:cubicBezTo>
                <a:cubicBezTo>
                  <a:pt x="340836" y="1899107"/>
                  <a:pt x="343154" y="1898828"/>
                  <a:pt x="345469" y="1899385"/>
                </a:cubicBezTo>
                <a:close/>
                <a:moveTo>
                  <a:pt x="2714184" y="1899227"/>
                </a:moveTo>
                <a:cubicBezTo>
                  <a:pt x="2699819" y="1901874"/>
                  <a:pt x="2687307" y="1906055"/>
                  <a:pt x="2682211" y="1920828"/>
                </a:cubicBezTo>
                <a:cubicBezTo>
                  <a:pt x="2696575" y="1918180"/>
                  <a:pt x="2712331" y="1915393"/>
                  <a:pt x="2714184" y="1899227"/>
                </a:cubicBezTo>
                <a:close/>
                <a:moveTo>
                  <a:pt x="2802825" y="1898275"/>
                </a:moveTo>
                <a:lnTo>
                  <a:pt x="2800275" y="1899099"/>
                </a:lnTo>
                <a:cubicBezTo>
                  <a:pt x="2798494" y="1900124"/>
                  <a:pt x="2797133" y="1901701"/>
                  <a:pt x="2796670" y="1904384"/>
                </a:cubicBezTo>
                <a:lnTo>
                  <a:pt x="2799506" y="1903904"/>
                </a:lnTo>
                <a:lnTo>
                  <a:pt x="2803660" y="1900082"/>
                </a:lnTo>
                <a:close/>
                <a:moveTo>
                  <a:pt x="1900157" y="1898132"/>
                </a:moveTo>
                <a:cubicBezTo>
                  <a:pt x="1903866" y="1907190"/>
                  <a:pt x="1914522" y="1906075"/>
                  <a:pt x="1916376" y="1916527"/>
                </a:cubicBezTo>
                <a:cubicBezTo>
                  <a:pt x="1908963" y="1919035"/>
                  <a:pt x="1902011" y="1917642"/>
                  <a:pt x="1898305" y="1914994"/>
                </a:cubicBezTo>
                <a:cubicBezTo>
                  <a:pt x="1896451" y="1905935"/>
                  <a:pt x="1900157" y="1904681"/>
                  <a:pt x="1900157" y="1898132"/>
                </a:cubicBezTo>
                <a:close/>
                <a:moveTo>
                  <a:pt x="1417301" y="1896319"/>
                </a:moveTo>
                <a:cubicBezTo>
                  <a:pt x="1413594" y="1900082"/>
                  <a:pt x="1408497" y="1902451"/>
                  <a:pt x="1402471" y="1904263"/>
                </a:cubicBezTo>
                <a:cubicBezTo>
                  <a:pt x="1408497" y="1903148"/>
                  <a:pt x="1416374" y="1914436"/>
                  <a:pt x="1417301" y="1916527"/>
                </a:cubicBezTo>
                <a:cubicBezTo>
                  <a:pt x="1417301" y="1921962"/>
                  <a:pt x="1413594" y="1921683"/>
                  <a:pt x="1413594" y="1927118"/>
                </a:cubicBezTo>
                <a:lnTo>
                  <a:pt x="1402936" y="1927118"/>
                </a:lnTo>
                <a:cubicBezTo>
                  <a:pt x="1402936" y="1920290"/>
                  <a:pt x="1402936" y="1912206"/>
                  <a:pt x="1397838" y="1910812"/>
                </a:cubicBezTo>
                <a:cubicBezTo>
                  <a:pt x="1399228" y="1906772"/>
                  <a:pt x="1400618" y="1904959"/>
                  <a:pt x="1402471" y="1904541"/>
                </a:cubicBezTo>
                <a:cubicBezTo>
                  <a:pt x="1392278" y="1907886"/>
                  <a:pt x="1379766" y="1909280"/>
                  <a:pt x="1367718" y="1911231"/>
                </a:cubicBezTo>
                <a:cubicBezTo>
                  <a:pt x="1370962" y="1888794"/>
                  <a:pt x="1405252" y="1899385"/>
                  <a:pt x="1417301" y="1896319"/>
                </a:cubicBezTo>
                <a:close/>
                <a:moveTo>
                  <a:pt x="1568368" y="1894925"/>
                </a:moveTo>
                <a:cubicBezTo>
                  <a:pt x="1574392" y="1895344"/>
                  <a:pt x="1580879" y="1897852"/>
                  <a:pt x="1590147" y="1897852"/>
                </a:cubicBezTo>
                <a:cubicBezTo>
                  <a:pt x="1585513" y="1912485"/>
                  <a:pt x="1564662" y="1912485"/>
                  <a:pt x="1550758" y="1904263"/>
                </a:cubicBezTo>
                <a:cubicBezTo>
                  <a:pt x="1557710" y="1896179"/>
                  <a:pt x="1562807" y="1894508"/>
                  <a:pt x="1568368" y="1894925"/>
                </a:cubicBezTo>
                <a:close/>
                <a:moveTo>
                  <a:pt x="2840848" y="1891024"/>
                </a:moveTo>
                <a:lnTo>
                  <a:pt x="2835728" y="1892981"/>
                </a:lnTo>
                <a:lnTo>
                  <a:pt x="2841386" y="1894541"/>
                </a:lnTo>
                <a:lnTo>
                  <a:pt x="2846067" y="1892015"/>
                </a:lnTo>
                <a:close/>
                <a:moveTo>
                  <a:pt x="2167073" y="1891024"/>
                </a:moveTo>
                <a:cubicBezTo>
                  <a:pt x="2169389" y="1891720"/>
                  <a:pt x="2171243" y="1893393"/>
                  <a:pt x="2173097" y="1896319"/>
                </a:cubicBezTo>
                <a:cubicBezTo>
                  <a:pt x="2173097" y="1913043"/>
                  <a:pt x="2155951" y="1900779"/>
                  <a:pt x="2149000" y="1905517"/>
                </a:cubicBezTo>
                <a:cubicBezTo>
                  <a:pt x="2151317" y="1899664"/>
                  <a:pt x="2155951" y="1894508"/>
                  <a:pt x="2160586" y="1892138"/>
                </a:cubicBezTo>
                <a:cubicBezTo>
                  <a:pt x="2162902" y="1891024"/>
                  <a:pt x="2165219" y="1890466"/>
                  <a:pt x="2167073" y="1891024"/>
                </a:cubicBezTo>
                <a:close/>
                <a:moveTo>
                  <a:pt x="1876988" y="1890188"/>
                </a:moveTo>
                <a:lnTo>
                  <a:pt x="1868157" y="1900495"/>
                </a:lnTo>
                <a:lnTo>
                  <a:pt x="1879612" y="1901039"/>
                </a:lnTo>
                <a:cubicBezTo>
                  <a:pt x="1879612" y="1907728"/>
                  <a:pt x="1881466" y="1910655"/>
                  <a:pt x="1885172" y="1911909"/>
                </a:cubicBezTo>
                <a:cubicBezTo>
                  <a:pt x="1873125" y="1940199"/>
                  <a:pt x="1869881" y="1901318"/>
                  <a:pt x="1850881" y="1906752"/>
                </a:cubicBezTo>
                <a:cubicBezTo>
                  <a:pt x="1850881" y="1903687"/>
                  <a:pt x="1852040" y="1901910"/>
                  <a:pt x="1854010" y="1900970"/>
                </a:cubicBezTo>
                <a:lnTo>
                  <a:pt x="1860293" y="1900366"/>
                </a:lnTo>
                <a:lnTo>
                  <a:pt x="1861870" y="1897992"/>
                </a:lnTo>
                <a:cubicBezTo>
                  <a:pt x="1867835" y="1895797"/>
                  <a:pt x="1875366" y="1893741"/>
                  <a:pt x="1876988" y="1890188"/>
                </a:cubicBezTo>
                <a:close/>
                <a:moveTo>
                  <a:pt x="1803309" y="1890188"/>
                </a:moveTo>
                <a:cubicBezTo>
                  <a:pt x="1811186" y="1896459"/>
                  <a:pt x="1812576" y="1900360"/>
                  <a:pt x="1810723" y="1915551"/>
                </a:cubicBezTo>
                <a:cubicBezTo>
                  <a:pt x="1801687" y="1913043"/>
                  <a:pt x="1796357" y="1913008"/>
                  <a:pt x="1791029" y="1914071"/>
                </a:cubicBezTo>
                <a:lnTo>
                  <a:pt x="1771955" y="1919014"/>
                </a:lnTo>
                <a:lnTo>
                  <a:pt x="1776275" y="1920828"/>
                </a:lnTo>
                <a:cubicBezTo>
                  <a:pt x="1760984" y="1931140"/>
                  <a:pt x="1750324" y="1920828"/>
                  <a:pt x="1727156" y="1920828"/>
                </a:cubicBezTo>
                <a:cubicBezTo>
                  <a:pt x="1735959" y="1912328"/>
                  <a:pt x="1743375" y="1909679"/>
                  <a:pt x="1751715" y="1910515"/>
                </a:cubicBezTo>
                <a:lnTo>
                  <a:pt x="1770772" y="1918518"/>
                </a:lnTo>
                <a:lnTo>
                  <a:pt x="1763052" y="1909489"/>
                </a:lnTo>
                <a:cubicBezTo>
                  <a:pt x="1758823" y="1908374"/>
                  <a:pt x="1753493" y="1909002"/>
                  <a:pt x="1748164" y="1910256"/>
                </a:cubicBezTo>
                <a:cubicBezTo>
                  <a:pt x="1763457" y="1896459"/>
                  <a:pt x="1794503" y="1906631"/>
                  <a:pt x="1803309" y="1890188"/>
                </a:cubicBezTo>
                <a:close/>
                <a:moveTo>
                  <a:pt x="2531143" y="1887521"/>
                </a:moveTo>
                <a:cubicBezTo>
                  <a:pt x="2529754" y="1887102"/>
                  <a:pt x="2527901" y="1888914"/>
                  <a:pt x="2526046" y="1893652"/>
                </a:cubicBezTo>
                <a:cubicBezTo>
                  <a:pt x="2537168" y="1905638"/>
                  <a:pt x="2487584" y="1892537"/>
                  <a:pt x="2488975" y="1909958"/>
                </a:cubicBezTo>
                <a:cubicBezTo>
                  <a:pt x="2500098" y="1916647"/>
                  <a:pt x="2509827" y="1897834"/>
                  <a:pt x="2530680" y="1909958"/>
                </a:cubicBezTo>
                <a:cubicBezTo>
                  <a:pt x="2537633" y="1906892"/>
                  <a:pt x="2535778" y="1888357"/>
                  <a:pt x="2531143" y="1887521"/>
                </a:cubicBezTo>
                <a:close/>
                <a:moveTo>
                  <a:pt x="2843471" y="1884176"/>
                </a:moveTo>
                <a:lnTo>
                  <a:pt x="2842784" y="1885544"/>
                </a:lnTo>
                <a:lnTo>
                  <a:pt x="2844286" y="1885356"/>
                </a:lnTo>
                <a:close/>
                <a:moveTo>
                  <a:pt x="2874601" y="1879159"/>
                </a:moveTo>
                <a:lnTo>
                  <a:pt x="2879838" y="1884079"/>
                </a:lnTo>
                <a:lnTo>
                  <a:pt x="2883266" y="1885429"/>
                </a:lnTo>
                <a:lnTo>
                  <a:pt x="2884714" y="1879159"/>
                </a:lnTo>
                <a:close/>
                <a:moveTo>
                  <a:pt x="1680509" y="1879038"/>
                </a:moveTo>
                <a:cubicBezTo>
                  <a:pt x="1687923" y="1880432"/>
                  <a:pt x="1691631" y="1886007"/>
                  <a:pt x="1699045" y="1886007"/>
                </a:cubicBezTo>
                <a:cubicBezTo>
                  <a:pt x="1699045" y="1895344"/>
                  <a:pt x="1664290" y="1899803"/>
                  <a:pt x="1671241" y="1879457"/>
                </a:cubicBezTo>
                <a:cubicBezTo>
                  <a:pt x="1674948" y="1878620"/>
                  <a:pt x="1677729" y="1878620"/>
                  <a:pt x="1680509" y="1879038"/>
                </a:cubicBezTo>
                <a:close/>
                <a:moveTo>
                  <a:pt x="2754500" y="1877626"/>
                </a:moveTo>
                <a:cubicBezTo>
                  <a:pt x="2741525" y="1875674"/>
                  <a:pt x="2723452" y="1896300"/>
                  <a:pt x="2718819" y="1904384"/>
                </a:cubicBezTo>
                <a:cubicBezTo>
                  <a:pt x="2726696" y="1907031"/>
                  <a:pt x="2729940" y="1896300"/>
                  <a:pt x="2733183" y="1904384"/>
                </a:cubicBezTo>
                <a:lnTo>
                  <a:pt x="2727613" y="1913085"/>
                </a:lnTo>
                <a:lnTo>
                  <a:pt x="2746688" y="1907120"/>
                </a:lnTo>
                <a:lnTo>
                  <a:pt x="2741061" y="1893652"/>
                </a:lnTo>
                <a:cubicBezTo>
                  <a:pt x="2741061" y="1896300"/>
                  <a:pt x="2737817" y="1900342"/>
                  <a:pt x="2737817" y="1893652"/>
                </a:cubicBezTo>
                <a:cubicBezTo>
                  <a:pt x="2748939" y="1886963"/>
                  <a:pt x="2750793" y="1883200"/>
                  <a:pt x="2765158" y="1888497"/>
                </a:cubicBezTo>
                <a:cubicBezTo>
                  <a:pt x="2762378" y="1881528"/>
                  <a:pt x="2758671" y="1878323"/>
                  <a:pt x="2754500" y="1877626"/>
                </a:cubicBezTo>
                <a:close/>
                <a:moveTo>
                  <a:pt x="1969974" y="1877626"/>
                </a:moveTo>
                <a:cubicBezTo>
                  <a:pt x="1970900" y="1877068"/>
                  <a:pt x="1971827" y="1877207"/>
                  <a:pt x="1972754" y="1877626"/>
                </a:cubicBezTo>
                <a:cubicBezTo>
                  <a:pt x="1978779" y="1880552"/>
                  <a:pt x="1984339" y="1899366"/>
                  <a:pt x="1994070" y="1897415"/>
                </a:cubicBezTo>
                <a:cubicBezTo>
                  <a:pt x="1990827" y="1901457"/>
                  <a:pt x="1988973" y="1906613"/>
                  <a:pt x="1988973" y="1913163"/>
                </a:cubicBezTo>
                <a:cubicBezTo>
                  <a:pt x="1977620" y="1901178"/>
                  <a:pt x="1968815" y="1906892"/>
                  <a:pt x="1959837" y="1910777"/>
                </a:cubicBezTo>
                <a:lnTo>
                  <a:pt x="1950892" y="1912069"/>
                </a:lnTo>
                <a:lnTo>
                  <a:pt x="1949755" y="1914540"/>
                </a:lnTo>
                <a:cubicBezTo>
                  <a:pt x="1941631" y="1921988"/>
                  <a:pt x="1928425" y="1915168"/>
                  <a:pt x="1921475" y="1917362"/>
                </a:cubicBezTo>
                <a:cubicBezTo>
                  <a:pt x="1921475" y="1907886"/>
                  <a:pt x="1926571" y="1904611"/>
                  <a:pt x="1933406" y="1903357"/>
                </a:cubicBezTo>
                <a:lnTo>
                  <a:pt x="1934305" y="1903282"/>
                </a:lnTo>
                <a:lnTo>
                  <a:pt x="1929659" y="1897415"/>
                </a:lnTo>
                <a:cubicBezTo>
                  <a:pt x="1944487" y="1897415"/>
                  <a:pt x="1953756" y="1886545"/>
                  <a:pt x="1961632" y="1902572"/>
                </a:cubicBezTo>
                <a:cubicBezTo>
                  <a:pt x="1973218" y="1898530"/>
                  <a:pt x="1969511" y="1885431"/>
                  <a:pt x="1966266" y="1881528"/>
                </a:cubicBezTo>
                <a:cubicBezTo>
                  <a:pt x="1967656" y="1879438"/>
                  <a:pt x="1968583" y="1878183"/>
                  <a:pt x="1969974" y="1877626"/>
                </a:cubicBezTo>
                <a:close/>
                <a:moveTo>
                  <a:pt x="2838374" y="1868428"/>
                </a:moveTo>
                <a:cubicBezTo>
                  <a:pt x="2832119" y="1867731"/>
                  <a:pt x="2828179" y="1869403"/>
                  <a:pt x="2825978" y="1873079"/>
                </a:cubicBezTo>
                <a:lnTo>
                  <a:pt x="2824263" y="1887594"/>
                </a:lnTo>
                <a:lnTo>
                  <a:pt x="2834534" y="1886581"/>
                </a:lnTo>
                <a:lnTo>
                  <a:pt x="2840710" y="1885805"/>
                </a:lnTo>
                <a:lnTo>
                  <a:pt x="2843471" y="1879159"/>
                </a:lnTo>
                <a:cubicBezTo>
                  <a:pt x="2833740" y="1879159"/>
                  <a:pt x="2833740" y="1875116"/>
                  <a:pt x="2838374" y="1868428"/>
                </a:cubicBezTo>
                <a:close/>
                <a:moveTo>
                  <a:pt x="3141897" y="1867870"/>
                </a:moveTo>
                <a:cubicBezTo>
                  <a:pt x="3138422" y="1868358"/>
                  <a:pt x="3135179" y="1869960"/>
                  <a:pt x="3133151" y="1872051"/>
                </a:cubicBezTo>
                <a:lnTo>
                  <a:pt x="3132465" y="1875421"/>
                </a:lnTo>
                <a:lnTo>
                  <a:pt x="3144001" y="1874950"/>
                </a:lnTo>
                <a:close/>
                <a:moveTo>
                  <a:pt x="2576094" y="1865501"/>
                </a:moveTo>
                <a:cubicBezTo>
                  <a:pt x="2573776" y="1870518"/>
                  <a:pt x="2570533" y="1872330"/>
                  <a:pt x="2568216" y="1874978"/>
                </a:cubicBezTo>
                <a:cubicBezTo>
                  <a:pt x="2569606" y="1875674"/>
                  <a:pt x="2572386" y="1875257"/>
                  <a:pt x="2572386" y="1877626"/>
                </a:cubicBezTo>
                <a:cubicBezTo>
                  <a:pt x="2553386" y="1895046"/>
                  <a:pt x="2562192" y="1893652"/>
                  <a:pt x="2539948" y="1904384"/>
                </a:cubicBezTo>
                <a:cubicBezTo>
                  <a:pt x="2546436" y="1904384"/>
                  <a:pt x="2556168" y="1903130"/>
                  <a:pt x="2552924" y="1915253"/>
                </a:cubicBezTo>
                <a:cubicBezTo>
                  <a:pt x="2561265" y="1909818"/>
                  <a:pt x="2577021" y="1912328"/>
                  <a:pt x="2581653" y="1904384"/>
                </a:cubicBezTo>
                <a:cubicBezTo>
                  <a:pt x="2573776" y="1904384"/>
                  <a:pt x="2568679" y="1900342"/>
                  <a:pt x="2567289" y="1893652"/>
                </a:cubicBezTo>
                <a:cubicBezTo>
                  <a:pt x="2576557" y="1889611"/>
                  <a:pt x="2603896" y="1881807"/>
                  <a:pt x="2608994" y="1888497"/>
                </a:cubicBezTo>
                <a:cubicBezTo>
                  <a:pt x="2600654" y="1893931"/>
                  <a:pt x="2584897" y="1888218"/>
                  <a:pt x="2586288" y="1904384"/>
                </a:cubicBezTo>
                <a:cubicBezTo>
                  <a:pt x="2616871" y="1898949"/>
                  <a:pt x="2643749" y="1882921"/>
                  <a:pt x="2667846" y="1904384"/>
                </a:cubicBezTo>
                <a:cubicBezTo>
                  <a:pt x="2669235" y="1893095"/>
                  <a:pt x="2662747" y="1890587"/>
                  <a:pt x="2663675" y="1884176"/>
                </a:cubicBezTo>
                <a:cubicBezTo>
                  <a:pt x="2662747" y="1883618"/>
                  <a:pt x="2661358" y="1884594"/>
                  <a:pt x="2660894" y="1883758"/>
                </a:cubicBezTo>
                <a:cubicBezTo>
                  <a:pt x="2660894" y="1881249"/>
                  <a:pt x="2663211" y="1880134"/>
                  <a:pt x="2664602" y="1878741"/>
                </a:cubicBezTo>
                <a:cubicBezTo>
                  <a:pt x="2665064" y="1878323"/>
                  <a:pt x="2664138" y="1878183"/>
                  <a:pt x="2664602" y="1877626"/>
                </a:cubicBezTo>
                <a:cubicBezTo>
                  <a:pt x="2648383" y="1884315"/>
                  <a:pt x="2653480" y="1869681"/>
                  <a:pt x="2645138" y="1868428"/>
                </a:cubicBezTo>
                <a:cubicBezTo>
                  <a:pt x="2638188" y="1884176"/>
                  <a:pt x="2623823" y="1871912"/>
                  <a:pt x="2604823" y="1874002"/>
                </a:cubicBezTo>
                <a:cubicBezTo>
                  <a:pt x="2605751" y="1874699"/>
                  <a:pt x="2605751" y="1876372"/>
                  <a:pt x="2607605" y="1876372"/>
                </a:cubicBezTo>
                <a:cubicBezTo>
                  <a:pt x="2621505" y="1885431"/>
                  <a:pt x="2583971" y="1876372"/>
                  <a:pt x="2597873" y="1866059"/>
                </a:cubicBezTo>
                <a:cubicBezTo>
                  <a:pt x="2597873" y="1865920"/>
                  <a:pt x="2597873" y="1865641"/>
                  <a:pt x="2597409" y="1865501"/>
                </a:cubicBezTo>
                <a:close/>
                <a:moveTo>
                  <a:pt x="1385790" y="1858414"/>
                </a:moveTo>
                <a:cubicBezTo>
                  <a:pt x="1401082" y="1860085"/>
                  <a:pt x="1398302" y="1866635"/>
                  <a:pt x="1410813" y="1858414"/>
                </a:cubicBezTo>
                <a:cubicBezTo>
                  <a:pt x="1412203" y="1873185"/>
                  <a:pt x="1382547" y="1882941"/>
                  <a:pt x="1385790" y="1858414"/>
                </a:cubicBezTo>
                <a:close/>
                <a:moveTo>
                  <a:pt x="2796670" y="1857557"/>
                </a:moveTo>
                <a:cubicBezTo>
                  <a:pt x="2787400" y="1866894"/>
                  <a:pt x="2768401" y="1867034"/>
                  <a:pt x="2769792" y="1888497"/>
                </a:cubicBezTo>
                <a:cubicBezTo>
                  <a:pt x="2803156" y="1887242"/>
                  <a:pt x="2792035" y="1885570"/>
                  <a:pt x="2811497" y="1873445"/>
                </a:cubicBezTo>
                <a:cubicBezTo>
                  <a:pt x="2797131" y="1876231"/>
                  <a:pt x="2788790" y="1866894"/>
                  <a:pt x="2796670" y="1857557"/>
                </a:cubicBezTo>
                <a:close/>
                <a:moveTo>
                  <a:pt x="1506579" y="1857139"/>
                </a:moveTo>
                <a:lnTo>
                  <a:pt x="1524652" y="1857139"/>
                </a:lnTo>
                <a:cubicBezTo>
                  <a:pt x="1521408" y="1869960"/>
                  <a:pt x="1490824" y="1876372"/>
                  <a:pt x="1520018" y="1872608"/>
                </a:cubicBezTo>
                <a:cubicBezTo>
                  <a:pt x="1515384" y="1882782"/>
                  <a:pt x="1497311" y="1890447"/>
                  <a:pt x="1489434" y="1881528"/>
                </a:cubicBezTo>
                <a:cubicBezTo>
                  <a:pt x="1485263" y="1862295"/>
                  <a:pt x="1511214" y="1876372"/>
                  <a:pt x="1506579" y="1857139"/>
                </a:cubicBezTo>
                <a:close/>
                <a:moveTo>
                  <a:pt x="13657821" y="1853739"/>
                </a:moveTo>
                <a:cubicBezTo>
                  <a:pt x="13663383" y="1855411"/>
                  <a:pt x="13669408" y="1859871"/>
                  <a:pt x="13676358" y="1856526"/>
                </a:cubicBezTo>
                <a:cubicBezTo>
                  <a:pt x="13672650" y="1872553"/>
                  <a:pt x="13655043" y="1863634"/>
                  <a:pt x="13646701" y="1868233"/>
                </a:cubicBezTo>
                <a:cubicBezTo>
                  <a:pt x="13648552" y="1853321"/>
                  <a:pt x="13652725" y="1852066"/>
                  <a:pt x="13657821" y="1853739"/>
                </a:cubicBezTo>
                <a:close/>
                <a:moveTo>
                  <a:pt x="3090924" y="1853377"/>
                </a:moveTo>
                <a:cubicBezTo>
                  <a:pt x="3081193" y="1854631"/>
                  <a:pt x="3095094" y="1871076"/>
                  <a:pt x="3104826" y="1868428"/>
                </a:cubicBezTo>
                <a:lnTo>
                  <a:pt x="3098805" y="1876796"/>
                </a:lnTo>
                <a:lnTo>
                  <a:pt x="3104970" y="1876544"/>
                </a:lnTo>
                <a:lnTo>
                  <a:pt x="3104978" y="1876100"/>
                </a:lnTo>
                <a:cubicBezTo>
                  <a:pt x="3107258" y="1870501"/>
                  <a:pt x="3114556" y="1870762"/>
                  <a:pt x="3114556" y="1862713"/>
                </a:cubicBezTo>
                <a:cubicBezTo>
                  <a:pt x="3113167" y="1851983"/>
                  <a:pt x="3094167" y="1861460"/>
                  <a:pt x="3090924" y="1853377"/>
                </a:cubicBezTo>
                <a:close/>
                <a:moveTo>
                  <a:pt x="13624921" y="1850813"/>
                </a:moveTo>
                <a:cubicBezTo>
                  <a:pt x="13634190" y="1847050"/>
                  <a:pt x="13629091" y="1863912"/>
                  <a:pt x="13640213" y="1857502"/>
                </a:cubicBezTo>
                <a:cubicBezTo>
                  <a:pt x="13641603" y="1876455"/>
                  <a:pt x="13612410" y="1863494"/>
                  <a:pt x="13624921" y="1850813"/>
                </a:cubicBezTo>
                <a:close/>
                <a:moveTo>
                  <a:pt x="2053847" y="1850450"/>
                </a:moveTo>
                <a:cubicBezTo>
                  <a:pt x="2056628" y="1851007"/>
                  <a:pt x="2059408" y="1852680"/>
                  <a:pt x="2061262" y="1855328"/>
                </a:cubicBezTo>
                <a:cubicBezTo>
                  <a:pt x="2063116" y="1869125"/>
                  <a:pt x="2047823" y="1861181"/>
                  <a:pt x="2046434" y="1873445"/>
                </a:cubicBezTo>
                <a:cubicBezTo>
                  <a:pt x="2039946" y="1870379"/>
                  <a:pt x="2043190" y="1853655"/>
                  <a:pt x="2028361" y="1861320"/>
                </a:cubicBezTo>
                <a:cubicBezTo>
                  <a:pt x="2032068" y="1856721"/>
                  <a:pt x="2038092" y="1852680"/>
                  <a:pt x="2044581" y="1851007"/>
                </a:cubicBezTo>
                <a:cubicBezTo>
                  <a:pt x="2047823" y="1850172"/>
                  <a:pt x="2051069" y="1849892"/>
                  <a:pt x="2053847" y="1850450"/>
                </a:cubicBezTo>
                <a:close/>
                <a:moveTo>
                  <a:pt x="3296055" y="1849182"/>
                </a:moveTo>
                <a:cubicBezTo>
                  <a:pt x="3295107" y="1849736"/>
                  <a:pt x="3294238" y="1851007"/>
                  <a:pt x="3293427" y="1853377"/>
                </a:cubicBezTo>
                <a:lnTo>
                  <a:pt x="3293848" y="1853559"/>
                </a:lnTo>
                <a:lnTo>
                  <a:pt x="3302035" y="1850735"/>
                </a:lnTo>
                <a:lnTo>
                  <a:pt x="3299162" y="1849301"/>
                </a:lnTo>
                <a:cubicBezTo>
                  <a:pt x="3298032" y="1848795"/>
                  <a:pt x="3297004" y="1848630"/>
                  <a:pt x="3296055" y="1849182"/>
                </a:cubicBezTo>
                <a:close/>
                <a:moveTo>
                  <a:pt x="1990827" y="1847384"/>
                </a:moveTo>
                <a:cubicBezTo>
                  <a:pt x="1994070" y="1847384"/>
                  <a:pt x="1997314" y="1848916"/>
                  <a:pt x="1998241" y="1851565"/>
                </a:cubicBezTo>
                <a:cubicBezTo>
                  <a:pt x="2011679" y="1863551"/>
                  <a:pt x="1989436" y="1844598"/>
                  <a:pt x="1993144" y="1856582"/>
                </a:cubicBezTo>
                <a:cubicBezTo>
                  <a:pt x="1994533" y="1863271"/>
                  <a:pt x="2005192" y="1860485"/>
                  <a:pt x="2013533" y="1861878"/>
                </a:cubicBezTo>
                <a:cubicBezTo>
                  <a:pt x="2012143" y="1871215"/>
                  <a:pt x="2018629" y="1872608"/>
                  <a:pt x="2016776" y="1881947"/>
                </a:cubicBezTo>
                <a:cubicBezTo>
                  <a:pt x="2005192" y="1875396"/>
                  <a:pt x="1998241" y="1870240"/>
                  <a:pt x="1982949" y="1878183"/>
                </a:cubicBezTo>
                <a:cubicBezTo>
                  <a:pt x="1984339" y="1863551"/>
                  <a:pt x="1963949" y="1872608"/>
                  <a:pt x="1969047" y="1856582"/>
                </a:cubicBezTo>
                <a:cubicBezTo>
                  <a:pt x="1974144" y="1857976"/>
                  <a:pt x="1998241" y="1855467"/>
                  <a:pt x="1982949" y="1851565"/>
                </a:cubicBezTo>
                <a:cubicBezTo>
                  <a:pt x="1983876" y="1848916"/>
                  <a:pt x="1987119" y="1847384"/>
                  <a:pt x="1990827" y="1847384"/>
                </a:cubicBezTo>
                <a:close/>
                <a:moveTo>
                  <a:pt x="13585533" y="1847189"/>
                </a:moveTo>
                <a:cubicBezTo>
                  <a:pt x="13590166" y="1849697"/>
                  <a:pt x="13585533" y="1854715"/>
                  <a:pt x="13585533" y="1858478"/>
                </a:cubicBezTo>
                <a:cubicBezTo>
                  <a:pt x="13598044" y="1863494"/>
                  <a:pt x="13591558" y="1848304"/>
                  <a:pt x="13600825" y="1849558"/>
                </a:cubicBezTo>
                <a:cubicBezTo>
                  <a:pt x="13599435" y="1855830"/>
                  <a:pt x="13604069" y="1856944"/>
                  <a:pt x="13607313" y="1856944"/>
                </a:cubicBezTo>
                <a:cubicBezTo>
                  <a:pt x="13605922" y="1871995"/>
                  <a:pt x="13585069" y="1868651"/>
                  <a:pt x="13572558" y="1867397"/>
                </a:cubicBezTo>
                <a:cubicBezTo>
                  <a:pt x="13550778" y="1866143"/>
                  <a:pt x="13525756" y="1858199"/>
                  <a:pt x="13513242" y="1856944"/>
                </a:cubicBezTo>
                <a:cubicBezTo>
                  <a:pt x="13535486" y="1849558"/>
                  <a:pt x="13568388" y="1862101"/>
                  <a:pt x="13585533" y="1847189"/>
                </a:cubicBezTo>
                <a:close/>
                <a:moveTo>
                  <a:pt x="2938930" y="1846826"/>
                </a:moveTo>
                <a:cubicBezTo>
                  <a:pt x="2938930" y="1861599"/>
                  <a:pt x="2950515" y="1862713"/>
                  <a:pt x="2963028" y="1862713"/>
                </a:cubicBezTo>
                <a:lnTo>
                  <a:pt x="2958506" y="1871597"/>
                </a:lnTo>
                <a:lnTo>
                  <a:pt x="2965037" y="1869701"/>
                </a:lnTo>
                <a:lnTo>
                  <a:pt x="2983221" y="1872766"/>
                </a:lnTo>
                <a:lnTo>
                  <a:pt x="2985451" y="1871868"/>
                </a:lnTo>
                <a:cubicBezTo>
                  <a:pt x="2992134" y="1869952"/>
                  <a:pt x="2999404" y="1868707"/>
                  <a:pt x="3007513" y="1868428"/>
                </a:cubicBezTo>
                <a:lnTo>
                  <a:pt x="3007513" y="1876860"/>
                </a:lnTo>
                <a:lnTo>
                  <a:pt x="3019595" y="1878897"/>
                </a:lnTo>
                <a:lnTo>
                  <a:pt x="3067393" y="1877730"/>
                </a:lnTo>
                <a:lnTo>
                  <a:pt x="3060382" y="1865583"/>
                </a:lnTo>
                <a:cubicBezTo>
                  <a:pt x="3035332" y="1841583"/>
                  <a:pt x="2966909" y="1866825"/>
                  <a:pt x="2938930" y="1846826"/>
                </a:cubicBezTo>
                <a:close/>
                <a:moveTo>
                  <a:pt x="2914356" y="1846683"/>
                </a:moveTo>
                <a:cubicBezTo>
                  <a:pt x="2897978" y="1846774"/>
                  <a:pt x="2883555" y="1848709"/>
                  <a:pt x="2880081" y="1862713"/>
                </a:cubicBezTo>
                <a:cubicBezTo>
                  <a:pt x="2894444" y="1854770"/>
                  <a:pt x="2924566" y="1865641"/>
                  <a:pt x="2931054" y="1846826"/>
                </a:cubicBezTo>
                <a:cubicBezTo>
                  <a:pt x="2925492" y="1846826"/>
                  <a:pt x="2919817" y="1846653"/>
                  <a:pt x="2914356" y="1846683"/>
                </a:cubicBezTo>
                <a:close/>
                <a:moveTo>
                  <a:pt x="2590457" y="1845015"/>
                </a:moveTo>
                <a:cubicBezTo>
                  <a:pt x="2593238" y="1848360"/>
                  <a:pt x="2594628" y="1853097"/>
                  <a:pt x="2596482" y="1857139"/>
                </a:cubicBezTo>
                <a:cubicBezTo>
                  <a:pt x="2596020" y="1853794"/>
                  <a:pt x="2596020" y="1850868"/>
                  <a:pt x="2599262" y="1846826"/>
                </a:cubicBezTo>
                <a:cubicBezTo>
                  <a:pt x="2594628" y="1848220"/>
                  <a:pt x="2592775" y="1846269"/>
                  <a:pt x="2590457" y="1845015"/>
                </a:cubicBezTo>
                <a:close/>
                <a:moveTo>
                  <a:pt x="2562192" y="1841113"/>
                </a:moveTo>
                <a:cubicBezTo>
                  <a:pt x="2557556" y="1847384"/>
                  <a:pt x="2558021" y="1851704"/>
                  <a:pt x="2558021" y="1855328"/>
                </a:cubicBezTo>
                <a:cubicBezTo>
                  <a:pt x="2570069" y="1856304"/>
                  <a:pt x="2581653" y="1856024"/>
                  <a:pt x="2589532" y="1845015"/>
                </a:cubicBezTo>
                <a:cubicBezTo>
                  <a:pt x="2586288" y="1842645"/>
                  <a:pt x="2583508" y="1839579"/>
                  <a:pt x="2577021" y="1841113"/>
                </a:cubicBezTo>
                <a:cubicBezTo>
                  <a:pt x="2577021" y="1863968"/>
                  <a:pt x="2568679" y="1841113"/>
                  <a:pt x="2562192" y="1841113"/>
                </a:cubicBezTo>
                <a:close/>
                <a:moveTo>
                  <a:pt x="1582269" y="1840435"/>
                </a:moveTo>
                <a:cubicBezTo>
                  <a:pt x="1585513" y="1840296"/>
                  <a:pt x="1588757" y="1840714"/>
                  <a:pt x="1592464" y="1841550"/>
                </a:cubicBezTo>
                <a:cubicBezTo>
                  <a:pt x="1599878" y="1843222"/>
                  <a:pt x="1607755" y="1846985"/>
                  <a:pt x="1613317" y="1850051"/>
                </a:cubicBezTo>
                <a:cubicBezTo>
                  <a:pt x="1615171" y="1865381"/>
                  <a:pt x="1577172" y="1860225"/>
                  <a:pt x="1575781" y="1843362"/>
                </a:cubicBezTo>
                <a:cubicBezTo>
                  <a:pt x="1577172" y="1841411"/>
                  <a:pt x="1579489" y="1840714"/>
                  <a:pt x="1582269" y="1840435"/>
                </a:cubicBezTo>
                <a:close/>
                <a:moveTo>
                  <a:pt x="3224383" y="1837489"/>
                </a:moveTo>
                <a:cubicBezTo>
                  <a:pt x="3227625" y="1857697"/>
                  <a:pt x="3251722" y="1860066"/>
                  <a:pt x="3266086" y="1853377"/>
                </a:cubicBezTo>
                <a:lnTo>
                  <a:pt x="3262538" y="1858417"/>
                </a:lnTo>
                <a:lnTo>
                  <a:pt x="3261088" y="1863448"/>
                </a:lnTo>
                <a:lnTo>
                  <a:pt x="3259184" y="1868406"/>
                </a:lnTo>
                <a:lnTo>
                  <a:pt x="3259601" y="1869925"/>
                </a:lnTo>
                <a:lnTo>
                  <a:pt x="3268596" y="1865471"/>
                </a:lnTo>
                <a:lnTo>
                  <a:pt x="3271127" y="1863359"/>
                </a:lnTo>
                <a:lnTo>
                  <a:pt x="3271976" y="1863796"/>
                </a:lnTo>
                <a:lnTo>
                  <a:pt x="3287487" y="1856114"/>
                </a:lnTo>
                <a:lnTo>
                  <a:pt x="3288329" y="1853377"/>
                </a:lnTo>
                <a:cubicBezTo>
                  <a:pt x="3267477" y="1842645"/>
                  <a:pt x="3243844" y="1844318"/>
                  <a:pt x="3224383" y="1837489"/>
                </a:cubicBezTo>
                <a:close/>
                <a:moveTo>
                  <a:pt x="1628146" y="1834025"/>
                </a:moveTo>
                <a:cubicBezTo>
                  <a:pt x="1630926" y="1833607"/>
                  <a:pt x="1633706" y="1833607"/>
                  <a:pt x="1636486" y="1834442"/>
                </a:cubicBezTo>
                <a:cubicBezTo>
                  <a:pt x="1639731" y="1835557"/>
                  <a:pt x="1643437" y="1838066"/>
                  <a:pt x="1644827" y="1842386"/>
                </a:cubicBezTo>
                <a:cubicBezTo>
                  <a:pt x="1636486" y="1853396"/>
                  <a:pt x="1628146" y="1846567"/>
                  <a:pt x="1613317" y="1846567"/>
                </a:cubicBezTo>
                <a:cubicBezTo>
                  <a:pt x="1611462" y="1841689"/>
                  <a:pt x="1619341" y="1835557"/>
                  <a:pt x="1628146" y="1834025"/>
                </a:cubicBezTo>
                <a:close/>
                <a:moveTo>
                  <a:pt x="1353353" y="1826638"/>
                </a:moveTo>
                <a:lnTo>
                  <a:pt x="1386253" y="1826638"/>
                </a:lnTo>
                <a:cubicBezTo>
                  <a:pt x="1392740" y="1846567"/>
                  <a:pt x="1348255" y="1846567"/>
                  <a:pt x="1353353" y="1826638"/>
                </a:cubicBezTo>
                <a:close/>
                <a:moveTo>
                  <a:pt x="2430802" y="1824269"/>
                </a:moveTo>
                <a:lnTo>
                  <a:pt x="2419812" y="1828987"/>
                </a:lnTo>
                <a:lnTo>
                  <a:pt x="2420103" y="1829012"/>
                </a:lnTo>
                <a:lnTo>
                  <a:pt x="2444138" y="1827646"/>
                </a:lnTo>
                <a:close/>
                <a:moveTo>
                  <a:pt x="1887490" y="1823972"/>
                </a:moveTo>
                <a:cubicBezTo>
                  <a:pt x="1884246" y="1839998"/>
                  <a:pt x="1899537" y="1834563"/>
                  <a:pt x="1896758" y="1850589"/>
                </a:cubicBezTo>
                <a:cubicBezTo>
                  <a:pt x="1887026" y="1849335"/>
                  <a:pt x="1882855" y="1851983"/>
                  <a:pt x="1882855" y="1861320"/>
                </a:cubicBezTo>
                <a:cubicBezTo>
                  <a:pt x="1876368" y="1854631"/>
                  <a:pt x="1876368" y="1839720"/>
                  <a:pt x="1865246" y="1839720"/>
                </a:cubicBezTo>
                <a:cubicBezTo>
                  <a:pt x="1868490" y="1828989"/>
                  <a:pt x="1876368" y="1826619"/>
                  <a:pt x="1887490" y="1823972"/>
                </a:cubicBezTo>
                <a:close/>
                <a:moveTo>
                  <a:pt x="1564196" y="1823433"/>
                </a:moveTo>
                <a:lnTo>
                  <a:pt x="1595244" y="1823433"/>
                </a:lnTo>
                <a:cubicBezTo>
                  <a:pt x="1592000" y="1845174"/>
                  <a:pt x="1570684" y="1831098"/>
                  <a:pt x="1564196" y="1838763"/>
                </a:cubicBezTo>
                <a:cubicBezTo>
                  <a:pt x="1567441" y="1843920"/>
                  <a:pt x="1573927" y="1844059"/>
                  <a:pt x="1573927" y="1854232"/>
                </a:cubicBezTo>
                <a:cubicBezTo>
                  <a:pt x="1544735" y="1844059"/>
                  <a:pt x="1515077" y="1856601"/>
                  <a:pt x="1501175" y="1848936"/>
                </a:cubicBezTo>
                <a:cubicBezTo>
                  <a:pt x="1515077" y="1824688"/>
                  <a:pt x="1553539" y="1852838"/>
                  <a:pt x="1564196" y="1823433"/>
                </a:cubicBezTo>
                <a:close/>
                <a:moveTo>
                  <a:pt x="2492838" y="1820507"/>
                </a:moveTo>
                <a:cubicBezTo>
                  <a:pt x="2484034" y="1819183"/>
                  <a:pt x="2483107" y="1821064"/>
                  <a:pt x="2482992" y="1823451"/>
                </a:cubicBezTo>
                <a:lnTo>
                  <a:pt x="2481082" y="1825742"/>
                </a:lnTo>
                <a:lnTo>
                  <a:pt x="2495236" y="1825116"/>
                </a:lnTo>
                <a:close/>
                <a:moveTo>
                  <a:pt x="3283695" y="1817421"/>
                </a:moveTo>
                <a:cubicBezTo>
                  <a:pt x="3270720" y="1817421"/>
                  <a:pt x="3256356" y="1815889"/>
                  <a:pt x="3256356" y="1831915"/>
                </a:cubicBezTo>
                <a:cubicBezTo>
                  <a:pt x="3272112" y="1825226"/>
                  <a:pt x="3280453" y="1834702"/>
                  <a:pt x="3288329" y="1826619"/>
                </a:cubicBezTo>
                <a:cubicBezTo>
                  <a:pt x="3285086" y="1826619"/>
                  <a:pt x="3283695" y="1822717"/>
                  <a:pt x="3283695" y="1817421"/>
                </a:cubicBezTo>
                <a:close/>
                <a:moveTo>
                  <a:pt x="3326328" y="1814495"/>
                </a:moveTo>
                <a:cubicBezTo>
                  <a:pt x="3324938" y="1815889"/>
                  <a:pt x="3323547" y="1817421"/>
                  <a:pt x="3320304" y="1817421"/>
                </a:cubicBezTo>
                <a:cubicBezTo>
                  <a:pt x="3318913" y="1825504"/>
                  <a:pt x="3326791" y="1830521"/>
                  <a:pt x="3320304" y="1831915"/>
                </a:cubicBezTo>
                <a:cubicBezTo>
                  <a:pt x="3312426" y="1823833"/>
                  <a:pt x="3315670" y="1833309"/>
                  <a:pt x="3302695" y="1831915"/>
                </a:cubicBezTo>
                <a:cubicBezTo>
                  <a:pt x="3301304" y="1827873"/>
                  <a:pt x="3302695" y="1822439"/>
                  <a:pt x="3298061" y="1821044"/>
                </a:cubicBezTo>
                <a:cubicBezTo>
                  <a:pt x="3293195" y="1837141"/>
                  <a:pt x="3303448" y="1835913"/>
                  <a:pt x="3306923" y="1842818"/>
                </a:cubicBezTo>
                <a:lnTo>
                  <a:pt x="3307160" y="1848966"/>
                </a:lnTo>
                <a:lnTo>
                  <a:pt x="3319835" y="1844593"/>
                </a:lnTo>
                <a:lnTo>
                  <a:pt x="3319724" y="1841218"/>
                </a:lnTo>
                <a:cubicBezTo>
                  <a:pt x="3322621" y="1837873"/>
                  <a:pt x="3328876" y="1836863"/>
                  <a:pt x="3339303" y="1837489"/>
                </a:cubicBezTo>
                <a:cubicBezTo>
                  <a:pt x="3337450" y="1836236"/>
                  <a:pt x="3337913" y="1833309"/>
                  <a:pt x="3337913" y="1831915"/>
                </a:cubicBezTo>
                <a:cubicBezTo>
                  <a:pt x="3336059" y="1831915"/>
                  <a:pt x="3332815" y="1831776"/>
                  <a:pt x="3329571" y="1830521"/>
                </a:cubicBezTo>
                <a:cubicBezTo>
                  <a:pt x="3318449" y="1826480"/>
                  <a:pt x="3331426" y="1825365"/>
                  <a:pt x="3339303" y="1825365"/>
                </a:cubicBezTo>
                <a:cubicBezTo>
                  <a:pt x="3339303" y="1822717"/>
                  <a:pt x="3339303" y="1821044"/>
                  <a:pt x="3341156" y="1819791"/>
                </a:cubicBezTo>
                <a:cubicBezTo>
                  <a:pt x="3337913" y="1815749"/>
                  <a:pt x="3332815" y="1814495"/>
                  <a:pt x="3326328" y="1814495"/>
                </a:cubicBezTo>
                <a:close/>
                <a:moveTo>
                  <a:pt x="2470596" y="1813957"/>
                </a:moveTo>
                <a:cubicBezTo>
                  <a:pt x="2468278" y="1820368"/>
                  <a:pt x="2467468" y="1822911"/>
                  <a:pt x="2465672" y="1824321"/>
                </a:cubicBezTo>
                <a:lnTo>
                  <a:pt x="2457973" y="1826860"/>
                </a:lnTo>
                <a:lnTo>
                  <a:pt x="2465574" y="1826428"/>
                </a:lnTo>
                <a:lnTo>
                  <a:pt x="2472598" y="1826117"/>
                </a:lnTo>
                <a:lnTo>
                  <a:pt x="2472739" y="1824566"/>
                </a:lnTo>
                <a:cubicBezTo>
                  <a:pt x="2473840" y="1821030"/>
                  <a:pt x="2475462" y="1816535"/>
                  <a:pt x="2470596" y="1813957"/>
                </a:cubicBezTo>
                <a:close/>
                <a:moveTo>
                  <a:pt x="1693947" y="1813957"/>
                </a:moveTo>
                <a:cubicBezTo>
                  <a:pt x="1693947" y="1827196"/>
                  <a:pt x="1677729" y="1824688"/>
                  <a:pt x="1679581" y="1839181"/>
                </a:cubicBezTo>
                <a:cubicBezTo>
                  <a:pt x="1686070" y="1845731"/>
                  <a:pt x="1693947" y="1842804"/>
                  <a:pt x="1697190" y="1833607"/>
                </a:cubicBezTo>
                <a:cubicBezTo>
                  <a:pt x="1680972" y="1832214"/>
                  <a:pt x="1710166" y="1815211"/>
                  <a:pt x="1693947" y="1813957"/>
                </a:cubicBezTo>
                <a:close/>
                <a:moveTo>
                  <a:pt x="2412252" y="1813029"/>
                </a:moveTo>
                <a:cubicBezTo>
                  <a:pt x="2409602" y="1813582"/>
                  <a:pt x="2406474" y="1815019"/>
                  <a:pt x="2403403" y="1816013"/>
                </a:cubicBezTo>
                <a:lnTo>
                  <a:pt x="2397265" y="1816242"/>
                </a:lnTo>
                <a:lnTo>
                  <a:pt x="2379150" y="1825365"/>
                </a:lnTo>
                <a:lnTo>
                  <a:pt x="2407268" y="1827870"/>
                </a:lnTo>
                <a:lnTo>
                  <a:pt x="2404330" y="1820507"/>
                </a:lnTo>
                <a:cubicBezTo>
                  <a:pt x="2415451" y="1825663"/>
                  <a:pt x="2408965" y="1817998"/>
                  <a:pt x="2418232" y="1815350"/>
                </a:cubicBezTo>
                <a:cubicBezTo>
                  <a:pt x="2417074" y="1812807"/>
                  <a:pt x="2414902" y="1812476"/>
                  <a:pt x="2412252" y="1813029"/>
                </a:cubicBezTo>
                <a:close/>
                <a:moveTo>
                  <a:pt x="2731330" y="1812126"/>
                </a:moveTo>
                <a:cubicBezTo>
                  <a:pt x="2720208" y="1814774"/>
                  <a:pt x="2710942" y="1833029"/>
                  <a:pt x="2701209" y="1836096"/>
                </a:cubicBezTo>
                <a:cubicBezTo>
                  <a:pt x="2741061" y="1850868"/>
                  <a:pt x="2781377" y="1834702"/>
                  <a:pt x="2829106" y="1836096"/>
                </a:cubicBezTo>
                <a:cubicBezTo>
                  <a:pt x="2819375" y="1822717"/>
                  <a:pt x="2797131" y="1831776"/>
                  <a:pt x="2782768" y="1821044"/>
                </a:cubicBezTo>
                <a:cubicBezTo>
                  <a:pt x="2781377" y="1829128"/>
                  <a:pt x="2768401" y="1825365"/>
                  <a:pt x="2769792" y="1836096"/>
                </a:cubicBezTo>
                <a:cubicBezTo>
                  <a:pt x="2755427" y="1833447"/>
                  <a:pt x="2749402" y="1821323"/>
                  <a:pt x="2728549" y="1825365"/>
                </a:cubicBezTo>
                <a:cubicBezTo>
                  <a:pt x="2730403" y="1818676"/>
                  <a:pt x="2741061" y="1823972"/>
                  <a:pt x="2742453" y="1816028"/>
                </a:cubicBezTo>
                <a:cubicBezTo>
                  <a:pt x="2738745" y="1812265"/>
                  <a:pt x="2735037" y="1811290"/>
                  <a:pt x="2731330" y="1812126"/>
                </a:cubicBezTo>
                <a:close/>
                <a:moveTo>
                  <a:pt x="1442324" y="1806849"/>
                </a:moveTo>
                <a:cubicBezTo>
                  <a:pt x="1437227" y="1833188"/>
                  <a:pt x="1432129" y="1822179"/>
                  <a:pt x="1442324" y="1845731"/>
                </a:cubicBezTo>
                <a:cubicBezTo>
                  <a:pt x="1427032" y="1845731"/>
                  <a:pt x="1428423" y="1856880"/>
                  <a:pt x="1402936" y="1855487"/>
                </a:cubicBezTo>
                <a:cubicBezTo>
                  <a:pt x="1408033" y="1823712"/>
                  <a:pt x="1387643" y="1848518"/>
                  <a:pt x="1387643" y="1818138"/>
                </a:cubicBezTo>
                <a:cubicBezTo>
                  <a:pt x="1414984" y="1831934"/>
                  <a:pt x="1414984" y="1806849"/>
                  <a:pt x="1442324" y="1806849"/>
                </a:cubicBezTo>
                <a:close/>
                <a:moveTo>
                  <a:pt x="3334669" y="1806551"/>
                </a:moveTo>
                <a:cubicBezTo>
                  <a:pt x="3334669" y="1807805"/>
                  <a:pt x="3332815" y="1809060"/>
                  <a:pt x="3331426" y="1810313"/>
                </a:cubicBezTo>
                <a:cubicBezTo>
                  <a:pt x="3334207" y="1810313"/>
                  <a:pt x="3337913" y="1810313"/>
                  <a:pt x="3341156" y="1810313"/>
                </a:cubicBezTo>
                <a:cubicBezTo>
                  <a:pt x="3339303" y="1807666"/>
                  <a:pt x="3337913" y="1807805"/>
                  <a:pt x="3334669" y="1806551"/>
                </a:cubicBezTo>
                <a:close/>
                <a:moveTo>
                  <a:pt x="2426031" y="1805501"/>
                </a:moveTo>
                <a:lnTo>
                  <a:pt x="2424691" y="1805869"/>
                </a:lnTo>
                <a:lnTo>
                  <a:pt x="2426342" y="1814323"/>
                </a:lnTo>
                <a:cubicBezTo>
                  <a:pt x="2431902" y="1815420"/>
                  <a:pt x="2440243" y="1814445"/>
                  <a:pt x="2445109" y="1812563"/>
                </a:cubicBezTo>
                <a:cubicBezTo>
                  <a:pt x="2445109" y="1817650"/>
                  <a:pt x="2446268" y="1819566"/>
                  <a:pt x="2446847" y="1821169"/>
                </a:cubicBezTo>
                <a:lnTo>
                  <a:pt x="2445189" y="1827587"/>
                </a:lnTo>
                <a:lnTo>
                  <a:pt x="2454947" y="1827032"/>
                </a:lnTo>
                <a:lnTo>
                  <a:pt x="2456115" y="1817580"/>
                </a:lnTo>
                <a:cubicBezTo>
                  <a:pt x="2457042" y="1814654"/>
                  <a:pt x="2458548" y="1812354"/>
                  <a:pt x="2460865" y="1811030"/>
                </a:cubicBezTo>
                <a:cubicBezTo>
                  <a:pt x="2453914" y="1804340"/>
                  <a:pt x="2440446" y="1813643"/>
                  <a:pt x="2431410" y="1811128"/>
                </a:cubicBezTo>
                <a:close/>
                <a:moveTo>
                  <a:pt x="197184" y="1805038"/>
                </a:moveTo>
                <a:cubicBezTo>
                  <a:pt x="197184" y="1837370"/>
                  <a:pt x="127676" y="1806710"/>
                  <a:pt x="179575" y="1811588"/>
                </a:cubicBezTo>
                <a:cubicBezTo>
                  <a:pt x="182819" y="1806710"/>
                  <a:pt x="189307" y="1805038"/>
                  <a:pt x="197184" y="1805038"/>
                </a:cubicBezTo>
                <a:close/>
                <a:moveTo>
                  <a:pt x="2383709" y="1801641"/>
                </a:moveTo>
                <a:lnTo>
                  <a:pt x="2380092" y="1802094"/>
                </a:lnTo>
                <a:lnTo>
                  <a:pt x="2384661" y="1804267"/>
                </a:lnTo>
                <a:lnTo>
                  <a:pt x="2392278" y="1802137"/>
                </a:lnTo>
                <a:close/>
                <a:moveTo>
                  <a:pt x="2475660" y="1798321"/>
                </a:moveTo>
                <a:lnTo>
                  <a:pt x="2452338" y="1800386"/>
                </a:lnTo>
                <a:lnTo>
                  <a:pt x="2461118" y="1801939"/>
                </a:lnTo>
                <a:cubicBezTo>
                  <a:pt x="2474650" y="1805969"/>
                  <a:pt x="2487393" y="1811588"/>
                  <a:pt x="2498862" y="1818974"/>
                </a:cubicBezTo>
                <a:cubicBezTo>
                  <a:pt x="2503496" y="1813887"/>
                  <a:pt x="2507088" y="1812598"/>
                  <a:pt x="2511490" y="1812423"/>
                </a:cubicBezTo>
                <a:lnTo>
                  <a:pt x="2523026" y="1812516"/>
                </a:lnTo>
                <a:lnTo>
                  <a:pt x="2518560" y="1807962"/>
                </a:lnTo>
                <a:cubicBezTo>
                  <a:pt x="2517213" y="1805898"/>
                  <a:pt x="2516315" y="1803276"/>
                  <a:pt x="2516315" y="1799583"/>
                </a:cubicBezTo>
                <a:cubicBezTo>
                  <a:pt x="2501486" y="1798573"/>
                  <a:pt x="2488077" y="1798085"/>
                  <a:pt x="2475660" y="1798321"/>
                </a:cubicBezTo>
                <a:close/>
                <a:moveTo>
                  <a:pt x="1738897" y="1797930"/>
                </a:moveTo>
                <a:cubicBezTo>
                  <a:pt x="1738897" y="1803226"/>
                  <a:pt x="1734262" y="1801972"/>
                  <a:pt x="1731019" y="1803226"/>
                </a:cubicBezTo>
                <a:cubicBezTo>
                  <a:pt x="1727774" y="1815071"/>
                  <a:pt x="1738897" y="1813957"/>
                  <a:pt x="1734262" y="1828450"/>
                </a:cubicBezTo>
                <a:cubicBezTo>
                  <a:pt x="1724531" y="1815211"/>
                  <a:pt x="1721288" y="1813678"/>
                  <a:pt x="1701825" y="1818974"/>
                </a:cubicBezTo>
                <a:cubicBezTo>
                  <a:pt x="1701825" y="1832214"/>
                  <a:pt x="1703679" y="1840435"/>
                  <a:pt x="1716190" y="1839181"/>
                </a:cubicBezTo>
                <a:cubicBezTo>
                  <a:pt x="1722677" y="1837788"/>
                  <a:pt x="1716654" y="1829844"/>
                  <a:pt x="1712019" y="1828450"/>
                </a:cubicBezTo>
                <a:cubicBezTo>
                  <a:pt x="1729628" y="1819252"/>
                  <a:pt x="1745847" y="1852282"/>
                  <a:pt x="1768554" y="1828450"/>
                </a:cubicBezTo>
                <a:cubicBezTo>
                  <a:pt x="1768554" y="1841689"/>
                  <a:pt x="1739359" y="1855904"/>
                  <a:pt x="1768554" y="1854650"/>
                </a:cubicBezTo>
                <a:cubicBezTo>
                  <a:pt x="1752335" y="1867751"/>
                  <a:pt x="1708313" y="1873464"/>
                  <a:pt x="1688849" y="1865520"/>
                </a:cubicBezTo>
                <a:cubicBezTo>
                  <a:pt x="1688849" y="1853535"/>
                  <a:pt x="1700434" y="1853257"/>
                  <a:pt x="1712019" y="1854650"/>
                </a:cubicBezTo>
                <a:cubicBezTo>
                  <a:pt x="1702288" y="1838763"/>
                  <a:pt x="1687460" y="1861200"/>
                  <a:pt x="1669388" y="1854650"/>
                </a:cubicBezTo>
                <a:cubicBezTo>
                  <a:pt x="1693947" y="1817580"/>
                  <a:pt x="1623048" y="1840296"/>
                  <a:pt x="1604975" y="1828450"/>
                </a:cubicBezTo>
                <a:cubicBezTo>
                  <a:pt x="1606828" y="1828450"/>
                  <a:pt x="1616097" y="1806014"/>
                  <a:pt x="1612853" y="1806014"/>
                </a:cubicBezTo>
                <a:cubicBezTo>
                  <a:pt x="1642047" y="1786084"/>
                  <a:pt x="1693484" y="1813817"/>
                  <a:pt x="1738897" y="1797930"/>
                </a:cubicBezTo>
                <a:close/>
                <a:moveTo>
                  <a:pt x="2222680" y="1794725"/>
                </a:moveTo>
                <a:lnTo>
                  <a:pt x="2222449" y="1794992"/>
                </a:lnTo>
                <a:lnTo>
                  <a:pt x="2222698" y="1794964"/>
                </a:lnTo>
                <a:close/>
                <a:moveTo>
                  <a:pt x="12872833" y="1789075"/>
                </a:moveTo>
                <a:cubicBezTo>
                  <a:pt x="12878392" y="1791863"/>
                  <a:pt x="12878392" y="1798552"/>
                  <a:pt x="12885807" y="1797158"/>
                </a:cubicBezTo>
                <a:cubicBezTo>
                  <a:pt x="12887660" y="1802593"/>
                  <a:pt x="12882100" y="1804266"/>
                  <a:pt x="12882100" y="1809840"/>
                </a:cubicBezTo>
                <a:cubicBezTo>
                  <a:pt x="12874223" y="1807053"/>
                  <a:pt x="12869126" y="1796044"/>
                  <a:pt x="12872833" y="1789075"/>
                </a:cubicBezTo>
                <a:close/>
                <a:moveTo>
                  <a:pt x="898878" y="1788105"/>
                </a:moveTo>
                <a:cubicBezTo>
                  <a:pt x="903166" y="1788593"/>
                  <a:pt x="906640" y="1789499"/>
                  <a:pt x="908494" y="1790544"/>
                </a:cubicBezTo>
                <a:cubicBezTo>
                  <a:pt x="906640" y="1809080"/>
                  <a:pt x="879300" y="1800299"/>
                  <a:pt x="864008" y="1801833"/>
                </a:cubicBezTo>
                <a:cubicBezTo>
                  <a:pt x="864935" y="1793191"/>
                  <a:pt x="874667" y="1789430"/>
                  <a:pt x="884398" y="1788174"/>
                </a:cubicBezTo>
                <a:cubicBezTo>
                  <a:pt x="889495" y="1787548"/>
                  <a:pt x="894593" y="1787617"/>
                  <a:pt x="898878" y="1788105"/>
                </a:cubicBezTo>
                <a:close/>
                <a:moveTo>
                  <a:pt x="3012147" y="1787876"/>
                </a:moveTo>
                <a:lnTo>
                  <a:pt x="3030218" y="1787876"/>
                </a:lnTo>
                <a:lnTo>
                  <a:pt x="3030218" y="1804321"/>
                </a:lnTo>
                <a:cubicBezTo>
                  <a:pt x="3021414" y="1801534"/>
                  <a:pt x="3010757" y="1801673"/>
                  <a:pt x="3012147" y="1787876"/>
                </a:cubicBezTo>
                <a:close/>
                <a:moveTo>
                  <a:pt x="3513695" y="1786363"/>
                </a:moveTo>
                <a:cubicBezTo>
                  <a:pt x="3512768" y="1786084"/>
                  <a:pt x="3511378" y="1787478"/>
                  <a:pt x="3510451" y="1791101"/>
                </a:cubicBezTo>
                <a:cubicBezTo>
                  <a:pt x="3507671" y="1792216"/>
                  <a:pt x="3507671" y="1790126"/>
                  <a:pt x="3507671" y="1788732"/>
                </a:cubicBezTo>
                <a:cubicBezTo>
                  <a:pt x="3506745" y="1790126"/>
                  <a:pt x="3505354" y="1790683"/>
                  <a:pt x="3505818" y="1792913"/>
                </a:cubicBezTo>
                <a:cubicBezTo>
                  <a:pt x="3507208" y="1791938"/>
                  <a:pt x="3508597" y="1791798"/>
                  <a:pt x="3510451" y="1791101"/>
                </a:cubicBezTo>
                <a:cubicBezTo>
                  <a:pt x="3512304" y="1790126"/>
                  <a:pt x="3514159" y="1789430"/>
                  <a:pt x="3516012" y="1788732"/>
                </a:cubicBezTo>
                <a:cubicBezTo>
                  <a:pt x="3515085" y="1787617"/>
                  <a:pt x="3514159" y="1786503"/>
                  <a:pt x="3513695" y="1786363"/>
                </a:cubicBezTo>
                <a:close/>
                <a:moveTo>
                  <a:pt x="924249" y="1781067"/>
                </a:moveTo>
                <a:cubicBezTo>
                  <a:pt x="927494" y="1779673"/>
                  <a:pt x="931663" y="1779673"/>
                  <a:pt x="936298" y="1781625"/>
                </a:cubicBezTo>
                <a:cubicBezTo>
                  <a:pt x="938152" y="1797651"/>
                  <a:pt x="922396" y="1794864"/>
                  <a:pt x="920543" y="1806849"/>
                </a:cubicBezTo>
                <a:cubicBezTo>
                  <a:pt x="911275" y="1801833"/>
                  <a:pt x="914518" y="1785527"/>
                  <a:pt x="924249" y="1781067"/>
                </a:cubicBezTo>
                <a:close/>
                <a:moveTo>
                  <a:pt x="3422870" y="1780231"/>
                </a:moveTo>
                <a:cubicBezTo>
                  <a:pt x="3424261" y="1786920"/>
                  <a:pt x="3429357" y="1790962"/>
                  <a:pt x="3434455" y="1794725"/>
                </a:cubicBezTo>
                <a:cubicBezTo>
                  <a:pt x="3438161" y="1794028"/>
                  <a:pt x="3441870" y="1793470"/>
                  <a:pt x="3445113" y="1792355"/>
                </a:cubicBezTo>
                <a:cubicBezTo>
                  <a:pt x="3438625" y="1787617"/>
                  <a:pt x="3432601" y="1782600"/>
                  <a:pt x="3422870" y="1780231"/>
                </a:cubicBezTo>
                <a:close/>
                <a:moveTo>
                  <a:pt x="1459007" y="1779814"/>
                </a:moveTo>
                <a:cubicBezTo>
                  <a:pt x="1468275" y="1777723"/>
                  <a:pt x="1479859" y="1786363"/>
                  <a:pt x="1474299" y="1800299"/>
                </a:cubicBezTo>
                <a:cubicBezTo>
                  <a:pt x="1493297" y="1785666"/>
                  <a:pt x="1510443" y="1807128"/>
                  <a:pt x="1539173" y="1791101"/>
                </a:cubicBezTo>
                <a:cubicBezTo>
                  <a:pt x="1537319" y="1784412"/>
                  <a:pt x="1529443" y="1785527"/>
                  <a:pt x="1524808" y="1785527"/>
                </a:cubicBezTo>
                <a:cubicBezTo>
                  <a:pt x="1537319" y="1769360"/>
                  <a:pt x="1548442" y="1799044"/>
                  <a:pt x="1570684" y="1791101"/>
                </a:cubicBezTo>
                <a:cubicBezTo>
                  <a:pt x="1554466" y="1805734"/>
                  <a:pt x="1531296" y="1812423"/>
                  <a:pt x="1502565" y="1811030"/>
                </a:cubicBezTo>
                <a:cubicBezTo>
                  <a:pt x="1504419" y="1828450"/>
                  <a:pt x="1527590" y="1819252"/>
                  <a:pt x="1541954" y="1821901"/>
                </a:cubicBezTo>
                <a:cubicBezTo>
                  <a:pt x="1540564" y="1834025"/>
                  <a:pt x="1483566" y="1827196"/>
                  <a:pt x="1474299" y="1848657"/>
                </a:cubicBezTo>
                <a:cubicBezTo>
                  <a:pt x="1469200" y="1837927"/>
                  <a:pt x="1488199" y="1830959"/>
                  <a:pt x="1474299" y="1827057"/>
                </a:cubicBezTo>
                <a:cubicBezTo>
                  <a:pt x="1474299" y="1816326"/>
                  <a:pt x="1490053" y="1824548"/>
                  <a:pt x="1497932" y="1821901"/>
                </a:cubicBezTo>
                <a:cubicBezTo>
                  <a:pt x="1491444" y="1801833"/>
                  <a:pt x="1474299" y="1824409"/>
                  <a:pt x="1461323" y="1811030"/>
                </a:cubicBezTo>
                <a:cubicBezTo>
                  <a:pt x="1458079" y="1801692"/>
                  <a:pt x="1467811" y="1780092"/>
                  <a:pt x="1452055" y="1785527"/>
                </a:cubicBezTo>
                <a:cubicBezTo>
                  <a:pt x="1453446" y="1782183"/>
                  <a:pt x="1456226" y="1780510"/>
                  <a:pt x="1459007" y="1779814"/>
                </a:cubicBezTo>
                <a:close/>
                <a:moveTo>
                  <a:pt x="1833273" y="1773383"/>
                </a:moveTo>
                <a:cubicBezTo>
                  <a:pt x="1842540" y="1771850"/>
                  <a:pt x="1855052" y="1782999"/>
                  <a:pt x="1866174" y="1779794"/>
                </a:cubicBezTo>
                <a:cubicBezTo>
                  <a:pt x="1869417" y="1808363"/>
                  <a:pt x="1832345" y="1788434"/>
                  <a:pt x="1824931" y="1779794"/>
                </a:cubicBezTo>
                <a:cubicBezTo>
                  <a:pt x="1827247" y="1775613"/>
                  <a:pt x="1830029" y="1773802"/>
                  <a:pt x="1833273" y="1773383"/>
                </a:cubicBezTo>
                <a:close/>
                <a:moveTo>
                  <a:pt x="2329104" y="1771989"/>
                </a:moveTo>
                <a:cubicBezTo>
                  <a:pt x="2324470" y="1771014"/>
                  <a:pt x="2319374" y="1773244"/>
                  <a:pt x="2320299" y="1778539"/>
                </a:cubicBezTo>
                <a:cubicBezTo>
                  <a:pt x="2324933" y="1779236"/>
                  <a:pt x="2323311" y="1782825"/>
                  <a:pt x="2321922" y="1787075"/>
                </a:cubicBezTo>
                <a:lnTo>
                  <a:pt x="2324682" y="1798537"/>
                </a:lnTo>
                <a:lnTo>
                  <a:pt x="2325805" y="1799429"/>
                </a:lnTo>
                <a:lnTo>
                  <a:pt x="2332761" y="1798196"/>
                </a:lnTo>
                <a:cubicBezTo>
                  <a:pt x="2339820" y="1793173"/>
                  <a:pt x="2343817" y="1779584"/>
                  <a:pt x="2337908" y="1778539"/>
                </a:cubicBezTo>
                <a:cubicBezTo>
                  <a:pt x="2337908" y="1781327"/>
                  <a:pt x="2337445" y="1784951"/>
                  <a:pt x="2332812" y="1783696"/>
                </a:cubicBezTo>
                <a:cubicBezTo>
                  <a:pt x="2336518" y="1777007"/>
                  <a:pt x="2333275" y="1773105"/>
                  <a:pt x="2329104" y="1771989"/>
                </a:cubicBezTo>
                <a:close/>
                <a:moveTo>
                  <a:pt x="3585459" y="1771456"/>
                </a:moveTo>
                <a:lnTo>
                  <a:pt x="3583082" y="1774050"/>
                </a:lnTo>
                <a:lnTo>
                  <a:pt x="3585065" y="1773903"/>
                </a:lnTo>
                <a:lnTo>
                  <a:pt x="3587951" y="1771472"/>
                </a:lnTo>
                <a:close/>
                <a:moveTo>
                  <a:pt x="2791728" y="1766713"/>
                </a:moveTo>
                <a:cubicBezTo>
                  <a:pt x="2795898" y="1765598"/>
                  <a:pt x="2800069" y="1766435"/>
                  <a:pt x="2800532" y="1774239"/>
                </a:cubicBezTo>
                <a:cubicBezTo>
                  <a:pt x="2797752" y="1774239"/>
                  <a:pt x="2797289" y="1771312"/>
                  <a:pt x="2794508" y="1771312"/>
                </a:cubicBezTo>
                <a:cubicBezTo>
                  <a:pt x="2791264" y="1771312"/>
                  <a:pt x="2791728" y="1777583"/>
                  <a:pt x="2791728" y="1780789"/>
                </a:cubicBezTo>
                <a:cubicBezTo>
                  <a:pt x="2785704" y="1783854"/>
                  <a:pt x="2787093" y="1772706"/>
                  <a:pt x="2780606" y="1772706"/>
                </a:cubicBezTo>
                <a:cubicBezTo>
                  <a:pt x="2782459" y="1771173"/>
                  <a:pt x="2787557" y="1767967"/>
                  <a:pt x="2791728" y="1766713"/>
                </a:cubicBezTo>
                <a:close/>
                <a:moveTo>
                  <a:pt x="3534074" y="1760620"/>
                </a:moveTo>
                <a:lnTo>
                  <a:pt x="3533853" y="1760929"/>
                </a:lnTo>
                <a:cubicBezTo>
                  <a:pt x="3532637" y="1763107"/>
                  <a:pt x="3531363" y="1765198"/>
                  <a:pt x="3529263" y="1766369"/>
                </a:cubicBezTo>
                <a:lnTo>
                  <a:pt x="3526434" y="1766348"/>
                </a:lnTo>
                <a:lnTo>
                  <a:pt x="3530410" y="1770069"/>
                </a:lnTo>
                <a:cubicBezTo>
                  <a:pt x="3531728" y="1772155"/>
                  <a:pt x="3532538" y="1774846"/>
                  <a:pt x="3532538" y="1778539"/>
                </a:cubicBezTo>
                <a:cubicBezTo>
                  <a:pt x="3538794" y="1775892"/>
                  <a:pt x="3537172" y="1771885"/>
                  <a:pt x="3534797" y="1766694"/>
                </a:cubicBezTo>
                <a:close/>
                <a:moveTo>
                  <a:pt x="1727156" y="1757497"/>
                </a:moveTo>
                <a:lnTo>
                  <a:pt x="1747082" y="1757497"/>
                </a:lnTo>
                <a:cubicBezTo>
                  <a:pt x="1745228" y="1765300"/>
                  <a:pt x="1750324" y="1766415"/>
                  <a:pt x="1756812" y="1766415"/>
                </a:cubicBezTo>
                <a:cubicBezTo>
                  <a:pt x="1756812" y="1778121"/>
                  <a:pt x="1729009" y="1775753"/>
                  <a:pt x="1727156" y="1757497"/>
                </a:cubicBezTo>
                <a:close/>
                <a:moveTo>
                  <a:pt x="2140966" y="1755127"/>
                </a:moveTo>
                <a:cubicBezTo>
                  <a:pt x="2138650" y="1755546"/>
                  <a:pt x="2136795" y="1754848"/>
                  <a:pt x="2134015" y="1755546"/>
                </a:cubicBezTo>
                <a:cubicBezTo>
                  <a:pt x="2139112" y="1762374"/>
                  <a:pt x="2137722" y="1764045"/>
                  <a:pt x="2132625" y="1764464"/>
                </a:cubicBezTo>
                <a:cubicBezTo>
                  <a:pt x="2136795" y="1766973"/>
                  <a:pt x="2140966" y="1770596"/>
                  <a:pt x="2140039" y="1778539"/>
                </a:cubicBezTo>
                <a:cubicBezTo>
                  <a:pt x="2150235" y="1774220"/>
                  <a:pt x="2141893" y="1765718"/>
                  <a:pt x="2140966" y="1755127"/>
                </a:cubicBezTo>
                <a:close/>
                <a:moveTo>
                  <a:pt x="3677047" y="1754986"/>
                </a:moveTo>
                <a:lnTo>
                  <a:pt x="3676661" y="1756160"/>
                </a:lnTo>
                <a:lnTo>
                  <a:pt x="3676421" y="1758710"/>
                </a:lnTo>
                <a:lnTo>
                  <a:pt x="3680054" y="1756818"/>
                </a:lnTo>
                <a:close/>
                <a:moveTo>
                  <a:pt x="2158112" y="1753734"/>
                </a:moveTo>
                <a:cubicBezTo>
                  <a:pt x="2157185" y="1753594"/>
                  <a:pt x="2155795" y="1754292"/>
                  <a:pt x="2154404" y="1754292"/>
                </a:cubicBezTo>
                <a:cubicBezTo>
                  <a:pt x="2153941" y="1760841"/>
                  <a:pt x="2155795" y="1768784"/>
                  <a:pt x="2159039" y="1778539"/>
                </a:cubicBezTo>
                <a:cubicBezTo>
                  <a:pt x="2176648" y="1781327"/>
                  <a:pt x="2172013" y="1756660"/>
                  <a:pt x="2191013" y="1762095"/>
                </a:cubicBezTo>
                <a:cubicBezTo>
                  <a:pt x="2191013" y="1758193"/>
                  <a:pt x="2186379" y="1758193"/>
                  <a:pt x="2181744" y="1756939"/>
                </a:cubicBezTo>
                <a:cubicBezTo>
                  <a:pt x="2181744" y="1757079"/>
                  <a:pt x="2181282" y="1756939"/>
                  <a:pt x="2181282" y="1756939"/>
                </a:cubicBezTo>
                <a:cubicBezTo>
                  <a:pt x="2174330" y="1755824"/>
                  <a:pt x="2166916" y="1754431"/>
                  <a:pt x="2158112" y="1753734"/>
                </a:cubicBezTo>
                <a:close/>
                <a:moveTo>
                  <a:pt x="3546596" y="1753473"/>
                </a:moveTo>
                <a:lnTo>
                  <a:pt x="3545251" y="1753710"/>
                </a:lnTo>
                <a:lnTo>
                  <a:pt x="3549684" y="1778539"/>
                </a:lnTo>
                <a:lnTo>
                  <a:pt x="3555012" y="1777361"/>
                </a:lnTo>
                <a:lnTo>
                  <a:pt x="3550362" y="1769675"/>
                </a:lnTo>
                <a:cubicBezTo>
                  <a:pt x="3549725" y="1765389"/>
                  <a:pt x="3549609" y="1760303"/>
                  <a:pt x="3546596" y="1753473"/>
                </a:cubicBezTo>
                <a:close/>
                <a:moveTo>
                  <a:pt x="3442333" y="1747899"/>
                </a:moveTo>
                <a:cubicBezTo>
                  <a:pt x="3452064" y="1749571"/>
                  <a:pt x="3461794" y="1755146"/>
                  <a:pt x="3462722" y="1762114"/>
                </a:cubicBezTo>
                <a:cubicBezTo>
                  <a:pt x="3448819" y="1764065"/>
                  <a:pt x="3439090" y="1755843"/>
                  <a:pt x="3425187" y="1755843"/>
                </a:cubicBezTo>
                <a:cubicBezTo>
                  <a:pt x="3424261" y="1748039"/>
                  <a:pt x="3433064" y="1746226"/>
                  <a:pt x="3442333" y="1747899"/>
                </a:cubicBezTo>
                <a:close/>
                <a:moveTo>
                  <a:pt x="2077945" y="1745372"/>
                </a:moveTo>
                <a:cubicBezTo>
                  <a:pt x="2084431" y="1746208"/>
                  <a:pt x="2089993" y="1751365"/>
                  <a:pt x="2087213" y="1765858"/>
                </a:cubicBezTo>
                <a:cubicBezTo>
                  <a:pt x="2076091" y="1765858"/>
                  <a:pt x="2071457" y="1753873"/>
                  <a:pt x="2063116" y="1749970"/>
                </a:cubicBezTo>
                <a:cubicBezTo>
                  <a:pt x="2064043" y="1747881"/>
                  <a:pt x="2070993" y="1744535"/>
                  <a:pt x="2077945" y="1745372"/>
                </a:cubicBezTo>
                <a:close/>
                <a:moveTo>
                  <a:pt x="1189774" y="1744694"/>
                </a:moveTo>
                <a:cubicBezTo>
                  <a:pt x="1185604" y="1751383"/>
                  <a:pt x="1158264" y="1778420"/>
                  <a:pt x="1148996" y="1781067"/>
                </a:cubicBezTo>
                <a:cubicBezTo>
                  <a:pt x="1159654" y="1793331"/>
                  <a:pt x="1158264" y="1795979"/>
                  <a:pt x="1142972" y="1790544"/>
                </a:cubicBezTo>
                <a:cubicBezTo>
                  <a:pt x="1142972" y="1795979"/>
                  <a:pt x="1142972" y="1801833"/>
                  <a:pt x="1147605" y="1801833"/>
                </a:cubicBezTo>
                <a:cubicBezTo>
                  <a:pt x="1135094" y="1811308"/>
                  <a:pt x="1123046" y="1802947"/>
                  <a:pt x="1106364" y="1798906"/>
                </a:cubicBezTo>
                <a:cubicBezTo>
                  <a:pt x="1141581" y="1806988"/>
                  <a:pt x="1148532" y="1756818"/>
                  <a:pt x="1189774" y="1744694"/>
                </a:cubicBezTo>
                <a:close/>
                <a:moveTo>
                  <a:pt x="3332509" y="1743718"/>
                </a:moveTo>
                <a:cubicBezTo>
                  <a:pt x="3319997" y="1747760"/>
                  <a:pt x="3327412" y="1751662"/>
                  <a:pt x="3327412" y="1763926"/>
                </a:cubicBezTo>
                <a:cubicBezTo>
                  <a:pt x="3315594" y="1758804"/>
                  <a:pt x="3311858" y="1762306"/>
                  <a:pt x="3304668" y="1761496"/>
                </a:cubicBezTo>
                <a:lnTo>
                  <a:pt x="3300900" y="1760324"/>
                </a:lnTo>
                <a:lnTo>
                  <a:pt x="3301102" y="1761980"/>
                </a:lnTo>
                <a:cubicBezTo>
                  <a:pt x="3302521" y="1764055"/>
                  <a:pt x="3305591" y="1765335"/>
                  <a:pt x="3311962" y="1765021"/>
                </a:cubicBezTo>
                <a:cubicBezTo>
                  <a:pt x="3311962" y="1775753"/>
                  <a:pt x="3310573" y="1782442"/>
                  <a:pt x="3307329" y="1787876"/>
                </a:cubicBezTo>
                <a:cubicBezTo>
                  <a:pt x="3310573" y="1786483"/>
                  <a:pt x="3313817" y="1784951"/>
                  <a:pt x="3315206" y="1783696"/>
                </a:cubicBezTo>
                <a:cubicBezTo>
                  <a:pt x="3315206" y="1786344"/>
                  <a:pt x="3317060" y="1788852"/>
                  <a:pt x="3317060" y="1790245"/>
                </a:cubicBezTo>
                <a:cubicBezTo>
                  <a:pt x="3325401" y="1788852"/>
                  <a:pt x="3334669" y="1787737"/>
                  <a:pt x="3334669" y="1795820"/>
                </a:cubicBezTo>
                <a:cubicBezTo>
                  <a:pt x="3336059" y="1795820"/>
                  <a:pt x="3337913" y="1793033"/>
                  <a:pt x="3337913" y="1791640"/>
                </a:cubicBezTo>
                <a:cubicBezTo>
                  <a:pt x="3336059" y="1786344"/>
                  <a:pt x="3332815" y="1782581"/>
                  <a:pt x="3339303" y="1778539"/>
                </a:cubicBezTo>
                <a:cubicBezTo>
                  <a:pt x="3342547" y="1779933"/>
                  <a:pt x="3343937" y="1780909"/>
                  <a:pt x="3345791" y="1782163"/>
                </a:cubicBezTo>
                <a:cubicBezTo>
                  <a:pt x="3353667" y="1784951"/>
                  <a:pt x="3355059" y="1783556"/>
                  <a:pt x="3366181" y="1779515"/>
                </a:cubicBezTo>
                <a:lnTo>
                  <a:pt x="3366181" y="1798747"/>
                </a:lnTo>
                <a:cubicBezTo>
                  <a:pt x="3368033" y="1798747"/>
                  <a:pt x="3369887" y="1798329"/>
                  <a:pt x="3371740" y="1799583"/>
                </a:cubicBezTo>
                <a:cubicBezTo>
                  <a:pt x="3376374" y="1798956"/>
                  <a:pt x="3378692" y="1795263"/>
                  <a:pt x="3381066" y="1791065"/>
                </a:cubicBezTo>
                <a:lnTo>
                  <a:pt x="3387096" y="1783866"/>
                </a:lnTo>
                <a:lnTo>
                  <a:pt x="3385219" y="1782339"/>
                </a:lnTo>
                <a:cubicBezTo>
                  <a:pt x="3381860" y="1779046"/>
                  <a:pt x="3378384" y="1775910"/>
                  <a:pt x="3373752" y="1774517"/>
                </a:cubicBezTo>
                <a:cubicBezTo>
                  <a:pt x="3373752" y="1765180"/>
                  <a:pt x="3386262" y="1767967"/>
                  <a:pt x="3383018" y="1754449"/>
                </a:cubicBezTo>
                <a:cubicBezTo>
                  <a:pt x="3381628" y="1742325"/>
                  <a:pt x="3370043" y="1742325"/>
                  <a:pt x="3358921" y="1743718"/>
                </a:cubicBezTo>
                <a:cubicBezTo>
                  <a:pt x="3362167" y="1747760"/>
                  <a:pt x="3367262" y="1751662"/>
                  <a:pt x="3373752" y="1754449"/>
                </a:cubicBezTo>
                <a:cubicBezTo>
                  <a:pt x="3370506" y="1766574"/>
                  <a:pt x="3343629" y="1751941"/>
                  <a:pt x="3346411" y="1769501"/>
                </a:cubicBezTo>
                <a:cubicBezTo>
                  <a:pt x="3341776" y="1766852"/>
                  <a:pt x="3348264" y="1745112"/>
                  <a:pt x="3332509" y="1743718"/>
                </a:cubicBezTo>
                <a:close/>
                <a:moveTo>
                  <a:pt x="3160896" y="1738264"/>
                </a:moveTo>
                <a:cubicBezTo>
                  <a:pt x="3168775" y="1750389"/>
                  <a:pt x="3184992" y="1754292"/>
                  <a:pt x="3203991" y="1754292"/>
                </a:cubicBezTo>
                <a:cubicBezTo>
                  <a:pt x="3203065" y="1750249"/>
                  <a:pt x="3202138" y="1745790"/>
                  <a:pt x="3201675" y="1741330"/>
                </a:cubicBezTo>
                <a:cubicBezTo>
                  <a:pt x="3202138" y="1743282"/>
                  <a:pt x="3202602" y="1745233"/>
                  <a:pt x="3202138" y="1748577"/>
                </a:cubicBezTo>
                <a:cubicBezTo>
                  <a:pt x="3182675" y="1749970"/>
                  <a:pt x="3172019" y="1743700"/>
                  <a:pt x="3160896" y="1738264"/>
                </a:cubicBezTo>
                <a:close/>
                <a:moveTo>
                  <a:pt x="3605173" y="1737042"/>
                </a:moveTo>
                <a:lnTo>
                  <a:pt x="3607199" y="1744405"/>
                </a:lnTo>
                <a:lnTo>
                  <a:pt x="3620120" y="1748577"/>
                </a:lnTo>
                <a:cubicBezTo>
                  <a:pt x="3618266" y="1749970"/>
                  <a:pt x="3618729" y="1749970"/>
                  <a:pt x="3616876" y="1751365"/>
                </a:cubicBezTo>
                <a:cubicBezTo>
                  <a:pt x="3621974" y="1751365"/>
                  <a:pt x="3625217" y="1751504"/>
                  <a:pt x="3628460" y="1752758"/>
                </a:cubicBezTo>
                <a:cubicBezTo>
                  <a:pt x="3628460" y="1756799"/>
                  <a:pt x="3627997" y="1761503"/>
                  <a:pt x="3628345" y="1765370"/>
                </a:cubicBezTo>
                <a:lnTo>
                  <a:pt x="3630296" y="1768490"/>
                </a:lnTo>
                <a:lnTo>
                  <a:pt x="3636654" y="1765422"/>
                </a:lnTo>
                <a:cubicBezTo>
                  <a:pt x="3641650" y="1764453"/>
                  <a:pt x="3647327" y="1764231"/>
                  <a:pt x="3652946" y="1764013"/>
                </a:cubicBezTo>
                <a:lnTo>
                  <a:pt x="3655414" y="1763799"/>
                </a:lnTo>
                <a:lnTo>
                  <a:pt x="3632052" y="1745792"/>
                </a:lnTo>
                <a:close/>
                <a:moveTo>
                  <a:pt x="2920858" y="1736871"/>
                </a:moveTo>
                <a:cubicBezTo>
                  <a:pt x="2927809" y="1737289"/>
                  <a:pt x="2936150" y="1740355"/>
                  <a:pt x="2941248" y="1737706"/>
                </a:cubicBezTo>
                <a:cubicBezTo>
                  <a:pt x="2935223" y="1748299"/>
                  <a:pt x="2922249" y="1748438"/>
                  <a:pt x="2911590" y="1751921"/>
                </a:cubicBezTo>
                <a:cubicBezTo>
                  <a:pt x="2909275" y="1738683"/>
                  <a:pt x="2914370" y="1736453"/>
                  <a:pt x="2920858" y="1736871"/>
                </a:cubicBezTo>
                <a:close/>
                <a:moveTo>
                  <a:pt x="3567213" y="1731115"/>
                </a:moveTo>
                <a:lnTo>
                  <a:pt x="3559994" y="1734280"/>
                </a:lnTo>
                <a:lnTo>
                  <a:pt x="3560093" y="1738893"/>
                </a:lnTo>
                <a:cubicBezTo>
                  <a:pt x="3559339" y="1745007"/>
                  <a:pt x="3556791" y="1750895"/>
                  <a:pt x="3552157" y="1749014"/>
                </a:cubicBezTo>
                <a:cubicBezTo>
                  <a:pt x="3552273" y="1756470"/>
                  <a:pt x="3554358" y="1762367"/>
                  <a:pt x="3557624" y="1766700"/>
                </a:cubicBezTo>
                <a:lnTo>
                  <a:pt x="3563938" y="1770879"/>
                </a:lnTo>
                <a:lnTo>
                  <a:pt x="3565208" y="1769324"/>
                </a:lnTo>
                <a:cubicBezTo>
                  <a:pt x="3568683" y="1764185"/>
                  <a:pt x="3572391" y="1759377"/>
                  <a:pt x="3582122" y="1762095"/>
                </a:cubicBezTo>
                <a:cubicBezTo>
                  <a:pt x="3582122" y="1758054"/>
                  <a:pt x="3577025" y="1758332"/>
                  <a:pt x="3574243" y="1756939"/>
                </a:cubicBezTo>
                <a:cubicBezTo>
                  <a:pt x="3578878" y="1754292"/>
                  <a:pt x="3583511" y="1751224"/>
                  <a:pt x="3586756" y="1749970"/>
                </a:cubicBezTo>
                <a:cubicBezTo>
                  <a:pt x="3587103" y="1746591"/>
                  <a:pt x="3589044" y="1744571"/>
                  <a:pt x="3591838" y="1743501"/>
                </a:cubicBezTo>
                <a:lnTo>
                  <a:pt x="3595768" y="1743209"/>
                </a:lnTo>
                <a:lnTo>
                  <a:pt x="3601689" y="1735908"/>
                </a:lnTo>
                <a:lnTo>
                  <a:pt x="3587682" y="1731348"/>
                </a:lnTo>
                <a:cubicBezTo>
                  <a:pt x="3580325" y="1730307"/>
                  <a:pt x="3573331" y="1730136"/>
                  <a:pt x="3567213" y="1731115"/>
                </a:cubicBezTo>
                <a:close/>
                <a:moveTo>
                  <a:pt x="3188236" y="1727533"/>
                </a:moveTo>
                <a:cubicBezTo>
                  <a:pt x="3189163" y="1734502"/>
                  <a:pt x="3197967" y="1733248"/>
                  <a:pt x="3201212" y="1738821"/>
                </a:cubicBezTo>
                <a:cubicBezTo>
                  <a:pt x="3201212" y="1738125"/>
                  <a:pt x="3200748" y="1737568"/>
                  <a:pt x="3200748" y="1736871"/>
                </a:cubicBezTo>
                <a:cubicBezTo>
                  <a:pt x="3215112" y="1731436"/>
                  <a:pt x="3213260" y="1746069"/>
                  <a:pt x="3216504" y="1752758"/>
                </a:cubicBezTo>
                <a:cubicBezTo>
                  <a:pt x="3241990" y="1751504"/>
                  <a:pt x="3270720" y="1744676"/>
                  <a:pt x="3288329" y="1743421"/>
                </a:cubicBezTo>
                <a:cubicBezTo>
                  <a:pt x="3294702" y="1743073"/>
                  <a:pt x="3297771" y="1744326"/>
                  <a:pt x="3299191" y="1746384"/>
                </a:cubicBezTo>
                <a:lnTo>
                  <a:pt x="3300087" y="1753683"/>
                </a:lnTo>
                <a:lnTo>
                  <a:pt x="3304589" y="1748213"/>
                </a:lnTo>
                <a:cubicBezTo>
                  <a:pt x="3308527" y="1745809"/>
                  <a:pt x="3313278" y="1744415"/>
                  <a:pt x="3318143" y="1743718"/>
                </a:cubicBezTo>
                <a:cubicBezTo>
                  <a:pt x="3308412" y="1728807"/>
                  <a:pt x="3294047" y="1750826"/>
                  <a:pt x="3281534" y="1738702"/>
                </a:cubicBezTo>
                <a:lnTo>
                  <a:pt x="3285427" y="1734046"/>
                </a:lnTo>
                <a:lnTo>
                  <a:pt x="3284565" y="1734067"/>
                </a:lnTo>
                <a:cubicBezTo>
                  <a:pt x="3263770" y="1732342"/>
                  <a:pt x="3242918" y="1729276"/>
                  <a:pt x="3224383" y="1743421"/>
                </a:cubicBezTo>
                <a:cubicBezTo>
                  <a:pt x="3218357" y="1740633"/>
                  <a:pt x="3215112" y="1737010"/>
                  <a:pt x="3215112" y="1727533"/>
                </a:cubicBezTo>
                <a:cubicBezTo>
                  <a:pt x="3202138" y="1731575"/>
                  <a:pt x="3200748" y="1731575"/>
                  <a:pt x="3188236" y="1727533"/>
                </a:cubicBezTo>
                <a:close/>
                <a:moveTo>
                  <a:pt x="13095262" y="1726920"/>
                </a:moveTo>
                <a:cubicBezTo>
                  <a:pt x="13111481" y="1733889"/>
                  <a:pt x="13126310" y="1744619"/>
                  <a:pt x="13133261" y="1765384"/>
                </a:cubicBezTo>
                <a:cubicBezTo>
                  <a:pt x="13119822" y="1776393"/>
                  <a:pt x="13108237" y="1751726"/>
                  <a:pt x="13088774" y="1755907"/>
                </a:cubicBezTo>
                <a:cubicBezTo>
                  <a:pt x="13096652" y="1744898"/>
                  <a:pt x="13092018" y="1735142"/>
                  <a:pt x="13095262" y="1726920"/>
                </a:cubicBezTo>
                <a:close/>
                <a:moveTo>
                  <a:pt x="1869417" y="1724328"/>
                </a:moveTo>
                <a:cubicBezTo>
                  <a:pt x="1885172" y="1729624"/>
                  <a:pt x="1876368" y="1732273"/>
                  <a:pt x="1874514" y="1745372"/>
                </a:cubicBezTo>
                <a:cubicBezTo>
                  <a:pt x="1859222" y="1749274"/>
                  <a:pt x="1857832" y="1739797"/>
                  <a:pt x="1845784" y="1739797"/>
                </a:cubicBezTo>
                <a:cubicBezTo>
                  <a:pt x="1847174" y="1733248"/>
                  <a:pt x="1857832" y="1735756"/>
                  <a:pt x="1866174" y="1734502"/>
                </a:cubicBezTo>
                <a:cubicBezTo>
                  <a:pt x="1869881" y="1734502"/>
                  <a:pt x="1869417" y="1728230"/>
                  <a:pt x="1869417" y="1724328"/>
                </a:cubicBezTo>
                <a:close/>
                <a:moveTo>
                  <a:pt x="1717424" y="1718754"/>
                </a:moveTo>
                <a:cubicBezTo>
                  <a:pt x="1745228" y="1717221"/>
                  <a:pt x="1779056" y="1740076"/>
                  <a:pt x="1811030" y="1740076"/>
                </a:cubicBezTo>
                <a:cubicBezTo>
                  <a:pt x="1767934" y="1765718"/>
                  <a:pt x="1733643" y="1723492"/>
                  <a:pt x="1692864" y="1729903"/>
                </a:cubicBezTo>
                <a:cubicBezTo>
                  <a:pt x="1700278" y="1722238"/>
                  <a:pt x="1708156" y="1719172"/>
                  <a:pt x="1717424" y="1718754"/>
                </a:cubicBezTo>
                <a:close/>
                <a:moveTo>
                  <a:pt x="13064214" y="1718559"/>
                </a:moveTo>
                <a:cubicBezTo>
                  <a:pt x="13068849" y="1731519"/>
                  <a:pt x="13078579" y="1736397"/>
                  <a:pt x="13078579" y="1755907"/>
                </a:cubicBezTo>
                <a:cubicBezTo>
                  <a:pt x="13069311" y="1759810"/>
                  <a:pt x="13068849" y="1749635"/>
                  <a:pt x="13059581" y="1753539"/>
                </a:cubicBezTo>
                <a:cubicBezTo>
                  <a:pt x="13066068" y="1748382"/>
                  <a:pt x="13072093" y="1744340"/>
                  <a:pt x="13067459" y="1728732"/>
                </a:cubicBezTo>
                <a:cubicBezTo>
                  <a:pt x="13056338" y="1726084"/>
                  <a:pt x="13058190" y="1738070"/>
                  <a:pt x="13053556" y="1741971"/>
                </a:cubicBezTo>
                <a:cubicBezTo>
                  <a:pt x="13045679" y="1741971"/>
                  <a:pt x="13040582" y="1736536"/>
                  <a:pt x="13038727" y="1727477"/>
                </a:cubicBezTo>
                <a:cubicBezTo>
                  <a:pt x="13046605" y="1724830"/>
                  <a:pt x="13059581" y="1725108"/>
                  <a:pt x="13064214" y="1718559"/>
                </a:cubicBezTo>
                <a:close/>
                <a:moveTo>
                  <a:pt x="3086291" y="1714016"/>
                </a:moveTo>
                <a:cubicBezTo>
                  <a:pt x="3086291" y="1714713"/>
                  <a:pt x="3088143" y="1716524"/>
                  <a:pt x="3090461" y="1719590"/>
                </a:cubicBezTo>
                <a:cubicBezTo>
                  <a:pt x="3089997" y="1717638"/>
                  <a:pt x="3091850" y="1715548"/>
                  <a:pt x="3090924" y="1714016"/>
                </a:cubicBezTo>
                <a:cubicBezTo>
                  <a:pt x="3088606" y="1713319"/>
                  <a:pt x="3086753" y="1713179"/>
                  <a:pt x="3086291" y="1714016"/>
                </a:cubicBezTo>
                <a:close/>
                <a:moveTo>
                  <a:pt x="1792494" y="1709835"/>
                </a:moveTo>
                <a:cubicBezTo>
                  <a:pt x="1808249" y="1711786"/>
                  <a:pt x="1824005" y="1729066"/>
                  <a:pt x="1836052" y="1735059"/>
                </a:cubicBezTo>
                <a:cubicBezTo>
                  <a:pt x="1811956" y="1753455"/>
                  <a:pt x="1802225" y="1710810"/>
                  <a:pt x="1776275" y="1713458"/>
                </a:cubicBezTo>
                <a:cubicBezTo>
                  <a:pt x="1781836" y="1709835"/>
                  <a:pt x="1786933" y="1709139"/>
                  <a:pt x="1792494" y="1709835"/>
                </a:cubicBezTo>
                <a:close/>
                <a:moveTo>
                  <a:pt x="3219748" y="1704539"/>
                </a:moveTo>
                <a:cubicBezTo>
                  <a:pt x="3219748" y="1704539"/>
                  <a:pt x="3219748" y="1704678"/>
                  <a:pt x="3219748" y="1705932"/>
                </a:cubicBezTo>
                <a:cubicBezTo>
                  <a:pt x="3219748" y="1704678"/>
                  <a:pt x="3221138" y="1704539"/>
                  <a:pt x="3221138" y="1704539"/>
                </a:cubicBezTo>
                <a:cubicBezTo>
                  <a:pt x="3221138" y="1704539"/>
                  <a:pt x="3219748" y="1704539"/>
                  <a:pt x="3219748" y="1704539"/>
                </a:cubicBezTo>
                <a:close/>
                <a:moveTo>
                  <a:pt x="3050144" y="1699940"/>
                </a:moveTo>
                <a:cubicBezTo>
                  <a:pt x="3051072" y="1701892"/>
                  <a:pt x="3052462" y="1703424"/>
                  <a:pt x="3053853" y="1704539"/>
                </a:cubicBezTo>
                <a:cubicBezTo>
                  <a:pt x="3053853" y="1703145"/>
                  <a:pt x="3053853" y="1701751"/>
                  <a:pt x="3053853" y="1700358"/>
                </a:cubicBezTo>
                <a:cubicBezTo>
                  <a:pt x="3052462" y="1699522"/>
                  <a:pt x="3051072" y="1700219"/>
                  <a:pt x="3050144" y="1699940"/>
                </a:cubicBezTo>
                <a:close/>
                <a:moveTo>
                  <a:pt x="3045048" y="1699522"/>
                </a:moveTo>
                <a:cubicBezTo>
                  <a:pt x="3042268" y="1700358"/>
                  <a:pt x="3039488" y="1701892"/>
                  <a:pt x="3037633" y="1703285"/>
                </a:cubicBezTo>
                <a:cubicBezTo>
                  <a:pt x="3037633" y="1704678"/>
                  <a:pt x="3039951" y="1705654"/>
                  <a:pt x="3039951" y="1708302"/>
                </a:cubicBezTo>
                <a:cubicBezTo>
                  <a:pt x="3043194" y="1708302"/>
                  <a:pt x="3044121" y="1710950"/>
                  <a:pt x="3045976" y="1719033"/>
                </a:cubicBezTo>
                <a:cubicBezTo>
                  <a:pt x="3045976" y="1719033"/>
                  <a:pt x="3047365" y="1720566"/>
                  <a:pt x="3049218" y="1720566"/>
                </a:cubicBezTo>
                <a:cubicBezTo>
                  <a:pt x="3049218" y="1724607"/>
                  <a:pt x="3045976" y="1725861"/>
                  <a:pt x="3045976" y="1731156"/>
                </a:cubicBezTo>
                <a:lnTo>
                  <a:pt x="3036243" y="1731156"/>
                </a:lnTo>
                <a:cubicBezTo>
                  <a:pt x="3034853" y="1728508"/>
                  <a:pt x="3034853" y="1727394"/>
                  <a:pt x="3032999" y="1724746"/>
                </a:cubicBezTo>
                <a:cubicBezTo>
                  <a:pt x="3031609" y="1727394"/>
                  <a:pt x="3028366" y="1728648"/>
                  <a:pt x="3026512" y="1732690"/>
                </a:cubicBezTo>
                <a:cubicBezTo>
                  <a:pt x="3047365" y="1730042"/>
                  <a:pt x="3040877" y="1756800"/>
                  <a:pt x="3053853" y="1763489"/>
                </a:cubicBezTo>
                <a:cubicBezTo>
                  <a:pt x="3053853" y="1740633"/>
                  <a:pt x="3064974" y="1765161"/>
                  <a:pt x="3077485" y="1758472"/>
                </a:cubicBezTo>
                <a:cubicBezTo>
                  <a:pt x="3087217" y="1747742"/>
                  <a:pt x="3076095" y="1748995"/>
                  <a:pt x="3072851" y="1738264"/>
                </a:cubicBezTo>
                <a:cubicBezTo>
                  <a:pt x="3083973" y="1740355"/>
                  <a:pt x="3089070" y="1730321"/>
                  <a:pt x="3089533" y="1721402"/>
                </a:cubicBezTo>
                <a:cubicBezTo>
                  <a:pt x="3085362" y="1731297"/>
                  <a:pt x="3064510" y="1723632"/>
                  <a:pt x="3053853" y="1726140"/>
                </a:cubicBezTo>
                <a:cubicBezTo>
                  <a:pt x="3055242" y="1722099"/>
                  <a:pt x="3055706" y="1718894"/>
                  <a:pt x="3055706" y="1717638"/>
                </a:cubicBezTo>
                <a:cubicBezTo>
                  <a:pt x="3052462" y="1716245"/>
                  <a:pt x="3050609" y="1713876"/>
                  <a:pt x="3052462" y="1709835"/>
                </a:cubicBezTo>
                <a:cubicBezTo>
                  <a:pt x="3051072" y="1707326"/>
                  <a:pt x="3049682" y="1704400"/>
                  <a:pt x="3049682" y="1699940"/>
                </a:cubicBezTo>
                <a:cubicBezTo>
                  <a:pt x="3047829" y="1699801"/>
                  <a:pt x="3046438" y="1698965"/>
                  <a:pt x="3045048" y="1699522"/>
                </a:cubicBezTo>
                <a:close/>
                <a:moveTo>
                  <a:pt x="12933539" y="1696958"/>
                </a:moveTo>
                <a:cubicBezTo>
                  <a:pt x="12943269" y="1700720"/>
                  <a:pt x="12945586" y="1708524"/>
                  <a:pt x="12942342" y="1718559"/>
                </a:cubicBezTo>
                <a:cubicBezTo>
                  <a:pt x="12928903" y="1714795"/>
                  <a:pt x="12920562" y="1705876"/>
                  <a:pt x="12904344" y="1705876"/>
                </a:cubicBezTo>
                <a:cubicBezTo>
                  <a:pt x="12901100" y="1693334"/>
                  <a:pt x="12923806" y="1701974"/>
                  <a:pt x="12925196" y="1708246"/>
                </a:cubicBezTo>
                <a:close/>
                <a:moveTo>
                  <a:pt x="3031146" y="1695341"/>
                </a:moveTo>
                <a:cubicBezTo>
                  <a:pt x="3020024" y="1695341"/>
                  <a:pt x="3017244" y="1703006"/>
                  <a:pt x="3014000" y="1711089"/>
                </a:cubicBezTo>
                <a:cubicBezTo>
                  <a:pt x="3017244" y="1712482"/>
                  <a:pt x="3018635" y="1712482"/>
                  <a:pt x="3021878" y="1711089"/>
                </a:cubicBezTo>
                <a:cubicBezTo>
                  <a:pt x="3023731" y="1707047"/>
                  <a:pt x="3025122" y="1704261"/>
                  <a:pt x="3026512" y="1698965"/>
                </a:cubicBezTo>
                <a:cubicBezTo>
                  <a:pt x="3028366" y="1698965"/>
                  <a:pt x="3029756" y="1698965"/>
                  <a:pt x="3031146" y="1698965"/>
                </a:cubicBezTo>
                <a:cubicBezTo>
                  <a:pt x="3031146" y="1697571"/>
                  <a:pt x="3031146" y="1697989"/>
                  <a:pt x="3031146" y="1695341"/>
                </a:cubicBezTo>
                <a:close/>
                <a:moveTo>
                  <a:pt x="1736424" y="1686701"/>
                </a:moveTo>
                <a:cubicBezTo>
                  <a:pt x="1740130" y="1690882"/>
                  <a:pt x="1741983" y="1699104"/>
                  <a:pt x="1741983" y="1707465"/>
                </a:cubicBezTo>
                <a:cubicBezTo>
                  <a:pt x="1724839" y="1696316"/>
                  <a:pt x="1716034" y="1699104"/>
                  <a:pt x="1697498" y="1703285"/>
                </a:cubicBezTo>
                <a:cubicBezTo>
                  <a:pt x="1700742" y="1674158"/>
                  <a:pt x="1719277" y="1697850"/>
                  <a:pt x="1736424" y="1686701"/>
                </a:cubicBezTo>
                <a:close/>
                <a:moveTo>
                  <a:pt x="1776275" y="1686422"/>
                </a:moveTo>
                <a:cubicBezTo>
                  <a:pt x="1782762" y="1685447"/>
                  <a:pt x="1789250" y="1687398"/>
                  <a:pt x="1793421" y="1691996"/>
                </a:cubicBezTo>
                <a:cubicBezTo>
                  <a:pt x="1796200" y="1693390"/>
                  <a:pt x="1772568" y="1701055"/>
                  <a:pt x="1761446" y="1711647"/>
                </a:cubicBezTo>
                <a:cubicBezTo>
                  <a:pt x="1761446" y="1703703"/>
                  <a:pt x="1769324" y="1698408"/>
                  <a:pt x="1761446" y="1697153"/>
                </a:cubicBezTo>
                <a:cubicBezTo>
                  <a:pt x="1763763" y="1691161"/>
                  <a:pt x="1770251" y="1687398"/>
                  <a:pt x="1776275" y="1686422"/>
                </a:cubicBezTo>
                <a:close/>
                <a:moveTo>
                  <a:pt x="1861540" y="1677921"/>
                </a:moveTo>
                <a:cubicBezTo>
                  <a:pt x="1870807" y="1679175"/>
                  <a:pt x="1880075" y="1682798"/>
                  <a:pt x="1882855" y="1693251"/>
                </a:cubicBezTo>
                <a:cubicBezTo>
                  <a:pt x="1896758" y="1665796"/>
                  <a:pt x="1913439" y="1685586"/>
                  <a:pt x="1939853" y="1688234"/>
                </a:cubicBezTo>
                <a:cubicBezTo>
                  <a:pt x="1944023" y="1715827"/>
                  <a:pt x="1901392" y="1698826"/>
                  <a:pt x="1918074" y="1683077"/>
                </a:cubicBezTo>
                <a:cubicBezTo>
                  <a:pt x="1910660" y="1680569"/>
                  <a:pt x="1903245" y="1701612"/>
                  <a:pt x="1913903" y="1704121"/>
                </a:cubicBezTo>
                <a:cubicBezTo>
                  <a:pt x="1900001" y="1712064"/>
                  <a:pt x="1836979" y="1707884"/>
                  <a:pt x="1830956" y="1688234"/>
                </a:cubicBezTo>
                <a:cubicBezTo>
                  <a:pt x="1847638" y="1685586"/>
                  <a:pt x="1858759" y="1701473"/>
                  <a:pt x="1861540" y="1677921"/>
                </a:cubicBezTo>
                <a:close/>
                <a:moveTo>
                  <a:pt x="2018629" y="1675551"/>
                </a:moveTo>
                <a:lnTo>
                  <a:pt x="2018629" y="1693251"/>
                </a:lnTo>
                <a:cubicBezTo>
                  <a:pt x="2008899" y="1694784"/>
                  <a:pt x="2009826" y="1683216"/>
                  <a:pt x="1998703" y="1687676"/>
                </a:cubicBezTo>
                <a:cubicBezTo>
                  <a:pt x="2001485" y="1678758"/>
                  <a:pt x="2008899" y="1674018"/>
                  <a:pt x="2018629" y="1675551"/>
                </a:cubicBezTo>
                <a:close/>
                <a:moveTo>
                  <a:pt x="3362628" y="1675431"/>
                </a:moveTo>
                <a:cubicBezTo>
                  <a:pt x="3371897" y="1673062"/>
                  <a:pt x="3382091" y="1674734"/>
                  <a:pt x="3380701" y="1689507"/>
                </a:cubicBezTo>
                <a:cubicBezTo>
                  <a:pt x="3366337" y="1684630"/>
                  <a:pt x="3366337" y="1687138"/>
                  <a:pt x="3349190" y="1687138"/>
                </a:cubicBezTo>
                <a:cubicBezTo>
                  <a:pt x="3344094" y="1684630"/>
                  <a:pt x="3352898" y="1677939"/>
                  <a:pt x="3362628" y="1675431"/>
                </a:cubicBezTo>
                <a:close/>
                <a:moveTo>
                  <a:pt x="3114556" y="1675134"/>
                </a:moveTo>
                <a:cubicBezTo>
                  <a:pt x="3115947" y="1700637"/>
                  <a:pt x="3088606" y="1691021"/>
                  <a:pt x="3077485" y="1700358"/>
                </a:cubicBezTo>
                <a:cubicBezTo>
                  <a:pt x="3076095" y="1704400"/>
                  <a:pt x="3076095" y="1707186"/>
                  <a:pt x="3077485" y="1709835"/>
                </a:cubicBezTo>
                <a:cubicBezTo>
                  <a:pt x="3079338" y="1709835"/>
                  <a:pt x="3082583" y="1708859"/>
                  <a:pt x="3083973" y="1707465"/>
                </a:cubicBezTo>
                <a:cubicBezTo>
                  <a:pt x="3083973" y="1707465"/>
                  <a:pt x="3083047" y="1705932"/>
                  <a:pt x="3083047" y="1705932"/>
                </a:cubicBezTo>
                <a:cubicBezTo>
                  <a:pt x="3083047" y="1705932"/>
                  <a:pt x="3083973" y="1705932"/>
                  <a:pt x="3085362" y="1705932"/>
                </a:cubicBezTo>
                <a:cubicBezTo>
                  <a:pt x="3091850" y="1703285"/>
                  <a:pt x="3098339" y="1701892"/>
                  <a:pt x="3104826" y="1704539"/>
                </a:cubicBezTo>
                <a:cubicBezTo>
                  <a:pt x="3104826" y="1705932"/>
                  <a:pt x="3104826" y="1705932"/>
                  <a:pt x="3104826" y="1705932"/>
                </a:cubicBezTo>
                <a:cubicBezTo>
                  <a:pt x="3108069" y="1707326"/>
                  <a:pt x="3109924" y="1707047"/>
                  <a:pt x="3109924" y="1711089"/>
                </a:cubicBezTo>
                <a:cubicBezTo>
                  <a:pt x="3111313" y="1720426"/>
                  <a:pt x="3087217" y="1727255"/>
                  <a:pt x="3100193" y="1732690"/>
                </a:cubicBezTo>
                <a:cubicBezTo>
                  <a:pt x="3109459" y="1728648"/>
                  <a:pt x="3123824" y="1727394"/>
                  <a:pt x="3146531" y="1716663"/>
                </a:cubicBezTo>
                <a:cubicBezTo>
                  <a:pt x="3125678" y="1722099"/>
                  <a:pt x="3128922" y="1688513"/>
                  <a:pt x="3114556" y="1675134"/>
                </a:cubicBezTo>
                <a:close/>
                <a:moveTo>
                  <a:pt x="2039484" y="1673740"/>
                </a:moveTo>
                <a:cubicBezTo>
                  <a:pt x="2047360" y="1674298"/>
                  <a:pt x="2057555" y="1677642"/>
                  <a:pt x="2063116" y="1675134"/>
                </a:cubicBezTo>
                <a:cubicBezTo>
                  <a:pt x="2057091" y="1693529"/>
                  <a:pt x="2047360" y="1680429"/>
                  <a:pt x="2026508" y="1688791"/>
                </a:cubicBezTo>
                <a:cubicBezTo>
                  <a:pt x="2025117" y="1675412"/>
                  <a:pt x="2031143" y="1673043"/>
                  <a:pt x="2039484" y="1673740"/>
                </a:cubicBezTo>
                <a:close/>
                <a:moveTo>
                  <a:pt x="3665995" y="1670953"/>
                </a:moveTo>
                <a:cubicBezTo>
                  <a:pt x="3666922" y="1673740"/>
                  <a:pt x="3663678" y="1677364"/>
                  <a:pt x="3664606" y="1684471"/>
                </a:cubicBezTo>
                <a:cubicBezTo>
                  <a:pt x="3674338" y="1681266"/>
                  <a:pt x="3682214" y="1680569"/>
                  <a:pt x="3689629" y="1680569"/>
                </a:cubicBezTo>
                <a:cubicBezTo>
                  <a:pt x="3683141" y="1678617"/>
                  <a:pt x="3675263" y="1674298"/>
                  <a:pt x="3665995" y="1670953"/>
                </a:cubicBezTo>
                <a:close/>
                <a:moveTo>
                  <a:pt x="3767017" y="1668026"/>
                </a:moveTo>
                <a:cubicBezTo>
                  <a:pt x="3746164" y="1671789"/>
                  <a:pt x="3712798" y="1676109"/>
                  <a:pt x="3695189" y="1669560"/>
                </a:cubicBezTo>
                <a:cubicBezTo>
                  <a:pt x="3697970" y="1671510"/>
                  <a:pt x="3701214" y="1673322"/>
                  <a:pt x="3702140" y="1675551"/>
                </a:cubicBezTo>
                <a:cubicBezTo>
                  <a:pt x="3701214" y="1678758"/>
                  <a:pt x="3699824" y="1680429"/>
                  <a:pt x="3697506" y="1681126"/>
                </a:cubicBezTo>
                <a:cubicBezTo>
                  <a:pt x="3712335" y="1682381"/>
                  <a:pt x="3727626" y="1686005"/>
                  <a:pt x="3752188" y="1684471"/>
                </a:cubicBezTo>
                <a:cubicBezTo>
                  <a:pt x="3731798" y="1711229"/>
                  <a:pt x="3669703" y="1689627"/>
                  <a:pt x="3642362" y="1709835"/>
                </a:cubicBezTo>
                <a:cubicBezTo>
                  <a:pt x="3645606" y="1719870"/>
                  <a:pt x="3651283" y="1727011"/>
                  <a:pt x="3657944" y="1732812"/>
                </a:cubicBezTo>
                <a:lnTo>
                  <a:pt x="3670200" y="1741327"/>
                </a:lnTo>
                <a:lnTo>
                  <a:pt x="3672640" y="1740096"/>
                </a:lnTo>
                <a:cubicBezTo>
                  <a:pt x="3671249" y="1740096"/>
                  <a:pt x="3671713" y="1740373"/>
                  <a:pt x="3670322" y="1740513"/>
                </a:cubicBezTo>
                <a:lnTo>
                  <a:pt x="3671822" y="1729145"/>
                </a:lnTo>
                <a:lnTo>
                  <a:pt x="3660436" y="1720566"/>
                </a:lnTo>
                <a:cubicBezTo>
                  <a:pt x="3668313" y="1711821"/>
                  <a:pt x="3676219" y="1708554"/>
                  <a:pt x="3684090" y="1708385"/>
                </a:cubicBezTo>
                <a:lnTo>
                  <a:pt x="3707429" y="1714755"/>
                </a:lnTo>
                <a:lnTo>
                  <a:pt x="3708958" y="1709697"/>
                </a:lnTo>
                <a:cubicBezTo>
                  <a:pt x="3709942" y="1707206"/>
                  <a:pt x="3709942" y="1705533"/>
                  <a:pt x="3706003" y="1704836"/>
                </a:cubicBezTo>
                <a:cubicBezTo>
                  <a:pt x="3709479" y="1691040"/>
                  <a:pt x="3721035" y="1704680"/>
                  <a:pt x="3720535" y="1713480"/>
                </a:cubicBezTo>
                <a:lnTo>
                  <a:pt x="3715934" y="1718716"/>
                </a:lnTo>
                <a:lnTo>
                  <a:pt x="3722076" y="1721590"/>
                </a:lnTo>
                <a:lnTo>
                  <a:pt x="3723381" y="1720306"/>
                </a:lnTo>
                <a:cubicBezTo>
                  <a:pt x="3725003" y="1717937"/>
                  <a:pt x="3728247" y="1714592"/>
                  <a:pt x="3741221" y="1715289"/>
                </a:cubicBezTo>
                <a:lnTo>
                  <a:pt x="3743672" y="1727569"/>
                </a:lnTo>
                <a:lnTo>
                  <a:pt x="3745167" y="1727318"/>
                </a:lnTo>
                <a:lnTo>
                  <a:pt x="3756513" y="1708739"/>
                </a:lnTo>
                <a:lnTo>
                  <a:pt x="3757907" y="1708992"/>
                </a:lnTo>
                <a:lnTo>
                  <a:pt x="3757284" y="1704539"/>
                </a:lnTo>
                <a:cubicBezTo>
                  <a:pt x="3749407" y="1711229"/>
                  <a:pt x="3739676" y="1721819"/>
                  <a:pt x="3730408" y="1709835"/>
                </a:cubicBezTo>
                <a:cubicBezTo>
                  <a:pt x="3736432" y="1700358"/>
                  <a:pt x="3752650" y="1698965"/>
                  <a:pt x="3770259" y="1698965"/>
                </a:cubicBezTo>
                <a:cubicBezTo>
                  <a:pt x="3760527" y="1686840"/>
                  <a:pt x="3754041" y="1685586"/>
                  <a:pt x="3767017" y="1668026"/>
                </a:cubicBezTo>
                <a:close/>
                <a:moveTo>
                  <a:pt x="3656728" y="1667748"/>
                </a:moveTo>
                <a:cubicBezTo>
                  <a:pt x="3654873" y="1667329"/>
                  <a:pt x="3652558" y="1668166"/>
                  <a:pt x="3650703" y="1668026"/>
                </a:cubicBezTo>
                <a:cubicBezTo>
                  <a:pt x="3641899" y="1679454"/>
                  <a:pt x="3618266" y="1678758"/>
                  <a:pt x="3596487" y="1674298"/>
                </a:cubicBezTo>
                <a:cubicBezTo>
                  <a:pt x="3598804" y="1677085"/>
                  <a:pt x="3599267" y="1682102"/>
                  <a:pt x="3600195" y="1687676"/>
                </a:cubicBezTo>
                <a:cubicBezTo>
                  <a:pt x="3615948" y="1679036"/>
                  <a:pt x="3626143" y="1677642"/>
                  <a:pt x="3644216" y="1681683"/>
                </a:cubicBezTo>
                <a:cubicBezTo>
                  <a:pt x="3649777" y="1677503"/>
                  <a:pt x="3657654" y="1674298"/>
                  <a:pt x="3662753" y="1669560"/>
                </a:cubicBezTo>
                <a:cubicBezTo>
                  <a:pt x="3660436" y="1668862"/>
                  <a:pt x="3659045" y="1668026"/>
                  <a:pt x="3656728" y="1667748"/>
                </a:cubicBezTo>
                <a:close/>
                <a:moveTo>
                  <a:pt x="1070063" y="1664821"/>
                </a:moveTo>
                <a:cubicBezTo>
                  <a:pt x="1077940" y="1663567"/>
                  <a:pt x="1091842" y="1678617"/>
                  <a:pt x="1090451" y="1666633"/>
                </a:cubicBezTo>
                <a:cubicBezTo>
                  <a:pt x="1108988" y="1680987"/>
                  <a:pt x="1068672" y="1683913"/>
                  <a:pt x="1064965" y="1672765"/>
                </a:cubicBezTo>
                <a:cubicBezTo>
                  <a:pt x="1065429" y="1667190"/>
                  <a:pt x="1067282" y="1665239"/>
                  <a:pt x="1070063" y="1664821"/>
                </a:cubicBezTo>
                <a:close/>
                <a:moveTo>
                  <a:pt x="1769787" y="1661058"/>
                </a:moveTo>
                <a:cubicBezTo>
                  <a:pt x="1776275" y="1663567"/>
                  <a:pt x="1767934" y="1667608"/>
                  <a:pt x="1769787" y="1676667"/>
                </a:cubicBezTo>
                <a:cubicBezTo>
                  <a:pt x="1748471" y="1680429"/>
                  <a:pt x="1750324" y="1675273"/>
                  <a:pt x="1737350" y="1686701"/>
                </a:cubicBezTo>
                <a:cubicBezTo>
                  <a:pt x="1738741" y="1675273"/>
                  <a:pt x="1735497" y="1667469"/>
                  <a:pt x="1727156" y="1666214"/>
                </a:cubicBezTo>
                <a:cubicBezTo>
                  <a:pt x="1740594" y="1653532"/>
                  <a:pt x="1758203" y="1685307"/>
                  <a:pt x="1769787" y="1661058"/>
                </a:cubicBezTo>
                <a:close/>
                <a:moveTo>
                  <a:pt x="13396932" y="1659887"/>
                </a:moveTo>
                <a:cubicBezTo>
                  <a:pt x="13403418" y="1661141"/>
                  <a:pt x="13406199" y="1665044"/>
                  <a:pt x="13392761" y="1666995"/>
                </a:cubicBezTo>
                <a:cubicBezTo>
                  <a:pt x="13386274" y="1669085"/>
                  <a:pt x="13388126" y="1681489"/>
                  <a:pt x="13379787" y="1669364"/>
                </a:cubicBezTo>
                <a:cubicBezTo>
                  <a:pt x="13380713" y="1660305"/>
                  <a:pt x="13390443" y="1658633"/>
                  <a:pt x="13396932" y="1659887"/>
                </a:cubicBezTo>
                <a:close/>
                <a:moveTo>
                  <a:pt x="2050604" y="1657435"/>
                </a:moveTo>
                <a:cubicBezTo>
                  <a:pt x="2055238" y="1657714"/>
                  <a:pt x="2059408" y="1658829"/>
                  <a:pt x="2063116" y="1660640"/>
                </a:cubicBezTo>
                <a:cubicBezTo>
                  <a:pt x="2052922" y="1682381"/>
                  <a:pt x="2033921" y="1666633"/>
                  <a:pt x="2013533" y="1666633"/>
                </a:cubicBezTo>
                <a:cubicBezTo>
                  <a:pt x="2020483" y="1662312"/>
                  <a:pt x="2028826" y="1658968"/>
                  <a:pt x="2037629" y="1657714"/>
                </a:cubicBezTo>
                <a:cubicBezTo>
                  <a:pt x="2041799" y="1657156"/>
                  <a:pt x="2046434" y="1657017"/>
                  <a:pt x="2050604" y="1657435"/>
                </a:cubicBezTo>
                <a:close/>
                <a:moveTo>
                  <a:pt x="1850881" y="1653254"/>
                </a:moveTo>
                <a:cubicBezTo>
                  <a:pt x="1849491" y="1679732"/>
                  <a:pt x="1829565" y="1663009"/>
                  <a:pt x="1820761" y="1661058"/>
                </a:cubicBezTo>
                <a:cubicBezTo>
                  <a:pt x="1822152" y="1644753"/>
                  <a:pt x="1842078" y="1659247"/>
                  <a:pt x="1850881" y="1653254"/>
                </a:cubicBezTo>
                <a:close/>
                <a:moveTo>
                  <a:pt x="3684068" y="1652279"/>
                </a:moveTo>
                <a:cubicBezTo>
                  <a:pt x="3677580" y="1658968"/>
                  <a:pt x="3667850" y="1658689"/>
                  <a:pt x="3654873" y="1657435"/>
                </a:cubicBezTo>
                <a:cubicBezTo>
                  <a:pt x="3654873" y="1657992"/>
                  <a:pt x="3654411" y="1658271"/>
                  <a:pt x="3654411" y="1658829"/>
                </a:cubicBezTo>
                <a:cubicBezTo>
                  <a:pt x="3665995" y="1657853"/>
                  <a:pt x="3678507" y="1660222"/>
                  <a:pt x="3688239" y="1664821"/>
                </a:cubicBezTo>
                <a:cubicBezTo>
                  <a:pt x="3684995" y="1661615"/>
                  <a:pt x="3682214" y="1658132"/>
                  <a:pt x="3684068" y="1652279"/>
                </a:cubicBezTo>
                <a:close/>
                <a:moveTo>
                  <a:pt x="3921945" y="1647978"/>
                </a:moveTo>
                <a:cubicBezTo>
                  <a:pt x="3920555" y="1665677"/>
                  <a:pt x="3901093" y="1661216"/>
                  <a:pt x="3887654" y="1664282"/>
                </a:cubicBezTo>
                <a:cubicBezTo>
                  <a:pt x="3889045" y="1644912"/>
                  <a:pt x="3911287" y="1653831"/>
                  <a:pt x="3921945" y="1647978"/>
                </a:cubicBezTo>
                <a:close/>
                <a:moveTo>
                  <a:pt x="12843175" y="1647484"/>
                </a:moveTo>
                <a:cubicBezTo>
                  <a:pt x="12848273" y="1647624"/>
                  <a:pt x="12854760" y="1650550"/>
                  <a:pt x="12856612" y="1652082"/>
                </a:cubicBezTo>
                <a:cubicBezTo>
                  <a:pt x="12851516" y="1660305"/>
                  <a:pt x="12841322" y="1666855"/>
                  <a:pt x="12836226" y="1658633"/>
                </a:cubicBezTo>
                <a:cubicBezTo>
                  <a:pt x="12833908" y="1649714"/>
                  <a:pt x="12838078" y="1647205"/>
                  <a:pt x="12843175" y="1647484"/>
                </a:cubicBezTo>
                <a:close/>
                <a:moveTo>
                  <a:pt x="3973226" y="1646146"/>
                </a:moveTo>
                <a:cubicBezTo>
                  <a:pt x="3975079" y="1669280"/>
                  <a:pt x="3962568" y="1660640"/>
                  <a:pt x="3955617" y="1653532"/>
                </a:cubicBezTo>
                <a:cubicBezTo>
                  <a:pt x="3955617" y="1642802"/>
                  <a:pt x="3969519" y="1649631"/>
                  <a:pt x="3973226" y="1646146"/>
                </a:cubicBezTo>
                <a:close/>
                <a:moveTo>
                  <a:pt x="13516025" y="1645394"/>
                </a:moveTo>
                <a:cubicBezTo>
                  <a:pt x="13530389" y="1646508"/>
                  <a:pt x="13544290" y="1650829"/>
                  <a:pt x="13552633" y="1653337"/>
                </a:cubicBezTo>
                <a:cubicBezTo>
                  <a:pt x="13540119" y="1671872"/>
                  <a:pt x="13506293" y="1646648"/>
                  <a:pt x="13478490" y="1656682"/>
                </a:cubicBezTo>
                <a:cubicBezTo>
                  <a:pt x="13487756" y="1646648"/>
                  <a:pt x="13502122" y="1644418"/>
                  <a:pt x="13516025" y="1645394"/>
                </a:cubicBezTo>
                <a:close/>
                <a:moveTo>
                  <a:pt x="3836061" y="1641966"/>
                </a:moveTo>
                <a:cubicBezTo>
                  <a:pt x="3840695" y="1642245"/>
                  <a:pt x="3845330" y="1645171"/>
                  <a:pt x="3846720" y="1648516"/>
                </a:cubicBezTo>
                <a:cubicBezTo>
                  <a:pt x="3845330" y="1661755"/>
                  <a:pt x="3829574" y="1656877"/>
                  <a:pt x="3826794" y="1650327"/>
                </a:cubicBezTo>
                <a:cubicBezTo>
                  <a:pt x="3827257" y="1643638"/>
                  <a:pt x="3831428" y="1641687"/>
                  <a:pt x="3836061" y="1641966"/>
                </a:cubicBezTo>
                <a:close/>
                <a:moveTo>
                  <a:pt x="4136695" y="1632203"/>
                </a:moveTo>
                <a:lnTo>
                  <a:pt x="4133560" y="1634858"/>
                </a:lnTo>
                <a:lnTo>
                  <a:pt x="4133806" y="1635679"/>
                </a:lnTo>
                <a:lnTo>
                  <a:pt x="4134253" y="1634326"/>
                </a:lnTo>
                <a:cubicBezTo>
                  <a:pt x="4135483" y="1632856"/>
                  <a:pt x="4137540" y="1632055"/>
                  <a:pt x="4141131" y="1632508"/>
                </a:cubicBezTo>
                <a:close/>
                <a:moveTo>
                  <a:pt x="4161174" y="1622821"/>
                </a:moveTo>
                <a:lnTo>
                  <a:pt x="4143911" y="1627769"/>
                </a:lnTo>
                <a:lnTo>
                  <a:pt x="4154254" y="1628789"/>
                </a:lnTo>
                <a:lnTo>
                  <a:pt x="4156672" y="1626653"/>
                </a:lnTo>
                <a:close/>
                <a:moveTo>
                  <a:pt x="12940488" y="1622260"/>
                </a:moveTo>
                <a:cubicBezTo>
                  <a:pt x="12946050" y="1621842"/>
                  <a:pt x="12952073" y="1622260"/>
                  <a:pt x="12958561" y="1623514"/>
                </a:cubicBezTo>
                <a:cubicBezTo>
                  <a:pt x="12983584" y="1628113"/>
                  <a:pt x="13010461" y="1643582"/>
                  <a:pt x="13028068" y="1654313"/>
                </a:cubicBezTo>
                <a:cubicBezTo>
                  <a:pt x="13029923" y="1666437"/>
                  <a:pt x="13024826" y="1670200"/>
                  <a:pt x="13022972" y="1678282"/>
                </a:cubicBezTo>
                <a:cubicBezTo>
                  <a:pt x="13034559" y="1687620"/>
                  <a:pt x="13045679" y="1698630"/>
                  <a:pt x="13054020" y="1712009"/>
                </a:cubicBezTo>
                <a:cubicBezTo>
                  <a:pt x="13041045" y="1716050"/>
                  <a:pt x="13033168" y="1703926"/>
                  <a:pt x="13024826" y="1714795"/>
                </a:cubicBezTo>
                <a:cubicBezTo>
                  <a:pt x="13024826" y="1722739"/>
                  <a:pt x="13033168" y="1718559"/>
                  <a:pt x="13031313" y="1730682"/>
                </a:cubicBezTo>
                <a:cubicBezTo>
                  <a:pt x="12992852" y="1698491"/>
                  <a:pt x="12926587" y="1706852"/>
                  <a:pt x="12901100" y="1655706"/>
                </a:cubicBezTo>
                <a:cubicBezTo>
                  <a:pt x="12908051" y="1632573"/>
                  <a:pt x="12922880" y="1623374"/>
                  <a:pt x="12940488" y="1622260"/>
                </a:cubicBezTo>
                <a:close/>
                <a:moveTo>
                  <a:pt x="4183299" y="1616900"/>
                </a:moveTo>
                <a:lnTo>
                  <a:pt x="4171146" y="1620121"/>
                </a:lnTo>
                <a:lnTo>
                  <a:pt x="4165998" y="1625939"/>
                </a:lnTo>
                <a:cubicBezTo>
                  <a:pt x="4168777" y="1625661"/>
                  <a:pt x="4172022" y="1625242"/>
                  <a:pt x="4175265" y="1625661"/>
                </a:cubicBezTo>
                <a:lnTo>
                  <a:pt x="4178011" y="1630116"/>
                </a:lnTo>
                <a:lnTo>
                  <a:pt x="4188887" y="1628201"/>
                </a:lnTo>
                <a:lnTo>
                  <a:pt x="4189631" y="1626497"/>
                </a:lnTo>
                <a:lnTo>
                  <a:pt x="4190478" y="1626732"/>
                </a:lnTo>
                <a:lnTo>
                  <a:pt x="4198129" y="1617457"/>
                </a:lnTo>
                <a:cubicBezTo>
                  <a:pt x="4192567" y="1616342"/>
                  <a:pt x="4187933" y="1616342"/>
                  <a:pt x="4183299" y="1616900"/>
                </a:cubicBezTo>
                <a:close/>
                <a:moveTo>
                  <a:pt x="2582581" y="1612003"/>
                </a:moveTo>
                <a:lnTo>
                  <a:pt x="2606677" y="1612003"/>
                </a:lnTo>
                <a:cubicBezTo>
                  <a:pt x="2615482" y="1631932"/>
                  <a:pt x="2575630" y="1631932"/>
                  <a:pt x="2582581" y="1612003"/>
                </a:cubicBezTo>
                <a:close/>
                <a:moveTo>
                  <a:pt x="2695649" y="1607822"/>
                </a:moveTo>
                <a:lnTo>
                  <a:pt x="2718355" y="1607822"/>
                </a:lnTo>
                <a:cubicBezTo>
                  <a:pt x="2724380" y="1627750"/>
                  <a:pt x="2689624" y="1627750"/>
                  <a:pt x="2695649" y="1607822"/>
                </a:cubicBezTo>
                <a:close/>
                <a:moveTo>
                  <a:pt x="4259760" y="1606726"/>
                </a:moveTo>
                <a:cubicBezTo>
                  <a:pt x="4256979" y="1605472"/>
                  <a:pt x="4251766" y="1607354"/>
                  <a:pt x="4247133" y="1608242"/>
                </a:cubicBezTo>
                <a:lnTo>
                  <a:pt x="4246691" y="1608247"/>
                </a:lnTo>
                <a:lnTo>
                  <a:pt x="4247810" y="1614682"/>
                </a:lnTo>
                <a:lnTo>
                  <a:pt x="4252389" y="1614132"/>
                </a:lnTo>
                <a:cubicBezTo>
                  <a:pt x="4254894" y="1612919"/>
                  <a:pt x="4257328" y="1610629"/>
                  <a:pt x="4259760" y="1606726"/>
                </a:cubicBezTo>
                <a:close/>
                <a:moveTo>
                  <a:pt x="2967661" y="1606428"/>
                </a:moveTo>
                <a:cubicBezTo>
                  <a:pt x="2948661" y="1618413"/>
                  <a:pt x="2921785" y="1602666"/>
                  <a:pt x="2904177" y="1632210"/>
                </a:cubicBezTo>
                <a:cubicBezTo>
                  <a:pt x="2944028" y="1646843"/>
                  <a:pt x="2956540" y="1641269"/>
                  <a:pt x="2967661" y="1606428"/>
                </a:cubicBezTo>
                <a:close/>
                <a:moveTo>
                  <a:pt x="4117636" y="1606210"/>
                </a:moveTo>
                <a:lnTo>
                  <a:pt x="4114619" y="1606723"/>
                </a:lnTo>
                <a:lnTo>
                  <a:pt x="4110279" y="1606278"/>
                </a:lnTo>
                <a:lnTo>
                  <a:pt x="4107303" y="1611011"/>
                </a:lnTo>
                <a:cubicBezTo>
                  <a:pt x="4104638" y="1613625"/>
                  <a:pt x="4102205" y="1616412"/>
                  <a:pt x="4102669" y="1621638"/>
                </a:cubicBezTo>
                <a:lnTo>
                  <a:pt x="4109612" y="1620822"/>
                </a:lnTo>
                <a:lnTo>
                  <a:pt x="4110912" y="1616323"/>
                </a:lnTo>
                <a:cubicBezTo>
                  <a:pt x="4111665" y="1613710"/>
                  <a:pt x="4112707" y="1611516"/>
                  <a:pt x="4115025" y="1610609"/>
                </a:cubicBezTo>
                <a:cubicBezTo>
                  <a:pt x="4116414" y="1609913"/>
                  <a:pt x="4118732" y="1609913"/>
                  <a:pt x="4121512" y="1610609"/>
                </a:cubicBezTo>
                <a:lnTo>
                  <a:pt x="4121687" y="1619156"/>
                </a:lnTo>
                <a:lnTo>
                  <a:pt x="4128019" y="1616367"/>
                </a:lnTo>
                <a:cubicBezTo>
                  <a:pt x="4129749" y="1614748"/>
                  <a:pt x="4130705" y="1612440"/>
                  <a:pt x="4130474" y="1609096"/>
                </a:cubicBezTo>
                <a:cubicBezTo>
                  <a:pt x="4124449" y="1612510"/>
                  <a:pt x="4121553" y="1610873"/>
                  <a:pt x="4119467" y="1608242"/>
                </a:cubicBezTo>
                <a:close/>
                <a:moveTo>
                  <a:pt x="2205841" y="1605453"/>
                </a:moveTo>
                <a:cubicBezTo>
                  <a:pt x="2208621" y="1605034"/>
                  <a:pt x="2212792" y="1605453"/>
                  <a:pt x="2216037" y="1606428"/>
                </a:cubicBezTo>
                <a:cubicBezTo>
                  <a:pt x="2223450" y="1608380"/>
                  <a:pt x="2230401" y="1613118"/>
                  <a:pt x="2229475" y="1620365"/>
                </a:cubicBezTo>
                <a:cubicBezTo>
                  <a:pt x="2212792" y="1616044"/>
                  <a:pt x="2212792" y="1621758"/>
                  <a:pt x="2201207" y="1608798"/>
                </a:cubicBezTo>
                <a:cubicBezTo>
                  <a:pt x="2201207" y="1606986"/>
                  <a:pt x="2203060" y="1605871"/>
                  <a:pt x="2205841" y="1605453"/>
                </a:cubicBezTo>
                <a:close/>
                <a:moveTo>
                  <a:pt x="3734579" y="1601271"/>
                </a:moveTo>
                <a:cubicBezTo>
                  <a:pt x="3739676" y="1603501"/>
                  <a:pt x="3746164" y="1611445"/>
                  <a:pt x="3756357" y="1609077"/>
                </a:cubicBezTo>
                <a:cubicBezTo>
                  <a:pt x="3754967" y="1621619"/>
                  <a:pt x="3735042" y="1612003"/>
                  <a:pt x="3727164" y="1614790"/>
                </a:cubicBezTo>
                <a:cubicBezTo>
                  <a:pt x="3727626" y="1607125"/>
                  <a:pt x="3729481" y="1603223"/>
                  <a:pt x="3730870" y="1601690"/>
                </a:cubicBezTo>
                <a:cubicBezTo>
                  <a:pt x="3731798" y="1600436"/>
                  <a:pt x="3733187" y="1600576"/>
                  <a:pt x="3734579" y="1601271"/>
                </a:cubicBezTo>
                <a:close/>
                <a:moveTo>
                  <a:pt x="4175265" y="1599878"/>
                </a:moveTo>
                <a:cubicBezTo>
                  <a:pt x="4173876" y="1601132"/>
                  <a:pt x="4172485" y="1604059"/>
                  <a:pt x="4170632" y="1605453"/>
                </a:cubicBezTo>
                <a:cubicBezTo>
                  <a:pt x="4170632" y="1606847"/>
                  <a:pt x="4168777" y="1606428"/>
                  <a:pt x="4168777" y="1606428"/>
                </a:cubicBezTo>
                <a:lnTo>
                  <a:pt x="4165621" y="1613514"/>
                </a:lnTo>
                <a:lnTo>
                  <a:pt x="4166770" y="1614014"/>
                </a:lnTo>
                <a:lnTo>
                  <a:pt x="4170858" y="1612284"/>
                </a:lnTo>
                <a:lnTo>
                  <a:pt x="4176193" y="1603501"/>
                </a:lnTo>
                <a:lnTo>
                  <a:pt x="4176023" y="1608269"/>
                </a:lnTo>
                <a:lnTo>
                  <a:pt x="4183264" y="1600577"/>
                </a:lnTo>
                <a:close/>
                <a:moveTo>
                  <a:pt x="4248638" y="1594602"/>
                </a:moveTo>
                <a:cubicBezTo>
                  <a:pt x="4245395" y="1594323"/>
                  <a:pt x="4242614" y="1595020"/>
                  <a:pt x="4239833" y="1596413"/>
                </a:cubicBezTo>
                <a:lnTo>
                  <a:pt x="4233224" y="1603040"/>
                </a:lnTo>
                <a:lnTo>
                  <a:pt x="4234523" y="1602666"/>
                </a:lnTo>
                <a:cubicBezTo>
                  <a:pt x="4237476" y="1601272"/>
                  <a:pt x="4240604" y="1599878"/>
                  <a:pt x="4245238" y="1599878"/>
                </a:cubicBezTo>
                <a:lnTo>
                  <a:pt x="4245880" y="1603574"/>
                </a:lnTo>
                <a:lnTo>
                  <a:pt x="4251361" y="1603416"/>
                </a:lnTo>
                <a:cubicBezTo>
                  <a:pt x="4255821" y="1603660"/>
                  <a:pt x="4259296" y="1603033"/>
                  <a:pt x="4258833" y="1597807"/>
                </a:cubicBezTo>
                <a:cubicBezTo>
                  <a:pt x="4255126" y="1595856"/>
                  <a:pt x="4251881" y="1594741"/>
                  <a:pt x="4248638" y="1594602"/>
                </a:cubicBezTo>
                <a:close/>
                <a:moveTo>
                  <a:pt x="3116732" y="1592547"/>
                </a:moveTo>
                <a:lnTo>
                  <a:pt x="3115938" y="1593174"/>
                </a:lnTo>
                <a:lnTo>
                  <a:pt x="3116487" y="1593121"/>
                </a:lnTo>
                <a:close/>
                <a:moveTo>
                  <a:pt x="1389340" y="1588590"/>
                </a:moveTo>
                <a:cubicBezTo>
                  <a:pt x="1399072" y="1586918"/>
                  <a:pt x="1411583" y="1597788"/>
                  <a:pt x="1420851" y="1595697"/>
                </a:cubicBezTo>
                <a:cubicBezTo>
                  <a:pt x="1418998" y="1620643"/>
                  <a:pt x="1394902" y="1591516"/>
                  <a:pt x="1381000" y="1595697"/>
                </a:cubicBezTo>
                <a:cubicBezTo>
                  <a:pt x="1383317" y="1591516"/>
                  <a:pt x="1386096" y="1589148"/>
                  <a:pt x="1389340" y="1588590"/>
                </a:cubicBezTo>
                <a:close/>
                <a:moveTo>
                  <a:pt x="3617803" y="1587197"/>
                </a:moveTo>
                <a:cubicBezTo>
                  <a:pt x="3617803" y="1598624"/>
                  <a:pt x="3607608" y="1600018"/>
                  <a:pt x="3604363" y="1606428"/>
                </a:cubicBezTo>
                <a:cubicBezTo>
                  <a:pt x="3612705" y="1608937"/>
                  <a:pt x="3619193" y="1612560"/>
                  <a:pt x="3617803" y="1618832"/>
                </a:cubicBezTo>
                <a:cubicBezTo>
                  <a:pt x="3601120" y="1615068"/>
                  <a:pt x="3602510" y="1620226"/>
                  <a:pt x="3589535" y="1608798"/>
                </a:cubicBezTo>
                <a:cubicBezTo>
                  <a:pt x="3589535" y="1607404"/>
                  <a:pt x="3591389" y="1606428"/>
                  <a:pt x="3594633" y="1606428"/>
                </a:cubicBezTo>
                <a:cubicBezTo>
                  <a:pt x="3594633" y="1598764"/>
                  <a:pt x="3609461" y="1589705"/>
                  <a:pt x="3617803" y="1587197"/>
                </a:cubicBezTo>
                <a:close/>
                <a:moveTo>
                  <a:pt x="4448825" y="1585124"/>
                </a:moveTo>
                <a:lnTo>
                  <a:pt x="4448336" y="1585159"/>
                </a:lnTo>
                <a:lnTo>
                  <a:pt x="4448678" y="1585400"/>
                </a:lnTo>
                <a:close/>
                <a:moveTo>
                  <a:pt x="12784324" y="1581427"/>
                </a:moveTo>
                <a:cubicBezTo>
                  <a:pt x="12786179" y="1594945"/>
                  <a:pt x="12795445" y="1594805"/>
                  <a:pt x="12806567" y="1592018"/>
                </a:cubicBezTo>
                <a:cubicBezTo>
                  <a:pt x="12804713" y="1600240"/>
                  <a:pt x="12803324" y="1608463"/>
                  <a:pt x="12792201" y="1605675"/>
                </a:cubicBezTo>
                <a:cubicBezTo>
                  <a:pt x="12795445" y="1616545"/>
                  <a:pt x="12807494" y="1613759"/>
                  <a:pt x="12817224" y="1615152"/>
                </a:cubicBezTo>
                <a:cubicBezTo>
                  <a:pt x="12820470" y="1639680"/>
                  <a:pt x="12831590" y="1635498"/>
                  <a:pt x="12828346" y="1659887"/>
                </a:cubicBezTo>
                <a:cubicBezTo>
                  <a:pt x="12812592" y="1654452"/>
                  <a:pt x="12806567" y="1638147"/>
                  <a:pt x="12792201" y="1630064"/>
                </a:cubicBezTo>
                <a:cubicBezTo>
                  <a:pt x="12786179" y="1631318"/>
                  <a:pt x="12787570" y="1641492"/>
                  <a:pt x="12781080" y="1644139"/>
                </a:cubicBezTo>
                <a:cubicBezTo>
                  <a:pt x="12768568" y="1634663"/>
                  <a:pt x="12767179" y="1623374"/>
                  <a:pt x="12748179" y="1632851"/>
                </a:cubicBezTo>
                <a:cubicBezTo>
                  <a:pt x="12745399" y="1630203"/>
                  <a:pt x="12746788" y="1618079"/>
                  <a:pt x="12738913" y="1622260"/>
                </a:cubicBezTo>
                <a:cubicBezTo>
                  <a:pt x="12735668" y="1611250"/>
                  <a:pt x="12745399" y="1613898"/>
                  <a:pt x="12743546" y="1605675"/>
                </a:cubicBezTo>
                <a:cubicBezTo>
                  <a:pt x="12743546" y="1597453"/>
                  <a:pt x="12729180" y="1605955"/>
                  <a:pt x="12727791" y="1599126"/>
                </a:cubicBezTo>
                <a:cubicBezTo>
                  <a:pt x="12744936" y="1588256"/>
                  <a:pt x="12759299" y="1582681"/>
                  <a:pt x="12784324" y="1581427"/>
                </a:cubicBezTo>
                <a:close/>
                <a:moveTo>
                  <a:pt x="2977393" y="1579671"/>
                </a:moveTo>
                <a:cubicBezTo>
                  <a:pt x="2966271" y="1597092"/>
                  <a:pt x="2948661" y="1575490"/>
                  <a:pt x="2940784" y="1595697"/>
                </a:cubicBezTo>
                <a:cubicBezTo>
                  <a:pt x="2961173" y="1575490"/>
                  <a:pt x="2993612" y="1645311"/>
                  <a:pt x="2977393" y="1606428"/>
                </a:cubicBezTo>
                <a:cubicBezTo>
                  <a:pt x="2982489" y="1606428"/>
                  <a:pt x="2982026" y="1602387"/>
                  <a:pt x="2985270" y="1601132"/>
                </a:cubicBezTo>
                <a:cubicBezTo>
                  <a:pt x="2996391" y="1599739"/>
                  <a:pt x="3001025" y="1605034"/>
                  <a:pt x="2999635" y="1617019"/>
                </a:cubicBezTo>
                <a:cubicBezTo>
                  <a:pt x="2988513" y="1618413"/>
                  <a:pt x="2980636" y="1622734"/>
                  <a:pt x="2977393" y="1632210"/>
                </a:cubicBezTo>
                <a:cubicBezTo>
                  <a:pt x="2995002" y="1630817"/>
                  <a:pt x="3001488" y="1615766"/>
                  <a:pt x="3014000" y="1606428"/>
                </a:cubicBezTo>
                <a:cubicBezTo>
                  <a:pt x="3001488" y="1587614"/>
                  <a:pt x="2966271" y="1602526"/>
                  <a:pt x="2977393" y="1579671"/>
                </a:cubicBezTo>
                <a:close/>
                <a:moveTo>
                  <a:pt x="4394607" y="1578574"/>
                </a:moveTo>
                <a:lnTo>
                  <a:pt x="4393770" y="1578912"/>
                </a:lnTo>
                <a:lnTo>
                  <a:pt x="4394359" y="1578890"/>
                </a:lnTo>
                <a:close/>
                <a:moveTo>
                  <a:pt x="4477587" y="1577827"/>
                </a:moveTo>
                <a:lnTo>
                  <a:pt x="4469040" y="1580857"/>
                </a:lnTo>
                <a:cubicBezTo>
                  <a:pt x="4465275" y="1581850"/>
                  <a:pt x="4461799" y="1583174"/>
                  <a:pt x="4460409" y="1586519"/>
                </a:cubicBezTo>
                <a:lnTo>
                  <a:pt x="4460409" y="1590133"/>
                </a:lnTo>
                <a:lnTo>
                  <a:pt x="4468594" y="1590402"/>
                </a:lnTo>
                <a:cubicBezTo>
                  <a:pt x="4473229" y="1589008"/>
                  <a:pt x="4471839" y="1579671"/>
                  <a:pt x="4478326" y="1579671"/>
                </a:cubicBezTo>
                <a:close/>
                <a:moveTo>
                  <a:pt x="2838838" y="1571170"/>
                </a:moveTo>
                <a:cubicBezTo>
                  <a:pt x="2830034" y="1573400"/>
                  <a:pt x="2822155" y="1588451"/>
                  <a:pt x="2811497" y="1590402"/>
                </a:cubicBezTo>
                <a:cubicBezTo>
                  <a:pt x="2819375" y="1597092"/>
                  <a:pt x="2838374" y="1582458"/>
                  <a:pt x="2847641" y="1574376"/>
                </a:cubicBezTo>
                <a:cubicBezTo>
                  <a:pt x="2844862" y="1571449"/>
                  <a:pt x="2842082" y="1570473"/>
                  <a:pt x="2838838" y="1571170"/>
                </a:cubicBezTo>
                <a:close/>
                <a:moveTo>
                  <a:pt x="4571624" y="1570631"/>
                </a:moveTo>
                <a:cubicBezTo>
                  <a:pt x="4568843" y="1571189"/>
                  <a:pt x="4565601" y="1571607"/>
                  <a:pt x="4563283" y="1572444"/>
                </a:cubicBezTo>
                <a:cubicBezTo>
                  <a:pt x="4563746" y="1574394"/>
                  <a:pt x="4564674" y="1575788"/>
                  <a:pt x="4566063" y="1576764"/>
                </a:cubicBezTo>
                <a:cubicBezTo>
                  <a:pt x="4566527" y="1576903"/>
                  <a:pt x="4566990" y="1577042"/>
                  <a:pt x="4567917" y="1577181"/>
                </a:cubicBezTo>
                <a:cubicBezTo>
                  <a:pt x="4570697" y="1574952"/>
                  <a:pt x="4572550" y="1573000"/>
                  <a:pt x="4571624" y="1570631"/>
                </a:cubicBezTo>
                <a:close/>
                <a:moveTo>
                  <a:pt x="4510457" y="1568820"/>
                </a:moveTo>
                <a:cubicBezTo>
                  <a:pt x="4506284" y="1569378"/>
                  <a:pt x="4502116" y="1569378"/>
                  <a:pt x="4497481" y="1569656"/>
                </a:cubicBezTo>
                <a:cubicBezTo>
                  <a:pt x="4499798" y="1571050"/>
                  <a:pt x="4502578" y="1574115"/>
                  <a:pt x="4504895" y="1574813"/>
                </a:cubicBezTo>
                <a:cubicBezTo>
                  <a:pt x="4506749" y="1573000"/>
                  <a:pt x="4509529" y="1572303"/>
                  <a:pt x="4510457" y="1568820"/>
                </a:cubicBezTo>
                <a:close/>
                <a:moveTo>
                  <a:pt x="1285077" y="1561972"/>
                </a:moveTo>
                <a:cubicBezTo>
                  <a:pt x="1302223" y="1558070"/>
                  <a:pt x="1294808" y="1581204"/>
                  <a:pt x="1306856" y="1582458"/>
                </a:cubicBezTo>
                <a:cubicBezTo>
                  <a:pt x="1305466" y="1591377"/>
                  <a:pt x="1297589" y="1584966"/>
                  <a:pt x="1298979" y="1577302"/>
                </a:cubicBezTo>
                <a:cubicBezTo>
                  <a:pt x="1294344" y="1581204"/>
                  <a:pt x="1288320" y="1582458"/>
                  <a:pt x="1280442" y="1582458"/>
                </a:cubicBezTo>
                <a:cubicBezTo>
                  <a:pt x="1288320" y="1572145"/>
                  <a:pt x="1277199" y="1572145"/>
                  <a:pt x="1285077" y="1561972"/>
                </a:cubicBezTo>
                <a:close/>
                <a:moveTo>
                  <a:pt x="2174794" y="1559882"/>
                </a:moveTo>
                <a:cubicBezTo>
                  <a:pt x="2176648" y="1560299"/>
                  <a:pt x="2179428" y="1561136"/>
                  <a:pt x="2181744" y="1562808"/>
                </a:cubicBezTo>
                <a:lnTo>
                  <a:pt x="2181744" y="1578834"/>
                </a:lnTo>
                <a:cubicBezTo>
                  <a:pt x="2166916" y="1578834"/>
                  <a:pt x="2162745" y="1562669"/>
                  <a:pt x="2170624" y="1560160"/>
                </a:cubicBezTo>
                <a:cubicBezTo>
                  <a:pt x="2171550" y="1559603"/>
                  <a:pt x="2172941" y="1559463"/>
                  <a:pt x="2174794" y="1559882"/>
                </a:cubicBezTo>
                <a:close/>
                <a:moveTo>
                  <a:pt x="2921322" y="1558070"/>
                </a:moveTo>
                <a:cubicBezTo>
                  <a:pt x="2916688" y="1575490"/>
                  <a:pt x="2937540" y="1562250"/>
                  <a:pt x="2931054" y="1579671"/>
                </a:cubicBezTo>
                <a:cubicBezTo>
                  <a:pt x="2940784" y="1581064"/>
                  <a:pt x="2945418" y="1575769"/>
                  <a:pt x="2945418" y="1563784"/>
                </a:cubicBezTo>
                <a:cubicBezTo>
                  <a:pt x="2931054" y="1569079"/>
                  <a:pt x="2932443" y="1556816"/>
                  <a:pt x="2921322" y="1558070"/>
                </a:cubicBezTo>
                <a:close/>
                <a:moveTo>
                  <a:pt x="2421319" y="1558070"/>
                </a:moveTo>
                <a:cubicBezTo>
                  <a:pt x="2424564" y="1567826"/>
                  <a:pt x="2433831" y="1571727"/>
                  <a:pt x="2448196" y="1568940"/>
                </a:cubicBezTo>
                <a:cubicBezTo>
                  <a:pt x="2437076" y="1581482"/>
                  <a:pt x="2406491" y="1582737"/>
                  <a:pt x="2384247" y="1574376"/>
                </a:cubicBezTo>
                <a:cubicBezTo>
                  <a:pt x="2390735" y="1563366"/>
                  <a:pt x="2416223" y="1572006"/>
                  <a:pt x="2421319" y="1558070"/>
                </a:cubicBezTo>
                <a:close/>
                <a:moveTo>
                  <a:pt x="2026044" y="1558070"/>
                </a:moveTo>
                <a:cubicBezTo>
                  <a:pt x="2024190" y="1580925"/>
                  <a:pt x="2061726" y="1559185"/>
                  <a:pt x="2066360" y="1573121"/>
                </a:cubicBezTo>
                <a:cubicBezTo>
                  <a:pt x="2068213" y="1582040"/>
                  <a:pt x="2039946" y="1582179"/>
                  <a:pt x="2052458" y="1588590"/>
                </a:cubicBezTo>
                <a:cubicBezTo>
                  <a:pt x="2038556" y="1603781"/>
                  <a:pt x="2028826" y="1568103"/>
                  <a:pt x="2003802" y="1578277"/>
                </a:cubicBezTo>
                <a:cubicBezTo>
                  <a:pt x="2005656" y="1565596"/>
                  <a:pt x="2018166" y="1563227"/>
                  <a:pt x="2026044" y="1558070"/>
                </a:cubicBezTo>
                <a:close/>
                <a:moveTo>
                  <a:pt x="2338372" y="1556258"/>
                </a:moveTo>
                <a:cubicBezTo>
                  <a:pt x="2341616" y="1556119"/>
                  <a:pt x="2345323" y="1557372"/>
                  <a:pt x="2349493" y="1561414"/>
                </a:cubicBezTo>
                <a:cubicBezTo>
                  <a:pt x="2349493" y="1572006"/>
                  <a:pt x="2337908" y="1572284"/>
                  <a:pt x="2336518" y="1583016"/>
                </a:cubicBezTo>
                <a:cubicBezTo>
                  <a:pt x="2324007" y="1572981"/>
                  <a:pt x="2328640" y="1556955"/>
                  <a:pt x="2338372" y="1556258"/>
                </a:cubicBezTo>
                <a:close/>
                <a:moveTo>
                  <a:pt x="4370611" y="1556000"/>
                </a:moveTo>
                <a:lnTo>
                  <a:pt x="4364776" y="1557200"/>
                </a:lnTo>
                <a:lnTo>
                  <a:pt x="4361936" y="1562518"/>
                </a:lnTo>
                <a:lnTo>
                  <a:pt x="4365258" y="1562250"/>
                </a:lnTo>
                <a:close/>
                <a:moveTo>
                  <a:pt x="4643450" y="1555162"/>
                </a:moveTo>
                <a:cubicBezTo>
                  <a:pt x="4618890" y="1560179"/>
                  <a:pt x="4597111" y="1565197"/>
                  <a:pt x="4577649" y="1569098"/>
                </a:cubicBezTo>
                <a:cubicBezTo>
                  <a:pt x="4587379" y="1573419"/>
                  <a:pt x="4595256" y="1564778"/>
                  <a:pt x="4600354" y="1580387"/>
                </a:cubicBezTo>
                <a:cubicBezTo>
                  <a:pt x="4604062" y="1580247"/>
                  <a:pt x="4608232" y="1580387"/>
                  <a:pt x="4611941" y="1580108"/>
                </a:cubicBezTo>
                <a:cubicBezTo>
                  <a:pt x="4620281" y="1576903"/>
                  <a:pt x="4625841" y="1570910"/>
                  <a:pt x="4634182" y="1567844"/>
                </a:cubicBezTo>
                <a:lnTo>
                  <a:pt x="4638999" y="1574975"/>
                </a:lnTo>
                <a:lnTo>
                  <a:pt x="4642367" y="1574376"/>
                </a:lnTo>
                <a:lnTo>
                  <a:pt x="4641868" y="1576542"/>
                </a:lnTo>
                <a:lnTo>
                  <a:pt x="4644376" y="1576206"/>
                </a:lnTo>
                <a:cubicBezTo>
                  <a:pt x="4643450" y="1569517"/>
                  <a:pt x="4641596" y="1562688"/>
                  <a:pt x="4643450" y="1555162"/>
                </a:cubicBezTo>
                <a:close/>
                <a:moveTo>
                  <a:pt x="4374681" y="1555162"/>
                </a:moveTo>
                <a:lnTo>
                  <a:pt x="4374284" y="1555244"/>
                </a:lnTo>
                <a:lnTo>
                  <a:pt x="4378601" y="1563479"/>
                </a:lnTo>
                <a:lnTo>
                  <a:pt x="4381116" y="1563870"/>
                </a:lnTo>
                <a:lnTo>
                  <a:pt x="4383587" y="1563701"/>
                </a:lnTo>
                <a:lnTo>
                  <a:pt x="4389361" y="1560500"/>
                </a:lnTo>
                <a:lnTo>
                  <a:pt x="4394057" y="1559587"/>
                </a:lnTo>
                <a:lnTo>
                  <a:pt x="4395998" y="1555720"/>
                </a:lnTo>
                <a:cubicBezTo>
                  <a:pt x="4390436" y="1557810"/>
                  <a:pt x="4382095" y="1555441"/>
                  <a:pt x="4374681" y="1555162"/>
                </a:cubicBezTo>
                <a:close/>
                <a:moveTo>
                  <a:pt x="11719909" y="1553275"/>
                </a:moveTo>
                <a:cubicBezTo>
                  <a:pt x="11719446" y="1553275"/>
                  <a:pt x="11719446" y="1553833"/>
                  <a:pt x="11718981" y="1553833"/>
                </a:cubicBezTo>
                <a:cubicBezTo>
                  <a:pt x="11717591" y="1558153"/>
                  <a:pt x="11715274" y="1561916"/>
                  <a:pt x="11711104" y="1564425"/>
                </a:cubicBezTo>
                <a:cubicBezTo>
                  <a:pt x="11711567" y="1566376"/>
                  <a:pt x="11710178" y="1569163"/>
                  <a:pt x="11712495" y="1570138"/>
                </a:cubicBezTo>
                <a:cubicBezTo>
                  <a:pt x="11713422" y="1563588"/>
                  <a:pt x="11719909" y="1563030"/>
                  <a:pt x="11720836" y="1556621"/>
                </a:cubicBezTo>
                <a:cubicBezTo>
                  <a:pt x="11720836" y="1555645"/>
                  <a:pt x="11720372" y="1553833"/>
                  <a:pt x="11719909" y="1553275"/>
                </a:cubicBezTo>
                <a:close/>
                <a:moveTo>
                  <a:pt x="4654572" y="1552793"/>
                </a:moveTo>
                <a:cubicBezTo>
                  <a:pt x="4652255" y="1553491"/>
                  <a:pt x="4649938" y="1553769"/>
                  <a:pt x="4647157" y="1554326"/>
                </a:cubicBezTo>
                <a:cubicBezTo>
                  <a:pt x="4649011" y="1556557"/>
                  <a:pt x="4651329" y="1558228"/>
                  <a:pt x="4654572" y="1558089"/>
                </a:cubicBezTo>
                <a:cubicBezTo>
                  <a:pt x="4654108" y="1556277"/>
                  <a:pt x="4655035" y="1555162"/>
                  <a:pt x="4654572" y="1552793"/>
                </a:cubicBezTo>
                <a:close/>
                <a:moveTo>
                  <a:pt x="11738909" y="1552300"/>
                </a:moveTo>
                <a:cubicBezTo>
                  <a:pt x="11737054" y="1552161"/>
                  <a:pt x="11735664" y="1555087"/>
                  <a:pt x="11733810" y="1555645"/>
                </a:cubicBezTo>
                <a:cubicBezTo>
                  <a:pt x="11735201" y="1556900"/>
                  <a:pt x="11734737" y="1559129"/>
                  <a:pt x="11737054" y="1559408"/>
                </a:cubicBezTo>
                <a:cubicBezTo>
                  <a:pt x="11732420" y="1566097"/>
                  <a:pt x="11725006" y="1568745"/>
                  <a:pt x="11715739" y="1570138"/>
                </a:cubicBezTo>
                <a:cubicBezTo>
                  <a:pt x="11716202" y="1570974"/>
                  <a:pt x="11716202" y="1572508"/>
                  <a:pt x="11716664" y="1573343"/>
                </a:cubicBezTo>
                <a:cubicBezTo>
                  <a:pt x="11730567" y="1575156"/>
                  <a:pt x="11744005" y="1575992"/>
                  <a:pt x="11757444" y="1573901"/>
                </a:cubicBezTo>
                <a:cubicBezTo>
                  <a:pt x="11745396" y="1591740"/>
                  <a:pt x="11763003" y="1588116"/>
                  <a:pt x="11769955" y="1603864"/>
                </a:cubicBezTo>
                <a:cubicBezTo>
                  <a:pt x="11772272" y="1596338"/>
                  <a:pt x="11779223" y="1599543"/>
                  <a:pt x="11782931" y="1596757"/>
                </a:cubicBezTo>
                <a:cubicBezTo>
                  <a:pt x="11783393" y="1596757"/>
                  <a:pt x="11783393" y="1596477"/>
                  <a:pt x="11783393" y="1596477"/>
                </a:cubicBezTo>
                <a:cubicBezTo>
                  <a:pt x="11784783" y="1595363"/>
                  <a:pt x="11786173" y="1593691"/>
                  <a:pt x="11786638" y="1590206"/>
                </a:cubicBezTo>
                <a:cubicBezTo>
                  <a:pt x="11783393" y="1588952"/>
                  <a:pt x="11779686" y="1584353"/>
                  <a:pt x="11776442" y="1581427"/>
                </a:cubicBezTo>
                <a:cubicBezTo>
                  <a:pt x="11775052" y="1581008"/>
                  <a:pt x="11774127" y="1579893"/>
                  <a:pt x="11771810" y="1580451"/>
                </a:cubicBezTo>
                <a:cubicBezTo>
                  <a:pt x="11772735" y="1579893"/>
                  <a:pt x="11773662" y="1579615"/>
                  <a:pt x="11774127" y="1579058"/>
                </a:cubicBezTo>
                <a:cubicBezTo>
                  <a:pt x="11762541" y="1567630"/>
                  <a:pt x="11750492" y="1553416"/>
                  <a:pt x="11738909" y="1552300"/>
                </a:cubicBezTo>
                <a:close/>
                <a:moveTo>
                  <a:pt x="4669285" y="1552020"/>
                </a:moveTo>
                <a:lnTo>
                  <a:pt x="4668938" y="1559343"/>
                </a:lnTo>
                <a:cubicBezTo>
                  <a:pt x="4670790" y="1560319"/>
                  <a:pt x="4672644" y="1561155"/>
                  <a:pt x="4674035" y="1562688"/>
                </a:cubicBezTo>
                <a:cubicBezTo>
                  <a:pt x="4674035" y="1563524"/>
                  <a:pt x="4673108" y="1563385"/>
                  <a:pt x="4673108" y="1564081"/>
                </a:cubicBezTo>
                <a:lnTo>
                  <a:pt x="4675902" y="1563435"/>
                </a:lnTo>
                <a:lnTo>
                  <a:pt x="4675210" y="1562320"/>
                </a:lnTo>
                <a:lnTo>
                  <a:pt x="4673973" y="1552807"/>
                </a:lnTo>
                <a:lnTo>
                  <a:pt x="4672644" y="1553350"/>
                </a:lnTo>
                <a:lnTo>
                  <a:pt x="4673596" y="1552074"/>
                </a:lnTo>
                <a:close/>
                <a:moveTo>
                  <a:pt x="4658509" y="1551809"/>
                </a:moveTo>
                <a:lnTo>
                  <a:pt x="4657816" y="1551957"/>
                </a:lnTo>
                <a:cubicBezTo>
                  <a:pt x="4659670" y="1553350"/>
                  <a:pt x="4661523" y="1554605"/>
                  <a:pt x="4663838" y="1555720"/>
                </a:cubicBezTo>
                <a:lnTo>
                  <a:pt x="4666939" y="1551991"/>
                </a:lnTo>
                <a:lnTo>
                  <a:pt x="4659861" y="1551903"/>
                </a:lnTo>
                <a:close/>
                <a:moveTo>
                  <a:pt x="1188228" y="1548873"/>
                </a:moveTo>
                <a:cubicBezTo>
                  <a:pt x="1195178" y="1548315"/>
                  <a:pt x="1203056" y="1550544"/>
                  <a:pt x="1208154" y="1552077"/>
                </a:cubicBezTo>
                <a:cubicBezTo>
                  <a:pt x="1208154" y="1568800"/>
                  <a:pt x="1187301" y="1562808"/>
                  <a:pt x="1173862" y="1562808"/>
                </a:cubicBezTo>
                <a:cubicBezTo>
                  <a:pt x="1175253" y="1553053"/>
                  <a:pt x="1181277" y="1549429"/>
                  <a:pt x="1188228" y="1548873"/>
                </a:cubicBezTo>
                <a:close/>
                <a:moveTo>
                  <a:pt x="4437703" y="1545686"/>
                </a:moveTo>
                <a:cubicBezTo>
                  <a:pt x="4434459" y="1546383"/>
                  <a:pt x="4431217" y="1547776"/>
                  <a:pt x="4427973" y="1549169"/>
                </a:cubicBezTo>
                <a:cubicBezTo>
                  <a:pt x="4425192" y="1552793"/>
                  <a:pt x="4421483" y="1554605"/>
                  <a:pt x="4418240" y="1555162"/>
                </a:cubicBezTo>
                <a:cubicBezTo>
                  <a:pt x="4413607" y="1558228"/>
                  <a:pt x="4407583" y="1561434"/>
                  <a:pt x="4405265" y="1563524"/>
                </a:cubicBezTo>
                <a:cubicBezTo>
                  <a:pt x="4422876" y="1562131"/>
                  <a:pt x="4442802" y="1547498"/>
                  <a:pt x="4459483" y="1558089"/>
                </a:cubicBezTo>
                <a:cubicBezTo>
                  <a:pt x="4456702" y="1551260"/>
                  <a:pt x="4452068" y="1547079"/>
                  <a:pt x="4446971" y="1545686"/>
                </a:cubicBezTo>
                <a:cubicBezTo>
                  <a:pt x="4444190" y="1544850"/>
                  <a:pt x="4440947" y="1545128"/>
                  <a:pt x="4437703" y="1545686"/>
                </a:cubicBezTo>
                <a:close/>
                <a:moveTo>
                  <a:pt x="11680521" y="1540734"/>
                </a:moveTo>
                <a:cubicBezTo>
                  <a:pt x="11677739" y="1541848"/>
                  <a:pt x="11675886" y="1542823"/>
                  <a:pt x="11674032" y="1544356"/>
                </a:cubicBezTo>
                <a:cubicBezTo>
                  <a:pt x="11675886" y="1545890"/>
                  <a:pt x="11677277" y="1547980"/>
                  <a:pt x="11680056" y="1548119"/>
                </a:cubicBezTo>
                <a:cubicBezTo>
                  <a:pt x="11678204" y="1548816"/>
                  <a:pt x="11674497" y="1546587"/>
                  <a:pt x="11672180" y="1546308"/>
                </a:cubicBezTo>
                <a:cubicBezTo>
                  <a:pt x="11671715" y="1546587"/>
                  <a:pt x="11671252" y="1546447"/>
                  <a:pt x="11671252" y="1546726"/>
                </a:cubicBezTo>
                <a:cubicBezTo>
                  <a:pt x="11671252" y="1547284"/>
                  <a:pt x="11671252" y="1548119"/>
                  <a:pt x="11670790" y="1548677"/>
                </a:cubicBezTo>
                <a:cubicBezTo>
                  <a:pt x="11670325" y="1550767"/>
                  <a:pt x="11671252" y="1552858"/>
                  <a:pt x="11674497" y="1555645"/>
                </a:cubicBezTo>
                <a:cubicBezTo>
                  <a:pt x="11670790" y="1559129"/>
                  <a:pt x="11668473" y="1559268"/>
                  <a:pt x="11667082" y="1558014"/>
                </a:cubicBezTo>
                <a:cubicBezTo>
                  <a:pt x="11666618" y="1558711"/>
                  <a:pt x="11666618" y="1560105"/>
                  <a:pt x="11666156" y="1560801"/>
                </a:cubicBezTo>
                <a:cubicBezTo>
                  <a:pt x="11675422" y="1564425"/>
                  <a:pt x="11685154" y="1565958"/>
                  <a:pt x="11694422" y="1568327"/>
                </a:cubicBezTo>
                <a:cubicBezTo>
                  <a:pt x="11698592" y="1565958"/>
                  <a:pt x="11700909" y="1563310"/>
                  <a:pt x="11695349" y="1555227"/>
                </a:cubicBezTo>
                <a:cubicBezTo>
                  <a:pt x="11700909" y="1554112"/>
                  <a:pt x="11701836" y="1556759"/>
                  <a:pt x="11705080" y="1557596"/>
                </a:cubicBezTo>
                <a:cubicBezTo>
                  <a:pt x="11706008" y="1556202"/>
                  <a:pt x="11707861" y="1555784"/>
                  <a:pt x="11707861" y="1552858"/>
                </a:cubicBezTo>
                <a:cubicBezTo>
                  <a:pt x="11707861" y="1552300"/>
                  <a:pt x="11707398" y="1552579"/>
                  <a:pt x="11707398" y="1552021"/>
                </a:cubicBezTo>
                <a:cubicBezTo>
                  <a:pt x="11705543" y="1551324"/>
                  <a:pt x="11704153" y="1547980"/>
                  <a:pt x="11703226" y="1542545"/>
                </a:cubicBezTo>
                <a:cubicBezTo>
                  <a:pt x="11703226" y="1542406"/>
                  <a:pt x="11703226" y="1542266"/>
                  <a:pt x="11703226" y="1542127"/>
                </a:cubicBezTo>
                <a:cubicBezTo>
                  <a:pt x="11702763" y="1541848"/>
                  <a:pt x="11702300" y="1541013"/>
                  <a:pt x="11701836" y="1540734"/>
                </a:cubicBezTo>
                <a:cubicBezTo>
                  <a:pt x="11693959" y="1543938"/>
                  <a:pt x="11685154" y="1540454"/>
                  <a:pt x="11686080" y="1555227"/>
                </a:cubicBezTo>
                <a:cubicBezTo>
                  <a:pt x="11683301" y="1553973"/>
                  <a:pt x="11680984" y="1547143"/>
                  <a:pt x="11680521" y="1540734"/>
                </a:cubicBezTo>
                <a:close/>
                <a:moveTo>
                  <a:pt x="4359838" y="1540235"/>
                </a:moveTo>
                <a:lnTo>
                  <a:pt x="4345794" y="1541601"/>
                </a:lnTo>
                <a:lnTo>
                  <a:pt x="4345024" y="1544431"/>
                </a:lnTo>
                <a:lnTo>
                  <a:pt x="4362633" y="1543037"/>
                </a:lnTo>
                <a:close/>
                <a:moveTo>
                  <a:pt x="3819536" y="1539832"/>
                </a:moveTo>
                <a:cubicBezTo>
                  <a:pt x="3801463" y="1536766"/>
                  <a:pt x="3806097" y="1573559"/>
                  <a:pt x="3788951" y="1556974"/>
                </a:cubicBezTo>
                <a:cubicBezTo>
                  <a:pt x="3788024" y="1549587"/>
                  <a:pt x="3795439" y="1546103"/>
                  <a:pt x="3804244" y="1546800"/>
                </a:cubicBezTo>
                <a:cubicBezTo>
                  <a:pt x="3800421" y="1542654"/>
                  <a:pt x="3795874" y="1541330"/>
                  <a:pt x="3791088" y="1541546"/>
                </a:cubicBezTo>
                <a:lnTo>
                  <a:pt x="3778770" y="1544908"/>
                </a:lnTo>
                <a:lnTo>
                  <a:pt x="3779064" y="1547339"/>
                </a:lnTo>
                <a:lnTo>
                  <a:pt x="3772810" y="1547082"/>
                </a:lnTo>
                <a:lnTo>
                  <a:pt x="3763385" y="1551054"/>
                </a:lnTo>
                <a:cubicBezTo>
                  <a:pt x="3759584" y="1552297"/>
                  <a:pt x="3756514" y="1552515"/>
                  <a:pt x="3754660" y="1550425"/>
                </a:cubicBezTo>
                <a:cubicBezTo>
                  <a:pt x="3753270" y="1556557"/>
                  <a:pt x="3755124" y="1559621"/>
                  <a:pt x="3758830" y="1560876"/>
                </a:cubicBezTo>
                <a:cubicBezTo>
                  <a:pt x="3743076" y="1560040"/>
                  <a:pt x="3706931" y="1557113"/>
                  <a:pt x="3682834" y="1563106"/>
                </a:cubicBezTo>
                <a:cubicBezTo>
                  <a:pt x="3683298" y="1567147"/>
                  <a:pt x="3684688" y="1571328"/>
                  <a:pt x="3681907" y="1574394"/>
                </a:cubicBezTo>
                <a:cubicBezTo>
                  <a:pt x="3677274" y="1573000"/>
                  <a:pt x="3678664" y="1568263"/>
                  <a:pt x="3681907" y="1568263"/>
                </a:cubicBezTo>
                <a:cubicBezTo>
                  <a:pt x="3681444" y="1565197"/>
                  <a:pt x="3676810" y="1566033"/>
                  <a:pt x="3674029" y="1565475"/>
                </a:cubicBezTo>
                <a:cubicBezTo>
                  <a:pt x="3667542" y="1568541"/>
                  <a:pt x="3662444" y="1572722"/>
                  <a:pt x="3661055" y="1579133"/>
                </a:cubicBezTo>
                <a:cubicBezTo>
                  <a:pt x="3652250" y="1579829"/>
                  <a:pt x="3654568" y="1566033"/>
                  <a:pt x="3642982" y="1571468"/>
                </a:cubicBezTo>
                <a:cubicBezTo>
                  <a:pt x="3636031" y="1572026"/>
                  <a:pt x="3636496" y="1581223"/>
                  <a:pt x="3636958" y="1591257"/>
                </a:cubicBezTo>
                <a:cubicBezTo>
                  <a:pt x="3626764" y="1572303"/>
                  <a:pt x="3563278" y="1589863"/>
                  <a:pt x="3544744" y="1591257"/>
                </a:cubicBezTo>
                <a:cubicBezTo>
                  <a:pt x="3550303" y="1567008"/>
                  <a:pt x="3591546" y="1579968"/>
                  <a:pt x="3596643" y="1555720"/>
                </a:cubicBezTo>
                <a:cubicBezTo>
                  <a:pt x="3558645" y="1564778"/>
                  <a:pt x="3512768" y="1566729"/>
                  <a:pt x="3491452" y="1590700"/>
                </a:cubicBezTo>
                <a:cubicBezTo>
                  <a:pt x="3412676" y="1558089"/>
                  <a:pt x="3322314" y="1625261"/>
                  <a:pt x="3242146" y="1600176"/>
                </a:cubicBezTo>
                <a:cubicBezTo>
                  <a:pt x="3226854" y="1608816"/>
                  <a:pt x="3210172" y="1622334"/>
                  <a:pt x="3193490" y="1614670"/>
                </a:cubicBezTo>
                <a:cubicBezTo>
                  <a:pt x="3195344" y="1611604"/>
                  <a:pt x="3196734" y="1606587"/>
                  <a:pt x="3195807" y="1599061"/>
                </a:cubicBezTo>
                <a:cubicBezTo>
                  <a:pt x="3148078" y="1599897"/>
                  <a:pt x="3128151" y="1640591"/>
                  <a:pt x="3083203" y="1611324"/>
                </a:cubicBezTo>
                <a:cubicBezTo>
                  <a:pt x="3091080" y="1597250"/>
                  <a:pt x="3099885" y="1623032"/>
                  <a:pt x="3117030" y="1612719"/>
                </a:cubicBezTo>
                <a:lnTo>
                  <a:pt x="3109813" y="1603991"/>
                </a:lnTo>
                <a:lnTo>
                  <a:pt x="3106544" y="1602312"/>
                </a:lnTo>
                <a:cubicBezTo>
                  <a:pt x="3083502" y="1598909"/>
                  <a:pt x="3033984" y="1634318"/>
                  <a:pt x="3040877" y="1612003"/>
                </a:cubicBezTo>
                <a:cubicBezTo>
                  <a:pt x="3031609" y="1597231"/>
                  <a:pt x="3019098" y="1623849"/>
                  <a:pt x="3009366" y="1626497"/>
                </a:cubicBezTo>
                <a:cubicBezTo>
                  <a:pt x="3009366" y="1638621"/>
                  <a:pt x="3028366" y="1629423"/>
                  <a:pt x="3036243" y="1632210"/>
                </a:cubicBezTo>
                <a:cubicBezTo>
                  <a:pt x="3023731" y="1648237"/>
                  <a:pt x="3007513" y="1641269"/>
                  <a:pt x="2999635" y="1626497"/>
                </a:cubicBezTo>
                <a:cubicBezTo>
                  <a:pt x="2991757" y="1627890"/>
                  <a:pt x="2996391" y="1644195"/>
                  <a:pt x="2985270" y="1642802"/>
                </a:cubicBezTo>
                <a:cubicBezTo>
                  <a:pt x="2998245" y="1648237"/>
                  <a:pt x="3007513" y="1656459"/>
                  <a:pt x="3018635" y="1664403"/>
                </a:cubicBezTo>
                <a:cubicBezTo>
                  <a:pt x="3014000" y="1668445"/>
                  <a:pt x="3009366" y="1672485"/>
                  <a:pt x="3004733" y="1675134"/>
                </a:cubicBezTo>
                <a:cubicBezTo>
                  <a:pt x="3007976" y="1680569"/>
                  <a:pt x="3014000" y="1680290"/>
                  <a:pt x="3014000" y="1689627"/>
                </a:cubicBezTo>
                <a:cubicBezTo>
                  <a:pt x="3026975" y="1691021"/>
                  <a:pt x="3028366" y="1670953"/>
                  <a:pt x="3040877" y="1684471"/>
                </a:cubicBezTo>
                <a:cubicBezTo>
                  <a:pt x="3038097" y="1672347"/>
                  <a:pt x="3044121" y="1654648"/>
                  <a:pt x="3040877" y="1647958"/>
                </a:cubicBezTo>
                <a:cubicBezTo>
                  <a:pt x="3058486" y="1639875"/>
                  <a:pt x="3040877" y="1672485"/>
                  <a:pt x="3058486" y="1664403"/>
                </a:cubicBezTo>
                <a:cubicBezTo>
                  <a:pt x="3057096" y="1672485"/>
                  <a:pt x="3051999" y="1677642"/>
                  <a:pt x="3050609" y="1684471"/>
                </a:cubicBezTo>
                <a:cubicBezTo>
                  <a:pt x="3064974" y="1699104"/>
                  <a:pt x="3074706" y="1691161"/>
                  <a:pt x="3091850" y="1685864"/>
                </a:cubicBezTo>
                <a:cubicBezTo>
                  <a:pt x="3090461" y="1661755"/>
                  <a:pt x="3076559" y="1653532"/>
                  <a:pt x="3063583" y="1642802"/>
                </a:cubicBezTo>
                <a:cubicBezTo>
                  <a:pt x="3070535" y="1638621"/>
                  <a:pt x="3074241" y="1634301"/>
                  <a:pt x="3074706" y="1630120"/>
                </a:cubicBezTo>
                <a:cubicBezTo>
                  <a:pt x="3071461" y="1629005"/>
                  <a:pt x="3066827" y="1628169"/>
                  <a:pt x="3065900" y="1625661"/>
                </a:cubicBezTo>
                <a:cubicBezTo>
                  <a:pt x="3069144" y="1610052"/>
                  <a:pt x="3075168" y="1620504"/>
                  <a:pt x="3082120" y="1623292"/>
                </a:cubicBezTo>
                <a:cubicBezTo>
                  <a:pt x="3083047" y="1623292"/>
                  <a:pt x="3083509" y="1622873"/>
                  <a:pt x="3084436" y="1623292"/>
                </a:cubicBezTo>
                <a:cubicBezTo>
                  <a:pt x="3086753" y="1623292"/>
                  <a:pt x="3088606" y="1623151"/>
                  <a:pt x="3090924" y="1620922"/>
                </a:cubicBezTo>
                <a:cubicBezTo>
                  <a:pt x="3090461" y="1622037"/>
                  <a:pt x="3089533" y="1622316"/>
                  <a:pt x="3089533" y="1623292"/>
                </a:cubicBezTo>
                <a:cubicBezTo>
                  <a:pt x="3096021" y="1627054"/>
                  <a:pt x="3101582" y="1634162"/>
                  <a:pt x="3100193" y="1642802"/>
                </a:cubicBezTo>
                <a:cubicBezTo>
                  <a:pt x="3111313" y="1642802"/>
                  <a:pt x="3114093" y="1634580"/>
                  <a:pt x="3128459" y="1637228"/>
                </a:cubicBezTo>
                <a:cubicBezTo>
                  <a:pt x="3128459" y="1642523"/>
                  <a:pt x="3122435" y="1641548"/>
                  <a:pt x="3119191" y="1642802"/>
                </a:cubicBezTo>
                <a:cubicBezTo>
                  <a:pt x="3124288" y="1658968"/>
                  <a:pt x="3134946" y="1637506"/>
                  <a:pt x="3146531" y="1642802"/>
                </a:cubicBezTo>
                <a:cubicBezTo>
                  <a:pt x="3143287" y="1636113"/>
                  <a:pt x="3142824" y="1622455"/>
                  <a:pt x="3128459" y="1627750"/>
                </a:cubicBezTo>
                <a:cubicBezTo>
                  <a:pt x="3153946" y="1596951"/>
                  <a:pt x="3203991" y="1626636"/>
                  <a:pt x="3224383" y="1633464"/>
                </a:cubicBezTo>
                <a:cubicBezTo>
                  <a:pt x="3226235" y="1630677"/>
                  <a:pt x="3227625" y="1629144"/>
                  <a:pt x="3229478" y="1627750"/>
                </a:cubicBezTo>
                <a:cubicBezTo>
                  <a:pt x="3226235" y="1626497"/>
                  <a:pt x="3222991" y="1625242"/>
                  <a:pt x="3219748" y="1626497"/>
                </a:cubicBezTo>
                <a:cubicBezTo>
                  <a:pt x="3221601" y="1619807"/>
                  <a:pt x="3227625" y="1619946"/>
                  <a:pt x="3235966" y="1619946"/>
                </a:cubicBezTo>
                <a:cubicBezTo>
                  <a:pt x="3258209" y="1603920"/>
                  <a:pt x="3290183" y="1622734"/>
                  <a:pt x="3317060" y="1633464"/>
                </a:cubicBezTo>
                <a:cubicBezTo>
                  <a:pt x="3299914" y="1644195"/>
                  <a:pt x="3294816" y="1619946"/>
                  <a:pt x="3275355" y="1633464"/>
                </a:cubicBezTo>
                <a:cubicBezTo>
                  <a:pt x="3275355" y="1644195"/>
                  <a:pt x="3288329" y="1640153"/>
                  <a:pt x="3285549" y="1653532"/>
                </a:cubicBezTo>
                <a:cubicBezTo>
                  <a:pt x="3266086" y="1649491"/>
                  <a:pt x="3266086" y="1674855"/>
                  <a:pt x="3251722" y="1658829"/>
                </a:cubicBezTo>
                <a:cubicBezTo>
                  <a:pt x="3248477" y="1668166"/>
                  <a:pt x="3260990" y="1681545"/>
                  <a:pt x="3260990" y="1669560"/>
                </a:cubicBezTo>
                <a:cubicBezTo>
                  <a:pt x="3265624" y="1670814"/>
                  <a:pt x="3264233" y="1675134"/>
                  <a:pt x="3260990" y="1675134"/>
                </a:cubicBezTo>
                <a:lnTo>
                  <a:pt x="3260990" y="1685864"/>
                </a:lnTo>
                <a:cubicBezTo>
                  <a:pt x="3249868" y="1681823"/>
                  <a:pt x="3248477" y="1660222"/>
                  <a:pt x="3229478" y="1653532"/>
                </a:cubicBezTo>
                <a:cubicBezTo>
                  <a:pt x="3234113" y="1636113"/>
                  <a:pt x="3264697" y="1647958"/>
                  <a:pt x="3266086" y="1627750"/>
                </a:cubicBezTo>
                <a:cubicBezTo>
                  <a:pt x="3263307" y="1625103"/>
                  <a:pt x="3258209" y="1625661"/>
                  <a:pt x="3254965" y="1625661"/>
                </a:cubicBezTo>
                <a:cubicBezTo>
                  <a:pt x="3250331" y="1633605"/>
                  <a:pt x="3243844" y="1631932"/>
                  <a:pt x="3237357" y="1629284"/>
                </a:cubicBezTo>
                <a:cubicBezTo>
                  <a:pt x="3217893" y="1638621"/>
                  <a:pt x="3198895" y="1653254"/>
                  <a:pt x="3183139" y="1627750"/>
                </a:cubicBezTo>
                <a:cubicBezTo>
                  <a:pt x="3159042" y="1631792"/>
                  <a:pt x="3152555" y="1658829"/>
                  <a:pt x="3123824" y="1658829"/>
                </a:cubicBezTo>
                <a:cubicBezTo>
                  <a:pt x="3128922" y="1665518"/>
                  <a:pt x="3136336" y="1669560"/>
                  <a:pt x="3136336" y="1680290"/>
                </a:cubicBezTo>
                <a:cubicBezTo>
                  <a:pt x="3142824" y="1668166"/>
                  <a:pt x="3159042" y="1669421"/>
                  <a:pt x="3155799" y="1647958"/>
                </a:cubicBezTo>
                <a:cubicBezTo>
                  <a:pt x="3168311" y="1661337"/>
                  <a:pt x="3179896" y="1645311"/>
                  <a:pt x="3197505" y="1647958"/>
                </a:cubicBezTo>
                <a:cubicBezTo>
                  <a:pt x="3195651" y="1666772"/>
                  <a:pt x="3181286" y="1669560"/>
                  <a:pt x="3165531" y="1669560"/>
                </a:cubicBezTo>
                <a:cubicBezTo>
                  <a:pt x="3172019" y="1673600"/>
                  <a:pt x="3179896" y="1676249"/>
                  <a:pt x="3188236" y="1680290"/>
                </a:cubicBezTo>
                <a:cubicBezTo>
                  <a:pt x="3202602" y="1674855"/>
                  <a:pt x="3229478" y="1677782"/>
                  <a:pt x="3215112" y="1693808"/>
                </a:cubicBezTo>
                <a:cubicBezTo>
                  <a:pt x="3210480" y="1679036"/>
                  <a:pt x="3192407" y="1685725"/>
                  <a:pt x="3210016" y="1693808"/>
                </a:cubicBezTo>
                <a:cubicBezTo>
                  <a:pt x="3206772" y="1700498"/>
                  <a:pt x="3203991" y="1699243"/>
                  <a:pt x="3200748" y="1696595"/>
                </a:cubicBezTo>
                <a:cubicBezTo>
                  <a:pt x="3200748" y="1699243"/>
                  <a:pt x="3202138" y="1702031"/>
                  <a:pt x="3202138" y="1705932"/>
                </a:cubicBezTo>
                <a:cubicBezTo>
                  <a:pt x="3205382" y="1707326"/>
                  <a:pt x="3208626" y="1707465"/>
                  <a:pt x="3211869" y="1707465"/>
                </a:cubicBezTo>
                <a:cubicBezTo>
                  <a:pt x="3213260" y="1703424"/>
                  <a:pt x="3215112" y="1700498"/>
                  <a:pt x="3215112" y="1693808"/>
                </a:cubicBezTo>
                <a:cubicBezTo>
                  <a:pt x="3224845" y="1692554"/>
                  <a:pt x="3225772" y="1700358"/>
                  <a:pt x="3234113" y="1700358"/>
                </a:cubicBezTo>
                <a:cubicBezTo>
                  <a:pt x="3237357" y="1688234"/>
                  <a:pt x="3216504" y="1684192"/>
                  <a:pt x="3229478" y="1680290"/>
                </a:cubicBezTo>
                <a:cubicBezTo>
                  <a:pt x="3245234" y="1694923"/>
                  <a:pt x="3248477" y="1695202"/>
                  <a:pt x="3275355" y="1691161"/>
                </a:cubicBezTo>
                <a:cubicBezTo>
                  <a:pt x="3278599" y="1704539"/>
                  <a:pt x="3265624" y="1700637"/>
                  <a:pt x="3260990" y="1705932"/>
                </a:cubicBezTo>
                <a:cubicBezTo>
                  <a:pt x="3265624" y="1720705"/>
                  <a:pt x="3285086" y="1717918"/>
                  <a:pt x="3298061" y="1721960"/>
                </a:cubicBezTo>
                <a:cubicBezTo>
                  <a:pt x="3305938" y="1721960"/>
                  <a:pt x="3291573" y="1697850"/>
                  <a:pt x="3302695" y="1691161"/>
                </a:cubicBezTo>
                <a:cubicBezTo>
                  <a:pt x="3312426" y="1688372"/>
                  <a:pt x="3315206" y="1693808"/>
                  <a:pt x="3321694" y="1696595"/>
                </a:cubicBezTo>
                <a:cubicBezTo>
                  <a:pt x="3317060" y="1700637"/>
                  <a:pt x="3311962" y="1704817"/>
                  <a:pt x="3307329" y="1707465"/>
                </a:cubicBezTo>
                <a:cubicBezTo>
                  <a:pt x="3311962" y="1719590"/>
                  <a:pt x="3328182" y="1718057"/>
                  <a:pt x="3344400" y="1716663"/>
                </a:cubicBezTo>
                <a:cubicBezTo>
                  <a:pt x="3339825" y="1721541"/>
                  <a:pt x="3335096" y="1725176"/>
                  <a:pt x="3330253" y="1727857"/>
                </a:cubicBezTo>
                <a:lnTo>
                  <a:pt x="3327925" y="1728715"/>
                </a:lnTo>
                <a:lnTo>
                  <a:pt x="3334739" y="1731207"/>
                </a:lnTo>
                <a:cubicBezTo>
                  <a:pt x="3364107" y="1734278"/>
                  <a:pt x="3402597" y="1726961"/>
                  <a:pt x="3400164" y="1774517"/>
                </a:cubicBezTo>
                <a:cubicBezTo>
                  <a:pt x="3425651" y="1762393"/>
                  <a:pt x="3456234" y="1795004"/>
                  <a:pt x="3473379" y="1776051"/>
                </a:cubicBezTo>
                <a:cubicBezTo>
                  <a:pt x="3473379" y="1776190"/>
                  <a:pt x="3473379" y="1776747"/>
                  <a:pt x="3473379" y="1776886"/>
                </a:cubicBezTo>
                <a:cubicBezTo>
                  <a:pt x="3473843" y="1776607"/>
                  <a:pt x="3473843" y="1776329"/>
                  <a:pt x="3474307" y="1776051"/>
                </a:cubicBezTo>
                <a:cubicBezTo>
                  <a:pt x="3477086" y="1787757"/>
                  <a:pt x="3489136" y="1788036"/>
                  <a:pt x="3497012" y="1793470"/>
                </a:cubicBezTo>
                <a:cubicBezTo>
                  <a:pt x="3505354" y="1789847"/>
                  <a:pt x="3495160" y="1768107"/>
                  <a:pt x="3511378" y="1771312"/>
                </a:cubicBezTo>
                <a:cubicBezTo>
                  <a:pt x="3513232" y="1776468"/>
                  <a:pt x="3511842" y="1778559"/>
                  <a:pt x="3510451" y="1780789"/>
                </a:cubicBezTo>
                <a:lnTo>
                  <a:pt x="3513076" y="1780552"/>
                </a:lnTo>
                <a:lnTo>
                  <a:pt x="3513076" y="1756939"/>
                </a:lnTo>
                <a:lnTo>
                  <a:pt x="3522057" y="1763061"/>
                </a:lnTo>
                <a:lnTo>
                  <a:pt x="3527409" y="1755654"/>
                </a:lnTo>
                <a:lnTo>
                  <a:pt x="3533070" y="1752202"/>
                </a:lnTo>
                <a:lnTo>
                  <a:pt x="3532538" y="1747742"/>
                </a:lnTo>
                <a:cubicBezTo>
                  <a:pt x="3531612" y="1740076"/>
                  <a:pt x="3521417" y="1741888"/>
                  <a:pt x="3515856" y="1739239"/>
                </a:cubicBezTo>
                <a:cubicBezTo>
                  <a:pt x="3503807" y="1743003"/>
                  <a:pt x="3481566" y="1735895"/>
                  <a:pt x="3470443" y="1740633"/>
                </a:cubicBezTo>
                <a:lnTo>
                  <a:pt x="3470443" y="1718754"/>
                </a:lnTo>
                <a:cubicBezTo>
                  <a:pt x="3480174" y="1715827"/>
                  <a:pt x="3488979" y="1720008"/>
                  <a:pt x="3495930" y="1721960"/>
                </a:cubicBezTo>
                <a:cubicBezTo>
                  <a:pt x="3494077" y="1712344"/>
                  <a:pt x="3481566" y="1715410"/>
                  <a:pt x="3471370" y="1715410"/>
                </a:cubicBezTo>
                <a:cubicBezTo>
                  <a:pt x="3475541" y="1695899"/>
                  <a:pt x="3495467" y="1704121"/>
                  <a:pt x="3507978" y="1714852"/>
                </a:cubicBezTo>
                <a:cubicBezTo>
                  <a:pt x="3508442" y="1714016"/>
                  <a:pt x="3508905" y="1714155"/>
                  <a:pt x="3508905" y="1713040"/>
                </a:cubicBezTo>
                <a:cubicBezTo>
                  <a:pt x="3519099" y="1708859"/>
                  <a:pt x="3519563" y="1740912"/>
                  <a:pt x="3524661" y="1724328"/>
                </a:cubicBezTo>
                <a:cubicBezTo>
                  <a:pt x="3525124" y="1727255"/>
                  <a:pt x="3522808" y="1727812"/>
                  <a:pt x="3522808" y="1729903"/>
                </a:cubicBezTo>
                <a:cubicBezTo>
                  <a:pt x="3557099" y="1723492"/>
                  <a:pt x="3586292" y="1715130"/>
                  <a:pt x="3609925" y="1704121"/>
                </a:cubicBezTo>
                <a:cubicBezTo>
                  <a:pt x="3610389" y="1702866"/>
                  <a:pt x="3609461" y="1701892"/>
                  <a:pt x="3609925" y="1700358"/>
                </a:cubicBezTo>
                <a:cubicBezTo>
                  <a:pt x="3611315" y="1701195"/>
                  <a:pt x="3610851" y="1702031"/>
                  <a:pt x="3611779" y="1702727"/>
                </a:cubicBezTo>
                <a:cubicBezTo>
                  <a:pt x="3615485" y="1701055"/>
                  <a:pt x="3617803" y="1698826"/>
                  <a:pt x="3621046" y="1697153"/>
                </a:cubicBezTo>
                <a:cubicBezTo>
                  <a:pt x="3604828" y="1696874"/>
                  <a:pt x="3589999" y="1688513"/>
                  <a:pt x="3595560" y="1674298"/>
                </a:cubicBezTo>
                <a:cubicBezTo>
                  <a:pt x="3594170" y="1673879"/>
                  <a:pt x="3592779" y="1674018"/>
                  <a:pt x="3591389" y="1673740"/>
                </a:cubicBezTo>
                <a:cubicBezTo>
                  <a:pt x="3599267" y="1668304"/>
                  <a:pt x="3613632" y="1658968"/>
                  <a:pt x="3596024" y="1652279"/>
                </a:cubicBezTo>
                <a:cubicBezTo>
                  <a:pt x="3665995" y="1616044"/>
                  <a:pt x="3699824" y="1661615"/>
                  <a:pt x="3752188" y="1663009"/>
                </a:cubicBezTo>
                <a:cubicBezTo>
                  <a:pt x="3771649" y="1656321"/>
                  <a:pt x="3812891" y="1634580"/>
                  <a:pt x="3830501" y="1668026"/>
                </a:cubicBezTo>
                <a:cubicBezTo>
                  <a:pt x="3814282" y="1677503"/>
                  <a:pt x="3806867" y="1663985"/>
                  <a:pt x="3784625" y="1668026"/>
                </a:cubicBezTo>
                <a:cubicBezTo>
                  <a:pt x="3798990" y="1680151"/>
                  <a:pt x="3806867" y="1672068"/>
                  <a:pt x="3821233" y="1678758"/>
                </a:cubicBezTo>
                <a:cubicBezTo>
                  <a:pt x="3816598" y="1702866"/>
                  <a:pt x="3787406" y="1670814"/>
                  <a:pt x="3774893" y="1689627"/>
                </a:cubicBezTo>
                <a:cubicBezTo>
                  <a:pt x="3771649" y="1703145"/>
                  <a:pt x="3784625" y="1700358"/>
                  <a:pt x="3784625" y="1709835"/>
                </a:cubicBezTo>
                <a:cubicBezTo>
                  <a:pt x="3802234" y="1712482"/>
                  <a:pt x="3797137" y="1688513"/>
                  <a:pt x="3816598" y="1695341"/>
                </a:cubicBezTo>
                <a:cubicBezTo>
                  <a:pt x="3811502" y="1702031"/>
                  <a:pt x="3803623" y="1704678"/>
                  <a:pt x="3803623" y="1715410"/>
                </a:cubicBezTo>
                <a:cubicBezTo>
                  <a:pt x="3808720" y="1718057"/>
                  <a:pt x="3813354" y="1719172"/>
                  <a:pt x="3819843" y="1723213"/>
                </a:cubicBezTo>
                <a:lnTo>
                  <a:pt x="3831113" y="1723213"/>
                </a:lnTo>
                <a:lnTo>
                  <a:pt x="3830020" y="1718947"/>
                </a:lnTo>
                <a:cubicBezTo>
                  <a:pt x="3828224" y="1717763"/>
                  <a:pt x="3825560" y="1717589"/>
                  <a:pt x="3822779" y="1717101"/>
                </a:cubicBezTo>
                <a:cubicBezTo>
                  <a:pt x="3824748" y="1712850"/>
                  <a:pt x="3828659" y="1712720"/>
                  <a:pt x="3833597" y="1714342"/>
                </a:cubicBezTo>
                <a:lnTo>
                  <a:pt x="3840095" y="1717309"/>
                </a:lnTo>
                <a:lnTo>
                  <a:pt x="3840231" y="1716663"/>
                </a:lnTo>
                <a:cubicBezTo>
                  <a:pt x="3835598" y="1714016"/>
                  <a:pt x="3831891" y="1709695"/>
                  <a:pt x="3825867" y="1708302"/>
                </a:cubicBezTo>
                <a:cubicBezTo>
                  <a:pt x="3825867" y="1696316"/>
                  <a:pt x="3841622" y="1705932"/>
                  <a:pt x="3849501" y="1703285"/>
                </a:cubicBezTo>
                <a:lnTo>
                  <a:pt x="3849501" y="1709835"/>
                </a:lnTo>
                <a:cubicBezTo>
                  <a:pt x="3860621" y="1704400"/>
                  <a:pt x="3859694" y="1734223"/>
                  <a:pt x="3867572" y="1715410"/>
                </a:cubicBezTo>
                <a:cubicBezTo>
                  <a:pt x="3867572" y="1718057"/>
                  <a:pt x="3867572" y="1720566"/>
                  <a:pt x="3867572" y="1723213"/>
                </a:cubicBezTo>
                <a:lnTo>
                  <a:pt x="3872913" y="1723795"/>
                </a:lnTo>
                <a:lnTo>
                  <a:pt x="3875655" y="1722391"/>
                </a:lnTo>
                <a:cubicBezTo>
                  <a:pt x="3877844" y="1720188"/>
                  <a:pt x="3879719" y="1716943"/>
                  <a:pt x="3881167" y="1712362"/>
                </a:cubicBezTo>
                <a:cubicBezTo>
                  <a:pt x="3881629" y="1718215"/>
                  <a:pt x="3883483" y="1721143"/>
                  <a:pt x="3887191" y="1720863"/>
                </a:cubicBezTo>
                <a:cubicBezTo>
                  <a:pt x="3891824" y="1715986"/>
                  <a:pt x="3884410" y="1713616"/>
                  <a:pt x="3892752" y="1705394"/>
                </a:cubicBezTo>
                <a:cubicBezTo>
                  <a:pt x="3905263" y="1708878"/>
                  <a:pt x="3898776" y="1712640"/>
                  <a:pt x="3899702" y="1724486"/>
                </a:cubicBezTo>
                <a:cubicBezTo>
                  <a:pt x="3907580" y="1710411"/>
                  <a:pt x="3920555" y="1699123"/>
                  <a:pt x="3933994" y="1687696"/>
                </a:cubicBezTo>
                <a:cubicBezTo>
                  <a:pt x="3934458" y="1695081"/>
                  <a:pt x="3939090" y="1706091"/>
                  <a:pt x="3954846" y="1704836"/>
                </a:cubicBezTo>
                <a:cubicBezTo>
                  <a:pt x="3932139" y="1685744"/>
                  <a:pt x="3973845" y="1675152"/>
                  <a:pt x="3975235" y="1697451"/>
                </a:cubicBezTo>
                <a:cubicBezTo>
                  <a:pt x="3980333" y="1695499"/>
                  <a:pt x="3993772" y="1681424"/>
                  <a:pt x="3983114" y="1677800"/>
                </a:cubicBezTo>
                <a:cubicBezTo>
                  <a:pt x="3984736" y="1677661"/>
                  <a:pt x="3992382" y="1684142"/>
                  <a:pt x="4000839" y="1687016"/>
                </a:cubicBezTo>
                <a:lnTo>
                  <a:pt x="4012009" y="1687306"/>
                </a:lnTo>
                <a:lnTo>
                  <a:pt x="4014442" y="1686112"/>
                </a:lnTo>
                <a:lnTo>
                  <a:pt x="4023429" y="1674595"/>
                </a:lnTo>
                <a:cubicBezTo>
                  <a:pt x="4037794" y="1685395"/>
                  <a:pt x="4055983" y="1685047"/>
                  <a:pt x="4071216" y="1678776"/>
                </a:cubicBezTo>
                <a:lnTo>
                  <a:pt x="4080797" y="1672388"/>
                </a:lnTo>
                <a:lnTo>
                  <a:pt x="4085715" y="1661372"/>
                </a:lnTo>
                <a:cubicBezTo>
                  <a:pt x="4089075" y="1657958"/>
                  <a:pt x="4093013" y="1656390"/>
                  <a:pt x="4096952" y="1655066"/>
                </a:cubicBezTo>
                <a:lnTo>
                  <a:pt x="4096961" y="1655052"/>
                </a:lnTo>
                <a:lnTo>
                  <a:pt x="4100637" y="1648555"/>
                </a:lnTo>
                <a:lnTo>
                  <a:pt x="4082587" y="1639596"/>
                </a:lnTo>
                <a:cubicBezTo>
                  <a:pt x="4090001" y="1641687"/>
                  <a:pt x="4096025" y="1641130"/>
                  <a:pt x="4101122" y="1639596"/>
                </a:cubicBezTo>
                <a:cubicBezTo>
                  <a:pt x="4100196" y="1638481"/>
                  <a:pt x="4102049" y="1637506"/>
                  <a:pt x="4096952" y="1635833"/>
                </a:cubicBezTo>
                <a:cubicBezTo>
                  <a:pt x="4100659" y="1637506"/>
                  <a:pt x="4103903" y="1636948"/>
                  <a:pt x="4106683" y="1636671"/>
                </a:cubicBezTo>
                <a:cubicBezTo>
                  <a:pt x="4110391" y="1634858"/>
                  <a:pt x="4113634" y="1633883"/>
                  <a:pt x="4116414" y="1632489"/>
                </a:cubicBezTo>
                <a:lnTo>
                  <a:pt x="4117719" y="1630899"/>
                </a:lnTo>
                <a:lnTo>
                  <a:pt x="4099831" y="1629668"/>
                </a:lnTo>
                <a:lnTo>
                  <a:pt x="4073141" y="1633433"/>
                </a:lnTo>
                <a:lnTo>
                  <a:pt x="4078880" y="1642802"/>
                </a:lnTo>
                <a:cubicBezTo>
                  <a:pt x="4073782" y="1650049"/>
                  <a:pt x="4064051" y="1646426"/>
                  <a:pt x="4059418" y="1644614"/>
                </a:cubicBezTo>
                <a:lnTo>
                  <a:pt x="4070763" y="1633768"/>
                </a:lnTo>
                <a:lnTo>
                  <a:pt x="4054012" y="1636131"/>
                </a:lnTo>
                <a:cubicBezTo>
                  <a:pt x="4055404" y="1653969"/>
                  <a:pt x="4079499" y="1639894"/>
                  <a:pt x="4080890" y="1657733"/>
                </a:cubicBezTo>
                <a:cubicBezTo>
                  <a:pt x="4057257" y="1653552"/>
                  <a:pt x="4068842" y="1682957"/>
                  <a:pt x="4045208" y="1677242"/>
                </a:cubicBezTo>
                <a:cubicBezTo>
                  <a:pt x="4044744" y="1671390"/>
                  <a:pt x="4051695" y="1672086"/>
                  <a:pt x="4056793" y="1670275"/>
                </a:cubicBezTo>
                <a:cubicBezTo>
                  <a:pt x="4042428" y="1644493"/>
                  <a:pt x="4016941" y="1636131"/>
                  <a:pt x="3986821" y="1632508"/>
                </a:cubicBezTo>
                <a:cubicBezTo>
                  <a:pt x="3994003" y="1624426"/>
                  <a:pt x="4005009" y="1623554"/>
                  <a:pt x="4015609" y="1625697"/>
                </a:cubicBezTo>
                <a:lnTo>
                  <a:pt x="4036926" y="1634813"/>
                </a:lnTo>
                <a:lnTo>
                  <a:pt x="4038681" y="1632559"/>
                </a:lnTo>
                <a:cubicBezTo>
                  <a:pt x="4040650" y="1631653"/>
                  <a:pt x="4042967" y="1631653"/>
                  <a:pt x="4045052" y="1632489"/>
                </a:cubicBezTo>
                <a:lnTo>
                  <a:pt x="4046239" y="1634167"/>
                </a:lnTo>
                <a:lnTo>
                  <a:pt x="4059980" y="1625163"/>
                </a:lnTo>
                <a:cubicBezTo>
                  <a:pt x="4074981" y="1620107"/>
                  <a:pt x="4093690" y="1618491"/>
                  <a:pt x="4102437" y="1607199"/>
                </a:cubicBezTo>
                <a:lnTo>
                  <a:pt x="4103143" y="1605546"/>
                </a:lnTo>
                <a:lnTo>
                  <a:pt x="4102744" y="1605506"/>
                </a:lnTo>
                <a:cubicBezTo>
                  <a:pt x="4096026" y="1602979"/>
                  <a:pt x="4091624" y="1596604"/>
                  <a:pt x="4089075" y="1583852"/>
                </a:cubicBezTo>
                <a:cubicBezTo>
                  <a:pt x="4098806" y="1583852"/>
                  <a:pt x="4103440" y="1578277"/>
                  <a:pt x="4102049" y="1567546"/>
                </a:cubicBezTo>
                <a:cubicBezTo>
                  <a:pt x="4103440" y="1567546"/>
                  <a:pt x="4104829" y="1567685"/>
                  <a:pt x="4106683" y="1568940"/>
                </a:cubicBezTo>
                <a:cubicBezTo>
                  <a:pt x="4105293" y="1568522"/>
                  <a:pt x="4104367" y="1567546"/>
                  <a:pt x="4102977" y="1566990"/>
                </a:cubicBezTo>
                <a:cubicBezTo>
                  <a:pt x="4044589" y="1569776"/>
                  <a:pt x="3986664" y="1568940"/>
                  <a:pt x="3930130" y="1558628"/>
                </a:cubicBezTo>
                <a:cubicBezTo>
                  <a:pt x="3914375" y="1563923"/>
                  <a:pt x="3896302" y="1566850"/>
                  <a:pt x="3879620" y="1570751"/>
                </a:cubicBezTo>
                <a:cubicBezTo>
                  <a:pt x="3887498" y="1573539"/>
                  <a:pt x="3882401" y="1577859"/>
                  <a:pt x="3882401" y="1587197"/>
                </a:cubicBezTo>
                <a:cubicBezTo>
                  <a:pt x="3877303" y="1585803"/>
                  <a:pt x="3869889" y="1586918"/>
                  <a:pt x="3869889" y="1575908"/>
                </a:cubicBezTo>
                <a:cubicBezTo>
                  <a:pt x="3873134" y="1574515"/>
                  <a:pt x="3875913" y="1575908"/>
                  <a:pt x="3875913" y="1580089"/>
                </a:cubicBezTo>
                <a:cubicBezTo>
                  <a:pt x="3878694" y="1578696"/>
                  <a:pt x="3877766" y="1574793"/>
                  <a:pt x="3879157" y="1570751"/>
                </a:cubicBezTo>
                <a:cubicBezTo>
                  <a:pt x="3864792" y="1574236"/>
                  <a:pt x="3850890" y="1578000"/>
                  <a:pt x="3841622" y="1586221"/>
                </a:cubicBezTo>
                <a:cubicBezTo>
                  <a:pt x="3840695" y="1574376"/>
                  <a:pt x="3873596" y="1561553"/>
                  <a:pt x="3843476" y="1560997"/>
                </a:cubicBezTo>
                <a:lnTo>
                  <a:pt x="3853377" y="1549384"/>
                </a:lnTo>
                <a:lnTo>
                  <a:pt x="3839020" y="1550446"/>
                </a:lnTo>
                <a:cubicBezTo>
                  <a:pt x="3827645" y="1551592"/>
                  <a:pt x="3817102" y="1553177"/>
                  <a:pt x="3808414" y="1555720"/>
                </a:cubicBezTo>
                <a:cubicBezTo>
                  <a:pt x="3809341" y="1546661"/>
                  <a:pt x="3822316" y="1551539"/>
                  <a:pt x="3819536" y="1539832"/>
                </a:cubicBezTo>
                <a:close/>
                <a:moveTo>
                  <a:pt x="1933459" y="1538077"/>
                </a:moveTo>
                <a:cubicBezTo>
                  <a:pt x="1939737" y="1537966"/>
                  <a:pt x="1946572" y="1538211"/>
                  <a:pt x="1954218" y="1538560"/>
                </a:cubicBezTo>
                <a:cubicBezTo>
                  <a:pt x="1947732" y="1553750"/>
                  <a:pt x="1920391" y="1543019"/>
                  <a:pt x="1917146" y="1560997"/>
                </a:cubicBezTo>
                <a:cubicBezTo>
                  <a:pt x="1920391" y="1577581"/>
                  <a:pt x="1926878" y="1555422"/>
                  <a:pt x="1936147" y="1560997"/>
                </a:cubicBezTo>
                <a:cubicBezTo>
                  <a:pt x="1923635" y="1583155"/>
                  <a:pt x="1904171" y="1556816"/>
                  <a:pt x="1885172" y="1555422"/>
                </a:cubicBezTo>
                <a:cubicBezTo>
                  <a:pt x="1900812" y="1541939"/>
                  <a:pt x="1914627" y="1538411"/>
                  <a:pt x="1933459" y="1538077"/>
                </a:cubicBezTo>
                <a:close/>
                <a:moveTo>
                  <a:pt x="4682679" y="1537286"/>
                </a:moveTo>
                <a:lnTo>
                  <a:pt x="4680366" y="1539395"/>
                </a:lnTo>
                <a:lnTo>
                  <a:pt x="4683501" y="1542273"/>
                </a:lnTo>
                <a:close/>
                <a:moveTo>
                  <a:pt x="1264688" y="1535632"/>
                </a:moveTo>
                <a:cubicBezTo>
                  <a:pt x="1274419" y="1532846"/>
                  <a:pt x="1275809" y="1538560"/>
                  <a:pt x="1282297" y="1541207"/>
                </a:cubicBezTo>
                <a:cubicBezTo>
                  <a:pt x="1272566" y="1546642"/>
                  <a:pt x="1269785" y="1561553"/>
                  <a:pt x="1260054" y="1566990"/>
                </a:cubicBezTo>
                <a:cubicBezTo>
                  <a:pt x="1260054" y="1577859"/>
                  <a:pt x="1273028" y="1573957"/>
                  <a:pt x="1269785" y="1589008"/>
                </a:cubicBezTo>
                <a:lnTo>
                  <a:pt x="1254957" y="1589008"/>
                </a:lnTo>
                <a:cubicBezTo>
                  <a:pt x="1256811" y="1598485"/>
                  <a:pt x="1263297" y="1601271"/>
                  <a:pt x="1273028" y="1599878"/>
                </a:cubicBezTo>
                <a:cubicBezTo>
                  <a:pt x="1260054" y="1620226"/>
                  <a:pt x="1246615" y="1569637"/>
                  <a:pt x="1232250" y="1594164"/>
                </a:cubicBezTo>
                <a:cubicBezTo>
                  <a:pt x="1225763" y="1584687"/>
                  <a:pt x="1216032" y="1579671"/>
                  <a:pt x="1203056" y="1578277"/>
                </a:cubicBezTo>
                <a:cubicBezTo>
                  <a:pt x="1206301" y="1560579"/>
                  <a:pt x="1230860" y="1573957"/>
                  <a:pt x="1217885" y="1552077"/>
                </a:cubicBezTo>
                <a:cubicBezTo>
                  <a:pt x="1230860" y="1564341"/>
                  <a:pt x="1253566" y="1548176"/>
                  <a:pt x="1260054" y="1556258"/>
                </a:cubicBezTo>
                <a:cubicBezTo>
                  <a:pt x="1272566" y="1552217"/>
                  <a:pt x="1253103" y="1542462"/>
                  <a:pt x="1264688" y="1535632"/>
                </a:cubicBezTo>
                <a:close/>
                <a:moveTo>
                  <a:pt x="4650402" y="1531471"/>
                </a:moveTo>
                <a:lnTo>
                  <a:pt x="4649432" y="1532885"/>
                </a:lnTo>
                <a:lnTo>
                  <a:pt x="4650402" y="1533173"/>
                </a:lnTo>
                <a:close/>
                <a:moveTo>
                  <a:pt x="4670096" y="1528013"/>
                </a:moveTo>
                <a:lnTo>
                  <a:pt x="4657816" y="1529381"/>
                </a:lnTo>
                <a:cubicBezTo>
                  <a:pt x="4661059" y="1532865"/>
                  <a:pt x="4664767" y="1536906"/>
                  <a:pt x="4668473" y="1536906"/>
                </a:cubicBezTo>
                <a:lnTo>
                  <a:pt x="4666247" y="1539142"/>
                </a:lnTo>
                <a:lnTo>
                  <a:pt x="4668220" y="1539946"/>
                </a:lnTo>
                <a:lnTo>
                  <a:pt x="4669856" y="1539605"/>
                </a:lnTo>
                <a:lnTo>
                  <a:pt x="4670657" y="1540821"/>
                </a:lnTo>
                <a:lnTo>
                  <a:pt x="4671850" y="1535267"/>
                </a:lnTo>
                <a:close/>
                <a:moveTo>
                  <a:pt x="4782887" y="1527704"/>
                </a:moveTo>
                <a:lnTo>
                  <a:pt x="4782005" y="1530357"/>
                </a:lnTo>
                <a:cubicBezTo>
                  <a:pt x="4780616" y="1528266"/>
                  <a:pt x="4779688" y="1529799"/>
                  <a:pt x="4778762" y="1528544"/>
                </a:cubicBezTo>
                <a:lnTo>
                  <a:pt x="4771393" y="1542621"/>
                </a:lnTo>
                <a:lnTo>
                  <a:pt x="4772174" y="1543466"/>
                </a:lnTo>
                <a:lnTo>
                  <a:pt x="4776445" y="1543037"/>
                </a:lnTo>
                <a:cubicBezTo>
                  <a:pt x="4776908" y="1542620"/>
                  <a:pt x="4776908" y="1541923"/>
                  <a:pt x="4777370" y="1541644"/>
                </a:cubicBezTo>
                <a:cubicBezTo>
                  <a:pt x="4777370" y="1540808"/>
                  <a:pt x="4778297" y="1540529"/>
                  <a:pt x="4777834" y="1539832"/>
                </a:cubicBezTo>
                <a:cubicBezTo>
                  <a:pt x="4778297" y="1539694"/>
                  <a:pt x="4778762" y="1539832"/>
                  <a:pt x="4778762" y="1539832"/>
                </a:cubicBezTo>
                <a:cubicBezTo>
                  <a:pt x="4779224" y="1539554"/>
                  <a:pt x="4779224" y="1538997"/>
                  <a:pt x="4779224" y="1538857"/>
                </a:cubicBezTo>
                <a:cubicBezTo>
                  <a:pt x="4780151" y="1539414"/>
                  <a:pt x="4780616" y="1538718"/>
                  <a:pt x="4781078" y="1539275"/>
                </a:cubicBezTo>
                <a:lnTo>
                  <a:pt x="4785656" y="1538958"/>
                </a:lnTo>
                <a:lnTo>
                  <a:pt x="4787341" y="1536803"/>
                </a:lnTo>
                <a:lnTo>
                  <a:pt x="4788232" y="1529090"/>
                </a:lnTo>
                <a:close/>
                <a:moveTo>
                  <a:pt x="4560760" y="1526107"/>
                </a:moveTo>
                <a:lnTo>
                  <a:pt x="4530690" y="1527271"/>
                </a:lnTo>
                <a:lnTo>
                  <a:pt x="4524305" y="1528784"/>
                </a:lnTo>
                <a:lnTo>
                  <a:pt x="4560966" y="1533282"/>
                </a:lnTo>
                <a:cubicBezTo>
                  <a:pt x="4566063" y="1532865"/>
                  <a:pt x="4565253" y="1529625"/>
                  <a:pt x="4562530" y="1527099"/>
                </a:cubicBezTo>
                <a:close/>
                <a:moveTo>
                  <a:pt x="12990071" y="1525682"/>
                </a:moveTo>
                <a:cubicBezTo>
                  <a:pt x="13011850" y="1534880"/>
                  <a:pt x="13046141" y="1522895"/>
                  <a:pt x="13063752" y="1546726"/>
                </a:cubicBezTo>
                <a:cubicBezTo>
                  <a:pt x="13054483" y="1552021"/>
                  <a:pt x="13037337" y="1532372"/>
                  <a:pt x="13045215" y="1549653"/>
                </a:cubicBezTo>
                <a:cubicBezTo>
                  <a:pt x="13038727" y="1539061"/>
                  <a:pt x="13024361" y="1550767"/>
                  <a:pt x="13021119" y="1530978"/>
                </a:cubicBezTo>
                <a:cubicBezTo>
                  <a:pt x="13011389" y="1529584"/>
                  <a:pt x="13014631" y="1542823"/>
                  <a:pt x="13005364" y="1540176"/>
                </a:cubicBezTo>
                <a:cubicBezTo>
                  <a:pt x="13002120" y="1524288"/>
                  <a:pt x="12990071" y="1548119"/>
                  <a:pt x="12990071" y="1525682"/>
                </a:cubicBezTo>
                <a:close/>
                <a:moveTo>
                  <a:pt x="12971073" y="1524150"/>
                </a:moveTo>
                <a:cubicBezTo>
                  <a:pt x="12974316" y="1527355"/>
                  <a:pt x="12973388" y="1537528"/>
                  <a:pt x="12980341" y="1534601"/>
                </a:cubicBezTo>
                <a:cubicBezTo>
                  <a:pt x="12978950" y="1539757"/>
                  <a:pt x="12978023" y="1542684"/>
                  <a:pt x="12972462" y="1543938"/>
                </a:cubicBezTo>
                <a:cubicBezTo>
                  <a:pt x="12973853" y="1530839"/>
                  <a:pt x="12964123" y="1536134"/>
                  <a:pt x="12965512" y="1524428"/>
                </a:cubicBezTo>
                <a:cubicBezTo>
                  <a:pt x="12967830" y="1523034"/>
                  <a:pt x="12969682" y="1523174"/>
                  <a:pt x="12971073" y="1524150"/>
                </a:cubicBezTo>
                <a:close/>
                <a:moveTo>
                  <a:pt x="4585832" y="1523508"/>
                </a:moveTo>
                <a:lnTo>
                  <a:pt x="4578767" y="1525161"/>
                </a:lnTo>
                <a:lnTo>
                  <a:pt x="4581819" y="1527011"/>
                </a:lnTo>
                <a:lnTo>
                  <a:pt x="4586865" y="1524205"/>
                </a:lnTo>
                <a:close/>
                <a:moveTo>
                  <a:pt x="4751689" y="1520377"/>
                </a:moveTo>
                <a:lnTo>
                  <a:pt x="4750206" y="1520384"/>
                </a:lnTo>
                <a:lnTo>
                  <a:pt x="4750338" y="1520722"/>
                </a:lnTo>
                <a:close/>
                <a:moveTo>
                  <a:pt x="12876075" y="1519132"/>
                </a:moveTo>
                <a:cubicBezTo>
                  <a:pt x="12872833" y="1529166"/>
                  <a:pt x="12881174" y="1526658"/>
                  <a:pt x="12879321" y="1535437"/>
                </a:cubicBezTo>
                <a:cubicBezTo>
                  <a:pt x="12866345" y="1523313"/>
                  <a:pt x="12846419" y="1520246"/>
                  <a:pt x="12876075" y="1519132"/>
                </a:cubicBezTo>
                <a:close/>
                <a:moveTo>
                  <a:pt x="11865878" y="1519132"/>
                </a:moveTo>
                <a:cubicBezTo>
                  <a:pt x="11863561" y="1519689"/>
                  <a:pt x="11861244" y="1520108"/>
                  <a:pt x="11858001" y="1520526"/>
                </a:cubicBezTo>
                <a:cubicBezTo>
                  <a:pt x="11858463" y="1521641"/>
                  <a:pt x="11858926" y="1521780"/>
                  <a:pt x="11859391" y="1522895"/>
                </a:cubicBezTo>
                <a:cubicBezTo>
                  <a:pt x="11861244" y="1521222"/>
                  <a:pt x="11863561" y="1520665"/>
                  <a:pt x="11865878" y="1519132"/>
                </a:cubicBezTo>
                <a:close/>
                <a:moveTo>
                  <a:pt x="3527904" y="1517795"/>
                </a:moveTo>
                <a:cubicBezTo>
                  <a:pt x="3521996" y="1527202"/>
                  <a:pt x="3507225" y="1517716"/>
                  <a:pt x="3500796" y="1522322"/>
                </a:cubicBezTo>
                <a:lnTo>
                  <a:pt x="3500678" y="1522733"/>
                </a:lnTo>
                <a:lnTo>
                  <a:pt x="3516924" y="1523285"/>
                </a:lnTo>
                <a:lnTo>
                  <a:pt x="3529705" y="1521472"/>
                </a:lnTo>
                <a:close/>
                <a:moveTo>
                  <a:pt x="2080725" y="1508040"/>
                </a:moveTo>
                <a:cubicBezTo>
                  <a:pt x="2099261" y="1520861"/>
                  <a:pt x="2115942" y="1515146"/>
                  <a:pt x="2137722" y="1508040"/>
                </a:cubicBezTo>
                <a:cubicBezTo>
                  <a:pt x="2137722" y="1515146"/>
                  <a:pt x="2139112" y="1517795"/>
                  <a:pt x="2142356" y="1519327"/>
                </a:cubicBezTo>
                <a:cubicBezTo>
                  <a:pt x="2139112" y="1534936"/>
                  <a:pt x="2128454" y="1515007"/>
                  <a:pt x="2120577" y="1519327"/>
                </a:cubicBezTo>
                <a:cubicBezTo>
                  <a:pt x="2114553" y="1520722"/>
                  <a:pt x="2119187" y="1535214"/>
                  <a:pt x="2111310" y="1536747"/>
                </a:cubicBezTo>
                <a:cubicBezTo>
                  <a:pt x="2122430" y="1560856"/>
                  <a:pt x="2123820" y="1544970"/>
                  <a:pt x="2133088" y="1563366"/>
                </a:cubicBezTo>
                <a:cubicBezTo>
                  <a:pt x="2112699" y="1566153"/>
                  <a:pt x="2100187" y="1559185"/>
                  <a:pt x="2088140" y="1552077"/>
                </a:cubicBezTo>
                <a:cubicBezTo>
                  <a:pt x="2092773" y="1542183"/>
                  <a:pt x="2099261" y="1530894"/>
                  <a:pt x="2106675" y="1540929"/>
                </a:cubicBezTo>
                <a:cubicBezTo>
                  <a:pt x="2111310" y="1521000"/>
                  <a:pt x="2091384" y="1530616"/>
                  <a:pt x="2089993" y="1519327"/>
                </a:cubicBezTo>
                <a:cubicBezTo>
                  <a:pt x="2079335" y="1520722"/>
                  <a:pt x="2086748" y="1546363"/>
                  <a:pt x="2085359" y="1557791"/>
                </a:cubicBezTo>
                <a:cubicBezTo>
                  <a:pt x="2078872" y="1566293"/>
                  <a:pt x="2058946" y="1566293"/>
                  <a:pt x="2052922" y="1557791"/>
                </a:cubicBezTo>
                <a:cubicBezTo>
                  <a:pt x="2048287" y="1544970"/>
                  <a:pt x="2064969" y="1536747"/>
                  <a:pt x="2054311" y="1536747"/>
                </a:cubicBezTo>
                <a:cubicBezTo>
                  <a:pt x="2063579" y="1528247"/>
                  <a:pt x="2078872" y="1527828"/>
                  <a:pt x="2080725" y="1508040"/>
                </a:cubicBezTo>
                <a:close/>
                <a:moveTo>
                  <a:pt x="4661419" y="1506029"/>
                </a:moveTo>
                <a:lnTo>
                  <a:pt x="4632867" y="1512526"/>
                </a:lnTo>
                <a:lnTo>
                  <a:pt x="4642944" y="1512137"/>
                </a:lnTo>
                <a:close/>
                <a:moveTo>
                  <a:pt x="11670790" y="1504220"/>
                </a:moveTo>
                <a:cubicBezTo>
                  <a:pt x="11666156" y="1504359"/>
                  <a:pt x="11662448" y="1506172"/>
                  <a:pt x="11658277" y="1507566"/>
                </a:cubicBezTo>
                <a:cubicBezTo>
                  <a:pt x="11664301" y="1510491"/>
                  <a:pt x="11670790" y="1513000"/>
                  <a:pt x="11675886" y="1517321"/>
                </a:cubicBezTo>
                <a:cubicBezTo>
                  <a:pt x="11675886" y="1519969"/>
                  <a:pt x="11675886" y="1524150"/>
                  <a:pt x="11675422" y="1527634"/>
                </a:cubicBezTo>
                <a:cubicBezTo>
                  <a:pt x="11675886" y="1527493"/>
                  <a:pt x="11675886" y="1526936"/>
                  <a:pt x="11675886" y="1526797"/>
                </a:cubicBezTo>
                <a:cubicBezTo>
                  <a:pt x="11679594" y="1520943"/>
                  <a:pt x="11679129" y="1510771"/>
                  <a:pt x="11687935" y="1510771"/>
                </a:cubicBezTo>
                <a:cubicBezTo>
                  <a:pt x="11686545" y="1513697"/>
                  <a:pt x="11687471" y="1515230"/>
                  <a:pt x="11687935" y="1517321"/>
                </a:cubicBezTo>
                <a:cubicBezTo>
                  <a:pt x="11692569" y="1519411"/>
                  <a:pt x="11697666" y="1521362"/>
                  <a:pt x="11703691" y="1522337"/>
                </a:cubicBezTo>
                <a:cubicBezTo>
                  <a:pt x="11700446" y="1517599"/>
                  <a:pt x="11698129" y="1511885"/>
                  <a:pt x="11695349" y="1506032"/>
                </a:cubicBezTo>
                <a:cubicBezTo>
                  <a:pt x="11687008" y="1505056"/>
                  <a:pt x="11678204" y="1503942"/>
                  <a:pt x="11670790" y="1504220"/>
                </a:cubicBezTo>
                <a:close/>
                <a:moveTo>
                  <a:pt x="1986656" y="1503858"/>
                </a:moveTo>
                <a:cubicBezTo>
                  <a:pt x="1994533" y="1528804"/>
                  <a:pt x="2028361" y="1506924"/>
                  <a:pt x="2043190" y="1526296"/>
                </a:cubicBezTo>
                <a:cubicBezTo>
                  <a:pt x="2041337" y="1544412"/>
                  <a:pt x="2043190" y="1553890"/>
                  <a:pt x="2038556" y="1558070"/>
                </a:cubicBezTo>
                <a:cubicBezTo>
                  <a:pt x="2028826" y="1545666"/>
                  <a:pt x="2028361" y="1551240"/>
                  <a:pt x="2018629" y="1526296"/>
                </a:cubicBezTo>
                <a:cubicBezTo>
                  <a:pt x="1997777" y="1541626"/>
                  <a:pt x="1988509" y="1528804"/>
                  <a:pt x="1963949" y="1537026"/>
                </a:cubicBezTo>
                <a:cubicBezTo>
                  <a:pt x="1959316" y="1530198"/>
                  <a:pt x="1963949" y="1508318"/>
                  <a:pt x="1954218" y="1520722"/>
                </a:cubicBezTo>
                <a:cubicBezTo>
                  <a:pt x="1939389" y="1495776"/>
                  <a:pt x="1981559" y="1513613"/>
                  <a:pt x="1986656" y="1503858"/>
                </a:cubicBezTo>
                <a:close/>
                <a:moveTo>
                  <a:pt x="11573939" y="1502269"/>
                </a:moveTo>
                <a:cubicBezTo>
                  <a:pt x="11575330" y="1503384"/>
                  <a:pt x="11576719" y="1503802"/>
                  <a:pt x="11578109" y="1505197"/>
                </a:cubicBezTo>
                <a:cubicBezTo>
                  <a:pt x="11578109" y="1504359"/>
                  <a:pt x="11578109" y="1503663"/>
                  <a:pt x="11578109" y="1502827"/>
                </a:cubicBezTo>
                <a:cubicBezTo>
                  <a:pt x="11576719" y="1502687"/>
                  <a:pt x="11575330" y="1502269"/>
                  <a:pt x="11573939" y="1502269"/>
                </a:cubicBezTo>
                <a:close/>
                <a:moveTo>
                  <a:pt x="11604061" y="1495719"/>
                </a:moveTo>
                <a:cubicBezTo>
                  <a:pt x="11602671" y="1495998"/>
                  <a:pt x="11602206" y="1496695"/>
                  <a:pt x="11601279" y="1497112"/>
                </a:cubicBezTo>
                <a:cubicBezTo>
                  <a:pt x="11602671" y="1498089"/>
                  <a:pt x="11604061" y="1498646"/>
                  <a:pt x="11605913" y="1499482"/>
                </a:cubicBezTo>
                <a:cubicBezTo>
                  <a:pt x="11604988" y="1498646"/>
                  <a:pt x="11604988" y="1496416"/>
                  <a:pt x="11604061" y="1495719"/>
                </a:cubicBezTo>
                <a:close/>
                <a:moveTo>
                  <a:pt x="4707706" y="1495497"/>
                </a:moveTo>
                <a:lnTo>
                  <a:pt x="4667315" y="1504688"/>
                </a:lnTo>
                <a:lnTo>
                  <a:pt x="4671254" y="1513755"/>
                </a:lnTo>
                <a:cubicBezTo>
                  <a:pt x="4673107" y="1516003"/>
                  <a:pt x="4675424" y="1517396"/>
                  <a:pt x="4678204" y="1518232"/>
                </a:cubicBezTo>
                <a:cubicBezTo>
                  <a:pt x="4680058" y="1518092"/>
                  <a:pt x="4682375" y="1518650"/>
                  <a:pt x="4683301" y="1517813"/>
                </a:cubicBezTo>
                <a:cubicBezTo>
                  <a:pt x="4683301" y="1518232"/>
                  <a:pt x="4683301" y="1517813"/>
                  <a:pt x="4683301" y="1518232"/>
                </a:cubicBezTo>
                <a:lnTo>
                  <a:pt x="4697511" y="1516801"/>
                </a:lnTo>
                <a:lnTo>
                  <a:pt x="4700466" y="1510025"/>
                </a:lnTo>
                <a:cubicBezTo>
                  <a:pt x="4703535" y="1508806"/>
                  <a:pt x="4707706" y="1510060"/>
                  <a:pt x="4712339" y="1512778"/>
                </a:cubicBezTo>
                <a:lnTo>
                  <a:pt x="4726733" y="1517046"/>
                </a:lnTo>
                <a:lnTo>
                  <a:pt x="4726166" y="1514295"/>
                </a:lnTo>
                <a:lnTo>
                  <a:pt x="4723002" y="1506974"/>
                </a:lnTo>
                <a:lnTo>
                  <a:pt x="4715590" y="1502262"/>
                </a:lnTo>
                <a:cubicBezTo>
                  <a:pt x="4711500" y="1500548"/>
                  <a:pt x="4706779" y="1499921"/>
                  <a:pt x="4701219" y="1502047"/>
                </a:cubicBezTo>
                <a:cubicBezTo>
                  <a:pt x="4703999" y="1497866"/>
                  <a:pt x="4705853" y="1496751"/>
                  <a:pt x="4707706" y="1495497"/>
                </a:cubicBezTo>
                <a:close/>
                <a:moveTo>
                  <a:pt x="3067753" y="1495497"/>
                </a:moveTo>
                <a:cubicBezTo>
                  <a:pt x="3070535" y="1528804"/>
                  <a:pt x="3042731" y="1503161"/>
                  <a:pt x="3026512" y="1513335"/>
                </a:cubicBezTo>
                <a:cubicBezTo>
                  <a:pt x="3033927" y="1500235"/>
                  <a:pt x="3046901" y="1498424"/>
                  <a:pt x="3067753" y="1495497"/>
                </a:cubicBezTo>
                <a:close/>
                <a:moveTo>
                  <a:pt x="2824472" y="1494242"/>
                </a:moveTo>
                <a:cubicBezTo>
                  <a:pt x="2830497" y="1495776"/>
                  <a:pt x="2838374" y="1505391"/>
                  <a:pt x="2846715" y="1496472"/>
                </a:cubicBezTo>
                <a:cubicBezTo>
                  <a:pt x="2853667" y="1516261"/>
                  <a:pt x="2837447" y="1512360"/>
                  <a:pt x="2824009" y="1512360"/>
                </a:cubicBezTo>
                <a:cubicBezTo>
                  <a:pt x="2824009" y="1504416"/>
                  <a:pt x="2823545" y="1497727"/>
                  <a:pt x="2818912" y="1496472"/>
                </a:cubicBezTo>
                <a:cubicBezTo>
                  <a:pt x="2820303" y="1494103"/>
                  <a:pt x="2822155" y="1493685"/>
                  <a:pt x="2824472" y="1494242"/>
                </a:cubicBezTo>
                <a:close/>
                <a:moveTo>
                  <a:pt x="3079195" y="1485092"/>
                </a:moveTo>
                <a:cubicBezTo>
                  <a:pt x="3083886" y="1486438"/>
                  <a:pt x="3088840" y="1491351"/>
                  <a:pt x="3090924" y="1493127"/>
                </a:cubicBezTo>
                <a:cubicBezTo>
                  <a:pt x="3089070" y="1501350"/>
                  <a:pt x="3083973" y="1496332"/>
                  <a:pt x="3083973" y="1489922"/>
                </a:cubicBezTo>
                <a:cubicBezTo>
                  <a:pt x="3080730" y="1491455"/>
                  <a:pt x="3077485" y="1494800"/>
                  <a:pt x="3077485" y="1499678"/>
                </a:cubicBezTo>
                <a:cubicBezTo>
                  <a:pt x="3074241" y="1498005"/>
                  <a:pt x="3076095" y="1489504"/>
                  <a:pt x="3070998" y="1491176"/>
                </a:cubicBezTo>
                <a:cubicBezTo>
                  <a:pt x="3071924" y="1487553"/>
                  <a:pt x="3073314" y="1486021"/>
                  <a:pt x="3074706" y="1485184"/>
                </a:cubicBezTo>
                <a:cubicBezTo>
                  <a:pt x="3076095" y="1484591"/>
                  <a:pt x="3077631" y="1484644"/>
                  <a:pt x="3079195" y="1485092"/>
                </a:cubicBezTo>
                <a:close/>
                <a:moveTo>
                  <a:pt x="11717129" y="1484432"/>
                </a:moveTo>
                <a:cubicBezTo>
                  <a:pt x="11716664" y="1485406"/>
                  <a:pt x="11716202" y="1486940"/>
                  <a:pt x="11715739" y="1487776"/>
                </a:cubicBezTo>
                <a:cubicBezTo>
                  <a:pt x="11717129" y="1486940"/>
                  <a:pt x="11717591" y="1485825"/>
                  <a:pt x="11718519" y="1484432"/>
                </a:cubicBezTo>
                <a:cubicBezTo>
                  <a:pt x="11718054" y="1484432"/>
                  <a:pt x="11717591" y="1484432"/>
                  <a:pt x="11717129" y="1484432"/>
                </a:cubicBezTo>
                <a:close/>
                <a:moveTo>
                  <a:pt x="2093237" y="1476265"/>
                </a:moveTo>
                <a:cubicBezTo>
                  <a:pt x="2100187" y="1475290"/>
                  <a:pt x="2110845" y="1486856"/>
                  <a:pt x="2117334" y="1487832"/>
                </a:cubicBezTo>
                <a:cubicBezTo>
                  <a:pt x="2110383" y="1503719"/>
                  <a:pt x="2094627" y="1483929"/>
                  <a:pt x="2087676" y="1482397"/>
                </a:cubicBezTo>
                <a:cubicBezTo>
                  <a:pt x="2088602" y="1478495"/>
                  <a:pt x="2090919" y="1476543"/>
                  <a:pt x="2093237" y="1476265"/>
                </a:cubicBezTo>
                <a:close/>
                <a:moveTo>
                  <a:pt x="4848114" y="1469158"/>
                </a:moveTo>
                <a:lnTo>
                  <a:pt x="4847671" y="1481805"/>
                </a:lnTo>
                <a:lnTo>
                  <a:pt x="4847806" y="1482276"/>
                </a:lnTo>
                <a:lnTo>
                  <a:pt x="4850805" y="1479817"/>
                </a:lnTo>
                <a:close/>
                <a:moveTo>
                  <a:pt x="3719285" y="1469158"/>
                </a:moveTo>
                <a:cubicBezTo>
                  <a:pt x="3703067" y="1469018"/>
                  <a:pt x="3696580" y="1474035"/>
                  <a:pt x="3695653" y="1487553"/>
                </a:cubicBezTo>
                <a:cubicBezTo>
                  <a:pt x="3667386" y="1488250"/>
                  <a:pt x="3645606" y="1483790"/>
                  <a:pt x="3621974" y="1494660"/>
                </a:cubicBezTo>
                <a:cubicBezTo>
                  <a:pt x="3583975" y="1463583"/>
                  <a:pt x="3531148" y="1489783"/>
                  <a:pt x="3495930" y="1500096"/>
                </a:cubicBezTo>
                <a:cubicBezTo>
                  <a:pt x="3533001" y="1499748"/>
                  <a:pt x="3561732" y="1502535"/>
                  <a:pt x="3588493" y="1506594"/>
                </a:cubicBezTo>
                <a:lnTo>
                  <a:pt x="3603400" y="1509202"/>
                </a:lnTo>
                <a:lnTo>
                  <a:pt x="3628110" y="1504145"/>
                </a:lnTo>
                <a:cubicBezTo>
                  <a:pt x="3645879" y="1500872"/>
                  <a:pt x="3663835" y="1498407"/>
                  <a:pt x="3682834" y="1498024"/>
                </a:cubicBezTo>
                <a:cubicBezTo>
                  <a:pt x="3681907" y="1505550"/>
                  <a:pt x="3676810" y="1510566"/>
                  <a:pt x="3675420" y="1518232"/>
                </a:cubicBezTo>
                <a:lnTo>
                  <a:pt x="3694310" y="1502763"/>
                </a:lnTo>
                <a:lnTo>
                  <a:pt x="3693336" y="1502465"/>
                </a:lnTo>
                <a:cubicBezTo>
                  <a:pt x="3695653" y="1498493"/>
                  <a:pt x="3699824" y="1495915"/>
                  <a:pt x="3704747" y="1494051"/>
                </a:cubicBezTo>
                <a:lnTo>
                  <a:pt x="3705045" y="1493974"/>
                </a:lnTo>
                <a:lnTo>
                  <a:pt x="3718959" y="1482580"/>
                </a:lnTo>
                <a:lnTo>
                  <a:pt x="3717027" y="1478651"/>
                </a:lnTo>
                <a:cubicBezTo>
                  <a:pt x="3716042" y="1476509"/>
                  <a:pt x="3716042" y="1474662"/>
                  <a:pt x="3719285" y="1469158"/>
                </a:cubicBezTo>
                <a:close/>
                <a:moveTo>
                  <a:pt x="2853667" y="1466510"/>
                </a:moveTo>
                <a:cubicBezTo>
                  <a:pt x="2864324" y="1467903"/>
                  <a:pt x="2871276" y="1475708"/>
                  <a:pt x="2873129" y="1487553"/>
                </a:cubicBezTo>
                <a:cubicBezTo>
                  <a:pt x="2868032" y="1480166"/>
                  <a:pt x="2855056" y="1482814"/>
                  <a:pt x="2853667" y="1466510"/>
                </a:cubicBezTo>
                <a:close/>
                <a:moveTo>
                  <a:pt x="4839659" y="1466446"/>
                </a:moveTo>
                <a:lnTo>
                  <a:pt x="4840604" y="1469030"/>
                </a:lnTo>
                <a:lnTo>
                  <a:pt x="4842947" y="1468736"/>
                </a:lnTo>
                <a:lnTo>
                  <a:pt x="4843635" y="1467783"/>
                </a:lnTo>
                <a:lnTo>
                  <a:pt x="4843876" y="1468620"/>
                </a:lnTo>
                <a:lnTo>
                  <a:pt x="4846261" y="1468320"/>
                </a:lnTo>
                <a:close/>
                <a:moveTo>
                  <a:pt x="4862770" y="1466247"/>
                </a:moveTo>
                <a:lnTo>
                  <a:pt x="4853212" y="1467345"/>
                </a:lnTo>
                <a:cubicBezTo>
                  <a:pt x="4852285" y="1467764"/>
                  <a:pt x="4851820" y="1468739"/>
                  <a:pt x="4851358" y="1469158"/>
                </a:cubicBezTo>
                <a:lnTo>
                  <a:pt x="4858430" y="1473563"/>
                </a:lnTo>
                <a:lnTo>
                  <a:pt x="4862462" y="1470257"/>
                </a:lnTo>
                <a:close/>
                <a:moveTo>
                  <a:pt x="4774667" y="1464901"/>
                </a:moveTo>
                <a:lnTo>
                  <a:pt x="4769278" y="1466248"/>
                </a:lnTo>
                <a:cubicBezTo>
                  <a:pt x="4756478" y="1471980"/>
                  <a:pt x="4744545" y="1479888"/>
                  <a:pt x="4735973" y="1488946"/>
                </a:cubicBezTo>
                <a:cubicBezTo>
                  <a:pt x="4730412" y="1490479"/>
                  <a:pt x="4719753" y="1492569"/>
                  <a:pt x="4713267" y="1494103"/>
                </a:cubicBezTo>
                <a:cubicBezTo>
                  <a:pt x="4716510" y="1494939"/>
                  <a:pt x="4719869" y="1497831"/>
                  <a:pt x="4724214" y="1500061"/>
                </a:cubicBezTo>
                <a:lnTo>
                  <a:pt x="4738873" y="1501788"/>
                </a:lnTo>
                <a:lnTo>
                  <a:pt x="4747946" y="1500184"/>
                </a:lnTo>
                <a:cubicBezTo>
                  <a:pt x="4757445" y="1498582"/>
                  <a:pt x="4768103" y="1496840"/>
                  <a:pt x="4777370" y="1495376"/>
                </a:cubicBezTo>
                <a:cubicBezTo>
                  <a:pt x="4775981" y="1492589"/>
                  <a:pt x="4775055" y="1489663"/>
                  <a:pt x="4771346" y="1490220"/>
                </a:cubicBezTo>
                <a:lnTo>
                  <a:pt x="4771776" y="1486944"/>
                </a:lnTo>
                <a:lnTo>
                  <a:pt x="4761684" y="1489274"/>
                </a:lnTo>
                <a:cubicBezTo>
                  <a:pt x="4756623" y="1489331"/>
                  <a:pt x="4751960" y="1487832"/>
                  <a:pt x="4748021" y="1483651"/>
                </a:cubicBezTo>
                <a:lnTo>
                  <a:pt x="4773204" y="1476055"/>
                </a:lnTo>
                <a:close/>
                <a:moveTo>
                  <a:pt x="1909733" y="1462329"/>
                </a:moveTo>
                <a:cubicBezTo>
                  <a:pt x="1903708" y="1488390"/>
                  <a:pt x="1908343" y="1491316"/>
                  <a:pt x="1923171" y="1492569"/>
                </a:cubicBezTo>
                <a:cubicBezTo>
                  <a:pt x="1925024" y="1501767"/>
                  <a:pt x="1918537" y="1501489"/>
                  <a:pt x="1918537" y="1508040"/>
                </a:cubicBezTo>
                <a:cubicBezTo>
                  <a:pt x="1906489" y="1494939"/>
                  <a:pt x="1888416" y="1497727"/>
                  <a:pt x="1870344" y="1502882"/>
                </a:cubicBezTo>
                <a:cubicBezTo>
                  <a:pt x="1873587" y="1495079"/>
                  <a:pt x="1877758" y="1489783"/>
                  <a:pt x="1879612" y="1481839"/>
                </a:cubicBezTo>
                <a:cubicBezTo>
                  <a:pt x="1900465" y="1505391"/>
                  <a:pt x="1897683" y="1464977"/>
                  <a:pt x="1909733" y="1462329"/>
                </a:cubicBezTo>
                <a:close/>
                <a:moveTo>
                  <a:pt x="4822029" y="1459289"/>
                </a:moveTo>
                <a:lnTo>
                  <a:pt x="4822321" y="1466250"/>
                </a:lnTo>
                <a:cubicBezTo>
                  <a:pt x="4824637" y="1466912"/>
                  <a:pt x="4826085" y="1466581"/>
                  <a:pt x="4827100" y="1465734"/>
                </a:cubicBezTo>
                <a:lnTo>
                  <a:pt x="4829207" y="1462229"/>
                </a:lnTo>
                <a:lnTo>
                  <a:pt x="4822627" y="1459402"/>
                </a:lnTo>
                <a:close/>
                <a:moveTo>
                  <a:pt x="4806192" y="1457016"/>
                </a:moveTo>
                <a:lnTo>
                  <a:pt x="4803616" y="1457661"/>
                </a:lnTo>
                <a:lnTo>
                  <a:pt x="4804249" y="1459142"/>
                </a:lnTo>
                <a:close/>
                <a:moveTo>
                  <a:pt x="2853667" y="1452016"/>
                </a:moveTo>
                <a:cubicBezTo>
                  <a:pt x="2851812" y="1461214"/>
                  <a:pt x="2849032" y="1461214"/>
                  <a:pt x="2844398" y="1456614"/>
                </a:cubicBezTo>
                <a:cubicBezTo>
                  <a:pt x="2841618" y="1458148"/>
                  <a:pt x="2841618" y="1462885"/>
                  <a:pt x="2841618" y="1465953"/>
                </a:cubicBezTo>
                <a:cubicBezTo>
                  <a:pt x="2833277" y="1472084"/>
                  <a:pt x="2837447" y="1451876"/>
                  <a:pt x="2828642" y="1453409"/>
                </a:cubicBezTo>
                <a:cubicBezTo>
                  <a:pt x="2834667" y="1448811"/>
                  <a:pt x="2840227" y="1459680"/>
                  <a:pt x="2853667" y="1452016"/>
                </a:cubicBezTo>
                <a:close/>
                <a:moveTo>
                  <a:pt x="11570695" y="1451821"/>
                </a:moveTo>
                <a:cubicBezTo>
                  <a:pt x="11575330" y="1462552"/>
                  <a:pt x="11567453" y="1479972"/>
                  <a:pt x="11572085" y="1479972"/>
                </a:cubicBezTo>
                <a:cubicBezTo>
                  <a:pt x="11573939" y="1470495"/>
                  <a:pt x="11589695" y="1478439"/>
                  <a:pt x="11587841" y="1466314"/>
                </a:cubicBezTo>
                <a:cubicBezTo>
                  <a:pt x="11581354" y="1463666"/>
                  <a:pt x="11580426" y="1451821"/>
                  <a:pt x="11570695" y="1451821"/>
                </a:cubicBezTo>
                <a:close/>
                <a:moveTo>
                  <a:pt x="4868967" y="1446301"/>
                </a:moveTo>
                <a:cubicBezTo>
                  <a:pt x="4857845" y="1448532"/>
                  <a:pt x="4851358" y="1452435"/>
                  <a:pt x="4843944" y="1455779"/>
                </a:cubicBezTo>
                <a:cubicBezTo>
                  <a:pt x="4845334" y="1455918"/>
                  <a:pt x="4845334" y="1455499"/>
                  <a:pt x="4846724" y="1455779"/>
                </a:cubicBezTo>
                <a:cubicBezTo>
                  <a:pt x="4852517" y="1457033"/>
                  <a:pt x="4854486" y="1458879"/>
                  <a:pt x="4856803" y="1460709"/>
                </a:cubicBezTo>
                <a:lnTo>
                  <a:pt x="4863007" y="1463170"/>
                </a:lnTo>
                <a:lnTo>
                  <a:pt x="4863561" y="1455937"/>
                </a:lnTo>
                <a:cubicBezTo>
                  <a:pt x="4862172" y="1450084"/>
                  <a:pt x="4866574" y="1450467"/>
                  <a:pt x="4870513" y="1450154"/>
                </a:cubicBezTo>
                <a:lnTo>
                  <a:pt x="4873049" y="1449167"/>
                </a:lnTo>
                <a:close/>
                <a:moveTo>
                  <a:pt x="11649010" y="1445688"/>
                </a:moveTo>
                <a:cubicBezTo>
                  <a:pt x="11652253" y="1444712"/>
                  <a:pt x="11655034" y="1447361"/>
                  <a:pt x="11655959" y="1460182"/>
                </a:cubicBezTo>
                <a:cubicBezTo>
                  <a:pt x="11652253" y="1461715"/>
                  <a:pt x="11651790" y="1456977"/>
                  <a:pt x="11650862" y="1450844"/>
                </a:cubicBezTo>
                <a:cubicBezTo>
                  <a:pt x="11647155" y="1456977"/>
                  <a:pt x="11644838" y="1456838"/>
                  <a:pt x="11640668" y="1452378"/>
                </a:cubicBezTo>
                <a:cubicBezTo>
                  <a:pt x="11642986" y="1450844"/>
                  <a:pt x="11646228" y="1446525"/>
                  <a:pt x="11649010" y="1445688"/>
                </a:cubicBezTo>
                <a:close/>
                <a:moveTo>
                  <a:pt x="4875021" y="1444688"/>
                </a:moveTo>
                <a:lnTo>
                  <a:pt x="4873601" y="1444909"/>
                </a:lnTo>
                <a:lnTo>
                  <a:pt x="4874263" y="1448694"/>
                </a:lnTo>
                <a:lnTo>
                  <a:pt x="4875292" y="1448294"/>
                </a:lnTo>
                <a:close/>
                <a:moveTo>
                  <a:pt x="4912062" y="1438916"/>
                </a:moveTo>
                <a:lnTo>
                  <a:pt x="4876879" y="1444398"/>
                </a:lnTo>
                <a:lnTo>
                  <a:pt x="4877754" y="1446077"/>
                </a:lnTo>
                <a:cubicBezTo>
                  <a:pt x="4877001" y="1448656"/>
                  <a:pt x="4875379" y="1451687"/>
                  <a:pt x="4875611" y="1454683"/>
                </a:cubicBezTo>
                <a:cubicBezTo>
                  <a:pt x="4882910" y="1451129"/>
                  <a:pt x="4890903" y="1449004"/>
                  <a:pt x="4899236" y="1447593"/>
                </a:cubicBezTo>
                <a:lnTo>
                  <a:pt x="4919518" y="1445377"/>
                </a:lnTo>
                <a:lnTo>
                  <a:pt x="4917739" y="1444142"/>
                </a:lnTo>
                <a:cubicBezTo>
                  <a:pt x="4913684" y="1442017"/>
                  <a:pt x="4910441" y="1440240"/>
                  <a:pt x="4912062" y="1438916"/>
                </a:cubicBezTo>
                <a:close/>
                <a:moveTo>
                  <a:pt x="1711400" y="1417315"/>
                </a:moveTo>
                <a:cubicBezTo>
                  <a:pt x="1718350" y="1417733"/>
                  <a:pt x="1727156" y="1420799"/>
                  <a:pt x="1732252" y="1418151"/>
                </a:cubicBezTo>
                <a:cubicBezTo>
                  <a:pt x="1729009" y="1444491"/>
                  <a:pt x="1717887" y="1423585"/>
                  <a:pt x="1700742" y="1432366"/>
                </a:cubicBezTo>
                <a:cubicBezTo>
                  <a:pt x="1698888" y="1419127"/>
                  <a:pt x="1704449" y="1416896"/>
                  <a:pt x="1711400" y="1417315"/>
                </a:cubicBezTo>
                <a:close/>
                <a:moveTo>
                  <a:pt x="2599882" y="1415522"/>
                </a:moveTo>
                <a:cubicBezTo>
                  <a:pt x="2604980" y="1416079"/>
                  <a:pt x="2607296" y="1421236"/>
                  <a:pt x="2612857" y="1422352"/>
                </a:cubicBezTo>
                <a:cubicBezTo>
                  <a:pt x="2611468" y="1436984"/>
                  <a:pt x="2600809" y="1429737"/>
                  <a:pt x="2594786" y="1429737"/>
                </a:cubicBezTo>
                <a:lnTo>
                  <a:pt x="2593395" y="1416776"/>
                </a:lnTo>
                <a:cubicBezTo>
                  <a:pt x="2595711" y="1415662"/>
                  <a:pt x="2598028" y="1415244"/>
                  <a:pt x="2599882" y="1415522"/>
                </a:cubicBezTo>
                <a:close/>
                <a:moveTo>
                  <a:pt x="1880075" y="1407978"/>
                </a:moveTo>
                <a:cubicBezTo>
                  <a:pt x="1882392" y="1407421"/>
                  <a:pt x="1885172" y="1407280"/>
                  <a:pt x="1888416" y="1408396"/>
                </a:cubicBezTo>
                <a:cubicBezTo>
                  <a:pt x="1890270" y="1425677"/>
                  <a:pt x="1879149" y="1425816"/>
                  <a:pt x="1866637" y="1424422"/>
                </a:cubicBezTo>
                <a:cubicBezTo>
                  <a:pt x="1868027" y="1430136"/>
                  <a:pt x="1871734" y="1434456"/>
                  <a:pt x="1869881" y="1441564"/>
                </a:cubicBezTo>
                <a:cubicBezTo>
                  <a:pt x="1860612" y="1441564"/>
                  <a:pt x="1860612" y="1427489"/>
                  <a:pt x="1862004" y="1414527"/>
                </a:cubicBezTo>
                <a:cubicBezTo>
                  <a:pt x="1871270" y="1416757"/>
                  <a:pt x="1873587" y="1409790"/>
                  <a:pt x="1880075" y="1407978"/>
                </a:cubicBezTo>
                <a:close/>
                <a:moveTo>
                  <a:pt x="3037633" y="1407002"/>
                </a:moveTo>
                <a:cubicBezTo>
                  <a:pt x="3045512" y="1408814"/>
                  <a:pt x="3052462" y="1417733"/>
                  <a:pt x="3053853" y="1408396"/>
                </a:cubicBezTo>
                <a:cubicBezTo>
                  <a:pt x="3075168" y="1419266"/>
                  <a:pt x="3020488" y="1431530"/>
                  <a:pt x="3028829" y="1408396"/>
                </a:cubicBezTo>
                <a:cubicBezTo>
                  <a:pt x="3031609" y="1406445"/>
                  <a:pt x="3034853" y="1406305"/>
                  <a:pt x="3037633" y="1407002"/>
                </a:cubicBezTo>
                <a:close/>
                <a:moveTo>
                  <a:pt x="11563281" y="1402625"/>
                </a:moveTo>
                <a:cubicBezTo>
                  <a:pt x="11559111" y="1403044"/>
                  <a:pt x="11554940" y="1403044"/>
                  <a:pt x="11550307" y="1403601"/>
                </a:cubicBezTo>
                <a:cubicBezTo>
                  <a:pt x="11553550" y="1405135"/>
                  <a:pt x="11555404" y="1407225"/>
                  <a:pt x="11559574" y="1408757"/>
                </a:cubicBezTo>
                <a:cubicBezTo>
                  <a:pt x="11560964" y="1407364"/>
                  <a:pt x="11561891" y="1404856"/>
                  <a:pt x="11563281" y="1402625"/>
                </a:cubicBezTo>
                <a:close/>
                <a:moveTo>
                  <a:pt x="11621206" y="1397051"/>
                </a:moveTo>
                <a:cubicBezTo>
                  <a:pt x="11607303" y="1397469"/>
                  <a:pt x="11590158" y="1399561"/>
                  <a:pt x="11574867" y="1401232"/>
                </a:cubicBezTo>
                <a:cubicBezTo>
                  <a:pt x="11585060" y="1413496"/>
                  <a:pt x="11604524" y="1404438"/>
                  <a:pt x="11612402" y="1421022"/>
                </a:cubicBezTo>
                <a:cubicBezTo>
                  <a:pt x="11616572" y="1415865"/>
                  <a:pt x="11621669" y="1405553"/>
                  <a:pt x="11623523" y="1397051"/>
                </a:cubicBezTo>
                <a:cubicBezTo>
                  <a:pt x="11622596" y="1397051"/>
                  <a:pt x="11622133" y="1396912"/>
                  <a:pt x="11621206" y="1397051"/>
                </a:cubicBezTo>
                <a:close/>
                <a:moveTo>
                  <a:pt x="1748935" y="1387910"/>
                </a:moveTo>
                <a:cubicBezTo>
                  <a:pt x="1761446" y="1392091"/>
                  <a:pt x="1753568" y="1395993"/>
                  <a:pt x="1752178" y="1409790"/>
                </a:cubicBezTo>
                <a:cubicBezTo>
                  <a:pt x="1769787" y="1408535"/>
                  <a:pt x="1766544" y="1402960"/>
                  <a:pt x="1780909" y="1409790"/>
                </a:cubicBezTo>
                <a:cubicBezTo>
                  <a:pt x="1780909" y="1420938"/>
                  <a:pt x="1764691" y="1411322"/>
                  <a:pt x="1756812" y="1415503"/>
                </a:cubicBezTo>
                <a:cubicBezTo>
                  <a:pt x="1760056" y="1426513"/>
                  <a:pt x="1782762" y="1413691"/>
                  <a:pt x="1780909" y="1430416"/>
                </a:cubicBezTo>
                <a:cubicBezTo>
                  <a:pt x="1786006" y="1411044"/>
                  <a:pt x="1811493" y="1408535"/>
                  <a:pt x="1825858" y="1415503"/>
                </a:cubicBezTo>
                <a:cubicBezTo>
                  <a:pt x="1810102" y="1425119"/>
                  <a:pt x="1782762" y="1426513"/>
                  <a:pt x="1785543" y="1452852"/>
                </a:cubicBezTo>
                <a:cubicBezTo>
                  <a:pt x="1771177" y="1454246"/>
                  <a:pt x="1777665" y="1433063"/>
                  <a:pt x="1766544" y="1430416"/>
                </a:cubicBezTo>
                <a:cubicBezTo>
                  <a:pt x="1761909" y="1440030"/>
                  <a:pt x="1754032" y="1444351"/>
                  <a:pt x="1739666" y="1441564"/>
                </a:cubicBezTo>
                <a:cubicBezTo>
                  <a:pt x="1724839" y="1437522"/>
                  <a:pt x="1747082" y="1434595"/>
                  <a:pt x="1752178" y="1435988"/>
                </a:cubicBezTo>
                <a:cubicBezTo>
                  <a:pt x="1752178" y="1426233"/>
                  <a:pt x="1743837" y="1423865"/>
                  <a:pt x="1734106" y="1425258"/>
                </a:cubicBezTo>
                <a:cubicBezTo>
                  <a:pt x="1735959" y="1418290"/>
                  <a:pt x="1745690" y="1421078"/>
                  <a:pt x="1752178" y="1419685"/>
                </a:cubicBezTo>
                <a:cubicBezTo>
                  <a:pt x="1737350" y="1409929"/>
                  <a:pt x="1720205" y="1409929"/>
                  <a:pt x="1702595" y="1415503"/>
                </a:cubicBezTo>
                <a:cubicBezTo>
                  <a:pt x="1703986" y="1400313"/>
                  <a:pt x="1716960" y="1398501"/>
                  <a:pt x="1724839" y="1392927"/>
                </a:cubicBezTo>
                <a:cubicBezTo>
                  <a:pt x="1723448" y="1406863"/>
                  <a:pt x="1734569" y="1407141"/>
                  <a:pt x="1744300" y="1409790"/>
                </a:cubicBezTo>
                <a:cubicBezTo>
                  <a:pt x="1756812" y="1404355"/>
                  <a:pt x="1737350" y="1394877"/>
                  <a:pt x="1748935" y="1387910"/>
                </a:cubicBezTo>
                <a:close/>
                <a:moveTo>
                  <a:pt x="2932443" y="1383590"/>
                </a:moveTo>
                <a:cubicBezTo>
                  <a:pt x="2928273" y="1389861"/>
                  <a:pt x="2928273" y="1401009"/>
                  <a:pt x="2928273" y="1413552"/>
                </a:cubicBezTo>
                <a:cubicBezTo>
                  <a:pt x="2935223" y="1414945"/>
                  <a:pt x="2941248" y="1417872"/>
                  <a:pt x="2948199" y="1415782"/>
                </a:cubicBezTo>
                <a:cubicBezTo>
                  <a:pt x="2951443" y="1421217"/>
                  <a:pt x="2908346" y="1422332"/>
                  <a:pt x="2897225" y="1430416"/>
                </a:cubicBezTo>
                <a:cubicBezTo>
                  <a:pt x="2897225" y="1424980"/>
                  <a:pt x="2895372" y="1422472"/>
                  <a:pt x="2892127" y="1421078"/>
                </a:cubicBezTo>
                <a:cubicBezTo>
                  <a:pt x="2893982" y="1416479"/>
                  <a:pt x="2896761" y="1415085"/>
                  <a:pt x="2899543" y="1413552"/>
                </a:cubicBezTo>
                <a:cubicBezTo>
                  <a:pt x="2897225" y="1412298"/>
                  <a:pt x="2895372" y="1411462"/>
                  <a:pt x="2893055" y="1410207"/>
                </a:cubicBezTo>
                <a:cubicBezTo>
                  <a:pt x="2905566" y="1399477"/>
                  <a:pt x="2919005" y="1390279"/>
                  <a:pt x="2932443" y="1383590"/>
                </a:cubicBezTo>
                <a:close/>
                <a:moveTo>
                  <a:pt x="11617961" y="1383394"/>
                </a:moveTo>
                <a:cubicBezTo>
                  <a:pt x="11610548" y="1384370"/>
                  <a:pt x="11602206" y="1385485"/>
                  <a:pt x="11602206" y="1389526"/>
                </a:cubicBezTo>
                <a:cubicBezTo>
                  <a:pt x="11607303" y="1390641"/>
                  <a:pt x="11617035" y="1388551"/>
                  <a:pt x="11623986" y="1388690"/>
                </a:cubicBezTo>
                <a:cubicBezTo>
                  <a:pt x="11623059" y="1385903"/>
                  <a:pt x="11621206" y="1384091"/>
                  <a:pt x="11617961" y="1383394"/>
                </a:cubicBezTo>
                <a:close/>
                <a:moveTo>
                  <a:pt x="2347177" y="1371325"/>
                </a:moveTo>
                <a:cubicBezTo>
                  <a:pt x="2353664" y="1371046"/>
                  <a:pt x="2361542" y="1373416"/>
                  <a:pt x="2364786" y="1377040"/>
                </a:cubicBezTo>
                <a:lnTo>
                  <a:pt x="2364786" y="1400035"/>
                </a:lnTo>
                <a:cubicBezTo>
                  <a:pt x="2352738" y="1397108"/>
                  <a:pt x="2346713" y="1386934"/>
                  <a:pt x="2334665" y="1382614"/>
                </a:cubicBezTo>
                <a:cubicBezTo>
                  <a:pt x="2334665" y="1374670"/>
                  <a:pt x="2340689" y="1371743"/>
                  <a:pt x="2347177" y="1371325"/>
                </a:cubicBezTo>
                <a:close/>
                <a:moveTo>
                  <a:pt x="2425026" y="1371046"/>
                </a:moveTo>
                <a:cubicBezTo>
                  <a:pt x="2428733" y="1370908"/>
                  <a:pt x="2433368" y="1372301"/>
                  <a:pt x="2439855" y="1373694"/>
                </a:cubicBezTo>
                <a:cubicBezTo>
                  <a:pt x="2443562" y="1386238"/>
                  <a:pt x="2436149" y="1388746"/>
                  <a:pt x="2434294" y="1395714"/>
                </a:cubicBezTo>
                <a:cubicBezTo>
                  <a:pt x="2417612" y="1399894"/>
                  <a:pt x="2424564" y="1382196"/>
                  <a:pt x="2413441" y="1379408"/>
                </a:cubicBezTo>
                <a:cubicBezTo>
                  <a:pt x="2417150" y="1373137"/>
                  <a:pt x="2420857" y="1371186"/>
                  <a:pt x="2425026" y="1371046"/>
                </a:cubicBezTo>
                <a:close/>
                <a:moveTo>
                  <a:pt x="2655334" y="1367703"/>
                </a:moveTo>
                <a:cubicBezTo>
                  <a:pt x="2655334" y="1372998"/>
                  <a:pt x="2659968" y="1371604"/>
                  <a:pt x="2663675" y="1372858"/>
                </a:cubicBezTo>
                <a:cubicBezTo>
                  <a:pt x="2678504" y="1379269"/>
                  <a:pt x="2650236" y="1379269"/>
                  <a:pt x="2650236" y="1372858"/>
                </a:cubicBezTo>
                <a:cubicBezTo>
                  <a:pt x="2650700" y="1370211"/>
                  <a:pt x="2653480" y="1369514"/>
                  <a:pt x="2655334" y="1367703"/>
                </a:cubicBezTo>
                <a:close/>
                <a:moveTo>
                  <a:pt x="2500560" y="1367703"/>
                </a:moveTo>
                <a:cubicBezTo>
                  <a:pt x="2525583" y="1366170"/>
                  <a:pt x="2557556" y="1385541"/>
                  <a:pt x="2586751" y="1379408"/>
                </a:cubicBezTo>
                <a:cubicBezTo>
                  <a:pt x="2586751" y="1384844"/>
                  <a:pt x="2585362" y="1389164"/>
                  <a:pt x="2582118" y="1389164"/>
                </a:cubicBezTo>
                <a:cubicBezTo>
                  <a:pt x="2558021" y="1393345"/>
                  <a:pt x="2499169" y="1395853"/>
                  <a:pt x="2478316" y="1377875"/>
                </a:cubicBezTo>
                <a:cubicBezTo>
                  <a:pt x="2484805" y="1371046"/>
                  <a:pt x="2492219" y="1368259"/>
                  <a:pt x="2500560" y="1367703"/>
                </a:cubicBezTo>
                <a:close/>
                <a:moveTo>
                  <a:pt x="2721135" y="1349446"/>
                </a:moveTo>
                <a:cubicBezTo>
                  <a:pt x="2735037" y="1346659"/>
                  <a:pt x="2755427" y="1357946"/>
                  <a:pt x="2765158" y="1353209"/>
                </a:cubicBezTo>
                <a:cubicBezTo>
                  <a:pt x="2779059" y="1365891"/>
                  <a:pt x="2755890" y="1377179"/>
                  <a:pt x="2751256" y="1383590"/>
                </a:cubicBezTo>
                <a:cubicBezTo>
                  <a:pt x="2738745" y="1364497"/>
                  <a:pt x="2726233" y="1375785"/>
                  <a:pt x="2710478" y="1357946"/>
                </a:cubicBezTo>
                <a:cubicBezTo>
                  <a:pt x="2712795" y="1352930"/>
                  <a:pt x="2716501" y="1350421"/>
                  <a:pt x="2721135" y="1349446"/>
                </a:cubicBezTo>
                <a:close/>
                <a:moveTo>
                  <a:pt x="2647456" y="1347077"/>
                </a:moveTo>
                <a:cubicBezTo>
                  <a:pt x="2661358" y="1347774"/>
                  <a:pt x="2675260" y="1350282"/>
                  <a:pt x="2683601" y="1347077"/>
                </a:cubicBezTo>
                <a:cubicBezTo>
                  <a:pt x="2685454" y="1366588"/>
                  <a:pt x="2665064" y="1362546"/>
                  <a:pt x="2655334" y="1367703"/>
                </a:cubicBezTo>
                <a:cubicBezTo>
                  <a:pt x="2656724" y="1366030"/>
                  <a:pt x="2656724" y="1363104"/>
                  <a:pt x="2660430" y="1362546"/>
                </a:cubicBezTo>
                <a:cubicBezTo>
                  <a:pt x="2648383" y="1361152"/>
                  <a:pt x="2630310" y="1350979"/>
                  <a:pt x="2611774" y="1357390"/>
                </a:cubicBezTo>
                <a:cubicBezTo>
                  <a:pt x="2620115" y="1347634"/>
                  <a:pt x="2633554" y="1346380"/>
                  <a:pt x="2647456" y="1347077"/>
                </a:cubicBezTo>
                <a:close/>
                <a:moveTo>
                  <a:pt x="11581817" y="1345627"/>
                </a:moveTo>
                <a:cubicBezTo>
                  <a:pt x="11580891" y="1348136"/>
                  <a:pt x="11579964" y="1350227"/>
                  <a:pt x="11579036" y="1352595"/>
                </a:cubicBezTo>
                <a:cubicBezTo>
                  <a:pt x="11584134" y="1351480"/>
                  <a:pt x="11585060" y="1348833"/>
                  <a:pt x="11584598" y="1345627"/>
                </a:cubicBezTo>
                <a:cubicBezTo>
                  <a:pt x="11583208" y="1345348"/>
                  <a:pt x="11583208" y="1346185"/>
                  <a:pt x="11581817" y="1345627"/>
                </a:cubicBezTo>
                <a:close/>
                <a:moveTo>
                  <a:pt x="2000558" y="1340109"/>
                </a:moveTo>
                <a:cubicBezTo>
                  <a:pt x="2016776" y="1339690"/>
                  <a:pt x="2043653" y="1350003"/>
                  <a:pt x="2058018" y="1350003"/>
                </a:cubicBezTo>
                <a:cubicBezTo>
                  <a:pt x="2039019" y="1364497"/>
                  <a:pt x="2011217" y="1344708"/>
                  <a:pt x="1988973" y="1344708"/>
                </a:cubicBezTo>
                <a:cubicBezTo>
                  <a:pt x="1990827" y="1341503"/>
                  <a:pt x="1995461" y="1340387"/>
                  <a:pt x="2000558" y="1340109"/>
                </a:cubicBezTo>
                <a:close/>
                <a:moveTo>
                  <a:pt x="1353660" y="1337879"/>
                </a:moveTo>
                <a:lnTo>
                  <a:pt x="1371268" y="1337879"/>
                </a:lnTo>
                <a:lnTo>
                  <a:pt x="1371268" y="1354741"/>
                </a:lnTo>
                <a:cubicBezTo>
                  <a:pt x="1362927" y="1351954"/>
                  <a:pt x="1351806" y="1351675"/>
                  <a:pt x="1353660" y="1337879"/>
                </a:cubicBezTo>
                <a:close/>
                <a:moveTo>
                  <a:pt x="1969974" y="1330772"/>
                </a:moveTo>
                <a:cubicBezTo>
                  <a:pt x="1976461" y="1329377"/>
                  <a:pt x="1974607" y="1341920"/>
                  <a:pt x="1983876" y="1337879"/>
                </a:cubicBezTo>
                <a:cubicBezTo>
                  <a:pt x="1982485" y="1354463"/>
                  <a:pt x="1959316" y="1343175"/>
                  <a:pt x="1969974" y="1330772"/>
                </a:cubicBezTo>
                <a:close/>
                <a:moveTo>
                  <a:pt x="1931976" y="1329796"/>
                </a:moveTo>
                <a:cubicBezTo>
                  <a:pt x="1940318" y="1329657"/>
                  <a:pt x="1951438" y="1338714"/>
                  <a:pt x="1959316" y="1338714"/>
                </a:cubicBezTo>
                <a:cubicBezTo>
                  <a:pt x="1950511" y="1353348"/>
                  <a:pt x="1933830" y="1337321"/>
                  <a:pt x="1924562" y="1333977"/>
                </a:cubicBezTo>
                <a:cubicBezTo>
                  <a:pt x="1926415" y="1331190"/>
                  <a:pt x="1929195" y="1329936"/>
                  <a:pt x="1931976" y="1329796"/>
                </a:cubicBezTo>
                <a:close/>
                <a:moveTo>
                  <a:pt x="2648383" y="1317671"/>
                </a:moveTo>
                <a:cubicBezTo>
                  <a:pt x="2656261" y="1318786"/>
                  <a:pt x="2663211" y="1324082"/>
                  <a:pt x="2660894" y="1333977"/>
                </a:cubicBezTo>
                <a:cubicBezTo>
                  <a:pt x="2653944" y="1333977"/>
                  <a:pt x="2652090" y="1332862"/>
                  <a:pt x="2652090" y="1328959"/>
                </a:cubicBezTo>
                <a:cubicBezTo>
                  <a:pt x="2641895" y="1342199"/>
                  <a:pt x="2621505" y="1332583"/>
                  <a:pt x="2631700" y="1326033"/>
                </a:cubicBezTo>
                <a:cubicBezTo>
                  <a:pt x="2632627" y="1319484"/>
                  <a:pt x="2640967" y="1316556"/>
                  <a:pt x="2648383" y="1317671"/>
                </a:cubicBezTo>
                <a:close/>
                <a:moveTo>
                  <a:pt x="1887026" y="1316835"/>
                </a:moveTo>
                <a:cubicBezTo>
                  <a:pt x="1890270" y="1324917"/>
                  <a:pt x="1905099" y="1317950"/>
                  <a:pt x="1905099" y="1330214"/>
                </a:cubicBezTo>
                <a:cubicBezTo>
                  <a:pt x="1895368" y="1334256"/>
                  <a:pt x="1893051" y="1327566"/>
                  <a:pt x="1885172" y="1328959"/>
                </a:cubicBezTo>
                <a:cubicBezTo>
                  <a:pt x="1886563" y="1324778"/>
                  <a:pt x="1887026" y="1322270"/>
                  <a:pt x="1887026" y="1316835"/>
                </a:cubicBezTo>
                <a:close/>
                <a:moveTo>
                  <a:pt x="1317052" y="1315859"/>
                </a:moveTo>
                <a:cubicBezTo>
                  <a:pt x="1328636" y="1315442"/>
                  <a:pt x="1342075" y="1317253"/>
                  <a:pt x="1351343" y="1320459"/>
                </a:cubicBezTo>
                <a:cubicBezTo>
                  <a:pt x="1351343" y="1340806"/>
                  <a:pt x="1314734" y="1320598"/>
                  <a:pt x="1319832" y="1346101"/>
                </a:cubicBezTo>
                <a:cubicBezTo>
                  <a:pt x="1295736" y="1344847"/>
                  <a:pt x="1311490" y="1330772"/>
                  <a:pt x="1292029" y="1325616"/>
                </a:cubicBezTo>
                <a:cubicBezTo>
                  <a:pt x="1295272" y="1319204"/>
                  <a:pt x="1305466" y="1316277"/>
                  <a:pt x="1317052" y="1315859"/>
                </a:cubicBezTo>
                <a:close/>
                <a:moveTo>
                  <a:pt x="2892127" y="1312654"/>
                </a:moveTo>
                <a:cubicBezTo>
                  <a:pt x="2890737" y="1344847"/>
                  <a:pt x="2817985" y="1314327"/>
                  <a:pt x="2872665" y="1319065"/>
                </a:cubicBezTo>
                <a:cubicBezTo>
                  <a:pt x="2877299" y="1314327"/>
                  <a:pt x="2884251" y="1312654"/>
                  <a:pt x="2892127" y="1312654"/>
                </a:cubicBezTo>
                <a:close/>
                <a:moveTo>
                  <a:pt x="1462093" y="1308753"/>
                </a:moveTo>
                <a:cubicBezTo>
                  <a:pt x="1478776" y="1340806"/>
                  <a:pt x="1496848" y="1304572"/>
                  <a:pt x="1514920" y="1313909"/>
                </a:cubicBezTo>
                <a:cubicBezTo>
                  <a:pt x="1514920" y="1333837"/>
                  <a:pt x="1485727" y="1312515"/>
                  <a:pt x="1501019" y="1329796"/>
                </a:cubicBezTo>
                <a:cubicBezTo>
                  <a:pt x="1497775" y="1341920"/>
                  <a:pt x="1476923" y="1332723"/>
                  <a:pt x="1466264" y="1335510"/>
                </a:cubicBezTo>
                <a:cubicBezTo>
                  <a:pt x="1469045" y="1320738"/>
                  <a:pt x="1460704" y="1322131"/>
                  <a:pt x="1462093" y="1308753"/>
                </a:cubicBezTo>
                <a:close/>
                <a:moveTo>
                  <a:pt x="1437071" y="1308753"/>
                </a:moveTo>
                <a:cubicBezTo>
                  <a:pt x="1455143" y="1304572"/>
                  <a:pt x="1446802" y="1329377"/>
                  <a:pt x="1460240" y="1330772"/>
                </a:cubicBezTo>
                <a:cubicBezTo>
                  <a:pt x="1460240" y="1334952"/>
                  <a:pt x="1455606" y="1336485"/>
                  <a:pt x="1455606" y="1342061"/>
                </a:cubicBezTo>
                <a:lnTo>
                  <a:pt x="1446802" y="1342061"/>
                </a:lnTo>
                <a:cubicBezTo>
                  <a:pt x="1438924" y="1328124"/>
                  <a:pt x="1453753" y="1325197"/>
                  <a:pt x="1432437" y="1330772"/>
                </a:cubicBezTo>
                <a:cubicBezTo>
                  <a:pt x="1430583" y="1319623"/>
                  <a:pt x="1435680" y="1317114"/>
                  <a:pt x="1437071" y="1308753"/>
                </a:cubicBezTo>
                <a:close/>
                <a:moveTo>
                  <a:pt x="2494072" y="1300252"/>
                </a:moveTo>
                <a:cubicBezTo>
                  <a:pt x="2505193" y="1295792"/>
                  <a:pt x="2532534" y="1315999"/>
                  <a:pt x="2557094" y="1311122"/>
                </a:cubicBezTo>
                <a:cubicBezTo>
                  <a:pt x="2552460" y="1317671"/>
                  <a:pt x="2554314" y="1321294"/>
                  <a:pt x="2562192" y="1321294"/>
                </a:cubicBezTo>
                <a:cubicBezTo>
                  <a:pt x="2558948" y="1334395"/>
                  <a:pt x="2536704" y="1325475"/>
                  <a:pt x="2535316" y="1341084"/>
                </a:cubicBezTo>
                <a:cubicBezTo>
                  <a:pt x="2560338" y="1343733"/>
                  <a:pt x="2607605" y="1363243"/>
                  <a:pt x="2607605" y="1311122"/>
                </a:cubicBezTo>
                <a:cubicBezTo>
                  <a:pt x="2626139" y="1320320"/>
                  <a:pt x="2610847" y="1360316"/>
                  <a:pt x="2593238" y="1361571"/>
                </a:cubicBezTo>
                <a:cubicBezTo>
                  <a:pt x="2598336" y="1348609"/>
                  <a:pt x="2564972" y="1359061"/>
                  <a:pt x="2566825" y="1366866"/>
                </a:cubicBezTo>
                <a:cubicBezTo>
                  <a:pt x="2544583" y="1366866"/>
                  <a:pt x="2521413" y="1354045"/>
                  <a:pt x="2494536" y="1346101"/>
                </a:cubicBezTo>
                <a:cubicBezTo>
                  <a:pt x="2512146" y="1343593"/>
                  <a:pt x="2544583" y="1342199"/>
                  <a:pt x="2535316" y="1316277"/>
                </a:cubicBezTo>
                <a:cubicBezTo>
                  <a:pt x="2529290" y="1320180"/>
                  <a:pt x="2526046" y="1328959"/>
                  <a:pt x="2521413" y="1335510"/>
                </a:cubicBezTo>
                <a:cubicBezTo>
                  <a:pt x="2520024" y="1328959"/>
                  <a:pt x="2516315" y="1321574"/>
                  <a:pt x="2508900" y="1311122"/>
                </a:cubicBezTo>
                <a:cubicBezTo>
                  <a:pt x="2502414" y="1330633"/>
                  <a:pt x="2461172" y="1320180"/>
                  <a:pt x="2439392" y="1316277"/>
                </a:cubicBezTo>
                <a:cubicBezTo>
                  <a:pt x="2430124" y="1327983"/>
                  <a:pt x="2403248" y="1330493"/>
                  <a:pt x="2393980" y="1316277"/>
                </a:cubicBezTo>
                <a:cubicBezTo>
                  <a:pt x="2400467" y="1308473"/>
                  <a:pt x="2422246" y="1309589"/>
                  <a:pt x="2433368" y="1313490"/>
                </a:cubicBezTo>
                <a:cubicBezTo>
                  <a:pt x="2458390" y="1295234"/>
                  <a:pt x="2460244" y="1309589"/>
                  <a:pt x="2489901" y="1314745"/>
                </a:cubicBezTo>
                <a:cubicBezTo>
                  <a:pt x="2489439" y="1305966"/>
                  <a:pt x="2490366" y="1301783"/>
                  <a:pt x="2494072" y="1300252"/>
                </a:cubicBezTo>
                <a:close/>
                <a:moveTo>
                  <a:pt x="12174034" y="1298802"/>
                </a:moveTo>
                <a:cubicBezTo>
                  <a:pt x="12179133" y="1302983"/>
                  <a:pt x="12179595" y="1314271"/>
                  <a:pt x="12189327" y="1314271"/>
                </a:cubicBezTo>
                <a:lnTo>
                  <a:pt x="12189327" y="1339077"/>
                </a:lnTo>
                <a:cubicBezTo>
                  <a:pt x="12186082" y="1333642"/>
                  <a:pt x="12173108" y="1316919"/>
                  <a:pt x="12176352" y="1340331"/>
                </a:cubicBezTo>
                <a:cubicBezTo>
                  <a:pt x="12171254" y="1330716"/>
                  <a:pt x="12169402" y="1332109"/>
                  <a:pt x="12159670" y="1337683"/>
                </a:cubicBezTo>
                <a:cubicBezTo>
                  <a:pt x="12154571" y="1326535"/>
                  <a:pt x="12169402" y="1318034"/>
                  <a:pt x="12154571" y="1320820"/>
                </a:cubicBezTo>
                <a:cubicBezTo>
                  <a:pt x="12154571" y="1305630"/>
                  <a:pt x="12170791" y="1308557"/>
                  <a:pt x="12174034" y="1298802"/>
                </a:cubicBezTo>
                <a:close/>
                <a:moveTo>
                  <a:pt x="11686545" y="1298802"/>
                </a:moveTo>
                <a:cubicBezTo>
                  <a:pt x="11692105" y="1303818"/>
                  <a:pt x="11699983" y="1313853"/>
                  <a:pt x="11696276" y="1321378"/>
                </a:cubicBezTo>
                <a:cubicBezTo>
                  <a:pt x="11687935" y="1323886"/>
                  <a:pt x="11692105" y="1308975"/>
                  <a:pt x="11681446" y="1315107"/>
                </a:cubicBezTo>
                <a:cubicBezTo>
                  <a:pt x="11680056" y="1305212"/>
                  <a:pt x="11686545" y="1306327"/>
                  <a:pt x="11686545" y="1298802"/>
                </a:cubicBezTo>
                <a:close/>
                <a:moveTo>
                  <a:pt x="1740594" y="1292865"/>
                </a:moveTo>
                <a:cubicBezTo>
                  <a:pt x="1746154" y="1291193"/>
                  <a:pt x="1756812" y="1298997"/>
                  <a:pt x="1761446" y="1300809"/>
                </a:cubicBezTo>
                <a:cubicBezTo>
                  <a:pt x="1760056" y="1315720"/>
                  <a:pt x="1743375" y="1303038"/>
                  <a:pt x="1737350" y="1298022"/>
                </a:cubicBezTo>
                <a:cubicBezTo>
                  <a:pt x="1737350" y="1294955"/>
                  <a:pt x="1738276" y="1293422"/>
                  <a:pt x="1740594" y="1292865"/>
                </a:cubicBezTo>
                <a:close/>
                <a:moveTo>
                  <a:pt x="11672643" y="1292670"/>
                </a:moveTo>
                <a:cubicBezTo>
                  <a:pt x="11675886" y="1292949"/>
                  <a:pt x="11680521" y="1295596"/>
                  <a:pt x="11685154" y="1295596"/>
                </a:cubicBezTo>
                <a:cubicBezTo>
                  <a:pt x="11685154" y="1310507"/>
                  <a:pt x="11671715" y="1310507"/>
                  <a:pt x="11665691" y="1302983"/>
                </a:cubicBezTo>
                <a:cubicBezTo>
                  <a:pt x="11666618" y="1294620"/>
                  <a:pt x="11669398" y="1292391"/>
                  <a:pt x="11672643" y="1292670"/>
                </a:cubicBezTo>
                <a:close/>
                <a:moveTo>
                  <a:pt x="1851808" y="1262903"/>
                </a:moveTo>
                <a:cubicBezTo>
                  <a:pt x="1861076" y="1258722"/>
                  <a:pt x="1861076" y="1290775"/>
                  <a:pt x="1865710" y="1274191"/>
                </a:cubicBezTo>
                <a:cubicBezTo>
                  <a:pt x="1870344" y="1304572"/>
                  <a:pt x="1831882" y="1283528"/>
                  <a:pt x="1816126" y="1290496"/>
                </a:cubicBezTo>
                <a:lnTo>
                  <a:pt x="1816126" y="1268477"/>
                </a:lnTo>
                <a:cubicBezTo>
                  <a:pt x="1833273" y="1262903"/>
                  <a:pt x="1847174" y="1285061"/>
                  <a:pt x="1851808" y="1262903"/>
                </a:cubicBezTo>
                <a:close/>
                <a:moveTo>
                  <a:pt x="11567453" y="1259083"/>
                </a:moveTo>
                <a:cubicBezTo>
                  <a:pt x="11566988" y="1259502"/>
                  <a:pt x="11567453" y="1260338"/>
                  <a:pt x="11569306" y="1262429"/>
                </a:cubicBezTo>
                <a:cubicBezTo>
                  <a:pt x="11573939" y="1263683"/>
                  <a:pt x="11569306" y="1269396"/>
                  <a:pt x="11566062" y="1270651"/>
                </a:cubicBezTo>
                <a:cubicBezTo>
                  <a:pt x="11553087" y="1262707"/>
                  <a:pt x="11549842" y="1269257"/>
                  <a:pt x="11536869" y="1277201"/>
                </a:cubicBezTo>
                <a:cubicBezTo>
                  <a:pt x="11543355" y="1282636"/>
                  <a:pt x="11547525" y="1290439"/>
                  <a:pt x="11552160" y="1298244"/>
                </a:cubicBezTo>
                <a:cubicBezTo>
                  <a:pt x="11554940" y="1298941"/>
                  <a:pt x="11556332" y="1298384"/>
                  <a:pt x="11558647" y="1299220"/>
                </a:cubicBezTo>
                <a:cubicBezTo>
                  <a:pt x="11561891" y="1302425"/>
                  <a:pt x="11561891" y="1305212"/>
                  <a:pt x="11560964" y="1308140"/>
                </a:cubicBezTo>
                <a:cubicBezTo>
                  <a:pt x="11561891" y="1309533"/>
                  <a:pt x="11562819" y="1311483"/>
                  <a:pt x="11564208" y="1312877"/>
                </a:cubicBezTo>
                <a:cubicBezTo>
                  <a:pt x="11565598" y="1310787"/>
                  <a:pt x="11567453" y="1310090"/>
                  <a:pt x="11571160" y="1310507"/>
                </a:cubicBezTo>
                <a:cubicBezTo>
                  <a:pt x="11575794" y="1297547"/>
                  <a:pt x="11578109" y="1286538"/>
                  <a:pt x="11581817" y="1265076"/>
                </a:cubicBezTo>
                <a:cubicBezTo>
                  <a:pt x="11579501" y="1263125"/>
                  <a:pt x="11569306" y="1258109"/>
                  <a:pt x="11567453" y="1259083"/>
                </a:cubicBezTo>
                <a:close/>
                <a:moveTo>
                  <a:pt x="11209712" y="1251419"/>
                </a:moveTo>
                <a:cubicBezTo>
                  <a:pt x="11187468" y="1263543"/>
                  <a:pt x="11159201" y="1247796"/>
                  <a:pt x="11149470" y="1269257"/>
                </a:cubicBezTo>
                <a:cubicBezTo>
                  <a:pt x="11165690" y="1275946"/>
                  <a:pt x="11203688" y="1276922"/>
                  <a:pt x="11209712" y="1251419"/>
                </a:cubicBezTo>
                <a:close/>
                <a:moveTo>
                  <a:pt x="2360615" y="1251196"/>
                </a:moveTo>
                <a:cubicBezTo>
                  <a:pt x="2400930" y="1249663"/>
                  <a:pt x="2441709" y="1253565"/>
                  <a:pt x="2478316" y="1256909"/>
                </a:cubicBezTo>
                <a:cubicBezTo>
                  <a:pt x="2478316" y="1284364"/>
                  <a:pt x="2465342" y="1261927"/>
                  <a:pt x="2450977" y="1261927"/>
                </a:cubicBezTo>
                <a:cubicBezTo>
                  <a:pt x="2439855" y="1263320"/>
                  <a:pt x="2457464" y="1270706"/>
                  <a:pt x="2450977" y="1282413"/>
                </a:cubicBezTo>
                <a:cubicBezTo>
                  <a:pt x="2444953" y="1282413"/>
                  <a:pt x="2438465" y="1281576"/>
                  <a:pt x="2436611" y="1288127"/>
                </a:cubicBezTo>
                <a:cubicBezTo>
                  <a:pt x="2420857" y="1280322"/>
                  <a:pt x="2447733" y="1280043"/>
                  <a:pt x="2441245" y="1267083"/>
                </a:cubicBezTo>
                <a:cubicBezTo>
                  <a:pt x="2409734" y="1268338"/>
                  <a:pt x="2347640" y="1251475"/>
                  <a:pt x="2322153" y="1288127"/>
                </a:cubicBezTo>
                <a:cubicBezTo>
                  <a:pt x="2309178" y="1264575"/>
                  <a:pt x="2260058" y="1287849"/>
                  <a:pt x="2245693" y="1277396"/>
                </a:cubicBezTo>
                <a:cubicBezTo>
                  <a:pt x="2280911" y="1259837"/>
                  <a:pt x="2320763" y="1252868"/>
                  <a:pt x="2360615" y="1251196"/>
                </a:cubicBezTo>
                <a:close/>
                <a:moveTo>
                  <a:pt x="1950974" y="1250778"/>
                </a:moveTo>
                <a:cubicBezTo>
                  <a:pt x="1969047" y="1261369"/>
                  <a:pt x="1961170" y="1265412"/>
                  <a:pt x="1965803" y="1288127"/>
                </a:cubicBezTo>
                <a:lnTo>
                  <a:pt x="1946340" y="1288127"/>
                </a:lnTo>
                <a:cubicBezTo>
                  <a:pt x="1957925" y="1273354"/>
                  <a:pt x="1944487" y="1265412"/>
                  <a:pt x="1950974" y="1250778"/>
                </a:cubicBezTo>
                <a:close/>
                <a:moveTo>
                  <a:pt x="11525746" y="1250583"/>
                </a:moveTo>
                <a:cubicBezTo>
                  <a:pt x="11503503" y="1249189"/>
                  <a:pt x="11526210" y="1274413"/>
                  <a:pt x="11511845" y="1283751"/>
                </a:cubicBezTo>
                <a:cubicBezTo>
                  <a:pt x="11527601" y="1283751"/>
                  <a:pt x="11527138" y="1268003"/>
                  <a:pt x="11525746" y="1250583"/>
                </a:cubicBezTo>
                <a:close/>
                <a:moveTo>
                  <a:pt x="11492383" y="1248911"/>
                </a:moveTo>
                <a:cubicBezTo>
                  <a:pt x="11491455" y="1248074"/>
                  <a:pt x="11490528" y="1247796"/>
                  <a:pt x="11487748" y="1249050"/>
                </a:cubicBezTo>
                <a:cubicBezTo>
                  <a:pt x="11470140" y="1284030"/>
                  <a:pt x="11428434" y="1259780"/>
                  <a:pt x="11401093" y="1287931"/>
                </a:cubicBezTo>
                <a:cubicBezTo>
                  <a:pt x="11411751" y="1296711"/>
                  <a:pt x="11427507" y="1279012"/>
                  <a:pt x="11433531" y="1298244"/>
                </a:cubicBezTo>
                <a:cubicBezTo>
                  <a:pt x="11436311" y="1292809"/>
                  <a:pt x="11427970" y="1287653"/>
                  <a:pt x="11436311" y="1281939"/>
                </a:cubicBezTo>
                <a:cubicBezTo>
                  <a:pt x="11438164" y="1284865"/>
                  <a:pt x="11441871" y="1285283"/>
                  <a:pt x="11444188" y="1287096"/>
                </a:cubicBezTo>
                <a:cubicBezTo>
                  <a:pt x="11451140" y="1283054"/>
                  <a:pt x="11462726" y="1281660"/>
                  <a:pt x="11467823" y="1287096"/>
                </a:cubicBezTo>
                <a:cubicBezTo>
                  <a:pt x="11467823" y="1290858"/>
                  <a:pt x="11464116" y="1291555"/>
                  <a:pt x="11462261" y="1293227"/>
                </a:cubicBezTo>
                <a:cubicBezTo>
                  <a:pt x="11471065" y="1293924"/>
                  <a:pt x="11479406" y="1295596"/>
                  <a:pt x="11488675" y="1295875"/>
                </a:cubicBezTo>
                <a:cubicBezTo>
                  <a:pt x="11493309" y="1282357"/>
                  <a:pt x="11496552" y="1272184"/>
                  <a:pt x="11500259" y="1255878"/>
                </a:cubicBezTo>
                <a:cubicBezTo>
                  <a:pt x="11493309" y="1260896"/>
                  <a:pt x="11495162" y="1251559"/>
                  <a:pt x="11492383" y="1248911"/>
                </a:cubicBezTo>
                <a:close/>
                <a:moveTo>
                  <a:pt x="10486816" y="1227170"/>
                </a:moveTo>
                <a:cubicBezTo>
                  <a:pt x="10487743" y="1229678"/>
                  <a:pt x="10488208" y="1230515"/>
                  <a:pt x="10490060" y="1234278"/>
                </a:cubicBezTo>
                <a:cubicBezTo>
                  <a:pt x="10482184" y="1236925"/>
                  <a:pt x="10481719" y="1227309"/>
                  <a:pt x="10473842" y="1231351"/>
                </a:cubicBezTo>
                <a:cubicBezTo>
                  <a:pt x="10473842" y="1225916"/>
                  <a:pt x="10481719" y="1227170"/>
                  <a:pt x="10486816" y="1227170"/>
                </a:cubicBezTo>
                <a:close/>
                <a:moveTo>
                  <a:pt x="1939389" y="1221652"/>
                </a:moveTo>
                <a:cubicBezTo>
                  <a:pt x="1944023" y="1223044"/>
                  <a:pt x="1942633" y="1230989"/>
                  <a:pt x="1942633" y="1237678"/>
                </a:cubicBezTo>
                <a:cubicBezTo>
                  <a:pt x="1962096" y="1228341"/>
                  <a:pt x="1969974" y="1226668"/>
                  <a:pt x="1994070" y="1231965"/>
                </a:cubicBezTo>
                <a:cubicBezTo>
                  <a:pt x="1989436" y="1258722"/>
                  <a:pt x="1919927" y="1249663"/>
                  <a:pt x="1939389" y="1221652"/>
                </a:cubicBezTo>
                <a:close/>
                <a:moveTo>
                  <a:pt x="11566988" y="1218251"/>
                </a:moveTo>
                <a:cubicBezTo>
                  <a:pt x="11565483" y="1218285"/>
                  <a:pt x="11563745" y="1218738"/>
                  <a:pt x="11561428" y="1219784"/>
                </a:cubicBezTo>
                <a:cubicBezTo>
                  <a:pt x="11559574" y="1226473"/>
                  <a:pt x="11551697" y="1245147"/>
                  <a:pt x="11558184" y="1247796"/>
                </a:cubicBezTo>
                <a:cubicBezTo>
                  <a:pt x="11560964" y="1234417"/>
                  <a:pt x="11573477" y="1231490"/>
                  <a:pt x="11579964" y="1222013"/>
                </a:cubicBezTo>
                <a:cubicBezTo>
                  <a:pt x="11575794" y="1222013"/>
                  <a:pt x="11573477" y="1220341"/>
                  <a:pt x="11571160" y="1219227"/>
                </a:cubicBezTo>
                <a:cubicBezTo>
                  <a:pt x="11569768" y="1218599"/>
                  <a:pt x="11568495" y="1218216"/>
                  <a:pt x="11566988" y="1218251"/>
                </a:cubicBezTo>
                <a:close/>
                <a:moveTo>
                  <a:pt x="11439092" y="1215603"/>
                </a:moveTo>
                <a:cubicBezTo>
                  <a:pt x="11435848" y="1216996"/>
                  <a:pt x="11433066" y="1220202"/>
                  <a:pt x="11431677" y="1226194"/>
                </a:cubicBezTo>
                <a:cubicBezTo>
                  <a:pt x="11439556" y="1224940"/>
                  <a:pt x="11450678" y="1226333"/>
                  <a:pt x="11450678" y="1215603"/>
                </a:cubicBezTo>
                <a:cubicBezTo>
                  <a:pt x="11446043" y="1214209"/>
                  <a:pt x="11442336" y="1214070"/>
                  <a:pt x="11439092" y="1215603"/>
                </a:cubicBezTo>
                <a:close/>
                <a:moveTo>
                  <a:pt x="11492383" y="1212676"/>
                </a:moveTo>
                <a:cubicBezTo>
                  <a:pt x="11489138" y="1223407"/>
                  <a:pt x="11468750" y="1215742"/>
                  <a:pt x="11470140" y="1230375"/>
                </a:cubicBezTo>
                <a:cubicBezTo>
                  <a:pt x="11483114" y="1233163"/>
                  <a:pt x="11502113" y="1222013"/>
                  <a:pt x="11492383" y="1212676"/>
                </a:cubicBezTo>
                <a:close/>
                <a:moveTo>
                  <a:pt x="11272269" y="1210307"/>
                </a:moveTo>
                <a:lnTo>
                  <a:pt x="11259293" y="1211422"/>
                </a:lnTo>
                <a:cubicBezTo>
                  <a:pt x="11257904" y="1227449"/>
                  <a:pt x="11275513" y="1226333"/>
                  <a:pt x="11272269" y="1210307"/>
                </a:cubicBezTo>
                <a:close/>
                <a:moveTo>
                  <a:pt x="2009362" y="1208134"/>
                </a:moveTo>
                <a:cubicBezTo>
                  <a:pt x="2025117" y="1210503"/>
                  <a:pt x="2039946" y="1217888"/>
                  <a:pt x="2043190" y="1225552"/>
                </a:cubicBezTo>
                <a:cubicBezTo>
                  <a:pt x="2034849" y="1246319"/>
                  <a:pt x="2006581" y="1205207"/>
                  <a:pt x="1974144" y="1220397"/>
                </a:cubicBezTo>
                <a:cubicBezTo>
                  <a:pt x="1978315" y="1208691"/>
                  <a:pt x="1994070" y="1205625"/>
                  <a:pt x="2009362" y="1208134"/>
                </a:cubicBezTo>
                <a:close/>
                <a:moveTo>
                  <a:pt x="2545972" y="1207157"/>
                </a:moveTo>
                <a:cubicBezTo>
                  <a:pt x="2560801" y="1204649"/>
                  <a:pt x="2558021" y="1221373"/>
                  <a:pt x="2567289" y="1226390"/>
                </a:cubicBezTo>
                <a:cubicBezTo>
                  <a:pt x="2559875" y="1236423"/>
                  <a:pt x="2550607" y="1244089"/>
                  <a:pt x="2537168" y="1246597"/>
                </a:cubicBezTo>
                <a:cubicBezTo>
                  <a:pt x="2539948" y="1241441"/>
                  <a:pt x="2543192" y="1237399"/>
                  <a:pt x="2537168" y="1236145"/>
                </a:cubicBezTo>
                <a:cubicBezTo>
                  <a:pt x="2545972" y="1221094"/>
                  <a:pt x="2559411" y="1224856"/>
                  <a:pt x="2545972" y="1207157"/>
                </a:cubicBezTo>
                <a:close/>
                <a:moveTo>
                  <a:pt x="11965970" y="1206824"/>
                </a:moveTo>
                <a:cubicBezTo>
                  <a:pt x="11968287" y="1206824"/>
                  <a:pt x="11970142" y="1207799"/>
                  <a:pt x="11971532" y="1210307"/>
                </a:cubicBezTo>
                <a:cubicBezTo>
                  <a:pt x="11971532" y="1226612"/>
                  <a:pt x="11958094" y="1213373"/>
                  <a:pt x="11947435" y="1221596"/>
                </a:cubicBezTo>
                <a:cubicBezTo>
                  <a:pt x="11948362" y="1217415"/>
                  <a:pt x="11952996" y="1212398"/>
                  <a:pt x="11958094" y="1209332"/>
                </a:cubicBezTo>
                <a:cubicBezTo>
                  <a:pt x="11960874" y="1207799"/>
                  <a:pt x="11963653" y="1206824"/>
                  <a:pt x="11965970" y="1206824"/>
                </a:cubicBezTo>
                <a:close/>
                <a:moveTo>
                  <a:pt x="3507208" y="1205644"/>
                </a:moveTo>
                <a:cubicBezTo>
                  <a:pt x="3518793" y="1209546"/>
                  <a:pt x="3541036" y="1211079"/>
                  <a:pt x="3566522" y="1214982"/>
                </a:cubicBezTo>
                <a:cubicBezTo>
                  <a:pt x="3554474" y="1220695"/>
                  <a:pt x="3515549" y="1226827"/>
                  <a:pt x="3507208" y="1205644"/>
                </a:cubicBezTo>
                <a:close/>
                <a:moveTo>
                  <a:pt x="11237978" y="1202782"/>
                </a:moveTo>
                <a:cubicBezTo>
                  <a:pt x="11232881" y="1202225"/>
                  <a:pt x="11229174" y="1204036"/>
                  <a:pt x="11231027" y="1214070"/>
                </a:cubicBezTo>
                <a:cubicBezTo>
                  <a:pt x="11237515" y="1215464"/>
                  <a:pt x="11251417" y="1222293"/>
                  <a:pt x="11252806" y="1207520"/>
                </a:cubicBezTo>
                <a:cubicBezTo>
                  <a:pt x="11249100" y="1206962"/>
                  <a:pt x="11243076" y="1203478"/>
                  <a:pt x="11237978" y="1202782"/>
                </a:cubicBezTo>
                <a:close/>
                <a:moveTo>
                  <a:pt x="10592934" y="1194838"/>
                </a:moveTo>
                <a:cubicBezTo>
                  <a:pt x="10592934" y="1205151"/>
                  <a:pt x="10587838" y="1210446"/>
                  <a:pt x="10578106" y="1211700"/>
                </a:cubicBezTo>
                <a:lnTo>
                  <a:pt x="10578106" y="1196371"/>
                </a:lnTo>
                <a:close/>
                <a:moveTo>
                  <a:pt x="11587841" y="1192469"/>
                </a:moveTo>
                <a:lnTo>
                  <a:pt x="11578573" y="1194002"/>
                </a:lnTo>
                <a:cubicBezTo>
                  <a:pt x="11580426" y="1203339"/>
                  <a:pt x="11584598" y="1204733"/>
                  <a:pt x="11579964" y="1214070"/>
                </a:cubicBezTo>
                <a:cubicBezTo>
                  <a:pt x="11584598" y="1212815"/>
                  <a:pt x="11591547" y="1214349"/>
                  <a:pt x="11592939" y="1209053"/>
                </a:cubicBezTo>
                <a:cubicBezTo>
                  <a:pt x="11579036" y="1210307"/>
                  <a:pt x="11589695" y="1200552"/>
                  <a:pt x="11587841" y="1192469"/>
                </a:cubicBezTo>
                <a:close/>
                <a:moveTo>
                  <a:pt x="10619811" y="1190657"/>
                </a:moveTo>
                <a:cubicBezTo>
                  <a:pt x="10628615" y="1194838"/>
                  <a:pt x="10632322" y="1206126"/>
                  <a:pt x="10642981" y="1210307"/>
                </a:cubicBezTo>
                <a:cubicBezTo>
                  <a:pt x="10639273" y="1215881"/>
                  <a:pt x="10617957" y="1207241"/>
                  <a:pt x="10619811" y="1190657"/>
                </a:cubicBezTo>
                <a:close/>
                <a:moveTo>
                  <a:pt x="10823241" y="1189960"/>
                </a:moveTo>
                <a:cubicBezTo>
                  <a:pt x="10809803" y="1192191"/>
                  <a:pt x="10794047" y="1201946"/>
                  <a:pt x="10809340" y="1216996"/>
                </a:cubicBezTo>
                <a:cubicBezTo>
                  <a:pt x="10815827" y="1198183"/>
                  <a:pt x="10826948" y="1210307"/>
                  <a:pt x="10841313" y="1210307"/>
                </a:cubicBezTo>
                <a:cubicBezTo>
                  <a:pt x="10836216" y="1199577"/>
                  <a:pt x="10843166" y="1196650"/>
                  <a:pt x="10838534" y="1194002"/>
                </a:cubicBezTo>
                <a:cubicBezTo>
                  <a:pt x="10833899" y="1207381"/>
                  <a:pt x="10830192" y="1188985"/>
                  <a:pt x="10834827" y="1190378"/>
                </a:cubicBezTo>
                <a:cubicBezTo>
                  <a:pt x="10832044" y="1189264"/>
                  <a:pt x="10827875" y="1189264"/>
                  <a:pt x="10823241" y="1189960"/>
                </a:cubicBezTo>
                <a:close/>
                <a:moveTo>
                  <a:pt x="10923798" y="1188846"/>
                </a:moveTo>
                <a:cubicBezTo>
                  <a:pt x="10909432" y="1190657"/>
                  <a:pt x="10891822" y="1199994"/>
                  <a:pt x="10876067" y="1201946"/>
                </a:cubicBezTo>
                <a:cubicBezTo>
                  <a:pt x="10890432" y="1219365"/>
                  <a:pt x="10927505" y="1209053"/>
                  <a:pt x="10937236" y="1190378"/>
                </a:cubicBezTo>
                <a:cubicBezTo>
                  <a:pt x="10933064" y="1188706"/>
                  <a:pt x="10928432" y="1188288"/>
                  <a:pt x="10923798" y="1188846"/>
                </a:cubicBezTo>
                <a:close/>
                <a:moveTo>
                  <a:pt x="11383485" y="1181459"/>
                </a:moveTo>
                <a:cubicBezTo>
                  <a:pt x="11379313" y="1181041"/>
                  <a:pt x="11374679" y="1184246"/>
                  <a:pt x="11374679" y="1190378"/>
                </a:cubicBezTo>
                <a:cubicBezTo>
                  <a:pt x="11384410" y="1187591"/>
                  <a:pt x="11383948" y="1203199"/>
                  <a:pt x="11390435" y="1192469"/>
                </a:cubicBezTo>
                <a:cubicBezTo>
                  <a:pt x="11392289" y="1185083"/>
                  <a:pt x="11388117" y="1181738"/>
                  <a:pt x="11383485" y="1181459"/>
                </a:cubicBezTo>
                <a:close/>
                <a:moveTo>
                  <a:pt x="2462562" y="1181098"/>
                </a:moveTo>
                <a:cubicBezTo>
                  <a:pt x="2465805" y="1180540"/>
                  <a:pt x="2469513" y="1181098"/>
                  <a:pt x="2473220" y="1184302"/>
                </a:cubicBezTo>
                <a:cubicBezTo>
                  <a:pt x="2473220" y="1203534"/>
                  <a:pt x="2431977" y="1204788"/>
                  <a:pt x="2423636" y="1189319"/>
                </a:cubicBezTo>
                <a:cubicBezTo>
                  <a:pt x="2442637" y="1195172"/>
                  <a:pt x="2452367" y="1182491"/>
                  <a:pt x="2462562" y="1181098"/>
                </a:cubicBezTo>
                <a:close/>
                <a:moveTo>
                  <a:pt x="11425653" y="1178115"/>
                </a:moveTo>
                <a:cubicBezTo>
                  <a:pt x="11400165" y="1180902"/>
                  <a:pt x="11438164" y="1207241"/>
                  <a:pt x="11433531" y="1192469"/>
                </a:cubicBezTo>
                <a:lnTo>
                  <a:pt x="11427042" y="1194002"/>
                </a:lnTo>
                <a:cubicBezTo>
                  <a:pt x="11431677" y="1185919"/>
                  <a:pt x="11425653" y="1188846"/>
                  <a:pt x="11425653" y="1178115"/>
                </a:cubicBezTo>
                <a:close/>
                <a:moveTo>
                  <a:pt x="11547990" y="1171425"/>
                </a:moveTo>
                <a:cubicBezTo>
                  <a:pt x="11553087" y="1186198"/>
                  <a:pt x="11540112" y="1180484"/>
                  <a:pt x="11543355" y="1192469"/>
                </a:cubicBezTo>
                <a:cubicBezTo>
                  <a:pt x="11551233" y="1189822"/>
                  <a:pt x="11556332" y="1183410"/>
                  <a:pt x="11561428" y="1179368"/>
                </a:cubicBezTo>
                <a:cubicBezTo>
                  <a:pt x="11553087" y="1182156"/>
                  <a:pt x="11554477" y="1171425"/>
                  <a:pt x="11547990" y="1171425"/>
                </a:cubicBezTo>
                <a:close/>
                <a:moveTo>
                  <a:pt x="10972916" y="1170589"/>
                </a:moveTo>
                <a:cubicBezTo>
                  <a:pt x="10969210" y="1171286"/>
                  <a:pt x="10965503" y="1174073"/>
                  <a:pt x="10965503" y="1179368"/>
                </a:cubicBezTo>
                <a:cubicBezTo>
                  <a:pt x="10971990" y="1184804"/>
                  <a:pt x="10980331" y="1180484"/>
                  <a:pt x="10982185" y="1173794"/>
                </a:cubicBezTo>
                <a:cubicBezTo>
                  <a:pt x="10980331" y="1171146"/>
                  <a:pt x="10976161" y="1169893"/>
                  <a:pt x="10972916" y="1170589"/>
                </a:cubicBezTo>
                <a:close/>
                <a:moveTo>
                  <a:pt x="2562192" y="1159078"/>
                </a:moveTo>
                <a:lnTo>
                  <a:pt x="2562192" y="1174826"/>
                </a:lnTo>
                <a:cubicBezTo>
                  <a:pt x="2542728" y="1182769"/>
                  <a:pt x="2528365" y="1188065"/>
                  <a:pt x="2507975" y="1174826"/>
                </a:cubicBezTo>
                <a:cubicBezTo>
                  <a:pt x="2523731" y="1170924"/>
                  <a:pt x="2545972" y="1173571"/>
                  <a:pt x="2562192" y="1159078"/>
                </a:cubicBezTo>
                <a:close/>
                <a:moveTo>
                  <a:pt x="1036698" y="1158241"/>
                </a:moveTo>
                <a:lnTo>
                  <a:pt x="1057551" y="1158241"/>
                </a:lnTo>
                <a:cubicBezTo>
                  <a:pt x="1065429" y="1178171"/>
                  <a:pt x="1030674" y="1178171"/>
                  <a:pt x="1036698" y="1158241"/>
                </a:cubicBezTo>
                <a:close/>
                <a:moveTo>
                  <a:pt x="11644376" y="1152751"/>
                </a:moveTo>
                <a:cubicBezTo>
                  <a:pt x="11655496" y="1155259"/>
                  <a:pt x="11644376" y="1166547"/>
                  <a:pt x="11652717" y="1170171"/>
                </a:cubicBezTo>
                <a:cubicBezTo>
                  <a:pt x="11654107" y="1178812"/>
                  <a:pt x="11642059" y="1174909"/>
                  <a:pt x="11642059" y="1182295"/>
                </a:cubicBezTo>
                <a:cubicBezTo>
                  <a:pt x="11643913" y="1168778"/>
                  <a:pt x="11634181" y="1162925"/>
                  <a:pt x="11621206" y="1158047"/>
                </a:cubicBezTo>
                <a:cubicBezTo>
                  <a:pt x="11624451" y="1149406"/>
                  <a:pt x="11644376" y="1170031"/>
                  <a:pt x="11644376" y="1152751"/>
                </a:cubicBezTo>
                <a:close/>
                <a:moveTo>
                  <a:pt x="11544746" y="1152333"/>
                </a:moveTo>
                <a:cubicBezTo>
                  <a:pt x="11544746" y="1153309"/>
                  <a:pt x="11545208" y="1154562"/>
                  <a:pt x="11545208" y="1155817"/>
                </a:cubicBezTo>
                <a:cubicBezTo>
                  <a:pt x="11544746" y="1155399"/>
                  <a:pt x="11544283" y="1154841"/>
                  <a:pt x="11543818" y="1154284"/>
                </a:cubicBezTo>
                <a:cubicBezTo>
                  <a:pt x="11544746" y="1153587"/>
                  <a:pt x="11544283" y="1153029"/>
                  <a:pt x="11544746" y="1152333"/>
                </a:cubicBezTo>
                <a:close/>
                <a:moveTo>
                  <a:pt x="11536869" y="1152333"/>
                </a:moveTo>
                <a:cubicBezTo>
                  <a:pt x="11533625" y="1159161"/>
                  <a:pt x="11514624" y="1172679"/>
                  <a:pt x="11509990" y="1167245"/>
                </a:cubicBezTo>
                <a:cubicBezTo>
                  <a:pt x="11517869" y="1176721"/>
                  <a:pt x="11503503" y="1172540"/>
                  <a:pt x="11503503" y="1183271"/>
                </a:cubicBezTo>
                <a:cubicBezTo>
                  <a:pt x="11513235" y="1184525"/>
                  <a:pt x="11538721" y="1173794"/>
                  <a:pt x="11536869" y="1152333"/>
                </a:cubicBezTo>
                <a:close/>
                <a:moveTo>
                  <a:pt x="2079335" y="1151134"/>
                </a:moveTo>
                <a:cubicBezTo>
                  <a:pt x="2083505" y="1153225"/>
                  <a:pt x="2089529" y="1161447"/>
                  <a:pt x="2097870" y="1159078"/>
                </a:cubicBezTo>
                <a:cubicBezTo>
                  <a:pt x="2097870" y="1171481"/>
                  <a:pt x="2080261" y="1162004"/>
                  <a:pt x="2072847" y="1164653"/>
                </a:cubicBezTo>
                <a:cubicBezTo>
                  <a:pt x="2073774" y="1157127"/>
                  <a:pt x="2074701" y="1153086"/>
                  <a:pt x="2076091" y="1151413"/>
                </a:cubicBezTo>
                <a:cubicBezTo>
                  <a:pt x="2077018" y="1150298"/>
                  <a:pt x="2077945" y="1150437"/>
                  <a:pt x="2079335" y="1151134"/>
                </a:cubicBezTo>
                <a:close/>
                <a:moveTo>
                  <a:pt x="2378224" y="1148904"/>
                </a:moveTo>
                <a:cubicBezTo>
                  <a:pt x="2381004" y="1148904"/>
                  <a:pt x="2384247" y="1149601"/>
                  <a:pt x="2387492" y="1150576"/>
                </a:cubicBezTo>
                <a:cubicBezTo>
                  <a:pt x="2394442" y="1152389"/>
                  <a:pt x="2402320" y="1155037"/>
                  <a:pt x="2412515" y="1152528"/>
                </a:cubicBezTo>
                <a:cubicBezTo>
                  <a:pt x="2413905" y="1171481"/>
                  <a:pt x="2382858" y="1157823"/>
                  <a:pt x="2374516" y="1167997"/>
                </a:cubicBezTo>
                <a:cubicBezTo>
                  <a:pt x="2372662" y="1164234"/>
                  <a:pt x="2368956" y="1160193"/>
                  <a:pt x="2368956" y="1152528"/>
                </a:cubicBezTo>
                <a:cubicBezTo>
                  <a:pt x="2372200" y="1150020"/>
                  <a:pt x="2374980" y="1149044"/>
                  <a:pt x="2378224" y="1148904"/>
                </a:cubicBezTo>
                <a:close/>
                <a:moveTo>
                  <a:pt x="10431084" y="1138870"/>
                </a:moveTo>
                <a:cubicBezTo>
                  <a:pt x="10432473" y="1165071"/>
                  <a:pt x="10413474" y="1148766"/>
                  <a:pt x="10407450" y="1148766"/>
                </a:cubicBezTo>
                <a:cubicBezTo>
                  <a:pt x="10408840" y="1134690"/>
                  <a:pt x="10423670" y="1145002"/>
                  <a:pt x="10431084" y="1138870"/>
                </a:cubicBezTo>
                <a:close/>
                <a:moveTo>
                  <a:pt x="11556794" y="1126829"/>
                </a:moveTo>
                <a:cubicBezTo>
                  <a:pt x="11561891" y="1128084"/>
                  <a:pt x="11563745" y="1132265"/>
                  <a:pt x="11571622" y="1129338"/>
                </a:cubicBezTo>
                <a:cubicBezTo>
                  <a:pt x="11571622" y="1133241"/>
                  <a:pt x="11567915" y="1133659"/>
                  <a:pt x="11564671" y="1134912"/>
                </a:cubicBezTo>
                <a:cubicBezTo>
                  <a:pt x="11564671" y="1137560"/>
                  <a:pt x="11566525" y="1137281"/>
                  <a:pt x="11568378" y="1137281"/>
                </a:cubicBezTo>
                <a:cubicBezTo>
                  <a:pt x="11568378" y="1142578"/>
                  <a:pt x="11564671" y="1140069"/>
                  <a:pt x="11564671" y="1138815"/>
                </a:cubicBezTo>
                <a:cubicBezTo>
                  <a:pt x="11554014" y="1136167"/>
                  <a:pt x="11559111" y="1149406"/>
                  <a:pt x="11546600" y="1146759"/>
                </a:cubicBezTo>
                <a:cubicBezTo>
                  <a:pt x="11550307" y="1142857"/>
                  <a:pt x="11552160" y="1136167"/>
                  <a:pt x="11550307" y="1126968"/>
                </a:cubicBezTo>
                <a:cubicBezTo>
                  <a:pt x="11553087" y="1126272"/>
                  <a:pt x="11555404" y="1126412"/>
                  <a:pt x="11556794" y="1126829"/>
                </a:cubicBezTo>
                <a:close/>
                <a:moveTo>
                  <a:pt x="2512146" y="1124377"/>
                </a:moveTo>
                <a:cubicBezTo>
                  <a:pt x="2522339" y="1125213"/>
                  <a:pt x="2533924" y="1128001"/>
                  <a:pt x="2542266" y="1125910"/>
                </a:cubicBezTo>
                <a:cubicBezTo>
                  <a:pt x="2532072" y="1143191"/>
                  <a:pt x="2505193" y="1140682"/>
                  <a:pt x="2488049" y="1134272"/>
                </a:cubicBezTo>
                <a:cubicBezTo>
                  <a:pt x="2492219" y="1124517"/>
                  <a:pt x="2501486" y="1123680"/>
                  <a:pt x="2512146" y="1124377"/>
                </a:cubicBezTo>
                <a:close/>
                <a:moveTo>
                  <a:pt x="2454220" y="1123541"/>
                </a:moveTo>
                <a:cubicBezTo>
                  <a:pt x="2460244" y="1122147"/>
                  <a:pt x="2466732" y="1137477"/>
                  <a:pt x="2482951" y="1131902"/>
                </a:cubicBezTo>
                <a:cubicBezTo>
                  <a:pt x="2477854" y="1143191"/>
                  <a:pt x="2468123" y="1149880"/>
                  <a:pt x="2453294" y="1151134"/>
                </a:cubicBezTo>
                <a:cubicBezTo>
                  <a:pt x="2463488" y="1139707"/>
                  <a:pt x="2464879" y="1136919"/>
                  <a:pt x="2448196" y="1131902"/>
                </a:cubicBezTo>
                <a:cubicBezTo>
                  <a:pt x="2450514" y="1126188"/>
                  <a:pt x="2452367" y="1123959"/>
                  <a:pt x="2454220" y="1123541"/>
                </a:cubicBezTo>
                <a:close/>
                <a:moveTo>
                  <a:pt x="2234108" y="1084658"/>
                </a:moveTo>
                <a:cubicBezTo>
                  <a:pt x="2235962" y="1100825"/>
                  <a:pt x="2228083" y="1108072"/>
                  <a:pt x="2212792" y="1109326"/>
                </a:cubicBezTo>
                <a:cubicBezTo>
                  <a:pt x="2210938" y="1093160"/>
                  <a:pt x="2218816" y="1085914"/>
                  <a:pt x="2234108" y="1084658"/>
                </a:cubicBezTo>
                <a:close/>
                <a:moveTo>
                  <a:pt x="2632627" y="1078526"/>
                </a:moveTo>
                <a:cubicBezTo>
                  <a:pt x="2638188" y="1079363"/>
                  <a:pt x="2640967" y="1083683"/>
                  <a:pt x="2646065" y="1084658"/>
                </a:cubicBezTo>
                <a:cubicBezTo>
                  <a:pt x="2646065" y="1094414"/>
                  <a:pt x="2636798" y="1096783"/>
                  <a:pt x="2626139" y="1095390"/>
                </a:cubicBezTo>
                <a:lnTo>
                  <a:pt x="2626139" y="1079084"/>
                </a:lnTo>
                <a:cubicBezTo>
                  <a:pt x="2628920" y="1078387"/>
                  <a:pt x="2630773" y="1078249"/>
                  <a:pt x="2632627" y="1078526"/>
                </a:cubicBezTo>
                <a:close/>
                <a:moveTo>
                  <a:pt x="10403280" y="1059434"/>
                </a:moveTo>
                <a:cubicBezTo>
                  <a:pt x="10417645" y="1068632"/>
                  <a:pt x="10424132" y="1062083"/>
                  <a:pt x="10442205" y="1072535"/>
                </a:cubicBezTo>
                <a:lnTo>
                  <a:pt x="10443595" y="1080896"/>
                </a:lnTo>
                <a:cubicBezTo>
                  <a:pt x="10437108" y="1075740"/>
                  <a:pt x="10406987" y="1072256"/>
                  <a:pt x="10403280" y="1059434"/>
                </a:cubicBezTo>
                <a:close/>
                <a:moveTo>
                  <a:pt x="2498707" y="1044383"/>
                </a:moveTo>
                <a:cubicBezTo>
                  <a:pt x="2504731" y="1044523"/>
                  <a:pt x="2511217" y="1045220"/>
                  <a:pt x="2518170" y="1046195"/>
                </a:cubicBezTo>
                <a:cubicBezTo>
                  <a:pt x="2531143" y="1048146"/>
                  <a:pt x="2544583" y="1050236"/>
                  <a:pt x="2552460" y="1047170"/>
                </a:cubicBezTo>
                <a:cubicBezTo>
                  <a:pt x="2539948" y="1076157"/>
                  <a:pt x="2504268" y="1043269"/>
                  <a:pt x="2482951" y="1047170"/>
                </a:cubicBezTo>
                <a:cubicBezTo>
                  <a:pt x="2487121" y="1044941"/>
                  <a:pt x="2492683" y="1044383"/>
                  <a:pt x="2498707" y="1044383"/>
                </a:cubicBezTo>
                <a:close/>
                <a:moveTo>
                  <a:pt x="2380541" y="1027382"/>
                </a:moveTo>
                <a:cubicBezTo>
                  <a:pt x="2385639" y="1029472"/>
                  <a:pt x="2392126" y="1036580"/>
                  <a:pt x="2403711" y="1034070"/>
                </a:cubicBezTo>
                <a:cubicBezTo>
                  <a:pt x="2395832" y="1049401"/>
                  <a:pt x="2375444" y="1036580"/>
                  <a:pt x="2368956" y="1038809"/>
                </a:cubicBezTo>
                <a:cubicBezTo>
                  <a:pt x="2371273" y="1032258"/>
                  <a:pt x="2373590" y="1028775"/>
                  <a:pt x="2375907" y="1027521"/>
                </a:cubicBezTo>
                <a:cubicBezTo>
                  <a:pt x="2377297" y="1026545"/>
                  <a:pt x="2378688" y="1026684"/>
                  <a:pt x="2380541" y="1027382"/>
                </a:cubicBezTo>
                <a:close/>
                <a:moveTo>
                  <a:pt x="2346713" y="1007034"/>
                </a:moveTo>
                <a:cubicBezTo>
                  <a:pt x="2356445" y="1007731"/>
                  <a:pt x="2365249" y="1011633"/>
                  <a:pt x="2368956" y="1016232"/>
                </a:cubicBezTo>
                <a:cubicBezTo>
                  <a:pt x="2355518" y="1025709"/>
                  <a:pt x="2338836" y="1021946"/>
                  <a:pt x="2324933" y="1016232"/>
                </a:cubicBezTo>
                <a:cubicBezTo>
                  <a:pt x="2327714" y="1008707"/>
                  <a:pt x="2337445" y="1006338"/>
                  <a:pt x="2346713" y="1007034"/>
                </a:cubicBezTo>
                <a:close/>
                <a:moveTo>
                  <a:pt x="10335761" y="1004633"/>
                </a:moveTo>
                <a:cubicBezTo>
                  <a:pt x="10340691" y="1008977"/>
                  <a:pt x="10340605" y="1023374"/>
                  <a:pt x="10348600" y="1020135"/>
                </a:cubicBezTo>
                <a:cubicBezTo>
                  <a:pt x="10343502" y="1030168"/>
                  <a:pt x="10332381" y="1011912"/>
                  <a:pt x="10328674" y="1004665"/>
                </a:cubicBezTo>
                <a:cubicBezTo>
                  <a:pt x="10331916" y="1002853"/>
                  <a:pt x="10334118" y="1003185"/>
                  <a:pt x="10335761" y="1004633"/>
                </a:cubicBezTo>
                <a:close/>
                <a:moveTo>
                  <a:pt x="10308747" y="997279"/>
                </a:moveTo>
                <a:cubicBezTo>
                  <a:pt x="10320333" y="993098"/>
                  <a:pt x="10312454" y="1016651"/>
                  <a:pt x="10324040" y="1013863"/>
                </a:cubicBezTo>
                <a:cubicBezTo>
                  <a:pt x="10324040" y="1018044"/>
                  <a:pt x="10317551" y="1016371"/>
                  <a:pt x="10314308" y="1017765"/>
                </a:cubicBezTo>
                <a:cubicBezTo>
                  <a:pt x="10310601" y="1013584"/>
                  <a:pt x="10308747" y="1006895"/>
                  <a:pt x="10308747" y="997279"/>
                </a:cubicBezTo>
                <a:close/>
                <a:moveTo>
                  <a:pt x="10425987" y="962857"/>
                </a:moveTo>
                <a:cubicBezTo>
                  <a:pt x="10416255" y="967038"/>
                  <a:pt x="10406524" y="968292"/>
                  <a:pt x="10397255" y="967596"/>
                </a:cubicBezTo>
                <a:cubicBezTo>
                  <a:pt x="10398646" y="974284"/>
                  <a:pt x="10392621" y="989196"/>
                  <a:pt x="10394011" y="999370"/>
                </a:cubicBezTo>
                <a:cubicBezTo>
                  <a:pt x="10397255" y="1004665"/>
                  <a:pt x="10405133" y="1005502"/>
                  <a:pt x="10413011" y="1005502"/>
                </a:cubicBezTo>
                <a:cubicBezTo>
                  <a:pt x="10411157" y="1000345"/>
                  <a:pt x="10406524" y="1003133"/>
                  <a:pt x="10403280" y="1001739"/>
                </a:cubicBezTo>
                <a:cubicBezTo>
                  <a:pt x="10423205" y="982228"/>
                  <a:pt x="10441277" y="988221"/>
                  <a:pt x="10466302" y="982646"/>
                </a:cubicBezTo>
                <a:cubicBezTo>
                  <a:pt x="10451936" y="979162"/>
                  <a:pt x="10437571" y="968849"/>
                  <a:pt x="10425987" y="962857"/>
                </a:cubicBezTo>
                <a:close/>
                <a:moveTo>
                  <a:pt x="2393980" y="961046"/>
                </a:moveTo>
                <a:cubicBezTo>
                  <a:pt x="2388882" y="982785"/>
                  <a:pt x="2373127" y="962857"/>
                  <a:pt x="2359225" y="976236"/>
                </a:cubicBezTo>
                <a:cubicBezTo>
                  <a:pt x="2361078" y="957841"/>
                  <a:pt x="2381932" y="966062"/>
                  <a:pt x="2393980" y="961046"/>
                </a:cubicBezTo>
                <a:close/>
                <a:moveTo>
                  <a:pt x="2735964" y="959652"/>
                </a:moveTo>
                <a:cubicBezTo>
                  <a:pt x="2754500" y="975818"/>
                  <a:pt x="2719282" y="977072"/>
                  <a:pt x="2714648" y="984458"/>
                </a:cubicBezTo>
                <a:cubicBezTo>
                  <a:pt x="2700282" y="972055"/>
                  <a:pt x="2731330" y="967178"/>
                  <a:pt x="2735964" y="959652"/>
                </a:cubicBezTo>
                <a:close/>
                <a:moveTo>
                  <a:pt x="2991757" y="958815"/>
                </a:moveTo>
                <a:cubicBezTo>
                  <a:pt x="2987124" y="984876"/>
                  <a:pt x="2966734" y="971776"/>
                  <a:pt x="2957467" y="974702"/>
                </a:cubicBezTo>
                <a:cubicBezTo>
                  <a:pt x="2957467" y="955750"/>
                  <a:pt x="2977855" y="961603"/>
                  <a:pt x="2991757" y="958815"/>
                </a:cubicBezTo>
                <a:close/>
                <a:moveTo>
                  <a:pt x="1381462" y="956725"/>
                </a:moveTo>
                <a:cubicBezTo>
                  <a:pt x="1388878" y="958537"/>
                  <a:pt x="1394902" y="967596"/>
                  <a:pt x="1394902" y="958397"/>
                </a:cubicBezTo>
                <a:cubicBezTo>
                  <a:pt x="1416218" y="969268"/>
                  <a:pt x="1366635" y="981531"/>
                  <a:pt x="1374049" y="958397"/>
                </a:cubicBezTo>
                <a:cubicBezTo>
                  <a:pt x="1376829" y="956446"/>
                  <a:pt x="1379146" y="956168"/>
                  <a:pt x="1381462" y="956725"/>
                </a:cubicBezTo>
                <a:close/>
                <a:moveTo>
                  <a:pt x="10193826" y="955471"/>
                </a:moveTo>
                <a:cubicBezTo>
                  <a:pt x="10202167" y="961324"/>
                  <a:pt x="10208654" y="967316"/>
                  <a:pt x="10215606" y="976236"/>
                </a:cubicBezTo>
                <a:cubicBezTo>
                  <a:pt x="10211899" y="980556"/>
                  <a:pt x="10190581" y="974563"/>
                  <a:pt x="10193826" y="955471"/>
                </a:cubicBezTo>
                <a:close/>
                <a:moveTo>
                  <a:pt x="2936150" y="955471"/>
                </a:moveTo>
                <a:cubicBezTo>
                  <a:pt x="2939858" y="964530"/>
                  <a:pt x="2950515" y="963415"/>
                  <a:pt x="2952369" y="973867"/>
                </a:cubicBezTo>
                <a:cubicBezTo>
                  <a:pt x="2944955" y="976375"/>
                  <a:pt x="2938003" y="974981"/>
                  <a:pt x="2934297" y="972334"/>
                </a:cubicBezTo>
                <a:cubicBezTo>
                  <a:pt x="2932443" y="963275"/>
                  <a:pt x="2936150" y="962021"/>
                  <a:pt x="2936150" y="955471"/>
                </a:cubicBezTo>
                <a:close/>
                <a:moveTo>
                  <a:pt x="2453294" y="953659"/>
                </a:moveTo>
                <a:cubicBezTo>
                  <a:pt x="2449587" y="957422"/>
                  <a:pt x="2444490" y="959791"/>
                  <a:pt x="2438465" y="961603"/>
                </a:cubicBezTo>
                <a:cubicBezTo>
                  <a:pt x="2444490" y="960488"/>
                  <a:pt x="2452367" y="971776"/>
                  <a:pt x="2453294" y="973867"/>
                </a:cubicBezTo>
                <a:cubicBezTo>
                  <a:pt x="2453294" y="979302"/>
                  <a:pt x="2449587" y="979023"/>
                  <a:pt x="2449587" y="984458"/>
                </a:cubicBezTo>
                <a:lnTo>
                  <a:pt x="2438929" y="984458"/>
                </a:lnTo>
                <a:cubicBezTo>
                  <a:pt x="2438929" y="977629"/>
                  <a:pt x="2438929" y="969546"/>
                  <a:pt x="2433831" y="968152"/>
                </a:cubicBezTo>
                <a:cubicBezTo>
                  <a:pt x="2435221" y="964112"/>
                  <a:pt x="2436611" y="962299"/>
                  <a:pt x="2438465" y="961881"/>
                </a:cubicBezTo>
                <a:cubicBezTo>
                  <a:pt x="2428270" y="965226"/>
                  <a:pt x="2415759" y="966620"/>
                  <a:pt x="2403711" y="968571"/>
                </a:cubicBezTo>
                <a:cubicBezTo>
                  <a:pt x="2406955" y="946134"/>
                  <a:pt x="2441245" y="956725"/>
                  <a:pt x="2453294" y="953659"/>
                </a:cubicBezTo>
                <a:close/>
                <a:moveTo>
                  <a:pt x="2604361" y="952265"/>
                </a:moveTo>
                <a:cubicBezTo>
                  <a:pt x="2610384" y="952684"/>
                  <a:pt x="2616871" y="955192"/>
                  <a:pt x="2626139" y="955192"/>
                </a:cubicBezTo>
                <a:cubicBezTo>
                  <a:pt x="2621505" y="969825"/>
                  <a:pt x="2600654" y="969825"/>
                  <a:pt x="2586751" y="961603"/>
                </a:cubicBezTo>
                <a:cubicBezTo>
                  <a:pt x="2593703" y="953519"/>
                  <a:pt x="2598800" y="951848"/>
                  <a:pt x="2604361" y="952265"/>
                </a:cubicBezTo>
                <a:close/>
                <a:moveTo>
                  <a:pt x="10704484" y="950453"/>
                </a:moveTo>
                <a:cubicBezTo>
                  <a:pt x="10712363" y="950453"/>
                  <a:pt x="10719315" y="949060"/>
                  <a:pt x="10719315" y="964947"/>
                </a:cubicBezTo>
                <a:cubicBezTo>
                  <a:pt x="10710974" y="966620"/>
                  <a:pt x="10704484" y="966341"/>
                  <a:pt x="10704484" y="950453"/>
                </a:cubicBezTo>
                <a:close/>
                <a:moveTo>
                  <a:pt x="3876841" y="948363"/>
                </a:moveTo>
                <a:cubicBezTo>
                  <a:pt x="3869425" y="949339"/>
                  <a:pt x="3862938" y="953102"/>
                  <a:pt x="3863865" y="960627"/>
                </a:cubicBezTo>
                <a:cubicBezTo>
                  <a:pt x="3868962" y="961603"/>
                  <a:pt x="3890742" y="969964"/>
                  <a:pt x="3894449" y="951709"/>
                </a:cubicBezTo>
                <a:cubicBezTo>
                  <a:pt x="3891669" y="948921"/>
                  <a:pt x="3883790" y="947528"/>
                  <a:pt x="3876841" y="948363"/>
                </a:cubicBezTo>
                <a:close/>
                <a:moveTo>
                  <a:pt x="3203065" y="948363"/>
                </a:moveTo>
                <a:cubicBezTo>
                  <a:pt x="3205382" y="949060"/>
                  <a:pt x="3207236" y="950733"/>
                  <a:pt x="3209089" y="953659"/>
                </a:cubicBezTo>
                <a:cubicBezTo>
                  <a:pt x="3209089" y="970382"/>
                  <a:pt x="3191943" y="958118"/>
                  <a:pt x="3184992" y="962857"/>
                </a:cubicBezTo>
                <a:cubicBezTo>
                  <a:pt x="3187310" y="957004"/>
                  <a:pt x="3191943" y="951848"/>
                  <a:pt x="3196578" y="949478"/>
                </a:cubicBezTo>
                <a:cubicBezTo>
                  <a:pt x="3198895" y="948363"/>
                  <a:pt x="3201212" y="947806"/>
                  <a:pt x="3203065" y="948363"/>
                </a:cubicBezTo>
                <a:close/>
                <a:moveTo>
                  <a:pt x="2912981" y="947528"/>
                </a:moveTo>
                <a:cubicBezTo>
                  <a:pt x="2908346" y="959373"/>
                  <a:pt x="2898615" y="960488"/>
                  <a:pt x="2892127" y="963971"/>
                </a:cubicBezTo>
                <a:cubicBezTo>
                  <a:pt x="2882859" y="955750"/>
                  <a:pt x="2909737" y="954634"/>
                  <a:pt x="2912981" y="947528"/>
                </a:cubicBezTo>
                <a:close/>
                <a:moveTo>
                  <a:pt x="2839301" y="947528"/>
                </a:moveTo>
                <a:cubicBezTo>
                  <a:pt x="2847179" y="953799"/>
                  <a:pt x="2848569" y="957700"/>
                  <a:pt x="2846715" y="972891"/>
                </a:cubicBezTo>
                <a:cubicBezTo>
                  <a:pt x="2828642" y="967874"/>
                  <a:pt x="2825399" y="972752"/>
                  <a:pt x="2807327" y="976515"/>
                </a:cubicBezTo>
                <a:cubicBezTo>
                  <a:pt x="2805474" y="965088"/>
                  <a:pt x="2794816" y="965088"/>
                  <a:pt x="2784157" y="967596"/>
                </a:cubicBezTo>
                <a:cubicBezTo>
                  <a:pt x="2799448" y="953799"/>
                  <a:pt x="2830497" y="963971"/>
                  <a:pt x="2839301" y="947528"/>
                </a:cubicBezTo>
                <a:close/>
                <a:moveTo>
                  <a:pt x="10697535" y="940838"/>
                </a:moveTo>
                <a:cubicBezTo>
                  <a:pt x="10699388" y="940559"/>
                  <a:pt x="10701242" y="941255"/>
                  <a:pt x="10702632" y="943347"/>
                </a:cubicBezTo>
                <a:cubicBezTo>
                  <a:pt x="10701242" y="955750"/>
                  <a:pt x="10698925" y="946970"/>
                  <a:pt x="10691973" y="948363"/>
                </a:cubicBezTo>
                <a:cubicBezTo>
                  <a:pt x="10693364" y="956725"/>
                  <a:pt x="10699852" y="955471"/>
                  <a:pt x="10704484" y="959652"/>
                </a:cubicBezTo>
                <a:cubicBezTo>
                  <a:pt x="10699852" y="972055"/>
                  <a:pt x="10693364" y="951429"/>
                  <a:pt x="10684560" y="957004"/>
                </a:cubicBezTo>
                <a:cubicBezTo>
                  <a:pt x="10686877" y="950733"/>
                  <a:pt x="10691973" y="941535"/>
                  <a:pt x="10697535" y="940838"/>
                </a:cubicBezTo>
                <a:close/>
                <a:moveTo>
                  <a:pt x="2716501" y="936378"/>
                </a:moveTo>
                <a:cubicBezTo>
                  <a:pt x="2723916" y="937772"/>
                  <a:pt x="2727623" y="943347"/>
                  <a:pt x="2735037" y="943347"/>
                </a:cubicBezTo>
                <a:cubicBezTo>
                  <a:pt x="2735037" y="952684"/>
                  <a:pt x="2700282" y="957143"/>
                  <a:pt x="2707234" y="936797"/>
                </a:cubicBezTo>
                <a:cubicBezTo>
                  <a:pt x="2710942" y="935960"/>
                  <a:pt x="2713721" y="935960"/>
                  <a:pt x="2716501" y="936378"/>
                </a:cubicBezTo>
                <a:close/>
                <a:moveTo>
                  <a:pt x="10470471" y="924672"/>
                </a:moveTo>
                <a:cubicBezTo>
                  <a:pt x="10469544" y="924951"/>
                  <a:pt x="10469082" y="924394"/>
                  <a:pt x="10468619" y="924951"/>
                </a:cubicBezTo>
                <a:cubicBezTo>
                  <a:pt x="10468619" y="925509"/>
                  <a:pt x="10469082" y="925647"/>
                  <a:pt x="10469082" y="926065"/>
                </a:cubicBezTo>
                <a:cubicBezTo>
                  <a:pt x="10469082" y="925090"/>
                  <a:pt x="10470008" y="925368"/>
                  <a:pt x="10470471" y="924672"/>
                </a:cubicBezTo>
                <a:close/>
                <a:moveTo>
                  <a:pt x="2421783" y="915753"/>
                </a:moveTo>
                <a:cubicBezTo>
                  <a:pt x="2437076" y="917425"/>
                  <a:pt x="2434294" y="923975"/>
                  <a:pt x="2446806" y="915753"/>
                </a:cubicBezTo>
                <a:cubicBezTo>
                  <a:pt x="2448196" y="930525"/>
                  <a:pt x="2418540" y="940281"/>
                  <a:pt x="2421783" y="915753"/>
                </a:cubicBezTo>
                <a:close/>
                <a:moveTo>
                  <a:pt x="10288240" y="899168"/>
                </a:moveTo>
                <a:cubicBezTo>
                  <a:pt x="10286155" y="898925"/>
                  <a:pt x="10283955" y="899029"/>
                  <a:pt x="10281870" y="899726"/>
                </a:cubicBezTo>
                <a:cubicBezTo>
                  <a:pt x="10277700" y="901260"/>
                  <a:pt x="10274919" y="905579"/>
                  <a:pt x="10276773" y="914359"/>
                </a:cubicBezTo>
                <a:cubicBezTo>
                  <a:pt x="10282798" y="910318"/>
                  <a:pt x="10293918" y="910039"/>
                  <a:pt x="10293918" y="900702"/>
                </a:cubicBezTo>
                <a:cubicBezTo>
                  <a:pt x="10292296" y="900005"/>
                  <a:pt x="10290327" y="899412"/>
                  <a:pt x="10288240" y="899168"/>
                </a:cubicBezTo>
                <a:close/>
                <a:moveTo>
                  <a:pt x="2618262" y="897775"/>
                </a:moveTo>
                <a:cubicBezTo>
                  <a:pt x="2621505" y="897636"/>
                  <a:pt x="2624750" y="898053"/>
                  <a:pt x="2628456" y="898890"/>
                </a:cubicBezTo>
                <a:cubicBezTo>
                  <a:pt x="2635871" y="900562"/>
                  <a:pt x="2643749" y="904325"/>
                  <a:pt x="2649309" y="907391"/>
                </a:cubicBezTo>
                <a:cubicBezTo>
                  <a:pt x="2651163" y="922721"/>
                  <a:pt x="2613165" y="917565"/>
                  <a:pt x="2611774" y="900702"/>
                </a:cubicBezTo>
                <a:cubicBezTo>
                  <a:pt x="2613165" y="898751"/>
                  <a:pt x="2615482" y="898053"/>
                  <a:pt x="2618262" y="897775"/>
                </a:cubicBezTo>
                <a:close/>
                <a:moveTo>
                  <a:pt x="2664138" y="891365"/>
                </a:moveTo>
                <a:cubicBezTo>
                  <a:pt x="2666919" y="890947"/>
                  <a:pt x="2669699" y="890947"/>
                  <a:pt x="2672479" y="891782"/>
                </a:cubicBezTo>
                <a:cubicBezTo>
                  <a:pt x="2675723" y="892897"/>
                  <a:pt x="2679431" y="895406"/>
                  <a:pt x="2680820" y="899726"/>
                </a:cubicBezTo>
                <a:cubicBezTo>
                  <a:pt x="2672479" y="910736"/>
                  <a:pt x="2664138" y="903907"/>
                  <a:pt x="2649309" y="903907"/>
                </a:cubicBezTo>
                <a:cubicBezTo>
                  <a:pt x="2647456" y="899029"/>
                  <a:pt x="2655334" y="892897"/>
                  <a:pt x="2664138" y="891365"/>
                </a:cubicBezTo>
                <a:close/>
                <a:moveTo>
                  <a:pt x="2389346" y="883978"/>
                </a:moveTo>
                <a:lnTo>
                  <a:pt x="2422246" y="883978"/>
                </a:lnTo>
                <a:cubicBezTo>
                  <a:pt x="2428733" y="903907"/>
                  <a:pt x="2384247" y="903907"/>
                  <a:pt x="2389346" y="883978"/>
                </a:cubicBezTo>
                <a:close/>
                <a:moveTo>
                  <a:pt x="2600189" y="880773"/>
                </a:moveTo>
                <a:lnTo>
                  <a:pt x="2631237" y="880773"/>
                </a:lnTo>
                <a:cubicBezTo>
                  <a:pt x="2627993" y="902513"/>
                  <a:pt x="2606677" y="888438"/>
                  <a:pt x="2600189" y="896103"/>
                </a:cubicBezTo>
                <a:cubicBezTo>
                  <a:pt x="2603434" y="901260"/>
                  <a:pt x="2609921" y="901399"/>
                  <a:pt x="2609921" y="911572"/>
                </a:cubicBezTo>
                <a:cubicBezTo>
                  <a:pt x="2580727" y="901399"/>
                  <a:pt x="2551070" y="913940"/>
                  <a:pt x="2537168" y="906276"/>
                </a:cubicBezTo>
                <a:cubicBezTo>
                  <a:pt x="2551070" y="882027"/>
                  <a:pt x="2589532" y="910178"/>
                  <a:pt x="2600189" y="880773"/>
                </a:cubicBezTo>
                <a:close/>
                <a:moveTo>
                  <a:pt x="10145633" y="877846"/>
                </a:moveTo>
                <a:lnTo>
                  <a:pt x="10145633" y="892897"/>
                </a:lnTo>
                <a:cubicBezTo>
                  <a:pt x="10156754" y="892897"/>
                  <a:pt x="10163242" y="900841"/>
                  <a:pt x="10171119" y="891365"/>
                </a:cubicBezTo>
                <a:cubicBezTo>
                  <a:pt x="10166485" y="882027"/>
                  <a:pt x="10158144" y="876453"/>
                  <a:pt x="10145633" y="877846"/>
                </a:cubicBezTo>
                <a:close/>
                <a:moveTo>
                  <a:pt x="2729940" y="871297"/>
                </a:moveTo>
                <a:cubicBezTo>
                  <a:pt x="2729940" y="884536"/>
                  <a:pt x="2713721" y="882027"/>
                  <a:pt x="2715575" y="896521"/>
                </a:cubicBezTo>
                <a:cubicBezTo>
                  <a:pt x="2722063" y="903071"/>
                  <a:pt x="2729940" y="900144"/>
                  <a:pt x="2733183" y="890947"/>
                </a:cubicBezTo>
                <a:cubicBezTo>
                  <a:pt x="2716966" y="889553"/>
                  <a:pt x="2746159" y="872551"/>
                  <a:pt x="2729940" y="871297"/>
                </a:cubicBezTo>
                <a:close/>
                <a:moveTo>
                  <a:pt x="2478316" y="864189"/>
                </a:moveTo>
                <a:cubicBezTo>
                  <a:pt x="2473220" y="890528"/>
                  <a:pt x="2468123" y="879518"/>
                  <a:pt x="2478316" y="903071"/>
                </a:cubicBezTo>
                <a:cubicBezTo>
                  <a:pt x="2463025" y="903071"/>
                  <a:pt x="2464416" y="914220"/>
                  <a:pt x="2438929" y="912826"/>
                </a:cubicBezTo>
                <a:cubicBezTo>
                  <a:pt x="2444026" y="881052"/>
                  <a:pt x="2423636" y="905858"/>
                  <a:pt x="2423636" y="875478"/>
                </a:cubicBezTo>
                <a:cubicBezTo>
                  <a:pt x="2450977" y="889274"/>
                  <a:pt x="2450977" y="864189"/>
                  <a:pt x="2478316" y="864189"/>
                </a:cubicBezTo>
                <a:close/>
                <a:moveTo>
                  <a:pt x="1233177" y="862377"/>
                </a:moveTo>
                <a:cubicBezTo>
                  <a:pt x="1233177" y="894710"/>
                  <a:pt x="1163668" y="864050"/>
                  <a:pt x="1215568" y="868928"/>
                </a:cubicBezTo>
                <a:cubicBezTo>
                  <a:pt x="1218812" y="864050"/>
                  <a:pt x="1225299" y="862377"/>
                  <a:pt x="1233177" y="862377"/>
                </a:cubicBezTo>
                <a:close/>
                <a:moveTo>
                  <a:pt x="10102073" y="858615"/>
                </a:moveTo>
                <a:cubicBezTo>
                  <a:pt x="10107170" y="857360"/>
                  <a:pt x="10113194" y="860147"/>
                  <a:pt x="10115976" y="865723"/>
                </a:cubicBezTo>
                <a:cubicBezTo>
                  <a:pt x="10111341" y="878404"/>
                  <a:pt x="10101146" y="867255"/>
                  <a:pt x="10091879" y="873666"/>
                </a:cubicBezTo>
                <a:cubicBezTo>
                  <a:pt x="10092806" y="864886"/>
                  <a:pt x="10096976" y="859730"/>
                  <a:pt x="10102073" y="858615"/>
                </a:cubicBezTo>
                <a:close/>
                <a:moveTo>
                  <a:pt x="2774889" y="855269"/>
                </a:moveTo>
                <a:cubicBezTo>
                  <a:pt x="2774889" y="860566"/>
                  <a:pt x="2770256" y="859311"/>
                  <a:pt x="2767012" y="860566"/>
                </a:cubicBezTo>
                <a:cubicBezTo>
                  <a:pt x="2763767" y="872411"/>
                  <a:pt x="2774889" y="871297"/>
                  <a:pt x="2770256" y="885790"/>
                </a:cubicBezTo>
                <a:cubicBezTo>
                  <a:pt x="2760524" y="872551"/>
                  <a:pt x="2757280" y="871018"/>
                  <a:pt x="2737817" y="876313"/>
                </a:cubicBezTo>
                <a:cubicBezTo>
                  <a:pt x="2737817" y="889553"/>
                  <a:pt x="2739671" y="897775"/>
                  <a:pt x="2752183" y="896521"/>
                </a:cubicBezTo>
                <a:cubicBezTo>
                  <a:pt x="2758671" y="895128"/>
                  <a:pt x="2752646" y="887184"/>
                  <a:pt x="2748013" y="885790"/>
                </a:cubicBezTo>
                <a:cubicBezTo>
                  <a:pt x="2765622" y="876592"/>
                  <a:pt x="2781839" y="909621"/>
                  <a:pt x="2804546" y="885790"/>
                </a:cubicBezTo>
                <a:cubicBezTo>
                  <a:pt x="2804546" y="899029"/>
                  <a:pt x="2775352" y="913244"/>
                  <a:pt x="2804546" y="911990"/>
                </a:cubicBezTo>
                <a:cubicBezTo>
                  <a:pt x="2788327" y="925090"/>
                  <a:pt x="2744306" y="930804"/>
                  <a:pt x="2724843" y="922860"/>
                </a:cubicBezTo>
                <a:cubicBezTo>
                  <a:pt x="2724843" y="910874"/>
                  <a:pt x="2736428" y="910597"/>
                  <a:pt x="2748013" y="911990"/>
                </a:cubicBezTo>
                <a:cubicBezTo>
                  <a:pt x="2738281" y="896103"/>
                  <a:pt x="2723452" y="918540"/>
                  <a:pt x="2705381" y="911990"/>
                </a:cubicBezTo>
                <a:cubicBezTo>
                  <a:pt x="2729940" y="874920"/>
                  <a:pt x="2659041" y="897636"/>
                  <a:pt x="2640967" y="885790"/>
                </a:cubicBezTo>
                <a:cubicBezTo>
                  <a:pt x="2642821" y="885790"/>
                  <a:pt x="2652090" y="863353"/>
                  <a:pt x="2648846" y="863353"/>
                </a:cubicBezTo>
                <a:cubicBezTo>
                  <a:pt x="2678039" y="843424"/>
                  <a:pt x="2729476" y="871157"/>
                  <a:pt x="2774889" y="855269"/>
                </a:cubicBezTo>
                <a:close/>
                <a:moveTo>
                  <a:pt x="3142361" y="854016"/>
                </a:moveTo>
                <a:cubicBezTo>
                  <a:pt x="3147457" y="853598"/>
                  <a:pt x="3152555" y="857639"/>
                  <a:pt x="3150238" y="868928"/>
                </a:cubicBezTo>
                <a:cubicBezTo>
                  <a:pt x="3145141" y="865723"/>
                  <a:pt x="3140044" y="864050"/>
                  <a:pt x="3133093" y="865723"/>
                </a:cubicBezTo>
                <a:cubicBezTo>
                  <a:pt x="3131702" y="859173"/>
                  <a:pt x="3136800" y="854434"/>
                  <a:pt x="3142361" y="854016"/>
                </a:cubicBezTo>
                <a:close/>
                <a:moveTo>
                  <a:pt x="3454631" y="851768"/>
                </a:moveTo>
                <a:cubicBezTo>
                  <a:pt x="3483883" y="853842"/>
                  <a:pt x="3511916" y="861541"/>
                  <a:pt x="3534855" y="876313"/>
                </a:cubicBezTo>
                <a:cubicBezTo>
                  <a:pt x="3544123" y="866140"/>
                  <a:pt x="3549221" y="871157"/>
                  <a:pt x="3564976" y="869903"/>
                </a:cubicBezTo>
                <a:cubicBezTo>
                  <a:pt x="3562195" y="886487"/>
                  <a:pt x="3523734" y="889413"/>
                  <a:pt x="3528832" y="877846"/>
                </a:cubicBezTo>
                <a:cubicBezTo>
                  <a:pt x="3511222" y="875199"/>
                  <a:pt x="3525124" y="885372"/>
                  <a:pt x="3514003" y="886766"/>
                </a:cubicBezTo>
                <a:cubicBezTo>
                  <a:pt x="3500101" y="889274"/>
                  <a:pt x="3516320" y="876453"/>
                  <a:pt x="3506588" y="871297"/>
                </a:cubicBezTo>
                <a:cubicBezTo>
                  <a:pt x="3501954" y="884118"/>
                  <a:pt x="3503344" y="881470"/>
                  <a:pt x="3490833" y="885232"/>
                </a:cubicBezTo>
                <a:cubicBezTo>
                  <a:pt x="3490833" y="877568"/>
                  <a:pt x="3492223" y="871018"/>
                  <a:pt x="3496857" y="868370"/>
                </a:cubicBezTo>
                <a:cubicBezTo>
                  <a:pt x="3487590" y="859450"/>
                  <a:pt x="3466736" y="878961"/>
                  <a:pt x="3460249" y="860984"/>
                </a:cubicBezTo>
                <a:cubicBezTo>
                  <a:pt x="3447737" y="873805"/>
                  <a:pt x="3471370" y="873666"/>
                  <a:pt x="3481103" y="869903"/>
                </a:cubicBezTo>
                <a:cubicBezTo>
                  <a:pt x="3481103" y="880076"/>
                  <a:pt x="3485736" y="877568"/>
                  <a:pt x="3481103" y="885232"/>
                </a:cubicBezTo>
                <a:cubicBezTo>
                  <a:pt x="3476004" y="878822"/>
                  <a:pt x="3457468" y="881191"/>
                  <a:pt x="3452834" y="887602"/>
                </a:cubicBezTo>
                <a:cubicBezTo>
                  <a:pt x="3446347" y="886347"/>
                  <a:pt x="3438933" y="888159"/>
                  <a:pt x="3440323" y="877846"/>
                </a:cubicBezTo>
                <a:cubicBezTo>
                  <a:pt x="3451444" y="883003"/>
                  <a:pt x="3444957" y="875337"/>
                  <a:pt x="3454225" y="872690"/>
                </a:cubicBezTo>
                <a:cubicBezTo>
                  <a:pt x="3449591" y="862516"/>
                  <a:pt x="3428738" y="887741"/>
                  <a:pt x="3425958" y="863353"/>
                </a:cubicBezTo>
                <a:cubicBezTo>
                  <a:pt x="3431982" y="860705"/>
                  <a:pt x="3433372" y="866140"/>
                  <a:pt x="3438469" y="866140"/>
                </a:cubicBezTo>
                <a:cubicBezTo>
                  <a:pt x="3430592" y="852065"/>
                  <a:pt x="3411592" y="862377"/>
                  <a:pt x="3392594" y="862377"/>
                </a:cubicBezTo>
                <a:cubicBezTo>
                  <a:pt x="3384716" y="862935"/>
                  <a:pt x="3375911" y="861402"/>
                  <a:pt x="3367106" y="860984"/>
                </a:cubicBezTo>
                <a:cubicBezTo>
                  <a:pt x="3394910" y="853249"/>
                  <a:pt x="3425379" y="849695"/>
                  <a:pt x="3454631" y="851768"/>
                </a:cubicBezTo>
                <a:close/>
                <a:moveTo>
                  <a:pt x="3346717" y="847884"/>
                </a:moveTo>
                <a:cubicBezTo>
                  <a:pt x="3353204" y="853040"/>
                  <a:pt x="3362472" y="853179"/>
                  <a:pt x="3367106" y="860984"/>
                </a:cubicBezTo>
                <a:cubicBezTo>
                  <a:pt x="3336523" y="859311"/>
                  <a:pt x="3304548" y="854852"/>
                  <a:pt x="3283695" y="860984"/>
                </a:cubicBezTo>
                <a:cubicBezTo>
                  <a:pt x="3283695" y="835201"/>
                  <a:pt x="3327718" y="859450"/>
                  <a:pt x="3346717" y="847884"/>
                </a:cubicBezTo>
                <a:close/>
                <a:moveTo>
                  <a:pt x="3257283" y="847326"/>
                </a:moveTo>
                <a:cubicBezTo>
                  <a:pt x="3264697" y="848860"/>
                  <a:pt x="3273501" y="848999"/>
                  <a:pt x="3273501" y="863910"/>
                </a:cubicBezTo>
                <a:cubicBezTo>
                  <a:pt x="3269331" y="863910"/>
                  <a:pt x="3264697" y="863910"/>
                  <a:pt x="3264697" y="868370"/>
                </a:cubicBezTo>
                <a:cubicBezTo>
                  <a:pt x="3260527" y="868370"/>
                  <a:pt x="3257283" y="862377"/>
                  <a:pt x="3258672" y="852065"/>
                </a:cubicBezTo>
                <a:cubicBezTo>
                  <a:pt x="3252648" y="854991"/>
                  <a:pt x="3252648" y="865304"/>
                  <a:pt x="3243844" y="862377"/>
                </a:cubicBezTo>
                <a:cubicBezTo>
                  <a:pt x="3245234" y="853458"/>
                  <a:pt x="3251258" y="848860"/>
                  <a:pt x="3257283" y="847326"/>
                </a:cubicBezTo>
                <a:close/>
                <a:moveTo>
                  <a:pt x="1934871" y="845445"/>
                </a:moveTo>
                <a:cubicBezTo>
                  <a:pt x="1939159" y="845933"/>
                  <a:pt x="1942633" y="846839"/>
                  <a:pt x="1944487" y="847884"/>
                </a:cubicBezTo>
                <a:cubicBezTo>
                  <a:pt x="1942633" y="866419"/>
                  <a:pt x="1915292" y="857639"/>
                  <a:pt x="1900001" y="859173"/>
                </a:cubicBezTo>
                <a:cubicBezTo>
                  <a:pt x="1900928" y="850531"/>
                  <a:pt x="1910660" y="846770"/>
                  <a:pt x="1920391" y="845514"/>
                </a:cubicBezTo>
                <a:cubicBezTo>
                  <a:pt x="1925489" y="844887"/>
                  <a:pt x="1930586" y="844957"/>
                  <a:pt x="1934871" y="845445"/>
                </a:cubicBezTo>
                <a:close/>
                <a:moveTo>
                  <a:pt x="4549688" y="843703"/>
                </a:moveTo>
                <a:cubicBezTo>
                  <a:pt x="4548761" y="843424"/>
                  <a:pt x="4547371" y="844818"/>
                  <a:pt x="4546445" y="848441"/>
                </a:cubicBezTo>
                <a:cubicBezTo>
                  <a:pt x="4543664" y="849556"/>
                  <a:pt x="4543664" y="847466"/>
                  <a:pt x="4543664" y="846072"/>
                </a:cubicBezTo>
                <a:cubicBezTo>
                  <a:pt x="4542737" y="847466"/>
                  <a:pt x="4541347" y="848023"/>
                  <a:pt x="4541811" y="850253"/>
                </a:cubicBezTo>
                <a:cubicBezTo>
                  <a:pt x="4543201" y="849278"/>
                  <a:pt x="4544591" y="849137"/>
                  <a:pt x="4546445" y="848441"/>
                </a:cubicBezTo>
                <a:cubicBezTo>
                  <a:pt x="4548298" y="847466"/>
                  <a:pt x="4550152" y="846770"/>
                  <a:pt x="4552005" y="846072"/>
                </a:cubicBezTo>
                <a:cubicBezTo>
                  <a:pt x="4551078" y="844957"/>
                  <a:pt x="4550152" y="843842"/>
                  <a:pt x="4549688" y="843703"/>
                </a:cubicBezTo>
                <a:close/>
                <a:moveTo>
                  <a:pt x="1960242" y="838407"/>
                </a:moveTo>
                <a:cubicBezTo>
                  <a:pt x="1963487" y="837013"/>
                  <a:pt x="1967656" y="837013"/>
                  <a:pt x="1972291" y="838965"/>
                </a:cubicBezTo>
                <a:cubicBezTo>
                  <a:pt x="1974144" y="854991"/>
                  <a:pt x="1958389" y="852203"/>
                  <a:pt x="1956535" y="864189"/>
                </a:cubicBezTo>
                <a:cubicBezTo>
                  <a:pt x="1947267" y="859173"/>
                  <a:pt x="1950511" y="842867"/>
                  <a:pt x="1960242" y="838407"/>
                </a:cubicBezTo>
                <a:close/>
                <a:moveTo>
                  <a:pt x="4458862" y="837571"/>
                </a:moveTo>
                <a:cubicBezTo>
                  <a:pt x="4460254" y="844260"/>
                  <a:pt x="4465350" y="848302"/>
                  <a:pt x="4470448" y="852065"/>
                </a:cubicBezTo>
                <a:cubicBezTo>
                  <a:pt x="4474154" y="851368"/>
                  <a:pt x="4477863" y="850810"/>
                  <a:pt x="4481107" y="849695"/>
                </a:cubicBezTo>
                <a:cubicBezTo>
                  <a:pt x="4474618" y="844957"/>
                  <a:pt x="4468594" y="839940"/>
                  <a:pt x="4458862" y="837571"/>
                </a:cubicBezTo>
                <a:close/>
                <a:moveTo>
                  <a:pt x="2494999" y="837153"/>
                </a:moveTo>
                <a:cubicBezTo>
                  <a:pt x="2504268" y="835063"/>
                  <a:pt x="2515852" y="843703"/>
                  <a:pt x="2510292" y="857639"/>
                </a:cubicBezTo>
                <a:cubicBezTo>
                  <a:pt x="2529290" y="843006"/>
                  <a:pt x="2546436" y="864468"/>
                  <a:pt x="2575166" y="848441"/>
                </a:cubicBezTo>
                <a:cubicBezTo>
                  <a:pt x="2573312" y="841752"/>
                  <a:pt x="2565436" y="842867"/>
                  <a:pt x="2560801" y="842867"/>
                </a:cubicBezTo>
                <a:cubicBezTo>
                  <a:pt x="2573312" y="826700"/>
                  <a:pt x="2584435" y="856384"/>
                  <a:pt x="2606677" y="848441"/>
                </a:cubicBezTo>
                <a:cubicBezTo>
                  <a:pt x="2590457" y="863074"/>
                  <a:pt x="2567289" y="869763"/>
                  <a:pt x="2538558" y="868370"/>
                </a:cubicBezTo>
                <a:cubicBezTo>
                  <a:pt x="2540411" y="885790"/>
                  <a:pt x="2563582" y="876592"/>
                  <a:pt x="2577947" y="879241"/>
                </a:cubicBezTo>
                <a:cubicBezTo>
                  <a:pt x="2576557" y="891365"/>
                  <a:pt x="2519560" y="884536"/>
                  <a:pt x="2510292" y="905997"/>
                </a:cubicBezTo>
                <a:cubicBezTo>
                  <a:pt x="2505193" y="895267"/>
                  <a:pt x="2524193" y="888299"/>
                  <a:pt x="2510292" y="884397"/>
                </a:cubicBezTo>
                <a:cubicBezTo>
                  <a:pt x="2510292" y="873666"/>
                  <a:pt x="2526046" y="881888"/>
                  <a:pt x="2533924" y="879241"/>
                </a:cubicBezTo>
                <a:cubicBezTo>
                  <a:pt x="2527437" y="859173"/>
                  <a:pt x="2510292" y="881749"/>
                  <a:pt x="2497316" y="868370"/>
                </a:cubicBezTo>
                <a:cubicBezTo>
                  <a:pt x="2494072" y="859032"/>
                  <a:pt x="2503804" y="837432"/>
                  <a:pt x="2488049" y="842867"/>
                </a:cubicBezTo>
                <a:cubicBezTo>
                  <a:pt x="2489439" y="839523"/>
                  <a:pt x="2492219" y="837850"/>
                  <a:pt x="2494999" y="837153"/>
                </a:cubicBezTo>
                <a:close/>
                <a:moveTo>
                  <a:pt x="3827720" y="824053"/>
                </a:moveTo>
                <a:cubicBezTo>
                  <a:pt x="3831891" y="822938"/>
                  <a:pt x="3836061" y="823774"/>
                  <a:pt x="3836524" y="831579"/>
                </a:cubicBezTo>
                <a:cubicBezTo>
                  <a:pt x="3833745" y="831579"/>
                  <a:pt x="3833281" y="828652"/>
                  <a:pt x="3830501" y="828652"/>
                </a:cubicBezTo>
                <a:cubicBezTo>
                  <a:pt x="3827257" y="828652"/>
                  <a:pt x="3827720" y="834923"/>
                  <a:pt x="3827720" y="838129"/>
                </a:cubicBezTo>
                <a:cubicBezTo>
                  <a:pt x="3821696" y="841194"/>
                  <a:pt x="3823086" y="830045"/>
                  <a:pt x="3816598" y="830045"/>
                </a:cubicBezTo>
                <a:cubicBezTo>
                  <a:pt x="3818452" y="828513"/>
                  <a:pt x="3823550" y="825307"/>
                  <a:pt x="3827720" y="824053"/>
                </a:cubicBezTo>
                <a:close/>
                <a:moveTo>
                  <a:pt x="4478326" y="805239"/>
                </a:moveTo>
                <a:cubicBezTo>
                  <a:pt x="4488057" y="806911"/>
                  <a:pt x="4497787" y="812486"/>
                  <a:pt x="4498716" y="819454"/>
                </a:cubicBezTo>
                <a:cubicBezTo>
                  <a:pt x="4484812" y="821405"/>
                  <a:pt x="4475082" y="813182"/>
                  <a:pt x="4461179" y="813182"/>
                </a:cubicBezTo>
                <a:cubicBezTo>
                  <a:pt x="4460254" y="805379"/>
                  <a:pt x="4469057" y="803566"/>
                  <a:pt x="4478326" y="805239"/>
                </a:cubicBezTo>
                <a:close/>
                <a:moveTo>
                  <a:pt x="2225767" y="802034"/>
                </a:moveTo>
                <a:cubicBezTo>
                  <a:pt x="2221596" y="808723"/>
                  <a:pt x="2194257" y="835759"/>
                  <a:pt x="2184989" y="838407"/>
                </a:cubicBezTo>
                <a:cubicBezTo>
                  <a:pt x="2195647" y="850671"/>
                  <a:pt x="2194257" y="853319"/>
                  <a:pt x="2178965" y="847884"/>
                </a:cubicBezTo>
                <a:cubicBezTo>
                  <a:pt x="2178965" y="853319"/>
                  <a:pt x="2178965" y="859173"/>
                  <a:pt x="2183598" y="859173"/>
                </a:cubicBezTo>
                <a:cubicBezTo>
                  <a:pt x="2171087" y="868648"/>
                  <a:pt x="2159039" y="860287"/>
                  <a:pt x="2142356" y="856245"/>
                </a:cubicBezTo>
                <a:cubicBezTo>
                  <a:pt x="2177574" y="864328"/>
                  <a:pt x="2184526" y="814158"/>
                  <a:pt x="2225767" y="802034"/>
                </a:cubicBezTo>
                <a:close/>
                <a:moveTo>
                  <a:pt x="4778142" y="787401"/>
                </a:moveTo>
                <a:cubicBezTo>
                  <a:pt x="4757752" y="792279"/>
                  <a:pt x="4744777" y="792836"/>
                  <a:pt x="4730877" y="794229"/>
                </a:cubicBezTo>
                <a:cubicBezTo>
                  <a:pt x="4741533" y="800222"/>
                  <a:pt x="4762850" y="797713"/>
                  <a:pt x="4778142" y="787401"/>
                </a:cubicBezTo>
                <a:close/>
                <a:moveTo>
                  <a:pt x="10927841" y="733747"/>
                </a:moveTo>
                <a:cubicBezTo>
                  <a:pt x="10933403" y="735419"/>
                  <a:pt x="10939427" y="739879"/>
                  <a:pt x="10946377" y="736534"/>
                </a:cubicBezTo>
                <a:cubicBezTo>
                  <a:pt x="10942669" y="752561"/>
                  <a:pt x="10925062" y="743641"/>
                  <a:pt x="10916720" y="748240"/>
                </a:cubicBezTo>
                <a:cubicBezTo>
                  <a:pt x="10918573" y="733329"/>
                  <a:pt x="10922745" y="732074"/>
                  <a:pt x="10927841" y="733747"/>
                </a:cubicBezTo>
                <a:close/>
                <a:moveTo>
                  <a:pt x="4398621" y="732771"/>
                </a:moveTo>
                <a:cubicBezTo>
                  <a:pt x="4407890" y="730402"/>
                  <a:pt x="4418084" y="732074"/>
                  <a:pt x="4416693" y="746847"/>
                </a:cubicBezTo>
                <a:cubicBezTo>
                  <a:pt x="4402329" y="741969"/>
                  <a:pt x="4402329" y="744478"/>
                  <a:pt x="4385183" y="744478"/>
                </a:cubicBezTo>
                <a:cubicBezTo>
                  <a:pt x="4380086" y="741969"/>
                  <a:pt x="4388891" y="735279"/>
                  <a:pt x="4398621" y="732771"/>
                </a:cubicBezTo>
                <a:close/>
                <a:moveTo>
                  <a:pt x="10894940" y="730820"/>
                </a:moveTo>
                <a:cubicBezTo>
                  <a:pt x="10904209" y="727058"/>
                  <a:pt x="10899110" y="743920"/>
                  <a:pt x="10910233" y="737509"/>
                </a:cubicBezTo>
                <a:cubicBezTo>
                  <a:pt x="10911623" y="756463"/>
                  <a:pt x="10882429" y="743502"/>
                  <a:pt x="10894940" y="730820"/>
                </a:cubicBezTo>
                <a:close/>
                <a:moveTo>
                  <a:pt x="10855552" y="727196"/>
                </a:moveTo>
                <a:cubicBezTo>
                  <a:pt x="10860185" y="729705"/>
                  <a:pt x="10855552" y="734723"/>
                  <a:pt x="10855552" y="738485"/>
                </a:cubicBezTo>
                <a:cubicBezTo>
                  <a:pt x="10868063" y="743502"/>
                  <a:pt x="10861577" y="728311"/>
                  <a:pt x="10870844" y="729566"/>
                </a:cubicBezTo>
                <a:cubicBezTo>
                  <a:pt x="10869454" y="735837"/>
                  <a:pt x="10874088" y="736952"/>
                  <a:pt x="10877332" y="736952"/>
                </a:cubicBezTo>
                <a:cubicBezTo>
                  <a:pt x="10875941" y="752003"/>
                  <a:pt x="10855088" y="748659"/>
                  <a:pt x="10842577" y="747405"/>
                </a:cubicBezTo>
                <a:cubicBezTo>
                  <a:pt x="10820797" y="746150"/>
                  <a:pt x="10795775" y="738206"/>
                  <a:pt x="10783262" y="736952"/>
                </a:cubicBezTo>
                <a:cubicBezTo>
                  <a:pt x="10805506" y="729566"/>
                  <a:pt x="10838407" y="742108"/>
                  <a:pt x="10855552" y="727196"/>
                </a:cubicBezTo>
                <a:close/>
                <a:moveTo>
                  <a:pt x="4957939" y="705318"/>
                </a:moveTo>
                <a:cubicBezTo>
                  <a:pt x="4956547" y="723016"/>
                  <a:pt x="4937086" y="718556"/>
                  <a:pt x="4923648" y="721622"/>
                </a:cubicBezTo>
                <a:cubicBezTo>
                  <a:pt x="4925037" y="702252"/>
                  <a:pt x="4947281" y="711170"/>
                  <a:pt x="4957939" y="705318"/>
                </a:cubicBezTo>
                <a:close/>
                <a:moveTo>
                  <a:pt x="5219291" y="674240"/>
                </a:moveTo>
                <a:cubicBezTo>
                  <a:pt x="5205390" y="675772"/>
                  <a:pt x="5194270" y="682880"/>
                  <a:pt x="5179903" y="685109"/>
                </a:cubicBezTo>
                <a:cubicBezTo>
                  <a:pt x="5194270" y="685527"/>
                  <a:pt x="5228560" y="696119"/>
                  <a:pt x="5234122" y="674796"/>
                </a:cubicBezTo>
                <a:cubicBezTo>
                  <a:pt x="5228560" y="673682"/>
                  <a:pt x="5223926" y="673682"/>
                  <a:pt x="5219291" y="674240"/>
                </a:cubicBezTo>
                <a:close/>
                <a:moveTo>
                  <a:pt x="10142852" y="669083"/>
                </a:moveTo>
                <a:cubicBezTo>
                  <a:pt x="10148412" y="671871"/>
                  <a:pt x="10148412" y="678560"/>
                  <a:pt x="10155826" y="677166"/>
                </a:cubicBezTo>
                <a:cubicBezTo>
                  <a:pt x="10157681" y="682601"/>
                  <a:pt x="10152120" y="684274"/>
                  <a:pt x="10152120" y="689848"/>
                </a:cubicBezTo>
                <a:cubicBezTo>
                  <a:pt x="10144242" y="687061"/>
                  <a:pt x="10139146" y="676052"/>
                  <a:pt x="10142852" y="669083"/>
                </a:cubicBezTo>
                <a:close/>
                <a:moveTo>
                  <a:pt x="5149321" y="658770"/>
                </a:moveTo>
                <a:cubicBezTo>
                  <a:pt x="5148394" y="667829"/>
                  <a:pt x="5137734" y="668525"/>
                  <a:pt x="5138662" y="678977"/>
                </a:cubicBezTo>
                <a:cubicBezTo>
                  <a:pt x="5149321" y="676608"/>
                  <a:pt x="5167394" y="679814"/>
                  <a:pt x="5166467" y="666435"/>
                </a:cubicBezTo>
                <a:cubicBezTo>
                  <a:pt x="5154418" y="673264"/>
                  <a:pt x="5154881" y="659885"/>
                  <a:pt x="5149321" y="658770"/>
                </a:cubicBezTo>
                <a:close/>
                <a:moveTo>
                  <a:pt x="5212805" y="652499"/>
                </a:moveTo>
                <a:cubicBezTo>
                  <a:pt x="5210025" y="652081"/>
                  <a:pt x="5207708" y="652918"/>
                  <a:pt x="5205390" y="654311"/>
                </a:cubicBezTo>
                <a:cubicBezTo>
                  <a:pt x="5200293" y="657098"/>
                  <a:pt x="5197050" y="662533"/>
                  <a:pt x="5196586" y="668664"/>
                </a:cubicBezTo>
                <a:cubicBezTo>
                  <a:pt x="5204464" y="676887"/>
                  <a:pt x="5214197" y="664484"/>
                  <a:pt x="5220683" y="656401"/>
                </a:cubicBezTo>
                <a:cubicBezTo>
                  <a:pt x="5218366" y="654032"/>
                  <a:pt x="5215586" y="652777"/>
                  <a:pt x="5212805" y="652499"/>
                </a:cubicBezTo>
                <a:close/>
                <a:moveTo>
                  <a:pt x="5284631" y="651942"/>
                </a:moveTo>
                <a:cubicBezTo>
                  <a:pt x="5281387" y="651662"/>
                  <a:pt x="5278607" y="652360"/>
                  <a:pt x="5275826" y="653753"/>
                </a:cubicBezTo>
                <a:cubicBezTo>
                  <a:pt x="5270267" y="656401"/>
                  <a:pt x="5266095" y="661418"/>
                  <a:pt x="5261926" y="667690"/>
                </a:cubicBezTo>
                <a:cubicBezTo>
                  <a:pt x="5276289" y="669501"/>
                  <a:pt x="5286021" y="679674"/>
                  <a:pt x="5295754" y="664066"/>
                </a:cubicBezTo>
                <a:cubicBezTo>
                  <a:pt x="5290192" y="661558"/>
                  <a:pt x="5274899" y="671592"/>
                  <a:pt x="5273974" y="661140"/>
                </a:cubicBezTo>
                <a:cubicBezTo>
                  <a:pt x="5280923" y="657655"/>
                  <a:pt x="5295754" y="665599"/>
                  <a:pt x="5294825" y="655147"/>
                </a:cubicBezTo>
                <a:cubicBezTo>
                  <a:pt x="5291119" y="653196"/>
                  <a:pt x="5287875" y="652081"/>
                  <a:pt x="5284631" y="651942"/>
                </a:cubicBezTo>
                <a:close/>
                <a:moveTo>
                  <a:pt x="5428747" y="644416"/>
                </a:moveTo>
                <a:cubicBezTo>
                  <a:pt x="5426893" y="644416"/>
                  <a:pt x="5425040" y="644974"/>
                  <a:pt x="5423187" y="646088"/>
                </a:cubicBezTo>
                <a:cubicBezTo>
                  <a:pt x="5429212" y="648458"/>
                  <a:pt x="5435234" y="650966"/>
                  <a:pt x="5440332" y="655565"/>
                </a:cubicBezTo>
                <a:cubicBezTo>
                  <a:pt x="5439868" y="653893"/>
                  <a:pt x="5440332" y="653474"/>
                  <a:pt x="5439868" y="652220"/>
                </a:cubicBezTo>
                <a:cubicBezTo>
                  <a:pt x="5437088" y="649711"/>
                  <a:pt x="5433844" y="644695"/>
                  <a:pt x="5428747" y="644416"/>
                </a:cubicBezTo>
                <a:close/>
                <a:moveTo>
                  <a:pt x="5477403" y="641908"/>
                </a:moveTo>
                <a:cubicBezTo>
                  <a:pt x="5471378" y="643858"/>
                  <a:pt x="5465818" y="649711"/>
                  <a:pt x="5465356" y="657934"/>
                </a:cubicBezTo>
                <a:cubicBezTo>
                  <a:pt x="5469526" y="658074"/>
                  <a:pt x="5471843" y="656401"/>
                  <a:pt x="5474160" y="655147"/>
                </a:cubicBezTo>
                <a:cubicBezTo>
                  <a:pt x="5475549" y="653335"/>
                  <a:pt x="5476940" y="651384"/>
                  <a:pt x="5476940" y="648040"/>
                </a:cubicBezTo>
                <a:cubicBezTo>
                  <a:pt x="5478795" y="648596"/>
                  <a:pt x="5478329" y="651942"/>
                  <a:pt x="5478795" y="653753"/>
                </a:cubicBezTo>
                <a:cubicBezTo>
                  <a:pt x="5482037" y="650966"/>
                  <a:pt x="5483427" y="646924"/>
                  <a:pt x="5484817" y="642464"/>
                </a:cubicBezTo>
                <a:cubicBezTo>
                  <a:pt x="5483427" y="641629"/>
                  <a:pt x="5481110" y="641629"/>
                  <a:pt x="5476940" y="643022"/>
                </a:cubicBezTo>
                <a:cubicBezTo>
                  <a:pt x="5476940" y="642605"/>
                  <a:pt x="5477403" y="642325"/>
                  <a:pt x="5477403" y="641908"/>
                </a:cubicBezTo>
                <a:close/>
                <a:moveTo>
                  <a:pt x="4143292" y="637448"/>
                </a:moveTo>
                <a:cubicBezTo>
                  <a:pt x="4139121" y="636473"/>
                  <a:pt x="4135415" y="638006"/>
                  <a:pt x="4134950" y="646227"/>
                </a:cubicBezTo>
                <a:cubicBezTo>
                  <a:pt x="4137267" y="649154"/>
                  <a:pt x="4155803" y="656680"/>
                  <a:pt x="4154876" y="644834"/>
                </a:cubicBezTo>
                <a:cubicBezTo>
                  <a:pt x="4151632" y="642047"/>
                  <a:pt x="4147000" y="638424"/>
                  <a:pt x="4143292" y="637448"/>
                </a:cubicBezTo>
                <a:close/>
                <a:moveTo>
                  <a:pt x="5437550" y="636473"/>
                </a:moveTo>
                <a:cubicBezTo>
                  <a:pt x="5437088" y="637866"/>
                  <a:pt x="5436625" y="639400"/>
                  <a:pt x="5436625" y="640653"/>
                </a:cubicBezTo>
                <a:cubicBezTo>
                  <a:pt x="5437550" y="643301"/>
                  <a:pt x="5440796" y="644137"/>
                  <a:pt x="5443111" y="645671"/>
                </a:cubicBezTo>
                <a:cubicBezTo>
                  <a:pt x="5447746" y="645252"/>
                  <a:pt x="5453306" y="645949"/>
                  <a:pt x="5451917" y="639817"/>
                </a:cubicBezTo>
                <a:cubicBezTo>
                  <a:pt x="5449599" y="637727"/>
                  <a:pt x="5443111" y="637030"/>
                  <a:pt x="5437550" y="636473"/>
                </a:cubicBezTo>
                <a:close/>
                <a:moveTo>
                  <a:pt x="5430600" y="635914"/>
                </a:moveTo>
                <a:cubicBezTo>
                  <a:pt x="5423649" y="636473"/>
                  <a:pt x="5416235" y="638284"/>
                  <a:pt x="5414381" y="642464"/>
                </a:cubicBezTo>
                <a:cubicBezTo>
                  <a:pt x="5417162" y="643719"/>
                  <a:pt x="5419941" y="644834"/>
                  <a:pt x="5422723" y="645949"/>
                </a:cubicBezTo>
                <a:cubicBezTo>
                  <a:pt x="5424112" y="641768"/>
                  <a:pt x="5427357" y="639121"/>
                  <a:pt x="5430600" y="635914"/>
                </a:cubicBezTo>
                <a:close/>
                <a:moveTo>
                  <a:pt x="5515402" y="634521"/>
                </a:moveTo>
                <a:cubicBezTo>
                  <a:pt x="5510304" y="638563"/>
                  <a:pt x="5499183" y="637169"/>
                  <a:pt x="5496402" y="643858"/>
                </a:cubicBezTo>
                <a:cubicBezTo>
                  <a:pt x="5501501" y="646088"/>
                  <a:pt x="5498255" y="648876"/>
                  <a:pt x="5496402" y="651942"/>
                </a:cubicBezTo>
                <a:cubicBezTo>
                  <a:pt x="5498719" y="653196"/>
                  <a:pt x="5501501" y="653753"/>
                  <a:pt x="5505207" y="653753"/>
                </a:cubicBezTo>
                <a:cubicBezTo>
                  <a:pt x="5505670" y="653057"/>
                  <a:pt x="5507524" y="654032"/>
                  <a:pt x="5507524" y="652220"/>
                </a:cubicBezTo>
                <a:cubicBezTo>
                  <a:pt x="5501963" y="649711"/>
                  <a:pt x="5505670" y="648876"/>
                  <a:pt x="5509840" y="647203"/>
                </a:cubicBezTo>
                <a:cubicBezTo>
                  <a:pt x="5510768" y="643858"/>
                  <a:pt x="5512621" y="640793"/>
                  <a:pt x="5515866" y="640097"/>
                </a:cubicBezTo>
                <a:cubicBezTo>
                  <a:pt x="5516328" y="638563"/>
                  <a:pt x="5516792" y="636890"/>
                  <a:pt x="5515402" y="634521"/>
                </a:cubicBezTo>
                <a:close/>
                <a:moveTo>
                  <a:pt x="5592788" y="631177"/>
                </a:moveTo>
                <a:cubicBezTo>
                  <a:pt x="5591862" y="631595"/>
                  <a:pt x="5590008" y="631316"/>
                  <a:pt x="5589082" y="631734"/>
                </a:cubicBezTo>
                <a:cubicBezTo>
                  <a:pt x="5590471" y="632153"/>
                  <a:pt x="5591397" y="631734"/>
                  <a:pt x="5592788" y="632153"/>
                </a:cubicBezTo>
                <a:cubicBezTo>
                  <a:pt x="5592788" y="631874"/>
                  <a:pt x="5592788" y="631455"/>
                  <a:pt x="5592788" y="631177"/>
                </a:cubicBezTo>
                <a:close/>
                <a:moveTo>
                  <a:pt x="5607617" y="627971"/>
                </a:moveTo>
                <a:cubicBezTo>
                  <a:pt x="5604836" y="628529"/>
                  <a:pt x="5601593" y="628947"/>
                  <a:pt x="5599276" y="629784"/>
                </a:cubicBezTo>
                <a:cubicBezTo>
                  <a:pt x="5599739" y="631734"/>
                  <a:pt x="5600665" y="633127"/>
                  <a:pt x="5602056" y="634103"/>
                </a:cubicBezTo>
                <a:cubicBezTo>
                  <a:pt x="5602519" y="634243"/>
                  <a:pt x="5602982" y="634382"/>
                  <a:pt x="5603909" y="634521"/>
                </a:cubicBezTo>
                <a:cubicBezTo>
                  <a:pt x="5606689" y="632292"/>
                  <a:pt x="5608543" y="630340"/>
                  <a:pt x="5607617" y="627971"/>
                </a:cubicBezTo>
                <a:close/>
                <a:moveTo>
                  <a:pt x="5546449" y="626160"/>
                </a:moveTo>
                <a:cubicBezTo>
                  <a:pt x="5542278" y="626718"/>
                  <a:pt x="5538108" y="626718"/>
                  <a:pt x="5533474" y="626996"/>
                </a:cubicBezTo>
                <a:cubicBezTo>
                  <a:pt x="5535792" y="628390"/>
                  <a:pt x="5538571" y="631455"/>
                  <a:pt x="5540889" y="632153"/>
                </a:cubicBezTo>
                <a:cubicBezTo>
                  <a:pt x="5542742" y="630340"/>
                  <a:pt x="5545522" y="629643"/>
                  <a:pt x="5546449" y="626160"/>
                </a:cubicBezTo>
                <a:close/>
                <a:moveTo>
                  <a:pt x="5679443" y="612502"/>
                </a:moveTo>
                <a:cubicBezTo>
                  <a:pt x="5654884" y="617519"/>
                  <a:pt x="5633102" y="622537"/>
                  <a:pt x="5613641" y="626438"/>
                </a:cubicBezTo>
                <a:cubicBezTo>
                  <a:pt x="5623372" y="630759"/>
                  <a:pt x="5631250" y="622118"/>
                  <a:pt x="5636348" y="637727"/>
                </a:cubicBezTo>
                <a:cubicBezTo>
                  <a:pt x="5640053" y="637587"/>
                  <a:pt x="5644226" y="637727"/>
                  <a:pt x="5647932" y="637448"/>
                </a:cubicBezTo>
                <a:cubicBezTo>
                  <a:pt x="5656273" y="634243"/>
                  <a:pt x="5661834" y="628250"/>
                  <a:pt x="5670176" y="625184"/>
                </a:cubicBezTo>
                <a:cubicBezTo>
                  <a:pt x="5672028" y="628111"/>
                  <a:pt x="5674346" y="630759"/>
                  <a:pt x="5676199" y="634103"/>
                </a:cubicBezTo>
                <a:cubicBezTo>
                  <a:pt x="5677590" y="633964"/>
                  <a:pt x="5679443" y="633824"/>
                  <a:pt x="5680369" y="633546"/>
                </a:cubicBezTo>
                <a:cubicBezTo>
                  <a:pt x="5679443" y="626856"/>
                  <a:pt x="5677590" y="620028"/>
                  <a:pt x="5679443" y="612502"/>
                </a:cubicBezTo>
                <a:close/>
                <a:moveTo>
                  <a:pt x="5410674" y="612502"/>
                </a:moveTo>
                <a:cubicBezTo>
                  <a:pt x="5403259" y="612224"/>
                  <a:pt x="5396773" y="614174"/>
                  <a:pt x="5395382" y="624627"/>
                </a:cubicBezTo>
                <a:cubicBezTo>
                  <a:pt x="5408821" y="618356"/>
                  <a:pt x="5419941" y="623790"/>
                  <a:pt x="5428285" y="620446"/>
                </a:cubicBezTo>
                <a:cubicBezTo>
                  <a:pt x="5428747" y="617240"/>
                  <a:pt x="5430137" y="614871"/>
                  <a:pt x="5431990" y="613059"/>
                </a:cubicBezTo>
                <a:cubicBezTo>
                  <a:pt x="5426430" y="615150"/>
                  <a:pt x="5418089" y="612781"/>
                  <a:pt x="5410674" y="612502"/>
                </a:cubicBezTo>
                <a:close/>
                <a:moveTo>
                  <a:pt x="5690564" y="610133"/>
                </a:moveTo>
                <a:cubicBezTo>
                  <a:pt x="5688248" y="610830"/>
                  <a:pt x="5685931" y="611109"/>
                  <a:pt x="5683151" y="611666"/>
                </a:cubicBezTo>
                <a:cubicBezTo>
                  <a:pt x="5685004" y="613896"/>
                  <a:pt x="5687320" y="615568"/>
                  <a:pt x="5690564" y="615429"/>
                </a:cubicBezTo>
                <a:cubicBezTo>
                  <a:pt x="5690102" y="613617"/>
                  <a:pt x="5691028" y="612502"/>
                  <a:pt x="5690564" y="610133"/>
                </a:cubicBezTo>
                <a:close/>
                <a:moveTo>
                  <a:pt x="10365282" y="606927"/>
                </a:moveTo>
                <a:cubicBezTo>
                  <a:pt x="10381500" y="613896"/>
                  <a:pt x="10396329" y="624627"/>
                  <a:pt x="10403280" y="645391"/>
                </a:cubicBezTo>
                <a:cubicBezTo>
                  <a:pt x="10389842" y="656401"/>
                  <a:pt x="10378256" y="631734"/>
                  <a:pt x="10358793" y="635914"/>
                </a:cubicBezTo>
                <a:cubicBezTo>
                  <a:pt x="10366672" y="624906"/>
                  <a:pt x="10362037" y="615150"/>
                  <a:pt x="10365282" y="606927"/>
                </a:cubicBezTo>
                <a:close/>
                <a:moveTo>
                  <a:pt x="5704930" y="606927"/>
                </a:moveTo>
                <a:cubicBezTo>
                  <a:pt x="5701223" y="608182"/>
                  <a:pt x="5697978" y="608321"/>
                  <a:pt x="5693808" y="609297"/>
                </a:cubicBezTo>
                <a:cubicBezTo>
                  <a:pt x="5695661" y="610690"/>
                  <a:pt x="5697515" y="611945"/>
                  <a:pt x="5699832" y="613059"/>
                </a:cubicBezTo>
                <a:cubicBezTo>
                  <a:pt x="5701223" y="610969"/>
                  <a:pt x="5701686" y="608600"/>
                  <a:pt x="5704930" y="606927"/>
                </a:cubicBezTo>
                <a:close/>
                <a:moveTo>
                  <a:pt x="5473697" y="603026"/>
                </a:moveTo>
                <a:cubicBezTo>
                  <a:pt x="5470452" y="603722"/>
                  <a:pt x="5467210" y="605116"/>
                  <a:pt x="5463965" y="606509"/>
                </a:cubicBezTo>
                <a:cubicBezTo>
                  <a:pt x="5461184" y="610133"/>
                  <a:pt x="5457477" y="611945"/>
                  <a:pt x="5454234" y="612502"/>
                </a:cubicBezTo>
                <a:cubicBezTo>
                  <a:pt x="5449599" y="615568"/>
                  <a:pt x="5443575" y="618774"/>
                  <a:pt x="5441258" y="620864"/>
                </a:cubicBezTo>
                <a:cubicBezTo>
                  <a:pt x="5458868" y="619471"/>
                  <a:pt x="5478795" y="604837"/>
                  <a:pt x="5495475" y="615429"/>
                </a:cubicBezTo>
                <a:cubicBezTo>
                  <a:pt x="5492695" y="608600"/>
                  <a:pt x="5488061" y="604419"/>
                  <a:pt x="5482963" y="603026"/>
                </a:cubicBezTo>
                <a:cubicBezTo>
                  <a:pt x="5480184" y="602189"/>
                  <a:pt x="5476940" y="602468"/>
                  <a:pt x="5473697" y="603026"/>
                </a:cubicBezTo>
                <a:close/>
                <a:moveTo>
                  <a:pt x="5185465" y="600377"/>
                </a:moveTo>
                <a:cubicBezTo>
                  <a:pt x="5182685" y="617380"/>
                  <a:pt x="5155344" y="617659"/>
                  <a:pt x="5150711" y="613059"/>
                </a:cubicBezTo>
                <a:cubicBezTo>
                  <a:pt x="5158589" y="602329"/>
                  <a:pt x="5170635" y="600377"/>
                  <a:pt x="5185465" y="600377"/>
                </a:cubicBezTo>
                <a:close/>
                <a:moveTo>
                  <a:pt x="10334234" y="598566"/>
                </a:moveTo>
                <a:cubicBezTo>
                  <a:pt x="10338868" y="611527"/>
                  <a:pt x="10348600" y="616405"/>
                  <a:pt x="10348600" y="635914"/>
                </a:cubicBezTo>
                <a:cubicBezTo>
                  <a:pt x="10339331" y="639817"/>
                  <a:pt x="10338868" y="629643"/>
                  <a:pt x="10329599" y="633546"/>
                </a:cubicBezTo>
                <a:cubicBezTo>
                  <a:pt x="10336088" y="628390"/>
                  <a:pt x="10342113" y="624348"/>
                  <a:pt x="10337478" y="608740"/>
                </a:cubicBezTo>
                <a:cubicBezTo>
                  <a:pt x="10326357" y="606092"/>
                  <a:pt x="10328210" y="618077"/>
                  <a:pt x="10323575" y="621979"/>
                </a:cubicBezTo>
                <a:cubicBezTo>
                  <a:pt x="10315699" y="621979"/>
                  <a:pt x="10310601" y="616544"/>
                  <a:pt x="10308747" y="607485"/>
                </a:cubicBezTo>
                <a:cubicBezTo>
                  <a:pt x="10316625" y="604837"/>
                  <a:pt x="10329599" y="605116"/>
                  <a:pt x="10334234" y="598566"/>
                </a:cubicBezTo>
                <a:close/>
                <a:moveTo>
                  <a:pt x="5715587" y="584351"/>
                </a:moveTo>
                <a:cubicBezTo>
                  <a:pt x="5713271" y="586859"/>
                  <a:pt x="5710490" y="588393"/>
                  <a:pt x="5706319" y="585327"/>
                </a:cubicBezTo>
                <a:cubicBezTo>
                  <a:pt x="5701686" y="585466"/>
                  <a:pt x="5697978" y="586163"/>
                  <a:pt x="5693808" y="586721"/>
                </a:cubicBezTo>
                <a:cubicBezTo>
                  <a:pt x="5697052" y="590205"/>
                  <a:pt x="5700759" y="594246"/>
                  <a:pt x="5704466" y="594246"/>
                </a:cubicBezTo>
                <a:cubicBezTo>
                  <a:pt x="5701223" y="602468"/>
                  <a:pt x="5693808" y="591459"/>
                  <a:pt x="5686395" y="599821"/>
                </a:cubicBezTo>
                <a:cubicBezTo>
                  <a:pt x="5689637" y="595082"/>
                  <a:pt x="5688248" y="591598"/>
                  <a:pt x="5686395" y="588811"/>
                </a:cubicBezTo>
                <a:cubicBezTo>
                  <a:pt x="5683151" y="590344"/>
                  <a:pt x="5680833" y="592713"/>
                  <a:pt x="5680369" y="597590"/>
                </a:cubicBezTo>
                <a:cubicBezTo>
                  <a:pt x="5690564" y="611806"/>
                  <a:pt x="5706319" y="583516"/>
                  <a:pt x="5711417" y="605395"/>
                </a:cubicBezTo>
                <a:cubicBezTo>
                  <a:pt x="5709100" y="606231"/>
                  <a:pt x="5707246" y="606231"/>
                  <a:pt x="5705393" y="606927"/>
                </a:cubicBezTo>
                <a:cubicBezTo>
                  <a:pt x="5704002" y="611527"/>
                  <a:pt x="5704466" y="614314"/>
                  <a:pt x="5704930" y="616683"/>
                </a:cubicBezTo>
                <a:cubicBezTo>
                  <a:pt x="5706783" y="617659"/>
                  <a:pt x="5708637" y="618495"/>
                  <a:pt x="5710028" y="620028"/>
                </a:cubicBezTo>
                <a:cubicBezTo>
                  <a:pt x="5710028" y="620864"/>
                  <a:pt x="5709100" y="620724"/>
                  <a:pt x="5709100" y="621421"/>
                </a:cubicBezTo>
                <a:cubicBezTo>
                  <a:pt x="5712808" y="622537"/>
                  <a:pt x="5716978" y="621003"/>
                  <a:pt x="5721149" y="618634"/>
                </a:cubicBezTo>
                <a:cubicBezTo>
                  <a:pt x="5721149" y="614453"/>
                  <a:pt x="5719758" y="609715"/>
                  <a:pt x="5720222" y="605953"/>
                </a:cubicBezTo>
                <a:cubicBezTo>
                  <a:pt x="5716051" y="605953"/>
                  <a:pt x="5712343" y="607764"/>
                  <a:pt x="5708637" y="610690"/>
                </a:cubicBezTo>
                <a:cubicBezTo>
                  <a:pt x="5711881" y="604001"/>
                  <a:pt x="5715587" y="601911"/>
                  <a:pt x="5719758" y="601214"/>
                </a:cubicBezTo>
                <a:cubicBezTo>
                  <a:pt x="5720222" y="596057"/>
                  <a:pt x="5721149" y="591180"/>
                  <a:pt x="5716978" y="584351"/>
                </a:cubicBezTo>
                <a:cubicBezTo>
                  <a:pt x="5716513" y="584490"/>
                  <a:pt x="5716051" y="584351"/>
                  <a:pt x="5715587" y="584351"/>
                </a:cubicBezTo>
                <a:close/>
                <a:moveTo>
                  <a:pt x="5824949" y="580170"/>
                </a:moveTo>
                <a:cubicBezTo>
                  <a:pt x="5823095" y="581146"/>
                  <a:pt x="5821242" y="582540"/>
                  <a:pt x="5819388" y="583516"/>
                </a:cubicBezTo>
                <a:cubicBezTo>
                  <a:pt x="5819388" y="585048"/>
                  <a:pt x="5817997" y="586024"/>
                  <a:pt x="5817997" y="587696"/>
                </a:cubicBezTo>
                <a:cubicBezTo>
                  <a:pt x="5816608" y="585606"/>
                  <a:pt x="5815680" y="587139"/>
                  <a:pt x="5814754" y="585884"/>
                </a:cubicBezTo>
                <a:cubicBezTo>
                  <a:pt x="5810583" y="588950"/>
                  <a:pt x="5807339" y="593130"/>
                  <a:pt x="5806875" y="600935"/>
                </a:cubicBezTo>
                <a:lnTo>
                  <a:pt x="5812437" y="600377"/>
                </a:lnTo>
                <a:cubicBezTo>
                  <a:pt x="5812901" y="599960"/>
                  <a:pt x="5812901" y="599263"/>
                  <a:pt x="5813363" y="598984"/>
                </a:cubicBezTo>
                <a:cubicBezTo>
                  <a:pt x="5813363" y="598148"/>
                  <a:pt x="5814291" y="597869"/>
                  <a:pt x="5813827" y="597172"/>
                </a:cubicBezTo>
                <a:cubicBezTo>
                  <a:pt x="5814291" y="597033"/>
                  <a:pt x="5814754" y="597172"/>
                  <a:pt x="5814754" y="597172"/>
                </a:cubicBezTo>
                <a:cubicBezTo>
                  <a:pt x="5815216" y="596894"/>
                  <a:pt x="5815216" y="596337"/>
                  <a:pt x="5815216" y="596197"/>
                </a:cubicBezTo>
                <a:cubicBezTo>
                  <a:pt x="5816145" y="596754"/>
                  <a:pt x="5816608" y="596057"/>
                  <a:pt x="5817071" y="596615"/>
                </a:cubicBezTo>
                <a:cubicBezTo>
                  <a:pt x="5819388" y="596476"/>
                  <a:pt x="5821242" y="596337"/>
                  <a:pt x="5823095" y="596197"/>
                </a:cubicBezTo>
                <a:cubicBezTo>
                  <a:pt x="5823095" y="589787"/>
                  <a:pt x="5824022" y="583933"/>
                  <a:pt x="5824949" y="580170"/>
                </a:cubicBezTo>
                <a:close/>
                <a:moveTo>
                  <a:pt x="10203558" y="576965"/>
                </a:moveTo>
                <a:cubicBezTo>
                  <a:pt x="10213288" y="580727"/>
                  <a:pt x="10215606" y="588532"/>
                  <a:pt x="10212361" y="598566"/>
                </a:cubicBezTo>
                <a:cubicBezTo>
                  <a:pt x="10198923" y="594803"/>
                  <a:pt x="10190581" y="585884"/>
                  <a:pt x="10174364" y="585884"/>
                </a:cubicBezTo>
                <a:cubicBezTo>
                  <a:pt x="10171119" y="573342"/>
                  <a:pt x="10193826" y="581982"/>
                  <a:pt x="10195216" y="588253"/>
                </a:cubicBezTo>
                <a:close/>
                <a:moveTo>
                  <a:pt x="5799924" y="575989"/>
                </a:moveTo>
                <a:cubicBezTo>
                  <a:pt x="5791121" y="581146"/>
                  <a:pt x="5767489" y="571252"/>
                  <a:pt x="5772121" y="588811"/>
                </a:cubicBezTo>
                <a:cubicBezTo>
                  <a:pt x="5789730" y="582958"/>
                  <a:pt x="5795756" y="591320"/>
                  <a:pt x="5799924" y="575989"/>
                </a:cubicBezTo>
                <a:close/>
                <a:moveTo>
                  <a:pt x="5205853" y="560242"/>
                </a:moveTo>
                <a:cubicBezTo>
                  <a:pt x="5199830" y="560659"/>
                  <a:pt x="5191025" y="567767"/>
                  <a:pt x="5182685" y="560659"/>
                </a:cubicBezTo>
                <a:cubicBezTo>
                  <a:pt x="5177124" y="579056"/>
                  <a:pt x="5216049" y="580588"/>
                  <a:pt x="5210951" y="563029"/>
                </a:cubicBezTo>
                <a:cubicBezTo>
                  <a:pt x="5209561" y="560939"/>
                  <a:pt x="5208171" y="560102"/>
                  <a:pt x="5205853" y="560242"/>
                </a:cubicBezTo>
                <a:close/>
                <a:moveTo>
                  <a:pt x="10666951" y="539895"/>
                </a:moveTo>
                <a:cubicBezTo>
                  <a:pt x="10673438" y="541149"/>
                  <a:pt x="10676218" y="545052"/>
                  <a:pt x="10662780" y="547003"/>
                </a:cubicBezTo>
                <a:cubicBezTo>
                  <a:pt x="10656293" y="549093"/>
                  <a:pt x="10658146" y="561496"/>
                  <a:pt x="10649806" y="549372"/>
                </a:cubicBezTo>
                <a:cubicBezTo>
                  <a:pt x="10650731" y="540313"/>
                  <a:pt x="10660463" y="538640"/>
                  <a:pt x="10666951" y="539895"/>
                </a:cubicBezTo>
                <a:close/>
                <a:moveTo>
                  <a:pt x="4817067" y="535714"/>
                </a:moveTo>
                <a:cubicBezTo>
                  <a:pt x="4803164" y="544355"/>
                  <a:pt x="4786482" y="551601"/>
                  <a:pt x="4781386" y="554946"/>
                </a:cubicBezTo>
                <a:cubicBezTo>
                  <a:pt x="4786482" y="554528"/>
                  <a:pt x="4785093" y="562332"/>
                  <a:pt x="4790653" y="563308"/>
                </a:cubicBezTo>
                <a:cubicBezTo>
                  <a:pt x="4793434" y="554110"/>
                  <a:pt x="4802237" y="551741"/>
                  <a:pt x="4814287" y="550765"/>
                </a:cubicBezTo>
                <a:cubicBezTo>
                  <a:pt x="4813822" y="544913"/>
                  <a:pt x="4815213" y="540313"/>
                  <a:pt x="4817067" y="535714"/>
                </a:cubicBezTo>
                <a:close/>
                <a:moveTo>
                  <a:pt x="10113194" y="527492"/>
                </a:moveTo>
                <a:cubicBezTo>
                  <a:pt x="10118293" y="527631"/>
                  <a:pt x="10124780" y="530558"/>
                  <a:pt x="10126632" y="532090"/>
                </a:cubicBezTo>
                <a:cubicBezTo>
                  <a:pt x="10121536" y="540313"/>
                  <a:pt x="10111341" y="546863"/>
                  <a:pt x="10106245" y="538640"/>
                </a:cubicBezTo>
                <a:cubicBezTo>
                  <a:pt x="10103928" y="529722"/>
                  <a:pt x="10108097" y="527212"/>
                  <a:pt x="10113194" y="527492"/>
                </a:cubicBezTo>
                <a:close/>
                <a:moveTo>
                  <a:pt x="10786044" y="525401"/>
                </a:moveTo>
                <a:cubicBezTo>
                  <a:pt x="10800408" y="526516"/>
                  <a:pt x="10814310" y="530836"/>
                  <a:pt x="10822652" y="533345"/>
                </a:cubicBezTo>
                <a:cubicBezTo>
                  <a:pt x="10810139" y="551880"/>
                  <a:pt x="10776312" y="526656"/>
                  <a:pt x="10748509" y="536690"/>
                </a:cubicBezTo>
                <a:cubicBezTo>
                  <a:pt x="10757775" y="526656"/>
                  <a:pt x="10772141" y="524426"/>
                  <a:pt x="10786044" y="525401"/>
                </a:cubicBezTo>
                <a:close/>
                <a:moveTo>
                  <a:pt x="5962113" y="521779"/>
                </a:moveTo>
                <a:cubicBezTo>
                  <a:pt x="5957016" y="525122"/>
                  <a:pt x="5940798" y="518851"/>
                  <a:pt x="5941723" y="529303"/>
                </a:cubicBezTo>
                <a:cubicBezTo>
                  <a:pt x="5946822" y="528885"/>
                  <a:pt x="5945430" y="533345"/>
                  <a:pt x="5942186" y="538083"/>
                </a:cubicBezTo>
                <a:cubicBezTo>
                  <a:pt x="5956554" y="540035"/>
                  <a:pt x="5959333" y="530976"/>
                  <a:pt x="5962113" y="521779"/>
                </a:cubicBezTo>
                <a:close/>
                <a:moveTo>
                  <a:pt x="5919481" y="520385"/>
                </a:moveTo>
                <a:cubicBezTo>
                  <a:pt x="5919944" y="524845"/>
                  <a:pt x="5920408" y="530836"/>
                  <a:pt x="5916701" y="531116"/>
                </a:cubicBezTo>
                <a:cubicBezTo>
                  <a:pt x="5913921" y="519269"/>
                  <a:pt x="5900946" y="532230"/>
                  <a:pt x="5901408" y="538083"/>
                </a:cubicBezTo>
                <a:cubicBezTo>
                  <a:pt x="5913457" y="532648"/>
                  <a:pt x="5914384" y="544913"/>
                  <a:pt x="5926431" y="541009"/>
                </a:cubicBezTo>
                <a:cubicBezTo>
                  <a:pt x="5925505" y="527631"/>
                  <a:pt x="5932455" y="523869"/>
                  <a:pt x="5919481" y="520385"/>
                </a:cubicBezTo>
                <a:close/>
                <a:moveTo>
                  <a:pt x="10210507" y="502268"/>
                </a:moveTo>
                <a:cubicBezTo>
                  <a:pt x="10216069" y="501850"/>
                  <a:pt x="10222093" y="502268"/>
                  <a:pt x="10228580" y="503522"/>
                </a:cubicBezTo>
                <a:cubicBezTo>
                  <a:pt x="10253604" y="508120"/>
                  <a:pt x="10280481" y="523590"/>
                  <a:pt x="10298088" y="534320"/>
                </a:cubicBezTo>
                <a:cubicBezTo>
                  <a:pt x="10299943" y="546445"/>
                  <a:pt x="10294846" y="550208"/>
                  <a:pt x="10292992" y="558290"/>
                </a:cubicBezTo>
                <a:cubicBezTo>
                  <a:pt x="10304577" y="567628"/>
                  <a:pt x="10315699" y="578637"/>
                  <a:pt x="10324040" y="592016"/>
                </a:cubicBezTo>
                <a:cubicBezTo>
                  <a:pt x="10311064" y="596057"/>
                  <a:pt x="10303187" y="583933"/>
                  <a:pt x="10294846" y="594803"/>
                </a:cubicBezTo>
                <a:cubicBezTo>
                  <a:pt x="10294846" y="602747"/>
                  <a:pt x="10303187" y="598566"/>
                  <a:pt x="10301333" y="610690"/>
                </a:cubicBezTo>
                <a:cubicBezTo>
                  <a:pt x="10262870" y="578498"/>
                  <a:pt x="10196606" y="586859"/>
                  <a:pt x="10171119" y="535714"/>
                </a:cubicBezTo>
                <a:cubicBezTo>
                  <a:pt x="10178070" y="512580"/>
                  <a:pt x="10192899" y="503382"/>
                  <a:pt x="10210507" y="502268"/>
                </a:cubicBezTo>
                <a:close/>
                <a:moveTo>
                  <a:pt x="5830508" y="494184"/>
                </a:moveTo>
                <a:cubicBezTo>
                  <a:pt x="5826801" y="494882"/>
                  <a:pt x="5823095" y="496972"/>
                  <a:pt x="5819850" y="499898"/>
                </a:cubicBezTo>
                <a:cubicBezTo>
                  <a:pt x="5821705" y="501988"/>
                  <a:pt x="5823095" y="504078"/>
                  <a:pt x="5824484" y="505891"/>
                </a:cubicBezTo>
                <a:cubicBezTo>
                  <a:pt x="5833289" y="503382"/>
                  <a:pt x="5832827" y="499480"/>
                  <a:pt x="5830508" y="494184"/>
                </a:cubicBezTo>
                <a:close/>
                <a:moveTo>
                  <a:pt x="5849973" y="492233"/>
                </a:moveTo>
                <a:cubicBezTo>
                  <a:pt x="5849973" y="492372"/>
                  <a:pt x="5850435" y="492651"/>
                  <a:pt x="5850435" y="492791"/>
                </a:cubicBezTo>
                <a:cubicBezTo>
                  <a:pt x="5853679" y="506169"/>
                  <a:pt x="5836070" y="497808"/>
                  <a:pt x="5834681" y="505891"/>
                </a:cubicBezTo>
                <a:cubicBezTo>
                  <a:pt x="5836070" y="511186"/>
                  <a:pt x="5840241" y="511186"/>
                  <a:pt x="5840241" y="516482"/>
                </a:cubicBezTo>
                <a:cubicBezTo>
                  <a:pt x="5849509" y="512580"/>
                  <a:pt x="5850435" y="501431"/>
                  <a:pt x="5855996" y="492233"/>
                </a:cubicBezTo>
                <a:cubicBezTo>
                  <a:pt x="5854141" y="492233"/>
                  <a:pt x="5851826" y="492233"/>
                  <a:pt x="5849973" y="492233"/>
                </a:cubicBezTo>
                <a:close/>
                <a:moveTo>
                  <a:pt x="6052474" y="475928"/>
                </a:moveTo>
                <a:cubicBezTo>
                  <a:pt x="6045523" y="475231"/>
                  <a:pt x="6038574" y="474673"/>
                  <a:pt x="6037646" y="485683"/>
                </a:cubicBezTo>
                <a:cubicBezTo>
                  <a:pt x="6042280" y="483314"/>
                  <a:pt x="6049694" y="484011"/>
                  <a:pt x="6055719" y="483872"/>
                </a:cubicBezTo>
                <a:cubicBezTo>
                  <a:pt x="6053865" y="482339"/>
                  <a:pt x="6053402" y="478716"/>
                  <a:pt x="6052474" y="475928"/>
                </a:cubicBezTo>
                <a:close/>
                <a:moveTo>
                  <a:pt x="6066376" y="473141"/>
                </a:moveTo>
                <a:cubicBezTo>
                  <a:pt x="6063132" y="476764"/>
                  <a:pt x="6058962" y="475511"/>
                  <a:pt x="6055255" y="475511"/>
                </a:cubicBezTo>
                <a:cubicBezTo>
                  <a:pt x="6056645" y="477182"/>
                  <a:pt x="6058499" y="478297"/>
                  <a:pt x="6059426" y="480109"/>
                </a:cubicBezTo>
                <a:cubicBezTo>
                  <a:pt x="6060353" y="478576"/>
                  <a:pt x="6063597" y="478437"/>
                  <a:pt x="6065912" y="477740"/>
                </a:cubicBezTo>
                <a:cubicBezTo>
                  <a:pt x="6066376" y="476207"/>
                  <a:pt x="6067303" y="475649"/>
                  <a:pt x="6066376" y="473141"/>
                </a:cubicBezTo>
                <a:close/>
                <a:moveTo>
                  <a:pt x="3635875" y="472862"/>
                </a:moveTo>
                <a:cubicBezTo>
                  <a:pt x="3640973" y="473419"/>
                  <a:pt x="3643289" y="478576"/>
                  <a:pt x="3648851" y="479691"/>
                </a:cubicBezTo>
                <a:cubicBezTo>
                  <a:pt x="3647460" y="494324"/>
                  <a:pt x="3636802" y="487077"/>
                  <a:pt x="3630778" y="487077"/>
                </a:cubicBezTo>
                <a:lnTo>
                  <a:pt x="3629388" y="474116"/>
                </a:lnTo>
                <a:cubicBezTo>
                  <a:pt x="3631704" y="473002"/>
                  <a:pt x="3634021" y="472583"/>
                  <a:pt x="3635875" y="472862"/>
                </a:cubicBezTo>
                <a:close/>
                <a:moveTo>
                  <a:pt x="10054344" y="461435"/>
                </a:moveTo>
                <a:cubicBezTo>
                  <a:pt x="10056199" y="474953"/>
                  <a:pt x="10065465" y="474812"/>
                  <a:pt x="10076586" y="472026"/>
                </a:cubicBezTo>
                <a:cubicBezTo>
                  <a:pt x="10074734" y="480248"/>
                  <a:pt x="10073344" y="488471"/>
                  <a:pt x="10062220" y="485683"/>
                </a:cubicBezTo>
                <a:cubicBezTo>
                  <a:pt x="10065465" y="496553"/>
                  <a:pt x="10077514" y="493766"/>
                  <a:pt x="10087245" y="495160"/>
                </a:cubicBezTo>
                <a:cubicBezTo>
                  <a:pt x="10090489" y="519688"/>
                  <a:pt x="10101610" y="515506"/>
                  <a:pt x="10098366" y="539895"/>
                </a:cubicBezTo>
                <a:cubicBezTo>
                  <a:pt x="10082610" y="534459"/>
                  <a:pt x="10076586" y="518155"/>
                  <a:pt x="10062220" y="510072"/>
                </a:cubicBezTo>
                <a:cubicBezTo>
                  <a:pt x="10056199" y="511325"/>
                  <a:pt x="10057588" y="521499"/>
                  <a:pt x="10051100" y="524146"/>
                </a:cubicBezTo>
                <a:cubicBezTo>
                  <a:pt x="10038588" y="514671"/>
                  <a:pt x="10037198" y="503382"/>
                  <a:pt x="10018199" y="512859"/>
                </a:cubicBezTo>
                <a:cubicBezTo>
                  <a:pt x="10015419" y="510211"/>
                  <a:pt x="10016808" y="498087"/>
                  <a:pt x="10008932" y="502268"/>
                </a:cubicBezTo>
                <a:cubicBezTo>
                  <a:pt x="10005687" y="491258"/>
                  <a:pt x="10015419" y="493906"/>
                  <a:pt x="10013566" y="485683"/>
                </a:cubicBezTo>
                <a:cubicBezTo>
                  <a:pt x="10013566" y="477461"/>
                  <a:pt x="9999200" y="485962"/>
                  <a:pt x="9997810" y="479134"/>
                </a:cubicBezTo>
                <a:cubicBezTo>
                  <a:pt x="10014956" y="468264"/>
                  <a:pt x="10029319" y="462689"/>
                  <a:pt x="10054344" y="461435"/>
                </a:cubicBezTo>
                <a:close/>
                <a:moveTo>
                  <a:pt x="6107620" y="453073"/>
                </a:moveTo>
                <a:cubicBezTo>
                  <a:pt x="6103911" y="453491"/>
                  <a:pt x="6099741" y="455024"/>
                  <a:pt x="6097423" y="457254"/>
                </a:cubicBezTo>
                <a:cubicBezTo>
                  <a:pt x="6099741" y="457811"/>
                  <a:pt x="6101594" y="459344"/>
                  <a:pt x="6104375" y="459066"/>
                </a:cubicBezTo>
                <a:cubicBezTo>
                  <a:pt x="6104375" y="462132"/>
                  <a:pt x="6102058" y="462828"/>
                  <a:pt x="6100205" y="463804"/>
                </a:cubicBezTo>
                <a:cubicBezTo>
                  <a:pt x="6112253" y="461156"/>
                  <a:pt x="6119203" y="465894"/>
                  <a:pt x="6127546" y="456278"/>
                </a:cubicBezTo>
                <a:cubicBezTo>
                  <a:pt x="6123373" y="453630"/>
                  <a:pt x="6115032" y="452097"/>
                  <a:pt x="6107620" y="453073"/>
                </a:cubicBezTo>
                <a:close/>
                <a:moveTo>
                  <a:pt x="6051549" y="439974"/>
                </a:moveTo>
                <a:cubicBezTo>
                  <a:pt x="6030696" y="444572"/>
                  <a:pt x="5999648" y="452934"/>
                  <a:pt x="6007989" y="473141"/>
                </a:cubicBezTo>
                <a:cubicBezTo>
                  <a:pt x="5999185" y="473838"/>
                  <a:pt x="6003356" y="457393"/>
                  <a:pt x="5994551" y="459623"/>
                </a:cubicBezTo>
                <a:cubicBezTo>
                  <a:pt x="5976016" y="471469"/>
                  <a:pt x="5963041" y="488889"/>
                  <a:pt x="5922725" y="496553"/>
                </a:cubicBezTo>
                <a:cubicBezTo>
                  <a:pt x="5923651" y="484569"/>
                  <a:pt x="5945895" y="494603"/>
                  <a:pt x="5941260" y="480109"/>
                </a:cubicBezTo>
                <a:cubicBezTo>
                  <a:pt x="5933845" y="479134"/>
                  <a:pt x="5895384" y="486659"/>
                  <a:pt x="5889824" y="503522"/>
                </a:cubicBezTo>
                <a:cubicBezTo>
                  <a:pt x="5885653" y="499341"/>
                  <a:pt x="5887043" y="491955"/>
                  <a:pt x="5875922" y="485266"/>
                </a:cubicBezTo>
                <a:cubicBezTo>
                  <a:pt x="5870361" y="490979"/>
                  <a:pt x="5863411" y="491955"/>
                  <a:pt x="5856461" y="492233"/>
                </a:cubicBezTo>
                <a:cubicBezTo>
                  <a:pt x="5862947" y="499062"/>
                  <a:pt x="5852288" y="510629"/>
                  <a:pt x="5858314" y="523590"/>
                </a:cubicBezTo>
                <a:cubicBezTo>
                  <a:pt x="5867581" y="526238"/>
                  <a:pt x="5862947" y="512998"/>
                  <a:pt x="5872215" y="514391"/>
                </a:cubicBezTo>
                <a:cubicBezTo>
                  <a:pt x="5871288" y="519827"/>
                  <a:pt x="5875459" y="523729"/>
                  <a:pt x="5877313" y="528328"/>
                </a:cubicBezTo>
                <a:cubicBezTo>
                  <a:pt x="5877775" y="526935"/>
                  <a:pt x="5879166" y="526935"/>
                  <a:pt x="5879629" y="525122"/>
                </a:cubicBezTo>
                <a:cubicBezTo>
                  <a:pt x="5888434" y="527353"/>
                  <a:pt x="5888897" y="531812"/>
                  <a:pt x="5883799" y="539616"/>
                </a:cubicBezTo>
                <a:cubicBezTo>
                  <a:pt x="5890751" y="534600"/>
                  <a:pt x="5910678" y="521360"/>
                  <a:pt x="5899555" y="513277"/>
                </a:cubicBezTo>
                <a:cubicBezTo>
                  <a:pt x="5896773" y="501570"/>
                  <a:pt x="5917164" y="514810"/>
                  <a:pt x="5910678" y="497529"/>
                </a:cubicBezTo>
                <a:cubicBezTo>
                  <a:pt x="5918090" y="499898"/>
                  <a:pt x="5911140" y="506030"/>
                  <a:pt x="5911603" y="512023"/>
                </a:cubicBezTo>
                <a:cubicBezTo>
                  <a:pt x="5940798" y="497808"/>
                  <a:pt x="5981112" y="506448"/>
                  <a:pt x="6009843" y="492233"/>
                </a:cubicBezTo>
                <a:cubicBezTo>
                  <a:pt x="6005209" y="500038"/>
                  <a:pt x="6007524" y="504916"/>
                  <a:pt x="6014477" y="507285"/>
                </a:cubicBezTo>
                <a:cubicBezTo>
                  <a:pt x="6013550" y="495438"/>
                  <a:pt x="6037646" y="485823"/>
                  <a:pt x="6024672" y="476485"/>
                </a:cubicBezTo>
                <a:cubicBezTo>
                  <a:pt x="6031158" y="469936"/>
                  <a:pt x="6044597" y="464222"/>
                  <a:pt x="6048767" y="469936"/>
                </a:cubicBezTo>
                <a:cubicBezTo>
                  <a:pt x="6053865" y="465057"/>
                  <a:pt x="6051085" y="456417"/>
                  <a:pt x="6051549" y="439974"/>
                </a:cubicBezTo>
                <a:close/>
                <a:moveTo>
                  <a:pt x="8989928" y="433283"/>
                </a:moveTo>
                <a:cubicBezTo>
                  <a:pt x="8989466" y="433283"/>
                  <a:pt x="8989466" y="433841"/>
                  <a:pt x="8989000" y="433841"/>
                </a:cubicBezTo>
                <a:cubicBezTo>
                  <a:pt x="8987611" y="438161"/>
                  <a:pt x="8985294" y="441924"/>
                  <a:pt x="8981124" y="444432"/>
                </a:cubicBezTo>
                <a:cubicBezTo>
                  <a:pt x="8981587" y="446383"/>
                  <a:pt x="8980197" y="449171"/>
                  <a:pt x="8982514" y="450146"/>
                </a:cubicBezTo>
                <a:cubicBezTo>
                  <a:pt x="8983441" y="443596"/>
                  <a:pt x="8989928" y="443038"/>
                  <a:pt x="8990855" y="436628"/>
                </a:cubicBezTo>
                <a:cubicBezTo>
                  <a:pt x="8990855" y="435652"/>
                  <a:pt x="8990391" y="433841"/>
                  <a:pt x="8989928" y="433283"/>
                </a:cubicBezTo>
                <a:close/>
                <a:moveTo>
                  <a:pt x="9008928" y="432308"/>
                </a:moveTo>
                <a:cubicBezTo>
                  <a:pt x="9007073" y="432169"/>
                  <a:pt x="9005683" y="435095"/>
                  <a:pt x="9003829" y="435652"/>
                </a:cubicBezTo>
                <a:cubicBezTo>
                  <a:pt x="9005220" y="436907"/>
                  <a:pt x="9004756" y="439137"/>
                  <a:pt x="9007073" y="439416"/>
                </a:cubicBezTo>
                <a:cubicBezTo>
                  <a:pt x="9002439" y="446104"/>
                  <a:pt x="8995025" y="448753"/>
                  <a:pt x="8985758" y="450146"/>
                </a:cubicBezTo>
                <a:cubicBezTo>
                  <a:pt x="8986221" y="450982"/>
                  <a:pt x="8986221" y="452515"/>
                  <a:pt x="8986683" y="453351"/>
                </a:cubicBezTo>
                <a:cubicBezTo>
                  <a:pt x="9000586" y="455163"/>
                  <a:pt x="9014025" y="456000"/>
                  <a:pt x="9027463" y="453909"/>
                </a:cubicBezTo>
                <a:cubicBezTo>
                  <a:pt x="9015415" y="471748"/>
                  <a:pt x="9033023" y="468124"/>
                  <a:pt x="9039974" y="483872"/>
                </a:cubicBezTo>
                <a:cubicBezTo>
                  <a:pt x="9042291" y="476346"/>
                  <a:pt x="9049243" y="479551"/>
                  <a:pt x="9052950" y="476764"/>
                </a:cubicBezTo>
                <a:cubicBezTo>
                  <a:pt x="9053412" y="476764"/>
                  <a:pt x="9053412" y="476485"/>
                  <a:pt x="9053412" y="476485"/>
                </a:cubicBezTo>
                <a:cubicBezTo>
                  <a:pt x="9054802" y="475370"/>
                  <a:pt x="9056193" y="473698"/>
                  <a:pt x="9056657" y="470214"/>
                </a:cubicBezTo>
                <a:cubicBezTo>
                  <a:pt x="9053412" y="468960"/>
                  <a:pt x="9049706" y="464361"/>
                  <a:pt x="9046461" y="461435"/>
                </a:cubicBezTo>
                <a:cubicBezTo>
                  <a:pt x="9045071" y="461016"/>
                  <a:pt x="9044146" y="459901"/>
                  <a:pt x="9041829" y="460459"/>
                </a:cubicBezTo>
                <a:cubicBezTo>
                  <a:pt x="9042754" y="459901"/>
                  <a:pt x="9043682" y="459623"/>
                  <a:pt x="9044146" y="459066"/>
                </a:cubicBezTo>
                <a:cubicBezTo>
                  <a:pt x="9032560" y="447638"/>
                  <a:pt x="9020512" y="433423"/>
                  <a:pt x="9008928" y="432308"/>
                </a:cubicBezTo>
                <a:close/>
                <a:moveTo>
                  <a:pt x="6073791" y="427848"/>
                </a:moveTo>
                <a:cubicBezTo>
                  <a:pt x="6072400" y="428267"/>
                  <a:pt x="6072400" y="429800"/>
                  <a:pt x="6070547" y="429661"/>
                </a:cubicBezTo>
                <a:cubicBezTo>
                  <a:pt x="6070547" y="428824"/>
                  <a:pt x="6070084" y="428824"/>
                  <a:pt x="6069621" y="428127"/>
                </a:cubicBezTo>
                <a:cubicBezTo>
                  <a:pt x="6064523" y="428545"/>
                  <a:pt x="6059889" y="430914"/>
                  <a:pt x="6058499" y="439416"/>
                </a:cubicBezTo>
                <a:cubicBezTo>
                  <a:pt x="6083521" y="440391"/>
                  <a:pt x="6061279" y="451122"/>
                  <a:pt x="6056645" y="459066"/>
                </a:cubicBezTo>
                <a:cubicBezTo>
                  <a:pt x="6064059" y="455442"/>
                  <a:pt x="6068694" y="453351"/>
                  <a:pt x="6073791" y="450982"/>
                </a:cubicBezTo>
                <a:cubicBezTo>
                  <a:pt x="6073791" y="448753"/>
                  <a:pt x="6073328" y="446104"/>
                  <a:pt x="6074718" y="444432"/>
                </a:cubicBezTo>
                <a:cubicBezTo>
                  <a:pt x="6076108" y="445548"/>
                  <a:pt x="6077497" y="447080"/>
                  <a:pt x="6079351" y="448335"/>
                </a:cubicBezTo>
                <a:cubicBezTo>
                  <a:pt x="6083986" y="445826"/>
                  <a:pt x="6089082" y="440948"/>
                  <a:pt x="6093252" y="436628"/>
                </a:cubicBezTo>
                <a:cubicBezTo>
                  <a:pt x="6091863" y="434677"/>
                  <a:pt x="6090010" y="432586"/>
                  <a:pt x="6090010" y="429103"/>
                </a:cubicBezTo>
                <a:cubicBezTo>
                  <a:pt x="6084449" y="428406"/>
                  <a:pt x="6078888" y="428267"/>
                  <a:pt x="6073791" y="427848"/>
                </a:cubicBezTo>
                <a:close/>
                <a:moveTo>
                  <a:pt x="8950540" y="420741"/>
                </a:moveTo>
                <a:cubicBezTo>
                  <a:pt x="8947758" y="421856"/>
                  <a:pt x="8945906" y="422831"/>
                  <a:pt x="8944052" y="424364"/>
                </a:cubicBezTo>
                <a:cubicBezTo>
                  <a:pt x="8945906" y="425897"/>
                  <a:pt x="8947296" y="427988"/>
                  <a:pt x="8950076" y="428127"/>
                </a:cubicBezTo>
                <a:cubicBezTo>
                  <a:pt x="8948223" y="428824"/>
                  <a:pt x="8944516" y="426595"/>
                  <a:pt x="8942199" y="426315"/>
                </a:cubicBezTo>
                <a:cubicBezTo>
                  <a:pt x="8941734" y="426595"/>
                  <a:pt x="8941271" y="426454"/>
                  <a:pt x="8941271" y="426734"/>
                </a:cubicBezTo>
                <a:cubicBezTo>
                  <a:pt x="8941271" y="427291"/>
                  <a:pt x="8941271" y="428127"/>
                  <a:pt x="8940809" y="428685"/>
                </a:cubicBezTo>
                <a:cubicBezTo>
                  <a:pt x="8940345" y="430775"/>
                  <a:pt x="8941271" y="432866"/>
                  <a:pt x="8944516" y="435652"/>
                </a:cubicBezTo>
                <a:cubicBezTo>
                  <a:pt x="8940809" y="439137"/>
                  <a:pt x="8938492" y="439275"/>
                  <a:pt x="8937102" y="438022"/>
                </a:cubicBezTo>
                <a:cubicBezTo>
                  <a:pt x="8936637" y="438718"/>
                  <a:pt x="8936637" y="440113"/>
                  <a:pt x="8936175" y="440809"/>
                </a:cubicBezTo>
                <a:cubicBezTo>
                  <a:pt x="8945441" y="444432"/>
                  <a:pt x="8955173" y="445965"/>
                  <a:pt x="8964441" y="448335"/>
                </a:cubicBezTo>
                <a:cubicBezTo>
                  <a:pt x="8968611" y="445965"/>
                  <a:pt x="8970928" y="443317"/>
                  <a:pt x="8965368" y="435235"/>
                </a:cubicBezTo>
                <a:cubicBezTo>
                  <a:pt x="8970928" y="434120"/>
                  <a:pt x="8971855" y="436767"/>
                  <a:pt x="8975100" y="437604"/>
                </a:cubicBezTo>
                <a:cubicBezTo>
                  <a:pt x="8976027" y="436210"/>
                  <a:pt x="8977880" y="435791"/>
                  <a:pt x="8977880" y="432866"/>
                </a:cubicBezTo>
                <a:cubicBezTo>
                  <a:pt x="8977880" y="432308"/>
                  <a:pt x="8977417" y="432586"/>
                  <a:pt x="8977417" y="432029"/>
                </a:cubicBezTo>
                <a:cubicBezTo>
                  <a:pt x="8975563" y="431332"/>
                  <a:pt x="8974172" y="427988"/>
                  <a:pt x="8973246" y="422553"/>
                </a:cubicBezTo>
                <a:cubicBezTo>
                  <a:pt x="8973246" y="422414"/>
                  <a:pt x="8973246" y="422273"/>
                  <a:pt x="8973246" y="422135"/>
                </a:cubicBezTo>
                <a:cubicBezTo>
                  <a:pt x="8972783" y="421856"/>
                  <a:pt x="8972320" y="421020"/>
                  <a:pt x="8971855" y="420741"/>
                </a:cubicBezTo>
                <a:cubicBezTo>
                  <a:pt x="8963978" y="423946"/>
                  <a:pt x="8955173" y="420462"/>
                  <a:pt x="8956100" y="435235"/>
                </a:cubicBezTo>
                <a:cubicBezTo>
                  <a:pt x="8953320" y="433980"/>
                  <a:pt x="8951003" y="427151"/>
                  <a:pt x="8950540" y="420741"/>
                </a:cubicBezTo>
                <a:close/>
                <a:moveTo>
                  <a:pt x="10260091" y="405690"/>
                </a:moveTo>
                <a:cubicBezTo>
                  <a:pt x="10281870" y="414888"/>
                  <a:pt x="10316161" y="402903"/>
                  <a:pt x="10333771" y="426734"/>
                </a:cubicBezTo>
                <a:cubicBezTo>
                  <a:pt x="10324502" y="432029"/>
                  <a:pt x="10307357" y="412379"/>
                  <a:pt x="10315233" y="429661"/>
                </a:cubicBezTo>
                <a:cubicBezTo>
                  <a:pt x="10308747" y="419068"/>
                  <a:pt x="10294381" y="430775"/>
                  <a:pt x="10291139" y="410985"/>
                </a:cubicBezTo>
                <a:cubicBezTo>
                  <a:pt x="10281407" y="409591"/>
                  <a:pt x="10284650" y="422831"/>
                  <a:pt x="10275383" y="420183"/>
                </a:cubicBezTo>
                <a:cubicBezTo>
                  <a:pt x="10272139" y="404296"/>
                  <a:pt x="10260091" y="428127"/>
                  <a:pt x="10260091" y="405690"/>
                </a:cubicBezTo>
                <a:close/>
                <a:moveTo>
                  <a:pt x="10241093" y="404157"/>
                </a:moveTo>
                <a:cubicBezTo>
                  <a:pt x="10244335" y="407362"/>
                  <a:pt x="10243408" y="417536"/>
                  <a:pt x="10250359" y="414609"/>
                </a:cubicBezTo>
                <a:cubicBezTo>
                  <a:pt x="10248969" y="419765"/>
                  <a:pt x="10248042" y="422692"/>
                  <a:pt x="10242482" y="423946"/>
                </a:cubicBezTo>
                <a:cubicBezTo>
                  <a:pt x="10243872" y="410846"/>
                  <a:pt x="10234141" y="416141"/>
                  <a:pt x="10235531" y="404436"/>
                </a:cubicBezTo>
                <a:cubicBezTo>
                  <a:pt x="10237848" y="403042"/>
                  <a:pt x="10239701" y="403181"/>
                  <a:pt x="10241093" y="404157"/>
                </a:cubicBezTo>
                <a:close/>
                <a:moveTo>
                  <a:pt x="10146095" y="399139"/>
                </a:moveTo>
                <a:cubicBezTo>
                  <a:pt x="10142852" y="409174"/>
                  <a:pt x="10151194" y="406666"/>
                  <a:pt x="10149339" y="415445"/>
                </a:cubicBezTo>
                <a:cubicBezTo>
                  <a:pt x="10136364" y="403320"/>
                  <a:pt x="10116439" y="400254"/>
                  <a:pt x="10146095" y="399139"/>
                </a:cubicBezTo>
                <a:close/>
                <a:moveTo>
                  <a:pt x="9135897" y="399139"/>
                </a:moveTo>
                <a:cubicBezTo>
                  <a:pt x="9133580" y="399697"/>
                  <a:pt x="9131263" y="400115"/>
                  <a:pt x="9128021" y="400533"/>
                </a:cubicBezTo>
                <a:cubicBezTo>
                  <a:pt x="9128483" y="401648"/>
                  <a:pt x="9128946" y="401788"/>
                  <a:pt x="9129410" y="402903"/>
                </a:cubicBezTo>
                <a:cubicBezTo>
                  <a:pt x="9131263" y="401230"/>
                  <a:pt x="9133580" y="400673"/>
                  <a:pt x="9135897" y="399139"/>
                </a:cubicBezTo>
                <a:close/>
                <a:moveTo>
                  <a:pt x="8940809" y="384228"/>
                </a:moveTo>
                <a:cubicBezTo>
                  <a:pt x="8936175" y="384367"/>
                  <a:pt x="8932467" y="386179"/>
                  <a:pt x="8928296" y="387574"/>
                </a:cubicBezTo>
                <a:cubicBezTo>
                  <a:pt x="8934320" y="390499"/>
                  <a:pt x="8940809" y="393007"/>
                  <a:pt x="8945906" y="397329"/>
                </a:cubicBezTo>
                <a:cubicBezTo>
                  <a:pt x="8945906" y="399977"/>
                  <a:pt x="8945906" y="404157"/>
                  <a:pt x="8945441" y="407641"/>
                </a:cubicBezTo>
                <a:cubicBezTo>
                  <a:pt x="8945906" y="407501"/>
                  <a:pt x="8945906" y="406944"/>
                  <a:pt x="8945906" y="406805"/>
                </a:cubicBezTo>
                <a:cubicBezTo>
                  <a:pt x="8949613" y="400951"/>
                  <a:pt x="8949148" y="390778"/>
                  <a:pt x="8957954" y="390778"/>
                </a:cubicBezTo>
                <a:cubicBezTo>
                  <a:pt x="8956565" y="393704"/>
                  <a:pt x="8957490" y="395238"/>
                  <a:pt x="8957954" y="397329"/>
                </a:cubicBezTo>
                <a:cubicBezTo>
                  <a:pt x="8962589" y="399419"/>
                  <a:pt x="8967685" y="401370"/>
                  <a:pt x="8973710" y="402345"/>
                </a:cubicBezTo>
                <a:cubicBezTo>
                  <a:pt x="8970465" y="397607"/>
                  <a:pt x="8968148" y="391893"/>
                  <a:pt x="8965368" y="386040"/>
                </a:cubicBezTo>
                <a:cubicBezTo>
                  <a:pt x="8957027" y="385064"/>
                  <a:pt x="8948223" y="383950"/>
                  <a:pt x="8940809" y="384228"/>
                </a:cubicBezTo>
                <a:close/>
                <a:moveTo>
                  <a:pt x="8843959" y="382277"/>
                </a:moveTo>
                <a:cubicBezTo>
                  <a:pt x="8845349" y="383392"/>
                  <a:pt x="8846739" y="383810"/>
                  <a:pt x="8848128" y="385204"/>
                </a:cubicBezTo>
                <a:cubicBezTo>
                  <a:pt x="8848128" y="384367"/>
                  <a:pt x="8848128" y="383671"/>
                  <a:pt x="8848128" y="382835"/>
                </a:cubicBezTo>
                <a:cubicBezTo>
                  <a:pt x="8846739" y="382695"/>
                  <a:pt x="8845349" y="382277"/>
                  <a:pt x="8843959" y="382277"/>
                </a:cubicBezTo>
                <a:close/>
                <a:moveTo>
                  <a:pt x="8874080" y="375727"/>
                </a:moveTo>
                <a:cubicBezTo>
                  <a:pt x="8872690" y="376006"/>
                  <a:pt x="8872226" y="376703"/>
                  <a:pt x="8871298" y="377120"/>
                </a:cubicBezTo>
                <a:cubicBezTo>
                  <a:pt x="8872690" y="378096"/>
                  <a:pt x="8874080" y="378654"/>
                  <a:pt x="8875933" y="379490"/>
                </a:cubicBezTo>
                <a:cubicBezTo>
                  <a:pt x="8875007" y="378654"/>
                  <a:pt x="8875007" y="376424"/>
                  <a:pt x="8874080" y="375727"/>
                </a:cubicBezTo>
                <a:close/>
                <a:moveTo>
                  <a:pt x="8987148" y="364440"/>
                </a:moveTo>
                <a:cubicBezTo>
                  <a:pt x="8986683" y="365414"/>
                  <a:pt x="8986221" y="366948"/>
                  <a:pt x="8985758" y="367783"/>
                </a:cubicBezTo>
                <a:cubicBezTo>
                  <a:pt x="8987148" y="366948"/>
                  <a:pt x="8987611" y="365833"/>
                  <a:pt x="8988538" y="364440"/>
                </a:cubicBezTo>
                <a:cubicBezTo>
                  <a:pt x="8988074" y="364440"/>
                  <a:pt x="8987611" y="364440"/>
                  <a:pt x="8987148" y="364440"/>
                </a:cubicBezTo>
                <a:close/>
                <a:moveTo>
                  <a:pt x="5936164" y="342559"/>
                </a:moveTo>
                <a:cubicBezTo>
                  <a:pt x="5926896" y="342420"/>
                  <a:pt x="5917164" y="345625"/>
                  <a:pt x="5907896" y="349667"/>
                </a:cubicBezTo>
                <a:cubicBezTo>
                  <a:pt x="5913457" y="351617"/>
                  <a:pt x="5918555" y="358308"/>
                  <a:pt x="5930601" y="352872"/>
                </a:cubicBezTo>
                <a:cubicBezTo>
                  <a:pt x="5934772" y="351896"/>
                  <a:pt x="5935700" y="346601"/>
                  <a:pt x="5938480" y="343117"/>
                </a:cubicBezTo>
                <a:cubicBezTo>
                  <a:pt x="5937554" y="342977"/>
                  <a:pt x="5937090" y="342559"/>
                  <a:pt x="5936164" y="342559"/>
                </a:cubicBezTo>
                <a:close/>
                <a:moveTo>
                  <a:pt x="5132638" y="333083"/>
                </a:moveTo>
                <a:cubicBezTo>
                  <a:pt x="5135880" y="333083"/>
                  <a:pt x="5141442" y="334197"/>
                  <a:pt x="5146540" y="335591"/>
                </a:cubicBezTo>
                <a:cubicBezTo>
                  <a:pt x="5157198" y="338517"/>
                  <a:pt x="5168320" y="343396"/>
                  <a:pt x="5166003" y="345764"/>
                </a:cubicBezTo>
                <a:lnTo>
                  <a:pt x="5141906" y="348134"/>
                </a:lnTo>
                <a:cubicBezTo>
                  <a:pt x="5138662" y="343396"/>
                  <a:pt x="5134955" y="338936"/>
                  <a:pt x="5129857" y="336567"/>
                </a:cubicBezTo>
                <a:cubicBezTo>
                  <a:pt x="5127541" y="334197"/>
                  <a:pt x="5129395" y="333083"/>
                  <a:pt x="5132638" y="333083"/>
                </a:cubicBezTo>
                <a:close/>
                <a:moveTo>
                  <a:pt x="8840715" y="331828"/>
                </a:moveTo>
                <a:cubicBezTo>
                  <a:pt x="8845349" y="342559"/>
                  <a:pt x="8837472" y="359979"/>
                  <a:pt x="8842104" y="359979"/>
                </a:cubicBezTo>
                <a:cubicBezTo>
                  <a:pt x="8843959" y="350503"/>
                  <a:pt x="8859714" y="358446"/>
                  <a:pt x="8857860" y="346322"/>
                </a:cubicBezTo>
                <a:cubicBezTo>
                  <a:pt x="8851373" y="343673"/>
                  <a:pt x="8850446" y="331828"/>
                  <a:pt x="8840715" y="331828"/>
                </a:cubicBezTo>
                <a:close/>
                <a:moveTo>
                  <a:pt x="8919030" y="325696"/>
                </a:moveTo>
                <a:cubicBezTo>
                  <a:pt x="8922272" y="324720"/>
                  <a:pt x="8925054" y="327369"/>
                  <a:pt x="8925979" y="340190"/>
                </a:cubicBezTo>
                <a:cubicBezTo>
                  <a:pt x="8922272" y="341723"/>
                  <a:pt x="8921809" y="336984"/>
                  <a:pt x="8920882" y="330852"/>
                </a:cubicBezTo>
                <a:cubicBezTo>
                  <a:pt x="8917175" y="336984"/>
                  <a:pt x="8914858" y="336845"/>
                  <a:pt x="8910688" y="332386"/>
                </a:cubicBezTo>
                <a:cubicBezTo>
                  <a:pt x="8913005" y="330852"/>
                  <a:pt x="8916247" y="326533"/>
                  <a:pt x="8919030" y="325696"/>
                </a:cubicBezTo>
                <a:close/>
                <a:moveTo>
                  <a:pt x="5076566" y="323466"/>
                </a:moveTo>
                <a:cubicBezTo>
                  <a:pt x="5083055" y="323885"/>
                  <a:pt x="5089543" y="328344"/>
                  <a:pt x="5087225" y="337821"/>
                </a:cubicBezTo>
                <a:cubicBezTo>
                  <a:pt x="5079347" y="337821"/>
                  <a:pt x="5074713" y="331410"/>
                  <a:pt x="5065446" y="336567"/>
                </a:cubicBezTo>
                <a:cubicBezTo>
                  <a:pt x="5063591" y="327090"/>
                  <a:pt x="5070079" y="323049"/>
                  <a:pt x="5076566" y="323466"/>
                </a:cubicBezTo>
                <a:close/>
                <a:moveTo>
                  <a:pt x="6039963" y="318729"/>
                </a:moveTo>
                <a:cubicBezTo>
                  <a:pt x="6042280" y="320401"/>
                  <a:pt x="6045060" y="320819"/>
                  <a:pt x="6046914" y="323466"/>
                </a:cubicBezTo>
                <a:cubicBezTo>
                  <a:pt x="6047378" y="322491"/>
                  <a:pt x="6047841" y="322770"/>
                  <a:pt x="6048304" y="322073"/>
                </a:cubicBezTo>
                <a:cubicBezTo>
                  <a:pt x="6045523" y="320958"/>
                  <a:pt x="6042744" y="319564"/>
                  <a:pt x="6039963" y="318729"/>
                </a:cubicBezTo>
                <a:close/>
                <a:moveTo>
                  <a:pt x="5007984" y="316777"/>
                </a:moveTo>
                <a:cubicBezTo>
                  <a:pt x="5012619" y="317473"/>
                  <a:pt x="5016788" y="322770"/>
                  <a:pt x="5015863" y="333640"/>
                </a:cubicBezTo>
                <a:cubicBezTo>
                  <a:pt x="5007058" y="336706"/>
                  <a:pt x="5008449" y="319425"/>
                  <a:pt x="4997790" y="325696"/>
                </a:cubicBezTo>
                <a:cubicBezTo>
                  <a:pt x="4998717" y="319425"/>
                  <a:pt x="5003351" y="315941"/>
                  <a:pt x="5007984" y="316777"/>
                </a:cubicBezTo>
                <a:close/>
                <a:moveTo>
                  <a:pt x="8833300" y="282633"/>
                </a:moveTo>
                <a:cubicBezTo>
                  <a:pt x="8829130" y="283052"/>
                  <a:pt x="8824959" y="283052"/>
                  <a:pt x="8820326" y="283609"/>
                </a:cubicBezTo>
                <a:cubicBezTo>
                  <a:pt x="8823569" y="285143"/>
                  <a:pt x="8825424" y="287233"/>
                  <a:pt x="8829593" y="288765"/>
                </a:cubicBezTo>
                <a:cubicBezTo>
                  <a:pt x="8830983" y="287372"/>
                  <a:pt x="8831911" y="284864"/>
                  <a:pt x="8833300" y="282633"/>
                </a:cubicBezTo>
                <a:close/>
                <a:moveTo>
                  <a:pt x="8891225" y="277059"/>
                </a:moveTo>
                <a:cubicBezTo>
                  <a:pt x="8877322" y="277477"/>
                  <a:pt x="8860177" y="279569"/>
                  <a:pt x="8844886" y="281240"/>
                </a:cubicBezTo>
                <a:cubicBezTo>
                  <a:pt x="8855080" y="293504"/>
                  <a:pt x="8874543" y="284445"/>
                  <a:pt x="8882421" y="301030"/>
                </a:cubicBezTo>
                <a:cubicBezTo>
                  <a:pt x="8886591" y="295873"/>
                  <a:pt x="8891688" y="285560"/>
                  <a:pt x="8893542" y="277059"/>
                </a:cubicBezTo>
                <a:cubicBezTo>
                  <a:pt x="8892615" y="277059"/>
                  <a:pt x="8892153" y="276920"/>
                  <a:pt x="8891225" y="277059"/>
                </a:cubicBezTo>
                <a:close/>
                <a:moveTo>
                  <a:pt x="8887981" y="263402"/>
                </a:moveTo>
                <a:cubicBezTo>
                  <a:pt x="8880567" y="264378"/>
                  <a:pt x="8872226" y="265492"/>
                  <a:pt x="8872226" y="269534"/>
                </a:cubicBezTo>
                <a:cubicBezTo>
                  <a:pt x="8877322" y="270649"/>
                  <a:pt x="8887054" y="268558"/>
                  <a:pt x="8894005" y="268697"/>
                </a:cubicBezTo>
                <a:cubicBezTo>
                  <a:pt x="8893078" y="265910"/>
                  <a:pt x="8891225" y="264099"/>
                  <a:pt x="8887981" y="263402"/>
                </a:cubicBezTo>
                <a:close/>
                <a:moveTo>
                  <a:pt x="4543201" y="262984"/>
                </a:moveTo>
                <a:cubicBezTo>
                  <a:pt x="4554786" y="266886"/>
                  <a:pt x="4577029" y="268419"/>
                  <a:pt x="4602516" y="272322"/>
                </a:cubicBezTo>
                <a:cubicBezTo>
                  <a:pt x="4590468" y="278035"/>
                  <a:pt x="4551542" y="284167"/>
                  <a:pt x="4543201" y="262984"/>
                </a:cubicBezTo>
                <a:close/>
                <a:moveTo>
                  <a:pt x="6340704" y="262148"/>
                </a:moveTo>
                <a:cubicBezTo>
                  <a:pt x="6339779" y="262426"/>
                  <a:pt x="6339314" y="263681"/>
                  <a:pt x="6338387" y="264517"/>
                </a:cubicBezTo>
                <a:cubicBezTo>
                  <a:pt x="6340242" y="264238"/>
                  <a:pt x="6341632" y="263820"/>
                  <a:pt x="6343485" y="263402"/>
                </a:cubicBezTo>
                <a:cubicBezTo>
                  <a:pt x="6342560" y="262984"/>
                  <a:pt x="6341632" y="261868"/>
                  <a:pt x="6340704" y="262148"/>
                </a:cubicBezTo>
                <a:close/>
                <a:moveTo>
                  <a:pt x="6295755" y="261172"/>
                </a:moveTo>
                <a:cubicBezTo>
                  <a:pt x="6291123" y="260336"/>
                  <a:pt x="6286951" y="261730"/>
                  <a:pt x="6281391" y="269534"/>
                </a:cubicBezTo>
                <a:cubicBezTo>
                  <a:pt x="6295755" y="272878"/>
                  <a:pt x="6301780" y="282912"/>
                  <a:pt x="6311048" y="267165"/>
                </a:cubicBezTo>
                <a:cubicBezTo>
                  <a:pt x="6305023" y="265492"/>
                  <a:pt x="6300390" y="262148"/>
                  <a:pt x="6295755" y="261172"/>
                </a:cubicBezTo>
                <a:close/>
                <a:moveTo>
                  <a:pt x="6331900" y="255040"/>
                </a:moveTo>
                <a:cubicBezTo>
                  <a:pt x="6330973" y="258943"/>
                  <a:pt x="6331438" y="261033"/>
                  <a:pt x="6332363" y="262565"/>
                </a:cubicBezTo>
                <a:cubicBezTo>
                  <a:pt x="6335144" y="260336"/>
                  <a:pt x="6337925" y="258802"/>
                  <a:pt x="6341169" y="257409"/>
                </a:cubicBezTo>
                <a:cubicBezTo>
                  <a:pt x="6337461" y="257131"/>
                  <a:pt x="6334217" y="257131"/>
                  <a:pt x="6331900" y="255040"/>
                </a:cubicBezTo>
                <a:close/>
                <a:moveTo>
                  <a:pt x="5130785" y="238734"/>
                </a:moveTo>
                <a:cubicBezTo>
                  <a:pt x="5143759" y="240129"/>
                  <a:pt x="5156735" y="245285"/>
                  <a:pt x="5166003" y="253646"/>
                </a:cubicBezTo>
                <a:cubicBezTo>
                  <a:pt x="5145613" y="266049"/>
                  <a:pt x="5127077" y="234275"/>
                  <a:pt x="5096493" y="246678"/>
                </a:cubicBezTo>
                <a:cubicBezTo>
                  <a:pt x="5105297" y="239849"/>
                  <a:pt x="5117809" y="237341"/>
                  <a:pt x="5130785" y="238734"/>
                </a:cubicBezTo>
                <a:close/>
                <a:moveTo>
                  <a:pt x="8851836" y="225635"/>
                </a:moveTo>
                <a:cubicBezTo>
                  <a:pt x="8850910" y="228144"/>
                  <a:pt x="8849983" y="230235"/>
                  <a:pt x="8849056" y="232602"/>
                </a:cubicBezTo>
                <a:cubicBezTo>
                  <a:pt x="8854153" y="231488"/>
                  <a:pt x="8855080" y="228840"/>
                  <a:pt x="8854618" y="225635"/>
                </a:cubicBezTo>
                <a:cubicBezTo>
                  <a:pt x="8853227" y="225356"/>
                  <a:pt x="8853227" y="226193"/>
                  <a:pt x="8851836" y="225635"/>
                </a:cubicBezTo>
                <a:close/>
                <a:moveTo>
                  <a:pt x="6903266" y="218528"/>
                </a:moveTo>
                <a:cubicBezTo>
                  <a:pt x="6901410" y="218528"/>
                  <a:pt x="6900021" y="219224"/>
                  <a:pt x="6899094" y="220339"/>
                </a:cubicBezTo>
                <a:cubicBezTo>
                  <a:pt x="6896314" y="222708"/>
                  <a:pt x="6893534" y="226193"/>
                  <a:pt x="6886582" y="227447"/>
                </a:cubicBezTo>
                <a:cubicBezTo>
                  <a:pt x="6889827" y="234136"/>
                  <a:pt x="6899094" y="245424"/>
                  <a:pt x="6905118" y="248490"/>
                </a:cubicBezTo>
                <a:cubicBezTo>
                  <a:pt x="6903728" y="244728"/>
                  <a:pt x="6911607" y="237759"/>
                  <a:pt x="6908362" y="230235"/>
                </a:cubicBezTo>
                <a:cubicBezTo>
                  <a:pt x="6903266" y="230652"/>
                  <a:pt x="6896314" y="232882"/>
                  <a:pt x="6895851" y="226889"/>
                </a:cubicBezTo>
                <a:cubicBezTo>
                  <a:pt x="6900948" y="226471"/>
                  <a:pt x="6909753" y="227447"/>
                  <a:pt x="6911142" y="221315"/>
                </a:cubicBezTo>
                <a:cubicBezTo>
                  <a:pt x="6907435" y="219364"/>
                  <a:pt x="6904656" y="218667"/>
                  <a:pt x="6903266" y="218528"/>
                </a:cubicBezTo>
                <a:close/>
                <a:moveTo>
                  <a:pt x="6021892" y="208772"/>
                </a:moveTo>
                <a:cubicBezTo>
                  <a:pt x="6030233" y="223823"/>
                  <a:pt x="6002427" y="219922"/>
                  <a:pt x="5995939" y="223684"/>
                </a:cubicBezTo>
                <a:cubicBezTo>
                  <a:pt x="5986209" y="208633"/>
                  <a:pt x="6014014" y="212534"/>
                  <a:pt x="6021892" y="208772"/>
                </a:cubicBezTo>
                <a:close/>
                <a:moveTo>
                  <a:pt x="7096037" y="187171"/>
                </a:moveTo>
                <a:cubicBezTo>
                  <a:pt x="7090477" y="196230"/>
                  <a:pt x="7097891" y="192188"/>
                  <a:pt x="7097891" y="202640"/>
                </a:cubicBezTo>
                <a:cubicBezTo>
                  <a:pt x="7091867" y="202640"/>
                  <a:pt x="7085842" y="202640"/>
                  <a:pt x="7085842" y="207936"/>
                </a:cubicBezTo>
                <a:cubicBezTo>
                  <a:pt x="7082136" y="201386"/>
                  <a:pt x="7072867" y="202780"/>
                  <a:pt x="7074721" y="192467"/>
                </a:cubicBezTo>
                <a:cubicBezTo>
                  <a:pt x="7086305" y="195115"/>
                  <a:pt x="7088160" y="188425"/>
                  <a:pt x="7096037" y="187171"/>
                </a:cubicBezTo>
                <a:close/>
                <a:moveTo>
                  <a:pt x="7241543" y="183966"/>
                </a:moveTo>
                <a:cubicBezTo>
                  <a:pt x="7230422" y="185220"/>
                  <a:pt x="7229032" y="199713"/>
                  <a:pt x="7230422" y="209190"/>
                </a:cubicBezTo>
                <a:cubicBezTo>
                  <a:pt x="7242005" y="209190"/>
                  <a:pt x="7238298" y="194697"/>
                  <a:pt x="7241543" y="183966"/>
                </a:cubicBezTo>
                <a:close/>
                <a:moveTo>
                  <a:pt x="9444054" y="178810"/>
                </a:moveTo>
                <a:cubicBezTo>
                  <a:pt x="9449153" y="182990"/>
                  <a:pt x="9449615" y="194278"/>
                  <a:pt x="9459346" y="194278"/>
                </a:cubicBezTo>
                <a:lnTo>
                  <a:pt x="9459346" y="219085"/>
                </a:lnTo>
                <a:cubicBezTo>
                  <a:pt x="9456102" y="213650"/>
                  <a:pt x="9443128" y="196927"/>
                  <a:pt x="9446371" y="220339"/>
                </a:cubicBezTo>
                <a:cubicBezTo>
                  <a:pt x="9441274" y="210723"/>
                  <a:pt x="9439421" y="212117"/>
                  <a:pt x="9429689" y="217691"/>
                </a:cubicBezTo>
                <a:cubicBezTo>
                  <a:pt x="9424591" y="206543"/>
                  <a:pt x="9439421" y="198041"/>
                  <a:pt x="9424591" y="200828"/>
                </a:cubicBezTo>
                <a:cubicBezTo>
                  <a:pt x="9424591" y="185638"/>
                  <a:pt x="9440811" y="188565"/>
                  <a:pt x="9444054" y="178810"/>
                </a:cubicBezTo>
                <a:close/>
                <a:moveTo>
                  <a:pt x="8956565" y="178810"/>
                </a:moveTo>
                <a:cubicBezTo>
                  <a:pt x="8962124" y="183826"/>
                  <a:pt x="8970002" y="193860"/>
                  <a:pt x="8966296" y="201386"/>
                </a:cubicBezTo>
                <a:cubicBezTo>
                  <a:pt x="8957954" y="203894"/>
                  <a:pt x="8962124" y="188983"/>
                  <a:pt x="8951465" y="195115"/>
                </a:cubicBezTo>
                <a:cubicBezTo>
                  <a:pt x="8950076" y="185220"/>
                  <a:pt x="8956565" y="186334"/>
                  <a:pt x="8956565" y="178810"/>
                </a:cubicBezTo>
                <a:close/>
                <a:moveTo>
                  <a:pt x="8942662" y="172678"/>
                </a:moveTo>
                <a:cubicBezTo>
                  <a:pt x="8945906" y="172957"/>
                  <a:pt x="8950540" y="175604"/>
                  <a:pt x="8955173" y="175604"/>
                </a:cubicBezTo>
                <a:cubicBezTo>
                  <a:pt x="8955173" y="190515"/>
                  <a:pt x="8941734" y="190515"/>
                  <a:pt x="8935710" y="182990"/>
                </a:cubicBezTo>
                <a:cubicBezTo>
                  <a:pt x="8936637" y="174628"/>
                  <a:pt x="8939417" y="172399"/>
                  <a:pt x="8942662" y="172678"/>
                </a:cubicBezTo>
                <a:close/>
                <a:moveTo>
                  <a:pt x="7125230" y="166127"/>
                </a:moveTo>
                <a:cubicBezTo>
                  <a:pt x="7129865" y="174768"/>
                  <a:pt x="7152107" y="196927"/>
                  <a:pt x="7133571" y="199296"/>
                </a:cubicBezTo>
                <a:cubicBezTo>
                  <a:pt x="7138206" y="177137"/>
                  <a:pt x="7122450" y="196927"/>
                  <a:pt x="7125230" y="166127"/>
                </a:cubicBezTo>
                <a:close/>
                <a:moveTo>
                  <a:pt x="8837472" y="139091"/>
                </a:moveTo>
                <a:cubicBezTo>
                  <a:pt x="8837008" y="139510"/>
                  <a:pt x="8837472" y="140346"/>
                  <a:pt x="8839325" y="142436"/>
                </a:cubicBezTo>
                <a:cubicBezTo>
                  <a:pt x="8843959" y="143691"/>
                  <a:pt x="8839325" y="149404"/>
                  <a:pt x="8836082" y="150658"/>
                </a:cubicBezTo>
                <a:cubicBezTo>
                  <a:pt x="8823106" y="142715"/>
                  <a:pt x="8819862" y="149265"/>
                  <a:pt x="8806889" y="157209"/>
                </a:cubicBezTo>
                <a:cubicBezTo>
                  <a:pt x="8813375" y="162644"/>
                  <a:pt x="8817545" y="170447"/>
                  <a:pt x="8822179" y="178252"/>
                </a:cubicBezTo>
                <a:cubicBezTo>
                  <a:pt x="8824959" y="178949"/>
                  <a:pt x="8826351" y="178391"/>
                  <a:pt x="8828666" y="179228"/>
                </a:cubicBezTo>
                <a:cubicBezTo>
                  <a:pt x="8831911" y="182433"/>
                  <a:pt x="8831911" y="185220"/>
                  <a:pt x="8830983" y="188147"/>
                </a:cubicBezTo>
                <a:cubicBezTo>
                  <a:pt x="8831911" y="189541"/>
                  <a:pt x="8832838" y="191491"/>
                  <a:pt x="8834228" y="192884"/>
                </a:cubicBezTo>
                <a:cubicBezTo>
                  <a:pt x="8835617" y="190794"/>
                  <a:pt x="8837472" y="190098"/>
                  <a:pt x="8841179" y="190515"/>
                </a:cubicBezTo>
                <a:cubicBezTo>
                  <a:pt x="8845813" y="177555"/>
                  <a:pt x="8848128" y="166546"/>
                  <a:pt x="8851836" y="145084"/>
                </a:cubicBezTo>
                <a:cubicBezTo>
                  <a:pt x="8849520" y="143133"/>
                  <a:pt x="8839325" y="138116"/>
                  <a:pt x="8837472" y="139091"/>
                </a:cubicBezTo>
                <a:close/>
                <a:moveTo>
                  <a:pt x="7291126" y="136723"/>
                </a:moveTo>
                <a:cubicBezTo>
                  <a:pt x="7288809" y="136861"/>
                  <a:pt x="7286027" y="137419"/>
                  <a:pt x="7283713" y="137698"/>
                </a:cubicBezTo>
                <a:cubicBezTo>
                  <a:pt x="7286954" y="138673"/>
                  <a:pt x="7280004" y="144666"/>
                  <a:pt x="7287882" y="143691"/>
                </a:cubicBezTo>
                <a:cubicBezTo>
                  <a:pt x="7288809" y="141322"/>
                  <a:pt x="7290200" y="139231"/>
                  <a:pt x="7291126" y="136723"/>
                </a:cubicBezTo>
                <a:close/>
                <a:moveTo>
                  <a:pt x="6359242" y="135886"/>
                </a:moveTo>
                <a:cubicBezTo>
                  <a:pt x="6365266" y="137141"/>
                  <a:pt x="6371288" y="140625"/>
                  <a:pt x="6378703" y="143273"/>
                </a:cubicBezTo>
                <a:cubicBezTo>
                  <a:pt x="6365728" y="130172"/>
                  <a:pt x="6445432" y="139788"/>
                  <a:pt x="6397239" y="142436"/>
                </a:cubicBezTo>
                <a:cubicBezTo>
                  <a:pt x="6387971" y="152888"/>
                  <a:pt x="6378703" y="143412"/>
                  <a:pt x="6372216" y="151216"/>
                </a:cubicBezTo>
                <a:cubicBezTo>
                  <a:pt x="6368973" y="148707"/>
                  <a:pt x="6365728" y="144806"/>
                  <a:pt x="6364339" y="140903"/>
                </a:cubicBezTo>
                <a:cubicBezTo>
                  <a:pt x="6359242" y="146199"/>
                  <a:pt x="6352752" y="154143"/>
                  <a:pt x="6341632" y="142436"/>
                </a:cubicBezTo>
                <a:cubicBezTo>
                  <a:pt x="6348118" y="135747"/>
                  <a:pt x="6353680" y="134493"/>
                  <a:pt x="6359242" y="135886"/>
                </a:cubicBezTo>
                <a:close/>
                <a:moveTo>
                  <a:pt x="6866658" y="133795"/>
                </a:moveTo>
                <a:cubicBezTo>
                  <a:pt x="6868048" y="133935"/>
                  <a:pt x="6869438" y="134910"/>
                  <a:pt x="6870365" y="136723"/>
                </a:cubicBezTo>
                <a:cubicBezTo>
                  <a:pt x="6867122" y="147731"/>
                  <a:pt x="6855537" y="153306"/>
                  <a:pt x="6850438" y="144247"/>
                </a:cubicBezTo>
                <a:cubicBezTo>
                  <a:pt x="6853220" y="140484"/>
                  <a:pt x="6856927" y="137141"/>
                  <a:pt x="6861096" y="135329"/>
                </a:cubicBezTo>
                <a:cubicBezTo>
                  <a:pt x="6862951" y="134353"/>
                  <a:pt x="6864803" y="133656"/>
                  <a:pt x="6866658" y="133795"/>
                </a:cubicBezTo>
                <a:close/>
                <a:moveTo>
                  <a:pt x="8479731" y="131427"/>
                </a:moveTo>
                <a:cubicBezTo>
                  <a:pt x="8457487" y="143550"/>
                  <a:pt x="8429220" y="127804"/>
                  <a:pt x="8419489" y="149265"/>
                </a:cubicBezTo>
                <a:cubicBezTo>
                  <a:pt x="8435709" y="155954"/>
                  <a:pt x="8473707" y="156929"/>
                  <a:pt x="8479731" y="131427"/>
                </a:cubicBezTo>
                <a:close/>
                <a:moveTo>
                  <a:pt x="8795765" y="130590"/>
                </a:moveTo>
                <a:cubicBezTo>
                  <a:pt x="8773522" y="129197"/>
                  <a:pt x="8796230" y="154421"/>
                  <a:pt x="8781864" y="163758"/>
                </a:cubicBezTo>
                <a:cubicBezTo>
                  <a:pt x="8797620" y="163758"/>
                  <a:pt x="8797157" y="148011"/>
                  <a:pt x="8795765" y="130590"/>
                </a:cubicBezTo>
                <a:close/>
                <a:moveTo>
                  <a:pt x="6341632" y="130590"/>
                </a:moveTo>
                <a:cubicBezTo>
                  <a:pt x="6339779" y="157209"/>
                  <a:pt x="6323559" y="140764"/>
                  <a:pt x="6312437" y="139091"/>
                </a:cubicBezTo>
                <a:cubicBezTo>
                  <a:pt x="6314292" y="127524"/>
                  <a:pt x="6332363" y="135607"/>
                  <a:pt x="6341632" y="130590"/>
                </a:cubicBezTo>
                <a:close/>
                <a:moveTo>
                  <a:pt x="6842098" y="129057"/>
                </a:moveTo>
                <a:cubicBezTo>
                  <a:pt x="6845805" y="158184"/>
                  <a:pt x="6803636" y="149125"/>
                  <a:pt x="6780002" y="151634"/>
                </a:cubicBezTo>
                <a:cubicBezTo>
                  <a:pt x="6778149" y="145364"/>
                  <a:pt x="6776758" y="143133"/>
                  <a:pt x="6771662" y="141879"/>
                </a:cubicBezTo>
                <a:cubicBezTo>
                  <a:pt x="6786954" y="131705"/>
                  <a:pt x="6823561" y="151913"/>
                  <a:pt x="6842098" y="129057"/>
                </a:cubicBezTo>
                <a:close/>
                <a:moveTo>
                  <a:pt x="8762402" y="128918"/>
                </a:moveTo>
                <a:cubicBezTo>
                  <a:pt x="8761474" y="128082"/>
                  <a:pt x="8760547" y="127804"/>
                  <a:pt x="8757768" y="129057"/>
                </a:cubicBezTo>
                <a:cubicBezTo>
                  <a:pt x="8740159" y="164037"/>
                  <a:pt x="8698454" y="139788"/>
                  <a:pt x="8671112" y="167939"/>
                </a:cubicBezTo>
                <a:cubicBezTo>
                  <a:pt x="8681771" y="176719"/>
                  <a:pt x="8697526" y="159020"/>
                  <a:pt x="8703550" y="178252"/>
                </a:cubicBezTo>
                <a:cubicBezTo>
                  <a:pt x="8706330" y="172817"/>
                  <a:pt x="8697989" y="167660"/>
                  <a:pt x="8706330" y="161947"/>
                </a:cubicBezTo>
                <a:cubicBezTo>
                  <a:pt x="8708184" y="164873"/>
                  <a:pt x="8711891" y="165291"/>
                  <a:pt x="8714208" y="167103"/>
                </a:cubicBezTo>
                <a:cubicBezTo>
                  <a:pt x="8721159" y="163061"/>
                  <a:pt x="8732745" y="161668"/>
                  <a:pt x="8737842" y="167103"/>
                </a:cubicBezTo>
                <a:cubicBezTo>
                  <a:pt x="8737842" y="170866"/>
                  <a:pt x="8734135" y="171563"/>
                  <a:pt x="8732280" y="173235"/>
                </a:cubicBezTo>
                <a:cubicBezTo>
                  <a:pt x="8741085" y="173931"/>
                  <a:pt x="8749426" y="175604"/>
                  <a:pt x="8758694" y="175882"/>
                </a:cubicBezTo>
                <a:cubicBezTo>
                  <a:pt x="8763329" y="162365"/>
                  <a:pt x="8766571" y="152191"/>
                  <a:pt x="8770279" y="135886"/>
                </a:cubicBezTo>
                <a:cubicBezTo>
                  <a:pt x="8763329" y="140903"/>
                  <a:pt x="8765181" y="131566"/>
                  <a:pt x="8762402" y="128918"/>
                </a:cubicBezTo>
                <a:close/>
                <a:moveTo>
                  <a:pt x="6289993" y="128461"/>
                </a:moveTo>
                <a:cubicBezTo>
                  <a:pt x="6294337" y="129440"/>
                  <a:pt x="6299464" y="133517"/>
                  <a:pt x="6302243" y="133517"/>
                </a:cubicBezTo>
                <a:cubicBezTo>
                  <a:pt x="6298537" y="149823"/>
                  <a:pt x="6288806" y="142576"/>
                  <a:pt x="6282317" y="135329"/>
                </a:cubicBezTo>
                <a:cubicBezTo>
                  <a:pt x="6282781" y="131705"/>
                  <a:pt x="6284171" y="129614"/>
                  <a:pt x="6286023" y="128779"/>
                </a:cubicBezTo>
                <a:cubicBezTo>
                  <a:pt x="6287183" y="128152"/>
                  <a:pt x="6288544" y="128134"/>
                  <a:pt x="6289993" y="128461"/>
                </a:cubicBezTo>
                <a:close/>
                <a:moveTo>
                  <a:pt x="6932922" y="127246"/>
                </a:moveTo>
                <a:cubicBezTo>
                  <a:pt x="6925045" y="126549"/>
                  <a:pt x="6918094" y="127524"/>
                  <a:pt x="6912069" y="130590"/>
                </a:cubicBezTo>
                <a:cubicBezTo>
                  <a:pt x="6926435" y="136026"/>
                  <a:pt x="6942190" y="139091"/>
                  <a:pt x="6956092" y="130590"/>
                </a:cubicBezTo>
                <a:cubicBezTo>
                  <a:pt x="6948677" y="129476"/>
                  <a:pt x="6940801" y="127943"/>
                  <a:pt x="6932922" y="127246"/>
                </a:cubicBezTo>
                <a:close/>
                <a:moveTo>
                  <a:pt x="5929213" y="125016"/>
                </a:moveTo>
                <a:cubicBezTo>
                  <a:pt x="5956089" y="134632"/>
                  <a:pt x="5961186" y="141739"/>
                  <a:pt x="5986674" y="127804"/>
                </a:cubicBezTo>
                <a:cubicBezTo>
                  <a:pt x="5990844" y="141739"/>
                  <a:pt x="5974161" y="131705"/>
                  <a:pt x="5976016" y="144247"/>
                </a:cubicBezTo>
                <a:cubicBezTo>
                  <a:pt x="5957943" y="137279"/>
                  <a:pt x="5943115" y="149823"/>
                  <a:pt x="5926431" y="145641"/>
                </a:cubicBezTo>
                <a:cubicBezTo>
                  <a:pt x="5929675" y="140067"/>
                  <a:pt x="5931066" y="133238"/>
                  <a:pt x="5929213" y="125016"/>
                </a:cubicBezTo>
                <a:close/>
                <a:moveTo>
                  <a:pt x="7121988" y="124597"/>
                </a:moveTo>
                <a:cubicBezTo>
                  <a:pt x="7123840" y="123344"/>
                  <a:pt x="7125230" y="125713"/>
                  <a:pt x="7125230" y="128221"/>
                </a:cubicBezTo>
                <a:cubicBezTo>
                  <a:pt x="7135426" y="129476"/>
                  <a:pt x="7153961" y="138394"/>
                  <a:pt x="7176668" y="135886"/>
                </a:cubicBezTo>
                <a:cubicBezTo>
                  <a:pt x="7173424" y="158324"/>
                  <a:pt x="7141913" y="120557"/>
                  <a:pt x="7147010" y="149265"/>
                </a:cubicBezTo>
                <a:cubicBezTo>
                  <a:pt x="7141913" y="142994"/>
                  <a:pt x="7127085" y="149544"/>
                  <a:pt x="7121988" y="143273"/>
                </a:cubicBezTo>
                <a:cubicBezTo>
                  <a:pt x="7128474" y="135747"/>
                  <a:pt x="7121988" y="133378"/>
                  <a:pt x="7121988" y="124597"/>
                </a:cubicBezTo>
                <a:close/>
                <a:moveTo>
                  <a:pt x="6042280" y="122228"/>
                </a:moveTo>
                <a:cubicBezTo>
                  <a:pt x="6047841" y="122228"/>
                  <a:pt x="6053402" y="126688"/>
                  <a:pt x="6051549" y="137141"/>
                </a:cubicBezTo>
                <a:cubicBezTo>
                  <a:pt x="6047841" y="131566"/>
                  <a:pt x="6039036" y="132960"/>
                  <a:pt x="6030233" y="134353"/>
                </a:cubicBezTo>
                <a:cubicBezTo>
                  <a:pt x="6030233" y="126688"/>
                  <a:pt x="6036719" y="122228"/>
                  <a:pt x="6042280" y="122228"/>
                </a:cubicBezTo>
                <a:close/>
                <a:moveTo>
                  <a:pt x="6223004" y="120835"/>
                </a:moveTo>
                <a:cubicBezTo>
                  <a:pt x="6238294" y="136583"/>
                  <a:pt x="6257294" y="121950"/>
                  <a:pt x="6277684" y="131148"/>
                </a:cubicBezTo>
                <a:cubicBezTo>
                  <a:pt x="6271196" y="140346"/>
                  <a:pt x="6250805" y="133935"/>
                  <a:pt x="6242929" y="141879"/>
                </a:cubicBezTo>
                <a:cubicBezTo>
                  <a:pt x="6239685" y="122089"/>
                  <a:pt x="6222539" y="145781"/>
                  <a:pt x="6217905" y="128779"/>
                </a:cubicBezTo>
                <a:cubicBezTo>
                  <a:pt x="6217905" y="124877"/>
                  <a:pt x="6224394" y="125991"/>
                  <a:pt x="6223004" y="120835"/>
                </a:cubicBezTo>
                <a:close/>
                <a:moveTo>
                  <a:pt x="7244787" y="116654"/>
                </a:moveTo>
                <a:cubicBezTo>
                  <a:pt x="7250810" y="117908"/>
                  <a:pt x="7245712" y="135747"/>
                  <a:pt x="7247567" y="143273"/>
                </a:cubicBezTo>
                <a:cubicBezTo>
                  <a:pt x="7238298" y="145781"/>
                  <a:pt x="7229032" y="145641"/>
                  <a:pt x="7225787" y="137976"/>
                </a:cubicBezTo>
                <a:cubicBezTo>
                  <a:pt x="7229032" y="122786"/>
                  <a:pt x="7236908" y="135468"/>
                  <a:pt x="7244787" y="127804"/>
                </a:cubicBezTo>
                <a:close/>
                <a:moveTo>
                  <a:pt x="6147470" y="116654"/>
                </a:moveTo>
                <a:cubicBezTo>
                  <a:pt x="6152568" y="120416"/>
                  <a:pt x="6153958" y="130729"/>
                  <a:pt x="6157201" y="135886"/>
                </a:cubicBezTo>
                <a:cubicBezTo>
                  <a:pt x="6172030" y="135886"/>
                  <a:pt x="6180372" y="132263"/>
                  <a:pt x="6180372" y="118047"/>
                </a:cubicBezTo>
                <a:cubicBezTo>
                  <a:pt x="6183615" y="120696"/>
                  <a:pt x="6191956" y="133517"/>
                  <a:pt x="6190102" y="118047"/>
                </a:cubicBezTo>
                <a:cubicBezTo>
                  <a:pt x="6204930" y="127107"/>
                  <a:pt x="6210028" y="129476"/>
                  <a:pt x="6217905" y="142436"/>
                </a:cubicBezTo>
                <a:cubicBezTo>
                  <a:pt x="6181761" y="147592"/>
                  <a:pt x="6145616" y="128221"/>
                  <a:pt x="6115961" y="154004"/>
                </a:cubicBezTo>
                <a:cubicBezTo>
                  <a:pt x="6119203" y="147592"/>
                  <a:pt x="6132178" y="130590"/>
                  <a:pt x="6114107" y="130590"/>
                </a:cubicBezTo>
                <a:cubicBezTo>
                  <a:pt x="6117350" y="120278"/>
                  <a:pt x="6149325" y="142436"/>
                  <a:pt x="6147470" y="116654"/>
                </a:cubicBezTo>
                <a:close/>
                <a:moveTo>
                  <a:pt x="6934312" y="116097"/>
                </a:moveTo>
                <a:cubicBezTo>
                  <a:pt x="6944507" y="116794"/>
                  <a:pt x="6954239" y="121950"/>
                  <a:pt x="6957946" y="129057"/>
                </a:cubicBezTo>
                <a:cubicBezTo>
                  <a:pt x="6960726" y="127246"/>
                  <a:pt x="6963505" y="126688"/>
                  <a:pt x="6965823" y="123623"/>
                </a:cubicBezTo>
                <a:cubicBezTo>
                  <a:pt x="6999651" y="143133"/>
                  <a:pt x="7039967" y="120835"/>
                  <a:pt x="7070550" y="126410"/>
                </a:cubicBezTo>
                <a:cubicBezTo>
                  <a:pt x="7075185" y="149962"/>
                  <a:pt x="7101134" y="127524"/>
                  <a:pt x="7117354" y="138534"/>
                </a:cubicBezTo>
                <a:cubicBezTo>
                  <a:pt x="7099743" y="163480"/>
                  <a:pt x="7071940" y="131566"/>
                  <a:pt x="7046453" y="141322"/>
                </a:cubicBezTo>
                <a:cubicBezTo>
                  <a:pt x="7044600" y="145502"/>
                  <a:pt x="7046453" y="148428"/>
                  <a:pt x="7049698" y="149823"/>
                </a:cubicBezTo>
                <a:cubicBezTo>
                  <a:pt x="7033480" y="149823"/>
                  <a:pt x="7004749" y="151216"/>
                  <a:pt x="6980189" y="155397"/>
                </a:cubicBezTo>
                <a:cubicBezTo>
                  <a:pt x="6982043" y="159578"/>
                  <a:pt x="6985286" y="158184"/>
                  <a:pt x="6988530" y="158184"/>
                </a:cubicBezTo>
                <a:cubicBezTo>
                  <a:pt x="6963970" y="163758"/>
                  <a:pt x="6930605" y="165013"/>
                  <a:pt x="6900021" y="178810"/>
                </a:cubicBezTo>
                <a:cubicBezTo>
                  <a:pt x="6924118" y="158044"/>
                  <a:pt x="6907900" y="134632"/>
                  <a:pt x="6894925" y="125016"/>
                </a:cubicBezTo>
                <a:cubicBezTo>
                  <a:pt x="6898631" y="126828"/>
                  <a:pt x="6905583" y="128221"/>
                  <a:pt x="6910680" y="130172"/>
                </a:cubicBezTo>
                <a:cubicBezTo>
                  <a:pt x="6913924" y="119860"/>
                  <a:pt x="6924118" y="115260"/>
                  <a:pt x="6934312" y="116097"/>
                </a:cubicBezTo>
                <a:close/>
                <a:moveTo>
                  <a:pt x="7756835" y="107178"/>
                </a:moveTo>
                <a:cubicBezTo>
                  <a:pt x="7757763" y="109686"/>
                  <a:pt x="7758227" y="110522"/>
                  <a:pt x="7760080" y="114286"/>
                </a:cubicBezTo>
                <a:cubicBezTo>
                  <a:pt x="7752204" y="116933"/>
                  <a:pt x="7751739" y="107317"/>
                  <a:pt x="7743862" y="111359"/>
                </a:cubicBezTo>
                <a:cubicBezTo>
                  <a:pt x="7743862" y="105923"/>
                  <a:pt x="7751739" y="107178"/>
                  <a:pt x="7756835" y="107178"/>
                </a:cubicBezTo>
                <a:close/>
                <a:moveTo>
                  <a:pt x="8837008" y="98258"/>
                </a:moveTo>
                <a:cubicBezTo>
                  <a:pt x="8835502" y="98293"/>
                  <a:pt x="8833765" y="98746"/>
                  <a:pt x="8831448" y="99792"/>
                </a:cubicBezTo>
                <a:cubicBezTo>
                  <a:pt x="8829593" y="106481"/>
                  <a:pt x="8821717" y="125155"/>
                  <a:pt x="8828204" y="127804"/>
                </a:cubicBezTo>
                <a:cubicBezTo>
                  <a:pt x="8830983" y="114425"/>
                  <a:pt x="8843496" y="111498"/>
                  <a:pt x="8849983" y="102021"/>
                </a:cubicBezTo>
                <a:cubicBezTo>
                  <a:pt x="8845813" y="102021"/>
                  <a:pt x="8843496" y="100349"/>
                  <a:pt x="8841179" y="99234"/>
                </a:cubicBezTo>
                <a:cubicBezTo>
                  <a:pt x="8839787" y="98607"/>
                  <a:pt x="8838514" y="98224"/>
                  <a:pt x="8837008" y="98258"/>
                </a:cubicBezTo>
                <a:close/>
                <a:moveTo>
                  <a:pt x="7660914" y="97980"/>
                </a:moveTo>
                <a:cubicBezTo>
                  <a:pt x="7662767" y="97701"/>
                  <a:pt x="7664622" y="98119"/>
                  <a:pt x="7666474" y="99234"/>
                </a:cubicBezTo>
                <a:cubicBezTo>
                  <a:pt x="7670646" y="101324"/>
                  <a:pt x="7675278" y="105923"/>
                  <a:pt x="7674353" y="110941"/>
                </a:cubicBezTo>
                <a:cubicBezTo>
                  <a:pt x="7664622" y="113588"/>
                  <a:pt x="7662767" y="125016"/>
                  <a:pt x="7648402" y="123623"/>
                </a:cubicBezTo>
                <a:cubicBezTo>
                  <a:pt x="7651646" y="108293"/>
                  <a:pt x="7640524" y="113310"/>
                  <a:pt x="7632647" y="113310"/>
                </a:cubicBezTo>
                <a:cubicBezTo>
                  <a:pt x="7630794" y="91569"/>
                  <a:pt x="7652109" y="110941"/>
                  <a:pt x="7658133" y="116097"/>
                </a:cubicBezTo>
                <a:cubicBezTo>
                  <a:pt x="7667865" y="113449"/>
                  <a:pt x="7663231" y="103136"/>
                  <a:pt x="7658133" y="100628"/>
                </a:cubicBezTo>
                <a:cubicBezTo>
                  <a:pt x="7658133" y="99094"/>
                  <a:pt x="7659524" y="98119"/>
                  <a:pt x="7660914" y="97980"/>
                </a:cubicBezTo>
                <a:close/>
                <a:moveTo>
                  <a:pt x="8709111" y="95611"/>
                </a:moveTo>
                <a:cubicBezTo>
                  <a:pt x="8705867" y="97004"/>
                  <a:pt x="8703086" y="100210"/>
                  <a:pt x="8701696" y="106202"/>
                </a:cubicBezTo>
                <a:cubicBezTo>
                  <a:pt x="8709576" y="104948"/>
                  <a:pt x="8720697" y="106341"/>
                  <a:pt x="8720697" y="95611"/>
                </a:cubicBezTo>
                <a:cubicBezTo>
                  <a:pt x="8716063" y="94216"/>
                  <a:pt x="8712355" y="94078"/>
                  <a:pt x="8709111" y="95611"/>
                </a:cubicBezTo>
                <a:close/>
                <a:moveTo>
                  <a:pt x="8762402" y="92684"/>
                </a:moveTo>
                <a:cubicBezTo>
                  <a:pt x="8759157" y="103415"/>
                  <a:pt x="8738770" y="95750"/>
                  <a:pt x="8740159" y="110383"/>
                </a:cubicBezTo>
                <a:cubicBezTo>
                  <a:pt x="8753133" y="113170"/>
                  <a:pt x="8772133" y="102021"/>
                  <a:pt x="8762402" y="92684"/>
                </a:cubicBezTo>
                <a:close/>
                <a:moveTo>
                  <a:pt x="8542288" y="90315"/>
                </a:moveTo>
                <a:lnTo>
                  <a:pt x="8529313" y="91430"/>
                </a:lnTo>
                <a:cubicBezTo>
                  <a:pt x="8527923" y="107456"/>
                  <a:pt x="8545533" y="106341"/>
                  <a:pt x="8542288" y="90315"/>
                </a:cubicBezTo>
                <a:close/>
                <a:moveTo>
                  <a:pt x="9235990" y="86831"/>
                </a:moveTo>
                <a:cubicBezTo>
                  <a:pt x="9238307" y="86831"/>
                  <a:pt x="9240162" y="87807"/>
                  <a:pt x="9241551" y="90315"/>
                </a:cubicBezTo>
                <a:cubicBezTo>
                  <a:pt x="9241551" y="106620"/>
                  <a:pt x="9228113" y="93381"/>
                  <a:pt x="9217455" y="101604"/>
                </a:cubicBezTo>
                <a:cubicBezTo>
                  <a:pt x="9218381" y="97423"/>
                  <a:pt x="9223016" y="92406"/>
                  <a:pt x="9228113" y="89340"/>
                </a:cubicBezTo>
                <a:cubicBezTo>
                  <a:pt x="9230893" y="87807"/>
                  <a:pt x="9233672" y="86831"/>
                  <a:pt x="9235990" y="86831"/>
                </a:cubicBezTo>
                <a:close/>
                <a:moveTo>
                  <a:pt x="5783243" y="86134"/>
                </a:moveTo>
                <a:cubicBezTo>
                  <a:pt x="5786025" y="85437"/>
                  <a:pt x="5789268" y="86134"/>
                  <a:pt x="5794365" y="88503"/>
                </a:cubicBezTo>
                <a:cubicBezTo>
                  <a:pt x="5796218" y="96307"/>
                  <a:pt x="5792047" y="98677"/>
                  <a:pt x="5790194" y="103973"/>
                </a:cubicBezTo>
                <a:cubicBezTo>
                  <a:pt x="5779536" y="100907"/>
                  <a:pt x="5776292" y="88364"/>
                  <a:pt x="5783243" y="86134"/>
                </a:cubicBezTo>
                <a:close/>
                <a:moveTo>
                  <a:pt x="8507998" y="82789"/>
                </a:moveTo>
                <a:cubicBezTo>
                  <a:pt x="8502900" y="82232"/>
                  <a:pt x="8499194" y="84044"/>
                  <a:pt x="8501046" y="94078"/>
                </a:cubicBezTo>
                <a:cubicBezTo>
                  <a:pt x="8507535" y="95472"/>
                  <a:pt x="8521436" y="102300"/>
                  <a:pt x="8522826" y="87527"/>
                </a:cubicBezTo>
                <a:cubicBezTo>
                  <a:pt x="8519119" y="86970"/>
                  <a:pt x="8513095" y="83486"/>
                  <a:pt x="8507998" y="82789"/>
                </a:cubicBezTo>
                <a:close/>
                <a:moveTo>
                  <a:pt x="7862954" y="74846"/>
                </a:moveTo>
                <a:cubicBezTo>
                  <a:pt x="7862954" y="85159"/>
                  <a:pt x="7857857" y="90454"/>
                  <a:pt x="7848126" y="91708"/>
                </a:cubicBezTo>
                <a:lnTo>
                  <a:pt x="7848126" y="76379"/>
                </a:lnTo>
                <a:close/>
                <a:moveTo>
                  <a:pt x="7748496" y="74846"/>
                </a:moveTo>
                <a:cubicBezTo>
                  <a:pt x="7748496" y="91569"/>
                  <a:pt x="7750813" y="95192"/>
                  <a:pt x="7756835" y="107178"/>
                </a:cubicBezTo>
                <a:cubicBezTo>
                  <a:pt x="7754983" y="99094"/>
                  <a:pt x="7743862" y="104529"/>
                  <a:pt x="7742007" y="95053"/>
                </a:cubicBezTo>
                <a:cubicBezTo>
                  <a:pt x="7729496" y="124738"/>
                  <a:pt x="7703083" y="122089"/>
                  <a:pt x="7680840" y="132960"/>
                </a:cubicBezTo>
                <a:cubicBezTo>
                  <a:pt x="7684085" y="119441"/>
                  <a:pt x="7699840" y="107456"/>
                  <a:pt x="7682229" y="100628"/>
                </a:cubicBezTo>
                <a:cubicBezTo>
                  <a:pt x="7696596" y="106063"/>
                  <a:pt x="7745714" y="112752"/>
                  <a:pt x="7748496" y="74846"/>
                </a:cubicBezTo>
                <a:close/>
                <a:moveTo>
                  <a:pt x="8857860" y="72476"/>
                </a:moveTo>
                <a:lnTo>
                  <a:pt x="8848593" y="74009"/>
                </a:lnTo>
                <a:cubicBezTo>
                  <a:pt x="8850446" y="83347"/>
                  <a:pt x="8854618" y="84741"/>
                  <a:pt x="8849983" y="94078"/>
                </a:cubicBezTo>
                <a:cubicBezTo>
                  <a:pt x="8854618" y="92823"/>
                  <a:pt x="8861567" y="94357"/>
                  <a:pt x="8862959" y="89060"/>
                </a:cubicBezTo>
                <a:cubicBezTo>
                  <a:pt x="8849056" y="90315"/>
                  <a:pt x="8859714" y="80560"/>
                  <a:pt x="8857860" y="72476"/>
                </a:cubicBezTo>
                <a:close/>
                <a:moveTo>
                  <a:pt x="7889831" y="70665"/>
                </a:moveTo>
                <a:cubicBezTo>
                  <a:pt x="7898635" y="74846"/>
                  <a:pt x="7902342" y="86134"/>
                  <a:pt x="7913001" y="90315"/>
                </a:cubicBezTo>
                <a:cubicBezTo>
                  <a:pt x="7909293" y="95889"/>
                  <a:pt x="7887976" y="87249"/>
                  <a:pt x="7889831" y="70665"/>
                </a:cubicBezTo>
                <a:close/>
                <a:moveTo>
                  <a:pt x="8093261" y="69968"/>
                </a:moveTo>
                <a:cubicBezTo>
                  <a:pt x="8079822" y="72199"/>
                  <a:pt x="8064067" y="81953"/>
                  <a:pt x="8079359" y="97004"/>
                </a:cubicBezTo>
                <a:cubicBezTo>
                  <a:pt x="8085846" y="78190"/>
                  <a:pt x="8096967" y="90315"/>
                  <a:pt x="8111333" y="90315"/>
                </a:cubicBezTo>
                <a:cubicBezTo>
                  <a:pt x="8106236" y="79585"/>
                  <a:pt x="8113185" y="76657"/>
                  <a:pt x="8108553" y="74009"/>
                </a:cubicBezTo>
                <a:cubicBezTo>
                  <a:pt x="8103919" y="87388"/>
                  <a:pt x="8100212" y="68992"/>
                  <a:pt x="8104846" y="70386"/>
                </a:cubicBezTo>
                <a:cubicBezTo>
                  <a:pt x="8102064" y="69272"/>
                  <a:pt x="8097895" y="69272"/>
                  <a:pt x="8093261" y="69968"/>
                </a:cubicBezTo>
                <a:close/>
                <a:moveTo>
                  <a:pt x="8193817" y="68853"/>
                </a:moveTo>
                <a:cubicBezTo>
                  <a:pt x="8179451" y="70665"/>
                  <a:pt x="8161842" y="80002"/>
                  <a:pt x="8146086" y="81953"/>
                </a:cubicBezTo>
                <a:cubicBezTo>
                  <a:pt x="8160452" y="99373"/>
                  <a:pt x="8197524" y="89060"/>
                  <a:pt x="8207256" y="70386"/>
                </a:cubicBezTo>
                <a:cubicBezTo>
                  <a:pt x="8203084" y="68714"/>
                  <a:pt x="8198452" y="68296"/>
                  <a:pt x="8193817" y="68853"/>
                </a:cubicBezTo>
                <a:close/>
                <a:moveTo>
                  <a:pt x="7231347" y="62303"/>
                </a:moveTo>
                <a:cubicBezTo>
                  <a:pt x="7238763" y="69968"/>
                  <a:pt x="7241543" y="71641"/>
                  <a:pt x="7250810" y="65649"/>
                </a:cubicBezTo>
                <a:cubicBezTo>
                  <a:pt x="7249420" y="68575"/>
                  <a:pt x="7247567" y="73173"/>
                  <a:pt x="7247567" y="79166"/>
                </a:cubicBezTo>
                <a:cubicBezTo>
                  <a:pt x="7239688" y="76239"/>
                  <a:pt x="7232739" y="74428"/>
                  <a:pt x="7231347" y="62303"/>
                </a:cubicBezTo>
                <a:close/>
                <a:moveTo>
                  <a:pt x="7223933" y="62303"/>
                </a:moveTo>
                <a:cubicBezTo>
                  <a:pt x="7229494" y="71083"/>
                  <a:pt x="7213740" y="78609"/>
                  <a:pt x="7225324" y="80142"/>
                </a:cubicBezTo>
                <a:cubicBezTo>
                  <a:pt x="7235519" y="87527"/>
                  <a:pt x="7219764" y="81395"/>
                  <a:pt x="7213740" y="81395"/>
                </a:cubicBezTo>
                <a:cubicBezTo>
                  <a:pt x="7213740" y="72616"/>
                  <a:pt x="7213740" y="62303"/>
                  <a:pt x="7223933" y="62303"/>
                </a:cubicBezTo>
                <a:close/>
                <a:moveTo>
                  <a:pt x="5788341" y="62303"/>
                </a:moveTo>
                <a:lnTo>
                  <a:pt x="5791121" y="83347"/>
                </a:lnTo>
                <a:cubicBezTo>
                  <a:pt x="5786487" y="81953"/>
                  <a:pt x="5782317" y="79166"/>
                  <a:pt x="5775830" y="80560"/>
                </a:cubicBezTo>
                <a:cubicBezTo>
                  <a:pt x="5778146" y="72199"/>
                  <a:pt x="5777683" y="62303"/>
                  <a:pt x="5788341" y="62303"/>
                </a:cubicBezTo>
                <a:close/>
                <a:moveTo>
                  <a:pt x="8653504" y="61467"/>
                </a:moveTo>
                <a:cubicBezTo>
                  <a:pt x="8649333" y="61049"/>
                  <a:pt x="8644698" y="64254"/>
                  <a:pt x="8644698" y="70386"/>
                </a:cubicBezTo>
                <a:cubicBezTo>
                  <a:pt x="8654429" y="67599"/>
                  <a:pt x="8653967" y="83207"/>
                  <a:pt x="8660454" y="72476"/>
                </a:cubicBezTo>
                <a:cubicBezTo>
                  <a:pt x="8662308" y="65091"/>
                  <a:pt x="8658137" y="61745"/>
                  <a:pt x="8653504" y="61467"/>
                </a:cubicBezTo>
                <a:close/>
                <a:moveTo>
                  <a:pt x="8695672" y="58122"/>
                </a:moveTo>
                <a:cubicBezTo>
                  <a:pt x="8670185" y="60910"/>
                  <a:pt x="8708184" y="87249"/>
                  <a:pt x="8703550" y="72476"/>
                </a:cubicBezTo>
                <a:lnTo>
                  <a:pt x="8697062" y="74009"/>
                </a:lnTo>
                <a:cubicBezTo>
                  <a:pt x="8701696" y="65926"/>
                  <a:pt x="8695672" y="68853"/>
                  <a:pt x="8695672" y="58122"/>
                </a:cubicBezTo>
                <a:close/>
                <a:moveTo>
                  <a:pt x="8818009" y="51433"/>
                </a:moveTo>
                <a:cubicBezTo>
                  <a:pt x="8823106" y="66206"/>
                  <a:pt x="8810131" y="60492"/>
                  <a:pt x="8813375" y="72476"/>
                </a:cubicBezTo>
                <a:cubicBezTo>
                  <a:pt x="8821252" y="69829"/>
                  <a:pt x="8826351" y="63418"/>
                  <a:pt x="8831448" y="59376"/>
                </a:cubicBezTo>
                <a:cubicBezTo>
                  <a:pt x="8823106" y="62164"/>
                  <a:pt x="8824496" y="51433"/>
                  <a:pt x="8818009" y="51433"/>
                </a:cubicBezTo>
                <a:close/>
                <a:moveTo>
                  <a:pt x="8242936" y="50597"/>
                </a:moveTo>
                <a:cubicBezTo>
                  <a:pt x="8239229" y="51294"/>
                  <a:pt x="8235522" y="54081"/>
                  <a:pt x="8235522" y="59376"/>
                </a:cubicBezTo>
                <a:cubicBezTo>
                  <a:pt x="8242009" y="64812"/>
                  <a:pt x="8250350" y="60492"/>
                  <a:pt x="8252205" y="53802"/>
                </a:cubicBezTo>
                <a:cubicBezTo>
                  <a:pt x="8250350" y="51154"/>
                  <a:pt x="8246181" y="49900"/>
                  <a:pt x="8242936" y="50597"/>
                </a:cubicBezTo>
                <a:close/>
                <a:moveTo>
                  <a:pt x="8914395" y="32759"/>
                </a:moveTo>
                <a:cubicBezTo>
                  <a:pt x="8925516" y="35267"/>
                  <a:pt x="8914395" y="46555"/>
                  <a:pt x="8922736" y="50179"/>
                </a:cubicBezTo>
                <a:cubicBezTo>
                  <a:pt x="8924126" y="58820"/>
                  <a:pt x="8912078" y="54917"/>
                  <a:pt x="8912078" y="62303"/>
                </a:cubicBezTo>
                <a:cubicBezTo>
                  <a:pt x="8913932" y="48785"/>
                  <a:pt x="8904201" y="42933"/>
                  <a:pt x="8891225" y="38055"/>
                </a:cubicBezTo>
                <a:cubicBezTo>
                  <a:pt x="8894470" y="29414"/>
                  <a:pt x="8914395" y="50039"/>
                  <a:pt x="8914395" y="32759"/>
                </a:cubicBezTo>
                <a:close/>
                <a:moveTo>
                  <a:pt x="8814765" y="32341"/>
                </a:moveTo>
                <a:cubicBezTo>
                  <a:pt x="8814765" y="33317"/>
                  <a:pt x="8815227" y="34570"/>
                  <a:pt x="8815227" y="35825"/>
                </a:cubicBezTo>
                <a:cubicBezTo>
                  <a:pt x="8814765" y="35407"/>
                  <a:pt x="8814302" y="34849"/>
                  <a:pt x="8813838" y="34292"/>
                </a:cubicBezTo>
                <a:cubicBezTo>
                  <a:pt x="8814765" y="33595"/>
                  <a:pt x="8814302" y="33037"/>
                  <a:pt x="8814765" y="32341"/>
                </a:cubicBezTo>
                <a:close/>
                <a:moveTo>
                  <a:pt x="8806889" y="32341"/>
                </a:moveTo>
                <a:cubicBezTo>
                  <a:pt x="8803644" y="39169"/>
                  <a:pt x="8784644" y="52687"/>
                  <a:pt x="8780009" y="47252"/>
                </a:cubicBezTo>
                <a:cubicBezTo>
                  <a:pt x="8787888" y="56729"/>
                  <a:pt x="8773522" y="52548"/>
                  <a:pt x="8773522" y="63279"/>
                </a:cubicBezTo>
                <a:cubicBezTo>
                  <a:pt x="8783254" y="64533"/>
                  <a:pt x="8808741" y="53802"/>
                  <a:pt x="8806889" y="32341"/>
                </a:cubicBezTo>
                <a:close/>
                <a:moveTo>
                  <a:pt x="8780009" y="6976"/>
                </a:moveTo>
                <a:cubicBezTo>
                  <a:pt x="8770279" y="20355"/>
                  <a:pt x="8792523" y="13945"/>
                  <a:pt x="8791133" y="30112"/>
                </a:cubicBezTo>
                <a:cubicBezTo>
                  <a:pt x="8799010" y="22307"/>
                  <a:pt x="8807814" y="24397"/>
                  <a:pt x="8813838" y="34292"/>
                </a:cubicBezTo>
                <a:cubicBezTo>
                  <a:pt x="8807351" y="41399"/>
                  <a:pt x="8821717" y="47810"/>
                  <a:pt x="8824496" y="51433"/>
                </a:cubicBezTo>
                <a:cubicBezTo>
                  <a:pt x="8832838" y="36661"/>
                  <a:pt x="8843959" y="35128"/>
                  <a:pt x="8856470" y="32341"/>
                </a:cubicBezTo>
                <a:cubicBezTo>
                  <a:pt x="8856470" y="41817"/>
                  <a:pt x="8848593" y="42096"/>
                  <a:pt x="8843959" y="38055"/>
                </a:cubicBezTo>
                <a:cubicBezTo>
                  <a:pt x="8842569" y="48785"/>
                  <a:pt x="8838862" y="54220"/>
                  <a:pt x="8845349" y="70386"/>
                </a:cubicBezTo>
                <a:cubicBezTo>
                  <a:pt x="8851836" y="52966"/>
                  <a:pt x="8855080" y="75263"/>
                  <a:pt x="8867592" y="63279"/>
                </a:cubicBezTo>
                <a:cubicBezTo>
                  <a:pt x="8867592" y="68575"/>
                  <a:pt x="8869446" y="71641"/>
                  <a:pt x="8871298" y="71641"/>
                </a:cubicBezTo>
                <a:cubicBezTo>
                  <a:pt x="8864811" y="89060"/>
                  <a:pt x="8864348" y="106481"/>
                  <a:pt x="8853227" y="109129"/>
                </a:cubicBezTo>
                <a:cubicBezTo>
                  <a:pt x="8856470" y="113170"/>
                  <a:pt x="8857860" y="118188"/>
                  <a:pt x="8857860" y="125016"/>
                </a:cubicBezTo>
                <a:cubicBezTo>
                  <a:pt x="8862494" y="125016"/>
                  <a:pt x="8864811" y="119860"/>
                  <a:pt x="8871298" y="119860"/>
                </a:cubicBezTo>
                <a:cubicBezTo>
                  <a:pt x="8869446" y="130590"/>
                  <a:pt x="8875933" y="133238"/>
                  <a:pt x="8883811" y="130590"/>
                </a:cubicBezTo>
                <a:cubicBezTo>
                  <a:pt x="8874080" y="141322"/>
                  <a:pt x="8878714" y="153167"/>
                  <a:pt x="8885201" y="162504"/>
                </a:cubicBezTo>
                <a:cubicBezTo>
                  <a:pt x="8880567" y="158463"/>
                  <a:pt x="8877322" y="158463"/>
                  <a:pt x="8872226" y="163758"/>
                </a:cubicBezTo>
                <a:cubicBezTo>
                  <a:pt x="8880567" y="174489"/>
                  <a:pt x="8874080" y="190794"/>
                  <a:pt x="8864348" y="197484"/>
                </a:cubicBezTo>
                <a:cubicBezTo>
                  <a:pt x="8867592" y="208215"/>
                  <a:pt x="8872226" y="190655"/>
                  <a:pt x="8880567" y="196091"/>
                </a:cubicBezTo>
                <a:lnTo>
                  <a:pt x="8882421" y="224241"/>
                </a:lnTo>
                <a:cubicBezTo>
                  <a:pt x="8871763" y="220339"/>
                  <a:pt x="8868056" y="224659"/>
                  <a:pt x="8860642" y="225635"/>
                </a:cubicBezTo>
                <a:cubicBezTo>
                  <a:pt x="8865739" y="239014"/>
                  <a:pt x="8883346" y="233160"/>
                  <a:pt x="8894932" y="238178"/>
                </a:cubicBezTo>
                <a:cubicBezTo>
                  <a:pt x="8895860" y="248630"/>
                  <a:pt x="8877787" y="242358"/>
                  <a:pt x="8870835" y="244309"/>
                </a:cubicBezTo>
                <a:cubicBezTo>
                  <a:pt x="8871763" y="257549"/>
                  <a:pt x="8880104" y="258106"/>
                  <a:pt x="8889836" y="257409"/>
                </a:cubicBezTo>
                <a:cubicBezTo>
                  <a:pt x="8895395" y="253786"/>
                  <a:pt x="8907444" y="259082"/>
                  <a:pt x="8912078" y="262148"/>
                </a:cubicBezTo>
                <a:cubicBezTo>
                  <a:pt x="8913468" y="266468"/>
                  <a:pt x="8911151" y="266886"/>
                  <a:pt x="8909298" y="268139"/>
                </a:cubicBezTo>
                <a:cubicBezTo>
                  <a:pt x="8935247" y="265492"/>
                  <a:pt x="8961661" y="258802"/>
                  <a:pt x="8969538" y="236923"/>
                </a:cubicBezTo>
                <a:cubicBezTo>
                  <a:pt x="8978342" y="237759"/>
                  <a:pt x="8993172" y="245424"/>
                  <a:pt x="8993635" y="228979"/>
                </a:cubicBezTo>
                <a:cubicBezTo>
                  <a:pt x="9022366" y="256573"/>
                  <a:pt x="9064071" y="221594"/>
                  <a:pt x="9080754" y="230791"/>
                </a:cubicBezTo>
                <a:cubicBezTo>
                  <a:pt x="9077972" y="238456"/>
                  <a:pt x="9065461" y="239432"/>
                  <a:pt x="9062217" y="247096"/>
                </a:cubicBezTo>
                <a:cubicBezTo>
                  <a:pt x="9064998" y="257270"/>
                  <a:pt x="9072875" y="259918"/>
                  <a:pt x="9071948" y="271903"/>
                </a:cubicBezTo>
                <a:cubicBezTo>
                  <a:pt x="9126166" y="263123"/>
                  <a:pt x="9190115" y="286257"/>
                  <a:pt x="9237844" y="261590"/>
                </a:cubicBezTo>
                <a:cubicBezTo>
                  <a:pt x="9274914" y="281101"/>
                  <a:pt x="9288353" y="268419"/>
                  <a:pt x="9331450" y="278453"/>
                </a:cubicBezTo>
                <a:cubicBezTo>
                  <a:pt x="9277232" y="285699"/>
                  <a:pt x="9187333" y="276084"/>
                  <a:pt x="9118289" y="277059"/>
                </a:cubicBezTo>
                <a:cubicBezTo>
                  <a:pt x="9102069" y="276780"/>
                  <a:pt x="9073802" y="303120"/>
                  <a:pt x="9067315" y="267722"/>
                </a:cubicBezTo>
                <a:cubicBezTo>
                  <a:pt x="9051560" y="268976"/>
                  <a:pt x="9030243" y="266329"/>
                  <a:pt x="9027926" y="279986"/>
                </a:cubicBezTo>
                <a:cubicBezTo>
                  <a:pt x="9017267" y="279289"/>
                  <a:pt x="9017732" y="262984"/>
                  <a:pt x="9001977" y="268697"/>
                </a:cubicBezTo>
                <a:cubicBezTo>
                  <a:pt x="8998732" y="268976"/>
                  <a:pt x="8997342" y="273436"/>
                  <a:pt x="8993635" y="273715"/>
                </a:cubicBezTo>
                <a:cubicBezTo>
                  <a:pt x="8984831" y="274412"/>
                  <a:pt x="9001977" y="290717"/>
                  <a:pt x="8992245" y="298939"/>
                </a:cubicBezTo>
                <a:cubicBezTo>
                  <a:pt x="8983441" y="301169"/>
                  <a:pt x="8975100" y="264517"/>
                  <a:pt x="8973710" y="290020"/>
                </a:cubicBezTo>
                <a:cubicBezTo>
                  <a:pt x="8951003" y="279986"/>
                  <a:pt x="8927371" y="277477"/>
                  <a:pt x="8901419" y="277617"/>
                </a:cubicBezTo>
                <a:cubicBezTo>
                  <a:pt x="8905127" y="284585"/>
                  <a:pt x="8915785" y="287930"/>
                  <a:pt x="8904201" y="293922"/>
                </a:cubicBezTo>
                <a:cubicBezTo>
                  <a:pt x="8910688" y="296570"/>
                  <a:pt x="8913932" y="303259"/>
                  <a:pt x="8919955" y="304652"/>
                </a:cubicBezTo>
                <a:cubicBezTo>
                  <a:pt x="8918564" y="308555"/>
                  <a:pt x="8917175" y="312596"/>
                  <a:pt x="8922272" y="312596"/>
                </a:cubicBezTo>
                <a:cubicBezTo>
                  <a:pt x="8917175" y="319286"/>
                  <a:pt x="8900029" y="328762"/>
                  <a:pt x="8906053" y="334197"/>
                </a:cubicBezTo>
                <a:cubicBezTo>
                  <a:pt x="8891688" y="344928"/>
                  <a:pt x="8878714" y="334477"/>
                  <a:pt x="8861105" y="342559"/>
                </a:cubicBezTo>
                <a:cubicBezTo>
                  <a:pt x="8862959" y="355938"/>
                  <a:pt x="8874080" y="346183"/>
                  <a:pt x="8880567" y="344928"/>
                </a:cubicBezTo>
                <a:cubicBezTo>
                  <a:pt x="8879640" y="354266"/>
                  <a:pt x="8882421" y="357470"/>
                  <a:pt x="8885201" y="360816"/>
                </a:cubicBezTo>
                <a:cubicBezTo>
                  <a:pt x="8891225" y="362070"/>
                  <a:pt x="8896785" y="363045"/>
                  <a:pt x="8904664" y="359979"/>
                </a:cubicBezTo>
                <a:cubicBezTo>
                  <a:pt x="8904664" y="360398"/>
                  <a:pt x="8905127" y="360398"/>
                  <a:pt x="8905127" y="360816"/>
                </a:cubicBezTo>
                <a:cubicBezTo>
                  <a:pt x="8908834" y="360677"/>
                  <a:pt x="8913005" y="360258"/>
                  <a:pt x="8916712" y="359979"/>
                </a:cubicBezTo>
                <a:cubicBezTo>
                  <a:pt x="8917175" y="357052"/>
                  <a:pt x="8919492" y="355380"/>
                  <a:pt x="8929686" y="357889"/>
                </a:cubicBezTo>
                <a:cubicBezTo>
                  <a:pt x="8930150" y="358308"/>
                  <a:pt x="8929686" y="358308"/>
                  <a:pt x="8930150" y="358446"/>
                </a:cubicBezTo>
                <a:cubicBezTo>
                  <a:pt x="8930613" y="358446"/>
                  <a:pt x="8931541" y="358586"/>
                  <a:pt x="8932003" y="358446"/>
                </a:cubicBezTo>
                <a:cubicBezTo>
                  <a:pt x="8936175" y="357193"/>
                  <a:pt x="8940345" y="356077"/>
                  <a:pt x="8940345" y="350085"/>
                </a:cubicBezTo>
                <a:cubicBezTo>
                  <a:pt x="8951003" y="350781"/>
                  <a:pt x="8960734" y="353430"/>
                  <a:pt x="8970928" y="354684"/>
                </a:cubicBezTo>
                <a:cubicBezTo>
                  <a:pt x="8977417" y="353986"/>
                  <a:pt x="8984366" y="353430"/>
                  <a:pt x="8990855" y="352872"/>
                </a:cubicBezTo>
                <a:cubicBezTo>
                  <a:pt x="8991318" y="355380"/>
                  <a:pt x="8989466" y="355659"/>
                  <a:pt x="8989000" y="357610"/>
                </a:cubicBezTo>
                <a:cubicBezTo>
                  <a:pt x="8991783" y="358167"/>
                  <a:pt x="8995025" y="358167"/>
                  <a:pt x="8997805" y="358864"/>
                </a:cubicBezTo>
                <a:cubicBezTo>
                  <a:pt x="8999196" y="358446"/>
                  <a:pt x="8999659" y="356913"/>
                  <a:pt x="9001977" y="357610"/>
                </a:cubicBezTo>
                <a:cubicBezTo>
                  <a:pt x="9001514" y="358446"/>
                  <a:pt x="9001977" y="358586"/>
                  <a:pt x="9001514" y="359422"/>
                </a:cubicBezTo>
                <a:cubicBezTo>
                  <a:pt x="9004294" y="360118"/>
                  <a:pt x="9007073" y="360118"/>
                  <a:pt x="9009853" y="360816"/>
                </a:cubicBezTo>
                <a:cubicBezTo>
                  <a:pt x="9007073" y="362209"/>
                  <a:pt x="9003829" y="361791"/>
                  <a:pt x="9000586" y="362349"/>
                </a:cubicBezTo>
                <a:cubicBezTo>
                  <a:pt x="8999196" y="366251"/>
                  <a:pt x="8998732" y="369596"/>
                  <a:pt x="9000586" y="372104"/>
                </a:cubicBezTo>
                <a:cubicBezTo>
                  <a:pt x="9004294" y="372939"/>
                  <a:pt x="9008464" y="372661"/>
                  <a:pt x="9009853" y="375309"/>
                </a:cubicBezTo>
                <a:cubicBezTo>
                  <a:pt x="9008001" y="375309"/>
                  <a:pt x="9007536" y="376285"/>
                  <a:pt x="9006146" y="376703"/>
                </a:cubicBezTo>
                <a:cubicBezTo>
                  <a:pt x="9014952" y="382277"/>
                  <a:pt x="9026536" y="388967"/>
                  <a:pt x="9025609" y="406805"/>
                </a:cubicBezTo>
                <a:cubicBezTo>
                  <a:pt x="9046461" y="403461"/>
                  <a:pt x="9060827" y="416141"/>
                  <a:pt x="9079364" y="403878"/>
                </a:cubicBezTo>
                <a:cubicBezTo>
                  <a:pt x="9079826" y="417257"/>
                  <a:pt x="9074265" y="420880"/>
                  <a:pt x="9086778" y="424364"/>
                </a:cubicBezTo>
                <a:cubicBezTo>
                  <a:pt x="9095582" y="402624"/>
                  <a:pt x="9067315" y="404296"/>
                  <a:pt x="9075655" y="378654"/>
                </a:cubicBezTo>
                <a:cubicBezTo>
                  <a:pt x="9079364" y="380466"/>
                  <a:pt x="9084924" y="380466"/>
                  <a:pt x="9089558" y="381023"/>
                </a:cubicBezTo>
                <a:cubicBezTo>
                  <a:pt x="9096045" y="374891"/>
                  <a:pt x="9104386" y="372104"/>
                  <a:pt x="9113190" y="372104"/>
                </a:cubicBezTo>
                <a:cubicBezTo>
                  <a:pt x="9111801" y="380186"/>
                  <a:pt x="9108557" y="382277"/>
                  <a:pt x="9104386" y="383392"/>
                </a:cubicBezTo>
                <a:cubicBezTo>
                  <a:pt x="9114118" y="384508"/>
                  <a:pt x="9121996" y="388688"/>
                  <a:pt x="9126629" y="398722"/>
                </a:cubicBezTo>
                <a:cubicBezTo>
                  <a:pt x="9130800" y="390638"/>
                  <a:pt x="9142849" y="383671"/>
                  <a:pt x="9153043" y="387851"/>
                </a:cubicBezTo>
                <a:cubicBezTo>
                  <a:pt x="9187333" y="370710"/>
                  <a:pt x="9222089" y="376285"/>
                  <a:pt x="9238771" y="429661"/>
                </a:cubicBezTo>
                <a:cubicBezTo>
                  <a:pt x="9259624" y="433144"/>
                  <a:pt x="9249892" y="404993"/>
                  <a:pt x="9261477" y="399139"/>
                </a:cubicBezTo>
                <a:cubicBezTo>
                  <a:pt x="9252673" y="387155"/>
                  <a:pt x="9245258" y="384646"/>
                  <a:pt x="9236917" y="383392"/>
                </a:cubicBezTo>
                <a:cubicBezTo>
                  <a:pt x="9230430" y="387433"/>
                  <a:pt x="9223016" y="387155"/>
                  <a:pt x="9222089" y="371546"/>
                </a:cubicBezTo>
                <a:cubicBezTo>
                  <a:pt x="9225796" y="376006"/>
                  <a:pt x="9232747" y="375867"/>
                  <a:pt x="9239234" y="374751"/>
                </a:cubicBezTo>
                <a:cubicBezTo>
                  <a:pt x="9251745" y="369596"/>
                  <a:pt x="9273989" y="378933"/>
                  <a:pt x="9286036" y="374751"/>
                </a:cubicBezTo>
                <a:cubicBezTo>
                  <a:pt x="9272135" y="344370"/>
                  <a:pt x="9276769" y="332804"/>
                  <a:pt x="9271672" y="307859"/>
                </a:cubicBezTo>
                <a:cubicBezTo>
                  <a:pt x="9288353" y="320262"/>
                  <a:pt x="9302256" y="349249"/>
                  <a:pt x="9311987" y="392590"/>
                </a:cubicBezTo>
                <a:cubicBezTo>
                  <a:pt x="9305498" y="388130"/>
                  <a:pt x="9301791" y="379072"/>
                  <a:pt x="9293452" y="378933"/>
                </a:cubicBezTo>
                <a:cubicBezTo>
                  <a:pt x="9287428" y="390778"/>
                  <a:pt x="9302256" y="395517"/>
                  <a:pt x="9305963" y="408617"/>
                </a:cubicBezTo>
                <a:cubicBezTo>
                  <a:pt x="9322646" y="377400"/>
                  <a:pt x="9338399" y="427709"/>
                  <a:pt x="9365278" y="415445"/>
                </a:cubicBezTo>
                <a:cubicBezTo>
                  <a:pt x="9345350" y="411683"/>
                  <a:pt x="9343961" y="383671"/>
                  <a:pt x="9329133" y="384646"/>
                </a:cubicBezTo>
                <a:cubicBezTo>
                  <a:pt x="9331913" y="374751"/>
                  <a:pt x="9334692" y="364717"/>
                  <a:pt x="9346741" y="365554"/>
                </a:cubicBezTo>
                <a:cubicBezTo>
                  <a:pt x="9341644" y="340609"/>
                  <a:pt x="9337937" y="316638"/>
                  <a:pt x="9323571" y="310785"/>
                </a:cubicBezTo>
                <a:cubicBezTo>
                  <a:pt x="9340254" y="278313"/>
                  <a:pt x="9364351" y="323188"/>
                  <a:pt x="9368520" y="357889"/>
                </a:cubicBezTo>
                <a:cubicBezTo>
                  <a:pt x="9385666" y="382417"/>
                  <a:pt x="9413470" y="386598"/>
                  <a:pt x="9418104" y="434677"/>
                </a:cubicBezTo>
                <a:cubicBezTo>
                  <a:pt x="9425055" y="417396"/>
                  <a:pt x="9417641" y="422414"/>
                  <a:pt x="9433397" y="428127"/>
                </a:cubicBezTo>
                <a:cubicBezTo>
                  <a:pt x="9436176" y="426454"/>
                  <a:pt x="9436639" y="422273"/>
                  <a:pt x="9440811" y="421577"/>
                </a:cubicBezTo>
                <a:cubicBezTo>
                  <a:pt x="9425055" y="400951"/>
                  <a:pt x="9439421" y="359283"/>
                  <a:pt x="9413470" y="340190"/>
                </a:cubicBezTo>
                <a:cubicBezTo>
                  <a:pt x="9419031" y="323049"/>
                  <a:pt x="9430615" y="339354"/>
                  <a:pt x="9444054" y="341306"/>
                </a:cubicBezTo>
                <a:cubicBezTo>
                  <a:pt x="9432933" y="364717"/>
                  <a:pt x="9462126" y="358725"/>
                  <a:pt x="9452395" y="372522"/>
                </a:cubicBezTo>
                <a:cubicBezTo>
                  <a:pt x="9455174" y="382835"/>
                  <a:pt x="9469077" y="371267"/>
                  <a:pt x="9473247" y="380047"/>
                </a:cubicBezTo>
                <a:cubicBezTo>
                  <a:pt x="9481126" y="378933"/>
                  <a:pt x="9484833" y="374195"/>
                  <a:pt x="9482979" y="362349"/>
                </a:cubicBezTo>
                <a:cubicBezTo>
                  <a:pt x="9505686" y="342559"/>
                  <a:pt x="9543221" y="376006"/>
                  <a:pt x="9574267" y="375309"/>
                </a:cubicBezTo>
                <a:cubicBezTo>
                  <a:pt x="9582609" y="375448"/>
                  <a:pt x="9593267" y="368480"/>
                  <a:pt x="9604853" y="372104"/>
                </a:cubicBezTo>
                <a:cubicBezTo>
                  <a:pt x="9624778" y="378514"/>
                  <a:pt x="9625240" y="392172"/>
                  <a:pt x="9654434" y="395935"/>
                </a:cubicBezTo>
                <a:cubicBezTo>
                  <a:pt x="9697531" y="402903"/>
                  <a:pt x="9737846" y="416699"/>
                  <a:pt x="9766113" y="443596"/>
                </a:cubicBezTo>
                <a:cubicBezTo>
                  <a:pt x="9775844" y="444851"/>
                  <a:pt x="9773527" y="432866"/>
                  <a:pt x="9784648" y="435235"/>
                </a:cubicBezTo>
                <a:cubicBezTo>
                  <a:pt x="9888912" y="523869"/>
                  <a:pt x="9979738" y="620167"/>
                  <a:pt x="10022370" y="794229"/>
                </a:cubicBezTo>
                <a:cubicBezTo>
                  <a:pt x="10030247" y="792975"/>
                  <a:pt x="10026077" y="779876"/>
                  <a:pt x="10037198" y="780991"/>
                </a:cubicBezTo>
                <a:cubicBezTo>
                  <a:pt x="10040905" y="787123"/>
                  <a:pt x="10043222" y="795066"/>
                  <a:pt x="10043685" y="807191"/>
                </a:cubicBezTo>
                <a:cubicBezTo>
                  <a:pt x="10069172" y="798550"/>
                  <a:pt x="10074269" y="827816"/>
                  <a:pt x="10078440" y="857639"/>
                </a:cubicBezTo>
                <a:cubicBezTo>
                  <a:pt x="10082148" y="857500"/>
                  <a:pt x="10086782" y="858893"/>
                  <a:pt x="10090025" y="857639"/>
                </a:cubicBezTo>
                <a:cubicBezTo>
                  <a:pt x="10087708" y="862099"/>
                  <a:pt x="10083538" y="863910"/>
                  <a:pt x="10079831" y="865723"/>
                </a:cubicBezTo>
                <a:cubicBezTo>
                  <a:pt x="10080758" y="874920"/>
                  <a:pt x="10082148" y="884536"/>
                  <a:pt x="10084001" y="891782"/>
                </a:cubicBezTo>
                <a:cubicBezTo>
                  <a:pt x="10084001" y="892062"/>
                  <a:pt x="10084001" y="892618"/>
                  <a:pt x="10084001" y="892897"/>
                </a:cubicBezTo>
                <a:cubicBezTo>
                  <a:pt x="10100221" y="892758"/>
                  <a:pt x="10119683" y="886208"/>
                  <a:pt x="10133122" y="882027"/>
                </a:cubicBezTo>
                <a:cubicBezTo>
                  <a:pt x="10136364" y="867255"/>
                  <a:pt x="10120145" y="876731"/>
                  <a:pt x="10122000" y="863353"/>
                </a:cubicBezTo>
                <a:cubicBezTo>
                  <a:pt x="10131267" y="851229"/>
                  <a:pt x="10129877" y="873944"/>
                  <a:pt x="10139608" y="873944"/>
                </a:cubicBezTo>
                <a:cubicBezTo>
                  <a:pt x="10142852" y="872690"/>
                  <a:pt x="10140998" y="865862"/>
                  <a:pt x="10140998" y="861820"/>
                </a:cubicBezTo>
                <a:cubicBezTo>
                  <a:pt x="10156754" y="883281"/>
                  <a:pt x="10204483" y="877846"/>
                  <a:pt x="10204483" y="908645"/>
                </a:cubicBezTo>
                <a:cubicBezTo>
                  <a:pt x="10223482" y="904603"/>
                  <a:pt x="10236458" y="908784"/>
                  <a:pt x="10250824" y="912826"/>
                </a:cubicBezTo>
                <a:cubicBezTo>
                  <a:pt x="10254066" y="907531"/>
                  <a:pt x="10255456" y="900423"/>
                  <a:pt x="10258700" y="895128"/>
                </a:cubicBezTo>
                <a:cubicBezTo>
                  <a:pt x="10273066" y="903071"/>
                  <a:pt x="10282798" y="890110"/>
                  <a:pt x="10300405" y="891365"/>
                </a:cubicBezTo>
                <a:cubicBezTo>
                  <a:pt x="10293918" y="900841"/>
                  <a:pt x="10302260" y="899309"/>
                  <a:pt x="10305040" y="907391"/>
                </a:cubicBezTo>
                <a:cubicBezTo>
                  <a:pt x="10314308" y="905441"/>
                  <a:pt x="10313381" y="899587"/>
                  <a:pt x="10315233" y="899726"/>
                </a:cubicBezTo>
                <a:cubicBezTo>
                  <a:pt x="10315233" y="899587"/>
                  <a:pt x="10315699" y="899029"/>
                  <a:pt x="10316161" y="898890"/>
                </a:cubicBezTo>
                <a:cubicBezTo>
                  <a:pt x="10316625" y="903071"/>
                  <a:pt x="10317088" y="900284"/>
                  <a:pt x="10317551" y="901260"/>
                </a:cubicBezTo>
                <a:cubicBezTo>
                  <a:pt x="10318016" y="902234"/>
                  <a:pt x="10317551" y="900702"/>
                  <a:pt x="10318478" y="902095"/>
                </a:cubicBezTo>
                <a:cubicBezTo>
                  <a:pt x="10327747" y="896800"/>
                  <a:pt x="10316161" y="886208"/>
                  <a:pt x="10332381" y="884954"/>
                </a:cubicBezTo>
                <a:cubicBezTo>
                  <a:pt x="10321723" y="905022"/>
                  <a:pt x="10343965" y="891504"/>
                  <a:pt x="10340258" y="906276"/>
                </a:cubicBezTo>
                <a:cubicBezTo>
                  <a:pt x="10340721" y="906834"/>
                  <a:pt x="10340721" y="907531"/>
                  <a:pt x="10341185" y="908366"/>
                </a:cubicBezTo>
                <a:cubicBezTo>
                  <a:pt x="10351379" y="900284"/>
                  <a:pt x="10356476" y="903210"/>
                  <a:pt x="10362965" y="894152"/>
                </a:cubicBezTo>
                <a:cubicBezTo>
                  <a:pt x="10368989" y="893037"/>
                  <a:pt x="10373621" y="900423"/>
                  <a:pt x="10370841" y="905997"/>
                </a:cubicBezTo>
                <a:cubicBezTo>
                  <a:pt x="10383818" y="908366"/>
                  <a:pt x="10397255" y="907112"/>
                  <a:pt x="10409767" y="908366"/>
                </a:cubicBezTo>
                <a:cubicBezTo>
                  <a:pt x="10407450" y="905718"/>
                  <a:pt x="10404207" y="904744"/>
                  <a:pt x="10404207" y="897914"/>
                </a:cubicBezTo>
                <a:cubicBezTo>
                  <a:pt x="10413011" y="895963"/>
                  <a:pt x="10415791" y="902513"/>
                  <a:pt x="10418570" y="909621"/>
                </a:cubicBezTo>
                <a:cubicBezTo>
                  <a:pt x="10424595" y="911432"/>
                  <a:pt x="10430156" y="914638"/>
                  <a:pt x="10435253" y="920770"/>
                </a:cubicBezTo>
                <a:cubicBezTo>
                  <a:pt x="10437571" y="919934"/>
                  <a:pt x="10443132" y="918679"/>
                  <a:pt x="10447764" y="917147"/>
                </a:cubicBezTo>
                <a:cubicBezTo>
                  <a:pt x="10460740" y="910874"/>
                  <a:pt x="10472789" y="906276"/>
                  <a:pt x="10476958" y="918958"/>
                </a:cubicBezTo>
                <a:cubicBezTo>
                  <a:pt x="10487154" y="919097"/>
                  <a:pt x="10501520" y="935542"/>
                  <a:pt x="10510324" y="918121"/>
                </a:cubicBezTo>
                <a:cubicBezTo>
                  <a:pt x="10513104" y="919515"/>
                  <a:pt x="10516811" y="923418"/>
                  <a:pt x="10516811" y="930246"/>
                </a:cubicBezTo>
                <a:cubicBezTo>
                  <a:pt x="10567784" y="897497"/>
                  <a:pt x="10609026" y="987803"/>
                  <a:pt x="10661853" y="949478"/>
                </a:cubicBezTo>
                <a:cubicBezTo>
                  <a:pt x="10666487" y="964530"/>
                  <a:pt x="10648879" y="954914"/>
                  <a:pt x="10650731" y="967316"/>
                </a:cubicBezTo>
                <a:cubicBezTo>
                  <a:pt x="10650731" y="976792"/>
                  <a:pt x="10656755" y="979441"/>
                  <a:pt x="10661853" y="982228"/>
                </a:cubicBezTo>
                <a:cubicBezTo>
                  <a:pt x="10664634" y="982228"/>
                  <a:pt x="10663245" y="975539"/>
                  <a:pt x="10663245" y="969964"/>
                </a:cubicBezTo>
                <a:cubicBezTo>
                  <a:pt x="10674366" y="974145"/>
                  <a:pt x="10680852" y="986409"/>
                  <a:pt x="10693364" y="987803"/>
                </a:cubicBezTo>
                <a:cubicBezTo>
                  <a:pt x="10688731" y="997418"/>
                  <a:pt x="10666487" y="980975"/>
                  <a:pt x="10665097" y="1002853"/>
                </a:cubicBezTo>
                <a:cubicBezTo>
                  <a:pt x="10618758" y="983761"/>
                  <a:pt x="10573808" y="1001182"/>
                  <a:pt x="10529322" y="978048"/>
                </a:cubicBezTo>
                <a:cubicBezTo>
                  <a:pt x="10522835" y="976653"/>
                  <a:pt x="10522835" y="982368"/>
                  <a:pt x="10522835" y="987803"/>
                </a:cubicBezTo>
                <a:cubicBezTo>
                  <a:pt x="10514958" y="979581"/>
                  <a:pt x="10494106" y="991705"/>
                  <a:pt x="10490861" y="978048"/>
                </a:cubicBezTo>
                <a:cubicBezTo>
                  <a:pt x="10487617" y="980834"/>
                  <a:pt x="10484374" y="981252"/>
                  <a:pt x="10481130" y="982228"/>
                </a:cubicBezTo>
                <a:cubicBezTo>
                  <a:pt x="10480203" y="985852"/>
                  <a:pt x="10478813" y="990589"/>
                  <a:pt x="10482520" y="991565"/>
                </a:cubicBezTo>
                <a:cubicBezTo>
                  <a:pt x="10477886" y="998115"/>
                  <a:pt x="10466302" y="996862"/>
                  <a:pt x="10463520" y="1004665"/>
                </a:cubicBezTo>
                <a:cubicBezTo>
                  <a:pt x="10464447" y="1010518"/>
                  <a:pt x="10470471" y="1008985"/>
                  <a:pt x="10473252" y="1011773"/>
                </a:cubicBezTo>
                <a:cubicBezTo>
                  <a:pt x="10488544" y="998812"/>
                  <a:pt x="10507544" y="989057"/>
                  <a:pt x="10526542" y="999370"/>
                </a:cubicBezTo>
                <a:cubicBezTo>
                  <a:pt x="10521908" y="1004665"/>
                  <a:pt x="10520055" y="1017486"/>
                  <a:pt x="10524690" y="1026684"/>
                </a:cubicBezTo>
                <a:cubicBezTo>
                  <a:pt x="10522835" y="1034489"/>
                  <a:pt x="10514031" y="1021668"/>
                  <a:pt x="10506152" y="1024315"/>
                </a:cubicBezTo>
                <a:cubicBezTo>
                  <a:pt x="10506152" y="1016371"/>
                  <a:pt x="10520518" y="1022782"/>
                  <a:pt x="10521908" y="1014978"/>
                </a:cubicBezTo>
                <a:cubicBezTo>
                  <a:pt x="10523299" y="1004526"/>
                  <a:pt x="10515421" y="1008289"/>
                  <a:pt x="10514031" y="1000484"/>
                </a:cubicBezTo>
                <a:cubicBezTo>
                  <a:pt x="10509396" y="1004386"/>
                  <a:pt x="10504300" y="1007175"/>
                  <a:pt x="10506152" y="1016232"/>
                </a:cubicBezTo>
                <a:cubicBezTo>
                  <a:pt x="10495031" y="1011076"/>
                  <a:pt x="10490397" y="1022921"/>
                  <a:pt x="10482520" y="1011215"/>
                </a:cubicBezTo>
                <a:cubicBezTo>
                  <a:pt x="10479276" y="1015118"/>
                  <a:pt x="10485300" y="1017626"/>
                  <a:pt x="10477423" y="1022782"/>
                </a:cubicBezTo>
                <a:cubicBezTo>
                  <a:pt x="10441277" y="1005780"/>
                  <a:pt x="10394476" y="1034489"/>
                  <a:pt x="10362965" y="1013584"/>
                </a:cubicBezTo>
                <a:cubicBezTo>
                  <a:pt x="10365745" y="987384"/>
                  <a:pt x="10343502" y="999231"/>
                  <a:pt x="10343502" y="975678"/>
                </a:cubicBezTo>
                <a:cubicBezTo>
                  <a:pt x="10349989" y="976933"/>
                  <a:pt x="10348137" y="988639"/>
                  <a:pt x="10357403" y="982228"/>
                </a:cubicBezTo>
                <a:cubicBezTo>
                  <a:pt x="10360648" y="987384"/>
                  <a:pt x="10359258" y="988778"/>
                  <a:pt x="10357403" y="993935"/>
                </a:cubicBezTo>
                <a:cubicBezTo>
                  <a:pt x="10363890" y="992681"/>
                  <a:pt x="10367134" y="996862"/>
                  <a:pt x="10370379" y="998115"/>
                </a:cubicBezTo>
                <a:cubicBezTo>
                  <a:pt x="10373158" y="985015"/>
                  <a:pt x="10361110" y="995189"/>
                  <a:pt x="10364354" y="982228"/>
                </a:cubicBezTo>
                <a:cubicBezTo>
                  <a:pt x="10375939" y="997836"/>
                  <a:pt x="10390769" y="982089"/>
                  <a:pt x="10395401" y="967316"/>
                </a:cubicBezTo>
                <a:cubicBezTo>
                  <a:pt x="10379645" y="965644"/>
                  <a:pt x="10367134" y="956028"/>
                  <a:pt x="10355551" y="945715"/>
                </a:cubicBezTo>
                <a:cubicBezTo>
                  <a:pt x="10355086" y="946412"/>
                  <a:pt x="10355086" y="946831"/>
                  <a:pt x="10354624" y="947528"/>
                </a:cubicBezTo>
                <a:cubicBezTo>
                  <a:pt x="10350451" y="940002"/>
                  <a:pt x="10342575" y="936239"/>
                  <a:pt x="10333771" y="933591"/>
                </a:cubicBezTo>
                <a:cubicBezTo>
                  <a:pt x="10330064" y="937911"/>
                  <a:pt x="10325892" y="936239"/>
                  <a:pt x="10321723" y="931222"/>
                </a:cubicBezTo>
                <a:cubicBezTo>
                  <a:pt x="10300870" y="928156"/>
                  <a:pt x="10276309" y="931083"/>
                  <a:pt x="10266578" y="930246"/>
                </a:cubicBezTo>
                <a:cubicBezTo>
                  <a:pt x="10247579" y="922163"/>
                  <a:pt x="10185485" y="916728"/>
                  <a:pt x="10161388" y="928852"/>
                </a:cubicBezTo>
                <a:cubicBezTo>
                  <a:pt x="10148876" y="926065"/>
                  <a:pt x="10147487" y="908645"/>
                  <a:pt x="10134511" y="918121"/>
                </a:cubicBezTo>
                <a:cubicBezTo>
                  <a:pt x="10131267" y="914081"/>
                  <a:pt x="10129877" y="907531"/>
                  <a:pt x="10131731" y="899447"/>
                </a:cubicBezTo>
                <a:lnTo>
                  <a:pt x="10120145" y="899447"/>
                </a:lnTo>
                <a:cubicBezTo>
                  <a:pt x="10117366" y="900702"/>
                  <a:pt x="10118756" y="907391"/>
                  <a:pt x="10122000" y="907391"/>
                </a:cubicBezTo>
                <a:cubicBezTo>
                  <a:pt x="10111804" y="909064"/>
                  <a:pt x="10098830" y="908507"/>
                  <a:pt x="10087245" y="908366"/>
                </a:cubicBezTo>
                <a:cubicBezTo>
                  <a:pt x="10090025" y="921745"/>
                  <a:pt x="10092806" y="936518"/>
                  <a:pt x="10096049" y="951290"/>
                </a:cubicBezTo>
                <a:cubicBezTo>
                  <a:pt x="10099293" y="949618"/>
                  <a:pt x="10101146" y="947806"/>
                  <a:pt x="10110415" y="945158"/>
                </a:cubicBezTo>
                <a:cubicBezTo>
                  <a:pt x="10121536" y="949199"/>
                  <a:pt x="10097904" y="949199"/>
                  <a:pt x="10097904" y="954634"/>
                </a:cubicBezTo>
                <a:cubicBezTo>
                  <a:pt x="10104390" y="966620"/>
                  <a:pt x="10120145" y="947945"/>
                  <a:pt x="10123390" y="956028"/>
                </a:cubicBezTo>
                <a:cubicBezTo>
                  <a:pt x="10124780" y="973449"/>
                  <a:pt x="10114121" y="970801"/>
                  <a:pt x="10128487" y="976236"/>
                </a:cubicBezTo>
                <a:cubicBezTo>
                  <a:pt x="10133122" y="986966"/>
                  <a:pt x="10110415" y="966620"/>
                  <a:pt x="10102538" y="965226"/>
                </a:cubicBezTo>
                <a:cubicBezTo>
                  <a:pt x="10102538" y="968710"/>
                  <a:pt x="10100221" y="968013"/>
                  <a:pt x="10099293" y="969128"/>
                </a:cubicBezTo>
                <a:cubicBezTo>
                  <a:pt x="10100683" y="977490"/>
                  <a:pt x="10102538" y="984597"/>
                  <a:pt x="10103463" y="992820"/>
                </a:cubicBezTo>
                <a:cubicBezTo>
                  <a:pt x="10108562" y="993655"/>
                  <a:pt x="10109487" y="999370"/>
                  <a:pt x="10117828" y="995189"/>
                </a:cubicBezTo>
                <a:cubicBezTo>
                  <a:pt x="10118293" y="997836"/>
                  <a:pt x="10117828" y="997976"/>
                  <a:pt x="10117828" y="999370"/>
                </a:cubicBezTo>
                <a:cubicBezTo>
                  <a:pt x="10123390" y="999231"/>
                  <a:pt x="10128024" y="997697"/>
                  <a:pt x="10133122" y="999928"/>
                </a:cubicBezTo>
                <a:cubicBezTo>
                  <a:pt x="10136828" y="1001460"/>
                  <a:pt x="10137756" y="1003272"/>
                  <a:pt x="10140535" y="1005083"/>
                </a:cubicBezTo>
                <a:lnTo>
                  <a:pt x="10140535" y="991008"/>
                </a:lnTo>
                <a:lnTo>
                  <a:pt x="10150267" y="990171"/>
                </a:lnTo>
                <a:cubicBezTo>
                  <a:pt x="10142388" y="988778"/>
                  <a:pt x="10145170" y="969686"/>
                  <a:pt x="10132656" y="975121"/>
                </a:cubicBezTo>
                <a:cubicBezTo>
                  <a:pt x="10138681" y="967038"/>
                  <a:pt x="10130804" y="968431"/>
                  <a:pt x="10132656" y="955192"/>
                </a:cubicBezTo>
                <a:cubicBezTo>
                  <a:pt x="10143780" y="960488"/>
                  <a:pt x="10140535" y="966898"/>
                  <a:pt x="10150267" y="981671"/>
                </a:cubicBezTo>
                <a:cubicBezTo>
                  <a:pt x="10151657" y="978884"/>
                  <a:pt x="10152120" y="972473"/>
                  <a:pt x="10158144" y="973867"/>
                </a:cubicBezTo>
                <a:cubicBezTo>
                  <a:pt x="10154901" y="969825"/>
                  <a:pt x="10156291" y="959373"/>
                  <a:pt x="10148412" y="962021"/>
                </a:cubicBezTo>
                <a:cubicBezTo>
                  <a:pt x="10150267" y="955331"/>
                  <a:pt x="10159533" y="955471"/>
                  <a:pt x="10159533" y="944740"/>
                </a:cubicBezTo>
                <a:cubicBezTo>
                  <a:pt x="10166022" y="943486"/>
                  <a:pt x="10166022" y="963136"/>
                  <a:pt x="10158144" y="957841"/>
                </a:cubicBezTo>
                <a:cubicBezTo>
                  <a:pt x="10163242" y="971218"/>
                  <a:pt x="10175753" y="951011"/>
                  <a:pt x="10174364" y="972334"/>
                </a:cubicBezTo>
                <a:cubicBezTo>
                  <a:pt x="10178996" y="971079"/>
                  <a:pt x="10177606" y="964669"/>
                  <a:pt x="10177606" y="959234"/>
                </a:cubicBezTo>
                <a:cubicBezTo>
                  <a:pt x="10190119" y="969964"/>
                  <a:pt x="10197533" y="989893"/>
                  <a:pt x="10219775" y="987246"/>
                </a:cubicBezTo>
                <a:cubicBezTo>
                  <a:pt x="10219775" y="1007314"/>
                  <a:pt x="10185485" y="1004386"/>
                  <a:pt x="10182240" y="991008"/>
                </a:cubicBezTo>
                <a:cubicBezTo>
                  <a:pt x="10190119" y="988360"/>
                  <a:pt x="10190119" y="997976"/>
                  <a:pt x="10197996" y="993935"/>
                </a:cubicBezTo>
                <a:cubicBezTo>
                  <a:pt x="10188264" y="969964"/>
                  <a:pt x="10156754" y="975399"/>
                  <a:pt x="10147022" y="998115"/>
                </a:cubicBezTo>
                <a:cubicBezTo>
                  <a:pt x="10154901" y="1007452"/>
                  <a:pt x="10172509" y="999231"/>
                  <a:pt x="10177606" y="1011215"/>
                </a:cubicBezTo>
                <a:cubicBezTo>
                  <a:pt x="10171582" y="1017347"/>
                  <a:pt x="10158608" y="1005223"/>
                  <a:pt x="10144242" y="1007871"/>
                </a:cubicBezTo>
                <a:cubicBezTo>
                  <a:pt x="10154901" y="1016093"/>
                  <a:pt x="10161850" y="1024733"/>
                  <a:pt x="10187338" y="1030726"/>
                </a:cubicBezTo>
                <a:cubicBezTo>
                  <a:pt x="10236921" y="1044244"/>
                  <a:pt x="10280943" y="1064452"/>
                  <a:pt x="10309674" y="1095390"/>
                </a:cubicBezTo>
                <a:cubicBezTo>
                  <a:pt x="10320795" y="1098037"/>
                  <a:pt x="10321723" y="1085773"/>
                  <a:pt x="10334234" y="1089815"/>
                </a:cubicBezTo>
                <a:cubicBezTo>
                  <a:pt x="10360994" y="1115632"/>
                  <a:pt x="10386626" y="1141797"/>
                  <a:pt x="10410324" y="1169312"/>
                </a:cubicBezTo>
                <a:lnTo>
                  <a:pt x="10450359" y="1223690"/>
                </a:lnTo>
                <a:lnTo>
                  <a:pt x="10468969" y="1215623"/>
                </a:lnTo>
                <a:cubicBezTo>
                  <a:pt x="10474189" y="1211004"/>
                  <a:pt x="10477781" y="1204315"/>
                  <a:pt x="10478476" y="1194838"/>
                </a:cubicBezTo>
                <a:cubicBezTo>
                  <a:pt x="10478476" y="1211562"/>
                  <a:pt x="10480793" y="1215185"/>
                  <a:pt x="10486816" y="1227170"/>
                </a:cubicBezTo>
                <a:cubicBezTo>
                  <a:pt x="10484963" y="1219086"/>
                  <a:pt x="10473842" y="1224522"/>
                  <a:pt x="10471988" y="1215046"/>
                </a:cubicBezTo>
                <a:cubicBezTo>
                  <a:pt x="10468860" y="1222467"/>
                  <a:pt x="10464863" y="1227867"/>
                  <a:pt x="10460280" y="1231963"/>
                </a:cubicBezTo>
                <a:lnTo>
                  <a:pt x="10457619" y="1233551"/>
                </a:lnTo>
                <a:lnTo>
                  <a:pt x="10474815" y="1256909"/>
                </a:lnTo>
                <a:lnTo>
                  <a:pt x="10482785" y="1273772"/>
                </a:lnTo>
                <a:lnTo>
                  <a:pt x="10485426" y="1273020"/>
                </a:lnTo>
                <a:lnTo>
                  <a:pt x="10486070" y="1280722"/>
                </a:lnTo>
                <a:lnTo>
                  <a:pt x="10491792" y="1292830"/>
                </a:lnTo>
                <a:lnTo>
                  <a:pt x="10494456" y="1292491"/>
                </a:lnTo>
                <a:cubicBezTo>
                  <a:pt x="10498170" y="1289577"/>
                  <a:pt x="10497128" y="1281765"/>
                  <a:pt x="10504426" y="1283751"/>
                </a:cubicBezTo>
                <a:cubicBezTo>
                  <a:pt x="10513230" y="1292252"/>
                  <a:pt x="10525741" y="1298941"/>
                  <a:pt x="10537789" y="1305352"/>
                </a:cubicBezTo>
                <a:cubicBezTo>
                  <a:pt x="10546130" y="1301867"/>
                  <a:pt x="10554935" y="1297408"/>
                  <a:pt x="10560496" y="1297408"/>
                </a:cubicBezTo>
                <a:cubicBezTo>
                  <a:pt x="10574862" y="1296014"/>
                  <a:pt x="10589690" y="1317337"/>
                  <a:pt x="10600812" y="1293227"/>
                </a:cubicBezTo>
                <a:cubicBezTo>
                  <a:pt x="10616566" y="1321378"/>
                  <a:pt x="10638809" y="1295736"/>
                  <a:pt x="10664296" y="1291695"/>
                </a:cubicBezTo>
                <a:cubicBezTo>
                  <a:pt x="10668930" y="1291695"/>
                  <a:pt x="10667540" y="1285563"/>
                  <a:pt x="10667540" y="1280127"/>
                </a:cubicBezTo>
                <a:cubicBezTo>
                  <a:pt x="10704148" y="1292252"/>
                  <a:pt x="10728245" y="1273159"/>
                  <a:pt x="10753732" y="1265076"/>
                </a:cubicBezTo>
                <a:cubicBezTo>
                  <a:pt x="10764853" y="1265076"/>
                  <a:pt x="10770877" y="1273020"/>
                  <a:pt x="10774122" y="1283751"/>
                </a:cubicBezTo>
                <a:cubicBezTo>
                  <a:pt x="10790340" y="1286399"/>
                  <a:pt x="10790340" y="1271905"/>
                  <a:pt x="10803316" y="1269257"/>
                </a:cubicBezTo>
                <a:cubicBezTo>
                  <a:pt x="10801461" y="1288071"/>
                  <a:pt x="10830192" y="1265076"/>
                  <a:pt x="10828338" y="1282497"/>
                </a:cubicBezTo>
                <a:cubicBezTo>
                  <a:pt x="10839459" y="1267724"/>
                  <a:pt x="10860776" y="1273159"/>
                  <a:pt x="10873287" y="1275807"/>
                </a:cubicBezTo>
                <a:cubicBezTo>
                  <a:pt x="10865410" y="1273159"/>
                  <a:pt x="10889507" y="1285283"/>
                  <a:pt x="10897384" y="1285283"/>
                </a:cubicBezTo>
                <a:cubicBezTo>
                  <a:pt x="10906652" y="1285283"/>
                  <a:pt x="10913139" y="1275807"/>
                  <a:pt x="10922870" y="1275807"/>
                </a:cubicBezTo>
                <a:cubicBezTo>
                  <a:pt x="10933992" y="1274413"/>
                  <a:pt x="10945113" y="1288071"/>
                  <a:pt x="10956234" y="1289464"/>
                </a:cubicBezTo>
                <a:cubicBezTo>
                  <a:pt x="10971990" y="1290719"/>
                  <a:pt x="11002573" y="1294761"/>
                  <a:pt x="11029915" y="1286677"/>
                </a:cubicBezTo>
                <a:cubicBezTo>
                  <a:pt x="11034549" y="1296014"/>
                  <a:pt x="11037791" y="1293367"/>
                  <a:pt x="11034549" y="1306885"/>
                </a:cubicBezTo>
                <a:cubicBezTo>
                  <a:pt x="11056791" y="1274693"/>
                  <a:pt x="11074399" y="1308278"/>
                  <a:pt x="11098496" y="1301589"/>
                </a:cubicBezTo>
                <a:cubicBezTo>
                  <a:pt x="11097106" y="1290858"/>
                  <a:pt x="11084131" y="1292112"/>
                  <a:pt x="11084131" y="1278733"/>
                </a:cubicBezTo>
                <a:cubicBezTo>
                  <a:pt x="11096643" y="1309533"/>
                  <a:pt x="11142983" y="1281243"/>
                  <a:pt x="11168932" y="1287931"/>
                </a:cubicBezTo>
                <a:cubicBezTo>
                  <a:pt x="11167079" y="1269117"/>
                  <a:pt x="11139739" y="1285423"/>
                  <a:pt x="11141593" y="1261314"/>
                </a:cubicBezTo>
                <a:cubicBezTo>
                  <a:pt x="11130472" y="1285423"/>
                  <a:pt x="11109155" y="1265076"/>
                  <a:pt x="11090155" y="1273020"/>
                </a:cubicBezTo>
                <a:cubicBezTo>
                  <a:pt x="11139739" y="1244869"/>
                  <a:pt x="11212029" y="1242220"/>
                  <a:pt x="11250027" y="1232744"/>
                </a:cubicBezTo>
                <a:cubicBezTo>
                  <a:pt x="11234271" y="1197904"/>
                  <a:pt x="11171712" y="1247796"/>
                  <a:pt x="11155494" y="1207520"/>
                </a:cubicBezTo>
                <a:cubicBezTo>
                  <a:pt x="11135104" y="1219644"/>
                  <a:pt x="11131397" y="1216996"/>
                  <a:pt x="11117033" y="1227728"/>
                </a:cubicBezTo>
                <a:cubicBezTo>
                  <a:pt x="11120276" y="1215603"/>
                  <a:pt x="11118886" y="1208775"/>
                  <a:pt x="11109617" y="1203339"/>
                </a:cubicBezTo>
                <a:cubicBezTo>
                  <a:pt x="11092009" y="1235532"/>
                  <a:pt x="11045670" y="1202085"/>
                  <a:pt x="11037791" y="1234278"/>
                </a:cubicBezTo>
                <a:cubicBezTo>
                  <a:pt x="11028060" y="1212815"/>
                  <a:pt x="11013696" y="1233163"/>
                  <a:pt x="11003965" y="1229121"/>
                </a:cubicBezTo>
                <a:cubicBezTo>
                  <a:pt x="11003965" y="1222431"/>
                  <a:pt x="11013696" y="1226473"/>
                  <a:pt x="11013696" y="1219784"/>
                </a:cubicBezTo>
                <a:cubicBezTo>
                  <a:pt x="11010452" y="1198322"/>
                  <a:pt x="10967355" y="1216996"/>
                  <a:pt x="10971990" y="1227728"/>
                </a:cubicBezTo>
                <a:cubicBezTo>
                  <a:pt x="10956234" y="1206265"/>
                  <a:pt x="10933992" y="1224940"/>
                  <a:pt x="10911749" y="1235671"/>
                </a:cubicBezTo>
                <a:cubicBezTo>
                  <a:pt x="10897384" y="1222293"/>
                  <a:pt x="10836679" y="1213095"/>
                  <a:pt x="10824168" y="1239852"/>
                </a:cubicBezTo>
                <a:cubicBezTo>
                  <a:pt x="10817679" y="1238458"/>
                  <a:pt x="10815827" y="1232883"/>
                  <a:pt x="10815827" y="1223546"/>
                </a:cubicBezTo>
                <a:cubicBezTo>
                  <a:pt x="10782463" y="1228843"/>
                  <a:pt x="10761608" y="1235671"/>
                  <a:pt x="10726390" y="1223546"/>
                </a:cubicBezTo>
                <a:cubicBezTo>
                  <a:pt x="10755122" y="1210168"/>
                  <a:pt x="10781072" y="1226473"/>
                  <a:pt x="10800071" y="1200970"/>
                </a:cubicBezTo>
                <a:cubicBezTo>
                  <a:pt x="10796826" y="1197068"/>
                  <a:pt x="10792194" y="1198322"/>
                  <a:pt x="10792194" y="1190378"/>
                </a:cubicBezTo>
                <a:cubicBezTo>
                  <a:pt x="10779219" y="1193027"/>
                  <a:pt x="10779219" y="1194141"/>
                  <a:pt x="10769487" y="1187452"/>
                </a:cubicBezTo>
                <a:cubicBezTo>
                  <a:pt x="10758366" y="1198183"/>
                  <a:pt x="10739367" y="1207520"/>
                  <a:pt x="10727782" y="1195396"/>
                </a:cubicBezTo>
                <a:cubicBezTo>
                  <a:pt x="10718514" y="1215464"/>
                  <a:pt x="10699514" y="1206126"/>
                  <a:pt x="10687002" y="1226194"/>
                </a:cubicBezTo>
                <a:cubicBezTo>
                  <a:pt x="10701368" y="1210168"/>
                  <a:pt x="10680516" y="1214070"/>
                  <a:pt x="10670785" y="1211422"/>
                </a:cubicBezTo>
                <a:cubicBezTo>
                  <a:pt x="10721758" y="1181878"/>
                  <a:pt x="10779219" y="1187591"/>
                  <a:pt x="10820924" y="1171425"/>
                </a:cubicBezTo>
                <a:cubicBezTo>
                  <a:pt x="10826948" y="1174073"/>
                  <a:pt x="10841313" y="1192608"/>
                  <a:pt x="10846410" y="1172540"/>
                </a:cubicBezTo>
                <a:cubicBezTo>
                  <a:pt x="10855679" y="1176581"/>
                  <a:pt x="10857532" y="1187591"/>
                  <a:pt x="10866800" y="1191633"/>
                </a:cubicBezTo>
                <a:cubicBezTo>
                  <a:pt x="10862166" y="1184944"/>
                  <a:pt x="10870045" y="1184525"/>
                  <a:pt x="10879311" y="1173794"/>
                </a:cubicBezTo>
                <a:cubicBezTo>
                  <a:pt x="10884408" y="1173794"/>
                  <a:pt x="10881628" y="1187312"/>
                  <a:pt x="10889507" y="1185919"/>
                </a:cubicBezTo>
                <a:cubicBezTo>
                  <a:pt x="10902018" y="1187312"/>
                  <a:pt x="10894139" y="1165991"/>
                  <a:pt x="10908505" y="1167245"/>
                </a:cubicBezTo>
                <a:cubicBezTo>
                  <a:pt x="10907115" y="1175328"/>
                  <a:pt x="10909895" y="1175328"/>
                  <a:pt x="10914529" y="1175328"/>
                </a:cubicBezTo>
                <a:cubicBezTo>
                  <a:pt x="10940016" y="1145783"/>
                  <a:pt x="10999331" y="1174073"/>
                  <a:pt x="11023428" y="1158047"/>
                </a:cubicBezTo>
                <a:cubicBezTo>
                  <a:pt x="11050305" y="1176860"/>
                  <a:pt x="11079033" y="1145922"/>
                  <a:pt x="11117033" y="1159300"/>
                </a:cubicBezTo>
                <a:cubicBezTo>
                  <a:pt x="11131397" y="1148570"/>
                  <a:pt x="11157348" y="1139093"/>
                  <a:pt x="11161981" y="1155120"/>
                </a:cubicBezTo>
                <a:cubicBezTo>
                  <a:pt x="11168470" y="1152472"/>
                  <a:pt x="11173566" y="1145504"/>
                  <a:pt x="11178201" y="1141462"/>
                </a:cubicBezTo>
                <a:cubicBezTo>
                  <a:pt x="11176346" y="1137422"/>
                  <a:pt x="11169859" y="1137978"/>
                  <a:pt x="11171249" y="1129895"/>
                </a:cubicBezTo>
                <a:cubicBezTo>
                  <a:pt x="11176346" y="1146062"/>
                  <a:pt x="11186077" y="1132265"/>
                  <a:pt x="11193956" y="1132265"/>
                </a:cubicBezTo>
                <a:cubicBezTo>
                  <a:pt x="11232417" y="1132265"/>
                  <a:pt x="11286635" y="1131010"/>
                  <a:pt x="11329729" y="1133659"/>
                </a:cubicBezTo>
                <a:cubicBezTo>
                  <a:pt x="11329729" y="1148431"/>
                  <a:pt x="11326487" y="1144250"/>
                  <a:pt x="11317218" y="1141462"/>
                </a:cubicBezTo>
                <a:cubicBezTo>
                  <a:pt x="11318608" y="1146897"/>
                  <a:pt x="11316755" y="1150104"/>
                  <a:pt x="11313512" y="1151497"/>
                </a:cubicBezTo>
                <a:cubicBezTo>
                  <a:pt x="11315366" y="1155538"/>
                  <a:pt x="11321853" y="1154005"/>
                  <a:pt x="11321853" y="1150104"/>
                </a:cubicBezTo>
                <a:cubicBezTo>
                  <a:pt x="11329729" y="1154005"/>
                  <a:pt x="11317218" y="1161809"/>
                  <a:pt x="11325097" y="1165850"/>
                </a:cubicBezTo>
                <a:cubicBezTo>
                  <a:pt x="11344095" y="1126968"/>
                  <a:pt x="11381168" y="1160694"/>
                  <a:pt x="11409897" y="1159300"/>
                </a:cubicBezTo>
                <a:cubicBezTo>
                  <a:pt x="11409897" y="1156653"/>
                  <a:pt x="11402947" y="1153726"/>
                  <a:pt x="11401093" y="1155120"/>
                </a:cubicBezTo>
                <a:cubicBezTo>
                  <a:pt x="11402020" y="1154562"/>
                  <a:pt x="11403410" y="1154702"/>
                  <a:pt x="11403872" y="1154284"/>
                </a:cubicBezTo>
                <a:cubicBezTo>
                  <a:pt x="11404800" y="1142717"/>
                  <a:pt x="11410362" y="1137003"/>
                  <a:pt x="11422873" y="1137003"/>
                </a:cubicBezTo>
                <a:cubicBezTo>
                  <a:pt x="11424725" y="1138954"/>
                  <a:pt x="11423800" y="1143274"/>
                  <a:pt x="11424725" y="1146201"/>
                </a:cubicBezTo>
                <a:cubicBezTo>
                  <a:pt x="11453920" y="1134356"/>
                  <a:pt x="11484968" y="1129199"/>
                  <a:pt x="11498869" y="1142996"/>
                </a:cubicBezTo>
                <a:cubicBezTo>
                  <a:pt x="11508600" y="1144250"/>
                  <a:pt x="11498869" y="1124321"/>
                  <a:pt x="11509990" y="1126968"/>
                </a:cubicBezTo>
                <a:cubicBezTo>
                  <a:pt x="11500259" y="1140347"/>
                  <a:pt x="11522503" y="1133937"/>
                  <a:pt x="11521114" y="1150104"/>
                </a:cubicBezTo>
                <a:cubicBezTo>
                  <a:pt x="11528990" y="1142299"/>
                  <a:pt x="11537794" y="1144389"/>
                  <a:pt x="11543818" y="1154284"/>
                </a:cubicBezTo>
                <a:cubicBezTo>
                  <a:pt x="11537331" y="1161391"/>
                  <a:pt x="11551697" y="1167802"/>
                  <a:pt x="11554477" y="1171425"/>
                </a:cubicBezTo>
                <a:cubicBezTo>
                  <a:pt x="11562819" y="1156653"/>
                  <a:pt x="11573939" y="1155120"/>
                  <a:pt x="11586451" y="1152333"/>
                </a:cubicBezTo>
                <a:cubicBezTo>
                  <a:pt x="11586451" y="1161809"/>
                  <a:pt x="11578573" y="1162088"/>
                  <a:pt x="11573939" y="1158047"/>
                </a:cubicBezTo>
                <a:cubicBezTo>
                  <a:pt x="11572549" y="1168778"/>
                  <a:pt x="11568843" y="1174212"/>
                  <a:pt x="11575330" y="1190378"/>
                </a:cubicBezTo>
                <a:cubicBezTo>
                  <a:pt x="11581817" y="1172959"/>
                  <a:pt x="11585060" y="1195255"/>
                  <a:pt x="11597572" y="1183271"/>
                </a:cubicBezTo>
                <a:cubicBezTo>
                  <a:pt x="11597572" y="1188567"/>
                  <a:pt x="11599426" y="1191633"/>
                  <a:pt x="11601279" y="1191633"/>
                </a:cubicBezTo>
                <a:cubicBezTo>
                  <a:pt x="11594792" y="1209053"/>
                  <a:pt x="11594329" y="1226473"/>
                  <a:pt x="11583208" y="1229121"/>
                </a:cubicBezTo>
                <a:cubicBezTo>
                  <a:pt x="11586451" y="1233163"/>
                  <a:pt x="11587841" y="1238180"/>
                  <a:pt x="11587841" y="1245008"/>
                </a:cubicBezTo>
                <a:cubicBezTo>
                  <a:pt x="11592475" y="1245008"/>
                  <a:pt x="11594792" y="1239852"/>
                  <a:pt x="11601279" y="1239852"/>
                </a:cubicBezTo>
                <a:cubicBezTo>
                  <a:pt x="11599426" y="1250583"/>
                  <a:pt x="11605913" y="1253230"/>
                  <a:pt x="11613791" y="1250583"/>
                </a:cubicBezTo>
                <a:cubicBezTo>
                  <a:pt x="11604061" y="1261314"/>
                  <a:pt x="11608695" y="1273159"/>
                  <a:pt x="11615182" y="1282497"/>
                </a:cubicBezTo>
                <a:cubicBezTo>
                  <a:pt x="11610548" y="1278455"/>
                  <a:pt x="11607303" y="1278455"/>
                  <a:pt x="11602206" y="1283751"/>
                </a:cubicBezTo>
                <a:cubicBezTo>
                  <a:pt x="11610548" y="1294481"/>
                  <a:pt x="11604061" y="1310787"/>
                  <a:pt x="11594329" y="1317476"/>
                </a:cubicBezTo>
                <a:cubicBezTo>
                  <a:pt x="11597572" y="1328208"/>
                  <a:pt x="11602206" y="1310648"/>
                  <a:pt x="11610548" y="1316083"/>
                </a:cubicBezTo>
                <a:lnTo>
                  <a:pt x="11612402" y="1344234"/>
                </a:lnTo>
                <a:cubicBezTo>
                  <a:pt x="11601743" y="1340331"/>
                  <a:pt x="11598037" y="1344651"/>
                  <a:pt x="11590622" y="1345627"/>
                </a:cubicBezTo>
                <a:cubicBezTo>
                  <a:pt x="11595719" y="1359006"/>
                  <a:pt x="11613327" y="1353152"/>
                  <a:pt x="11624913" y="1358170"/>
                </a:cubicBezTo>
                <a:cubicBezTo>
                  <a:pt x="11625840" y="1368622"/>
                  <a:pt x="11607767" y="1362351"/>
                  <a:pt x="11600816" y="1364302"/>
                </a:cubicBezTo>
                <a:cubicBezTo>
                  <a:pt x="11601743" y="1377541"/>
                  <a:pt x="11610085" y="1378098"/>
                  <a:pt x="11619816" y="1377401"/>
                </a:cubicBezTo>
                <a:cubicBezTo>
                  <a:pt x="11625376" y="1373778"/>
                  <a:pt x="11637424" y="1379074"/>
                  <a:pt x="11642059" y="1382140"/>
                </a:cubicBezTo>
                <a:cubicBezTo>
                  <a:pt x="11643448" y="1386460"/>
                  <a:pt x="11641131" y="1386879"/>
                  <a:pt x="11639279" y="1388132"/>
                </a:cubicBezTo>
                <a:cubicBezTo>
                  <a:pt x="11665228" y="1385485"/>
                  <a:pt x="11691642" y="1378795"/>
                  <a:pt x="11699519" y="1356916"/>
                </a:cubicBezTo>
                <a:cubicBezTo>
                  <a:pt x="11708323" y="1357751"/>
                  <a:pt x="11723153" y="1365417"/>
                  <a:pt x="11723615" y="1348972"/>
                </a:cubicBezTo>
                <a:cubicBezTo>
                  <a:pt x="11752347" y="1376566"/>
                  <a:pt x="11794051" y="1341586"/>
                  <a:pt x="11810734" y="1350784"/>
                </a:cubicBezTo>
                <a:cubicBezTo>
                  <a:pt x="11807953" y="1358448"/>
                  <a:pt x="11795442" y="1359424"/>
                  <a:pt x="11792197" y="1367088"/>
                </a:cubicBezTo>
                <a:cubicBezTo>
                  <a:pt x="11794979" y="1377262"/>
                  <a:pt x="11802856" y="1379910"/>
                  <a:pt x="11801929" y="1391895"/>
                </a:cubicBezTo>
                <a:cubicBezTo>
                  <a:pt x="11856146" y="1383116"/>
                  <a:pt x="11920095" y="1406250"/>
                  <a:pt x="11967825" y="1381582"/>
                </a:cubicBezTo>
                <a:cubicBezTo>
                  <a:pt x="12004895" y="1401093"/>
                  <a:pt x="12018334" y="1388411"/>
                  <a:pt x="12061430" y="1398445"/>
                </a:cubicBezTo>
                <a:cubicBezTo>
                  <a:pt x="12007212" y="1405691"/>
                  <a:pt x="11917314" y="1396076"/>
                  <a:pt x="11848270" y="1397051"/>
                </a:cubicBezTo>
                <a:cubicBezTo>
                  <a:pt x="11832050" y="1396772"/>
                  <a:pt x="11803783" y="1423112"/>
                  <a:pt x="11797296" y="1387714"/>
                </a:cubicBezTo>
                <a:cubicBezTo>
                  <a:pt x="11781540" y="1388969"/>
                  <a:pt x="11760224" y="1386321"/>
                  <a:pt x="11757907" y="1399978"/>
                </a:cubicBezTo>
                <a:cubicBezTo>
                  <a:pt x="11747248" y="1399281"/>
                  <a:pt x="11747713" y="1382976"/>
                  <a:pt x="11731957" y="1388690"/>
                </a:cubicBezTo>
                <a:cubicBezTo>
                  <a:pt x="11728713" y="1388969"/>
                  <a:pt x="11727323" y="1393428"/>
                  <a:pt x="11723615" y="1393707"/>
                </a:cubicBezTo>
                <a:cubicBezTo>
                  <a:pt x="11714812" y="1394404"/>
                  <a:pt x="11731957" y="1410709"/>
                  <a:pt x="11722226" y="1418931"/>
                </a:cubicBezTo>
                <a:cubicBezTo>
                  <a:pt x="11713422" y="1421161"/>
                  <a:pt x="11705080" y="1384509"/>
                  <a:pt x="11703691" y="1410013"/>
                </a:cubicBezTo>
                <a:cubicBezTo>
                  <a:pt x="11680984" y="1399978"/>
                  <a:pt x="11657351" y="1397469"/>
                  <a:pt x="11631400" y="1397609"/>
                </a:cubicBezTo>
                <a:cubicBezTo>
                  <a:pt x="11635107" y="1404577"/>
                  <a:pt x="11645766" y="1407922"/>
                  <a:pt x="11634181" y="1413914"/>
                </a:cubicBezTo>
                <a:cubicBezTo>
                  <a:pt x="11640668" y="1416562"/>
                  <a:pt x="11643913" y="1423251"/>
                  <a:pt x="11649935" y="1424645"/>
                </a:cubicBezTo>
                <a:cubicBezTo>
                  <a:pt x="11648545" y="1428547"/>
                  <a:pt x="11647155" y="1432589"/>
                  <a:pt x="11652253" y="1432589"/>
                </a:cubicBezTo>
                <a:cubicBezTo>
                  <a:pt x="11647155" y="1439279"/>
                  <a:pt x="11630010" y="1448754"/>
                  <a:pt x="11636034" y="1454190"/>
                </a:cubicBezTo>
                <a:cubicBezTo>
                  <a:pt x="11621669" y="1464921"/>
                  <a:pt x="11608695" y="1454469"/>
                  <a:pt x="11591085" y="1462552"/>
                </a:cubicBezTo>
                <a:cubicBezTo>
                  <a:pt x="11592939" y="1475930"/>
                  <a:pt x="11604061" y="1466175"/>
                  <a:pt x="11610548" y="1464921"/>
                </a:cubicBezTo>
                <a:cubicBezTo>
                  <a:pt x="11609620" y="1474258"/>
                  <a:pt x="11612402" y="1477463"/>
                  <a:pt x="11615182" y="1480808"/>
                </a:cubicBezTo>
                <a:cubicBezTo>
                  <a:pt x="11621206" y="1482062"/>
                  <a:pt x="11626765" y="1483038"/>
                  <a:pt x="11634644" y="1479972"/>
                </a:cubicBezTo>
                <a:cubicBezTo>
                  <a:pt x="11634644" y="1480390"/>
                  <a:pt x="11635107" y="1480390"/>
                  <a:pt x="11635107" y="1480808"/>
                </a:cubicBezTo>
                <a:cubicBezTo>
                  <a:pt x="11638814" y="1480669"/>
                  <a:pt x="11642986" y="1480250"/>
                  <a:pt x="11646693" y="1479972"/>
                </a:cubicBezTo>
                <a:cubicBezTo>
                  <a:pt x="11647155" y="1477045"/>
                  <a:pt x="11649472" y="1475373"/>
                  <a:pt x="11659666" y="1477882"/>
                </a:cubicBezTo>
                <a:cubicBezTo>
                  <a:pt x="11660131" y="1478300"/>
                  <a:pt x="11659666" y="1478300"/>
                  <a:pt x="11660131" y="1478439"/>
                </a:cubicBezTo>
                <a:cubicBezTo>
                  <a:pt x="11660594" y="1478439"/>
                  <a:pt x="11661521" y="1478578"/>
                  <a:pt x="11661983" y="1478439"/>
                </a:cubicBezTo>
                <a:cubicBezTo>
                  <a:pt x="11666156" y="1477185"/>
                  <a:pt x="11670325" y="1476069"/>
                  <a:pt x="11670325" y="1470077"/>
                </a:cubicBezTo>
                <a:cubicBezTo>
                  <a:pt x="11680984" y="1470774"/>
                  <a:pt x="11690715" y="1473422"/>
                  <a:pt x="11700909" y="1474676"/>
                </a:cubicBezTo>
                <a:cubicBezTo>
                  <a:pt x="11707398" y="1473978"/>
                  <a:pt x="11714347" y="1473422"/>
                  <a:pt x="11720836" y="1472864"/>
                </a:cubicBezTo>
                <a:cubicBezTo>
                  <a:pt x="11721298" y="1475373"/>
                  <a:pt x="11719446" y="1475651"/>
                  <a:pt x="11718981" y="1477602"/>
                </a:cubicBezTo>
                <a:cubicBezTo>
                  <a:pt x="11721763" y="1478159"/>
                  <a:pt x="11725006" y="1478159"/>
                  <a:pt x="11727785" y="1478856"/>
                </a:cubicBezTo>
                <a:cubicBezTo>
                  <a:pt x="11729177" y="1478439"/>
                  <a:pt x="11729640" y="1476906"/>
                  <a:pt x="11731957" y="1477602"/>
                </a:cubicBezTo>
                <a:cubicBezTo>
                  <a:pt x="11731494" y="1478439"/>
                  <a:pt x="11731957" y="1478578"/>
                  <a:pt x="11731494" y="1479414"/>
                </a:cubicBezTo>
                <a:cubicBezTo>
                  <a:pt x="11734274" y="1480111"/>
                  <a:pt x="11737054" y="1480111"/>
                  <a:pt x="11739834" y="1480808"/>
                </a:cubicBezTo>
                <a:cubicBezTo>
                  <a:pt x="11737054" y="1482201"/>
                  <a:pt x="11733810" y="1481783"/>
                  <a:pt x="11730567" y="1482341"/>
                </a:cubicBezTo>
                <a:cubicBezTo>
                  <a:pt x="11729177" y="1486243"/>
                  <a:pt x="11728713" y="1489588"/>
                  <a:pt x="11730567" y="1492096"/>
                </a:cubicBezTo>
                <a:cubicBezTo>
                  <a:pt x="11734274" y="1492932"/>
                  <a:pt x="11738444" y="1492653"/>
                  <a:pt x="11739834" y="1495301"/>
                </a:cubicBezTo>
                <a:cubicBezTo>
                  <a:pt x="11737981" y="1495301"/>
                  <a:pt x="11737517" y="1496277"/>
                  <a:pt x="11736127" y="1496695"/>
                </a:cubicBezTo>
                <a:cubicBezTo>
                  <a:pt x="11744933" y="1502269"/>
                  <a:pt x="11756516" y="1508959"/>
                  <a:pt x="11755590" y="1526797"/>
                </a:cubicBezTo>
                <a:cubicBezTo>
                  <a:pt x="11776442" y="1523453"/>
                  <a:pt x="11790808" y="1536134"/>
                  <a:pt x="11809345" y="1523870"/>
                </a:cubicBezTo>
                <a:cubicBezTo>
                  <a:pt x="11809807" y="1537249"/>
                  <a:pt x="11804246" y="1540872"/>
                  <a:pt x="11816758" y="1544356"/>
                </a:cubicBezTo>
                <a:cubicBezTo>
                  <a:pt x="11825563" y="1522616"/>
                  <a:pt x="11797296" y="1524288"/>
                  <a:pt x="11805636" y="1498646"/>
                </a:cubicBezTo>
                <a:cubicBezTo>
                  <a:pt x="11809345" y="1500458"/>
                  <a:pt x="11814904" y="1500458"/>
                  <a:pt x="11819539" y="1501016"/>
                </a:cubicBezTo>
                <a:cubicBezTo>
                  <a:pt x="11826026" y="1494884"/>
                  <a:pt x="11834367" y="1492096"/>
                  <a:pt x="11843171" y="1492096"/>
                </a:cubicBezTo>
                <a:cubicBezTo>
                  <a:pt x="11841781" y="1500178"/>
                  <a:pt x="11838538" y="1502269"/>
                  <a:pt x="11834367" y="1503384"/>
                </a:cubicBezTo>
                <a:cubicBezTo>
                  <a:pt x="11844098" y="1504500"/>
                  <a:pt x="11851976" y="1508680"/>
                  <a:pt x="11856609" y="1518714"/>
                </a:cubicBezTo>
                <a:cubicBezTo>
                  <a:pt x="11860781" y="1510630"/>
                  <a:pt x="11872829" y="1503663"/>
                  <a:pt x="11883023" y="1507844"/>
                </a:cubicBezTo>
                <a:cubicBezTo>
                  <a:pt x="11917314" y="1490703"/>
                  <a:pt x="11952070" y="1496277"/>
                  <a:pt x="11968752" y="1549653"/>
                </a:cubicBezTo>
                <a:cubicBezTo>
                  <a:pt x="11989605" y="1553136"/>
                  <a:pt x="11979873" y="1524985"/>
                  <a:pt x="11991457" y="1519132"/>
                </a:cubicBezTo>
                <a:cubicBezTo>
                  <a:pt x="11982653" y="1507147"/>
                  <a:pt x="11975239" y="1504639"/>
                  <a:pt x="11966898" y="1503384"/>
                </a:cubicBezTo>
                <a:cubicBezTo>
                  <a:pt x="11960411" y="1507425"/>
                  <a:pt x="11952996" y="1507147"/>
                  <a:pt x="11952070" y="1491538"/>
                </a:cubicBezTo>
                <a:cubicBezTo>
                  <a:pt x="11955776" y="1495998"/>
                  <a:pt x="11962728" y="1495860"/>
                  <a:pt x="11969215" y="1494743"/>
                </a:cubicBezTo>
                <a:cubicBezTo>
                  <a:pt x="11981726" y="1489588"/>
                  <a:pt x="12003970" y="1498925"/>
                  <a:pt x="12016016" y="1494743"/>
                </a:cubicBezTo>
                <a:cubicBezTo>
                  <a:pt x="12002116" y="1464363"/>
                  <a:pt x="12006750" y="1452796"/>
                  <a:pt x="12001653" y="1427851"/>
                </a:cubicBezTo>
                <a:cubicBezTo>
                  <a:pt x="12018334" y="1440254"/>
                  <a:pt x="12032236" y="1469241"/>
                  <a:pt x="12041968" y="1512582"/>
                </a:cubicBezTo>
                <a:cubicBezTo>
                  <a:pt x="12035479" y="1508122"/>
                  <a:pt x="12031772" y="1499064"/>
                  <a:pt x="12023432" y="1498925"/>
                </a:cubicBezTo>
                <a:cubicBezTo>
                  <a:pt x="12017408" y="1510771"/>
                  <a:pt x="12032236" y="1515509"/>
                  <a:pt x="12035944" y="1528609"/>
                </a:cubicBezTo>
                <a:cubicBezTo>
                  <a:pt x="12052626" y="1497392"/>
                  <a:pt x="12068380" y="1547701"/>
                  <a:pt x="12095259" y="1535437"/>
                </a:cubicBezTo>
                <a:cubicBezTo>
                  <a:pt x="12075331" y="1531675"/>
                  <a:pt x="12073941" y="1503663"/>
                  <a:pt x="12059113" y="1504639"/>
                </a:cubicBezTo>
                <a:cubicBezTo>
                  <a:pt x="12061893" y="1494743"/>
                  <a:pt x="12064673" y="1484710"/>
                  <a:pt x="12076722" y="1485546"/>
                </a:cubicBezTo>
                <a:cubicBezTo>
                  <a:pt x="12071624" y="1460601"/>
                  <a:pt x="12067917" y="1436630"/>
                  <a:pt x="12053552" y="1430777"/>
                </a:cubicBezTo>
                <a:cubicBezTo>
                  <a:pt x="12070235" y="1398306"/>
                  <a:pt x="12094331" y="1443180"/>
                  <a:pt x="12098501" y="1477882"/>
                </a:cubicBezTo>
                <a:cubicBezTo>
                  <a:pt x="12115646" y="1502409"/>
                  <a:pt x="12143451" y="1506590"/>
                  <a:pt x="12148084" y="1554669"/>
                </a:cubicBezTo>
                <a:cubicBezTo>
                  <a:pt x="12155036" y="1537388"/>
                  <a:pt x="12147622" y="1542406"/>
                  <a:pt x="12163378" y="1548119"/>
                </a:cubicBezTo>
                <a:cubicBezTo>
                  <a:pt x="12166157" y="1546447"/>
                  <a:pt x="12166620" y="1542266"/>
                  <a:pt x="12170791" y="1541569"/>
                </a:cubicBezTo>
                <a:cubicBezTo>
                  <a:pt x="12155036" y="1520943"/>
                  <a:pt x="12169402" y="1479275"/>
                  <a:pt x="12143451" y="1460182"/>
                </a:cubicBezTo>
                <a:cubicBezTo>
                  <a:pt x="12149012" y="1443041"/>
                  <a:pt x="12160596" y="1459347"/>
                  <a:pt x="12174034" y="1461298"/>
                </a:cubicBezTo>
                <a:cubicBezTo>
                  <a:pt x="12162913" y="1484710"/>
                  <a:pt x="12192106" y="1478717"/>
                  <a:pt x="12182376" y="1492514"/>
                </a:cubicBezTo>
                <a:cubicBezTo>
                  <a:pt x="12185155" y="1502827"/>
                  <a:pt x="12199058" y="1491260"/>
                  <a:pt x="12203228" y="1500040"/>
                </a:cubicBezTo>
                <a:cubicBezTo>
                  <a:pt x="12211107" y="1498925"/>
                  <a:pt x="12214813" y="1494187"/>
                  <a:pt x="12212959" y="1482341"/>
                </a:cubicBezTo>
                <a:cubicBezTo>
                  <a:pt x="12235666" y="1462552"/>
                  <a:pt x="12273202" y="1495998"/>
                  <a:pt x="12304247" y="1495301"/>
                </a:cubicBezTo>
                <a:cubicBezTo>
                  <a:pt x="12312589" y="1495441"/>
                  <a:pt x="12323248" y="1488472"/>
                  <a:pt x="12334834" y="1492096"/>
                </a:cubicBezTo>
                <a:cubicBezTo>
                  <a:pt x="12354759" y="1498507"/>
                  <a:pt x="12355220" y="1512164"/>
                  <a:pt x="12384415" y="1515927"/>
                </a:cubicBezTo>
                <a:cubicBezTo>
                  <a:pt x="12427511" y="1522895"/>
                  <a:pt x="12467827" y="1536692"/>
                  <a:pt x="12496092" y="1563588"/>
                </a:cubicBezTo>
                <a:cubicBezTo>
                  <a:pt x="12505825" y="1564843"/>
                  <a:pt x="12503508" y="1552858"/>
                  <a:pt x="12514630" y="1555227"/>
                </a:cubicBezTo>
                <a:cubicBezTo>
                  <a:pt x="12618892" y="1643861"/>
                  <a:pt x="12709718" y="1740160"/>
                  <a:pt x="12752350" y="1914221"/>
                </a:cubicBezTo>
                <a:cubicBezTo>
                  <a:pt x="12760228" y="1912968"/>
                  <a:pt x="12756057" y="1899868"/>
                  <a:pt x="12767179" y="1900983"/>
                </a:cubicBezTo>
                <a:cubicBezTo>
                  <a:pt x="12770886" y="1907115"/>
                  <a:pt x="12773204" y="1915059"/>
                  <a:pt x="12773665" y="1927183"/>
                </a:cubicBezTo>
                <a:cubicBezTo>
                  <a:pt x="12799152" y="1918542"/>
                  <a:pt x="12804249" y="1947809"/>
                  <a:pt x="12808420" y="1977631"/>
                </a:cubicBezTo>
                <a:cubicBezTo>
                  <a:pt x="12812129" y="1977492"/>
                  <a:pt x="12816763" y="1978885"/>
                  <a:pt x="12820005" y="1977631"/>
                </a:cubicBezTo>
                <a:cubicBezTo>
                  <a:pt x="12817689" y="1982091"/>
                  <a:pt x="12813518" y="1983903"/>
                  <a:pt x="12809811" y="1985715"/>
                </a:cubicBezTo>
                <a:cubicBezTo>
                  <a:pt x="12810738" y="1994912"/>
                  <a:pt x="12812129" y="2004528"/>
                  <a:pt x="12813982" y="2011775"/>
                </a:cubicBezTo>
                <a:cubicBezTo>
                  <a:pt x="12813982" y="2012054"/>
                  <a:pt x="12813982" y="2012611"/>
                  <a:pt x="12813982" y="2012890"/>
                </a:cubicBezTo>
                <a:cubicBezTo>
                  <a:pt x="12830201" y="2012751"/>
                  <a:pt x="12849663" y="2006200"/>
                  <a:pt x="12863103" y="2002019"/>
                </a:cubicBezTo>
                <a:cubicBezTo>
                  <a:pt x="12866345" y="1987247"/>
                  <a:pt x="12850126" y="1996724"/>
                  <a:pt x="12851981" y="1983346"/>
                </a:cubicBezTo>
                <a:cubicBezTo>
                  <a:pt x="12861248" y="1971221"/>
                  <a:pt x="12859858" y="1993936"/>
                  <a:pt x="12869588" y="1993936"/>
                </a:cubicBezTo>
                <a:cubicBezTo>
                  <a:pt x="12872833" y="1992683"/>
                  <a:pt x="12870978" y="1985854"/>
                  <a:pt x="12870978" y="1981812"/>
                </a:cubicBezTo>
                <a:cubicBezTo>
                  <a:pt x="12886734" y="2003273"/>
                  <a:pt x="12934463" y="1997839"/>
                  <a:pt x="12934463" y="2028638"/>
                </a:cubicBezTo>
                <a:cubicBezTo>
                  <a:pt x="12953464" y="2024596"/>
                  <a:pt x="12966439" y="2028777"/>
                  <a:pt x="12980805" y="2032819"/>
                </a:cubicBezTo>
                <a:cubicBezTo>
                  <a:pt x="12984047" y="2027523"/>
                  <a:pt x="12985438" y="2020415"/>
                  <a:pt x="12988680" y="2015120"/>
                </a:cubicBezTo>
                <a:cubicBezTo>
                  <a:pt x="13003046" y="2023063"/>
                  <a:pt x="13012779" y="2010103"/>
                  <a:pt x="13030386" y="2011357"/>
                </a:cubicBezTo>
                <a:cubicBezTo>
                  <a:pt x="13023900" y="2020833"/>
                  <a:pt x="13032241" y="2019301"/>
                  <a:pt x="13035020" y="2027383"/>
                </a:cubicBezTo>
                <a:cubicBezTo>
                  <a:pt x="13044289" y="2025433"/>
                  <a:pt x="13043363" y="2019579"/>
                  <a:pt x="13045215" y="2019718"/>
                </a:cubicBezTo>
                <a:cubicBezTo>
                  <a:pt x="13045215" y="2019579"/>
                  <a:pt x="13045679" y="2019021"/>
                  <a:pt x="13046141" y="2018883"/>
                </a:cubicBezTo>
                <a:cubicBezTo>
                  <a:pt x="13046605" y="2023063"/>
                  <a:pt x="13047070" y="2020276"/>
                  <a:pt x="13047531" y="2021252"/>
                </a:cubicBezTo>
                <a:cubicBezTo>
                  <a:pt x="13047996" y="2022227"/>
                  <a:pt x="13047531" y="2020694"/>
                  <a:pt x="13048459" y="2022087"/>
                </a:cubicBezTo>
                <a:cubicBezTo>
                  <a:pt x="13057727" y="2016793"/>
                  <a:pt x="13046141" y="2006200"/>
                  <a:pt x="13062362" y="2004946"/>
                </a:cubicBezTo>
                <a:cubicBezTo>
                  <a:pt x="13051703" y="2025014"/>
                  <a:pt x="13073947" y="2011496"/>
                  <a:pt x="13070238" y="2026268"/>
                </a:cubicBezTo>
                <a:cubicBezTo>
                  <a:pt x="13070701" y="2026826"/>
                  <a:pt x="13070701" y="2027523"/>
                  <a:pt x="13071166" y="2028358"/>
                </a:cubicBezTo>
                <a:cubicBezTo>
                  <a:pt x="13081360" y="2020276"/>
                  <a:pt x="13086458" y="2023202"/>
                  <a:pt x="13092945" y="2014144"/>
                </a:cubicBezTo>
                <a:cubicBezTo>
                  <a:pt x="13098969" y="2013029"/>
                  <a:pt x="13103601" y="2020415"/>
                  <a:pt x="13100822" y="2025990"/>
                </a:cubicBezTo>
                <a:cubicBezTo>
                  <a:pt x="13113799" y="2028358"/>
                  <a:pt x="13127236" y="2027104"/>
                  <a:pt x="13139747" y="2028358"/>
                </a:cubicBezTo>
                <a:cubicBezTo>
                  <a:pt x="13137430" y="2025711"/>
                  <a:pt x="13134188" y="2024736"/>
                  <a:pt x="13134188" y="2017907"/>
                </a:cubicBezTo>
                <a:cubicBezTo>
                  <a:pt x="13142992" y="2015955"/>
                  <a:pt x="13145772" y="2022506"/>
                  <a:pt x="13148551" y="2029614"/>
                </a:cubicBezTo>
                <a:cubicBezTo>
                  <a:pt x="13154576" y="2031425"/>
                  <a:pt x="13160136" y="2034630"/>
                  <a:pt x="13165233" y="2040762"/>
                </a:cubicBezTo>
                <a:cubicBezTo>
                  <a:pt x="13167551" y="2039927"/>
                  <a:pt x="13173113" y="2038671"/>
                  <a:pt x="13177744" y="2037139"/>
                </a:cubicBezTo>
                <a:cubicBezTo>
                  <a:pt x="13190720" y="2030867"/>
                  <a:pt x="13202769" y="2026268"/>
                  <a:pt x="13206939" y="2038951"/>
                </a:cubicBezTo>
                <a:cubicBezTo>
                  <a:pt x="13217135" y="2039089"/>
                  <a:pt x="13231501" y="2055535"/>
                  <a:pt x="13240305" y="2038114"/>
                </a:cubicBezTo>
                <a:cubicBezTo>
                  <a:pt x="13243085" y="2039508"/>
                  <a:pt x="13246791" y="2043410"/>
                  <a:pt x="13246791" y="2050239"/>
                </a:cubicBezTo>
                <a:cubicBezTo>
                  <a:pt x="13297766" y="2017489"/>
                  <a:pt x="13339007" y="2107795"/>
                  <a:pt x="13391833" y="2069470"/>
                </a:cubicBezTo>
                <a:cubicBezTo>
                  <a:pt x="13396468" y="2084522"/>
                  <a:pt x="13378859" y="2074906"/>
                  <a:pt x="13380713" y="2087309"/>
                </a:cubicBezTo>
                <a:cubicBezTo>
                  <a:pt x="13380713" y="2096784"/>
                  <a:pt x="13386736" y="2099433"/>
                  <a:pt x="13391833" y="2102220"/>
                </a:cubicBezTo>
                <a:cubicBezTo>
                  <a:pt x="13394614" y="2102220"/>
                  <a:pt x="13393225" y="2095532"/>
                  <a:pt x="13393225" y="2089957"/>
                </a:cubicBezTo>
                <a:cubicBezTo>
                  <a:pt x="13404347" y="2094137"/>
                  <a:pt x="13410832" y="2106401"/>
                  <a:pt x="13423344" y="2107795"/>
                </a:cubicBezTo>
                <a:cubicBezTo>
                  <a:pt x="13418712" y="2117410"/>
                  <a:pt x="13396468" y="2100967"/>
                  <a:pt x="13395079" y="2122846"/>
                </a:cubicBezTo>
                <a:cubicBezTo>
                  <a:pt x="13348739" y="2103754"/>
                  <a:pt x="13303789" y="2121174"/>
                  <a:pt x="13259302" y="2098040"/>
                </a:cubicBezTo>
                <a:cubicBezTo>
                  <a:pt x="13252816" y="2096646"/>
                  <a:pt x="13252816" y="2102360"/>
                  <a:pt x="13252816" y="2107795"/>
                </a:cubicBezTo>
                <a:cubicBezTo>
                  <a:pt x="13244938" y="2099573"/>
                  <a:pt x="13224087" y="2111697"/>
                  <a:pt x="13220842" y="2098040"/>
                </a:cubicBezTo>
                <a:cubicBezTo>
                  <a:pt x="13217597" y="2100826"/>
                  <a:pt x="13214354" y="2101245"/>
                  <a:pt x="13211110" y="2102220"/>
                </a:cubicBezTo>
                <a:cubicBezTo>
                  <a:pt x="13210183" y="2105844"/>
                  <a:pt x="13208792" y="2110581"/>
                  <a:pt x="13212501" y="2111557"/>
                </a:cubicBezTo>
                <a:cubicBezTo>
                  <a:pt x="13207866" y="2118107"/>
                  <a:pt x="13196281" y="2116854"/>
                  <a:pt x="13193501" y="2124657"/>
                </a:cubicBezTo>
                <a:cubicBezTo>
                  <a:pt x="13194428" y="2130511"/>
                  <a:pt x="13200453" y="2128978"/>
                  <a:pt x="13203232" y="2131765"/>
                </a:cubicBezTo>
                <a:cubicBezTo>
                  <a:pt x="13218526" y="2118804"/>
                  <a:pt x="13237524" y="2109049"/>
                  <a:pt x="13256523" y="2119362"/>
                </a:cubicBezTo>
                <a:cubicBezTo>
                  <a:pt x="13251889" y="2124657"/>
                  <a:pt x="13250035" y="2137478"/>
                  <a:pt x="13254671" y="2146676"/>
                </a:cubicBezTo>
                <a:cubicBezTo>
                  <a:pt x="13252816" y="2154481"/>
                  <a:pt x="13244012" y="2141660"/>
                  <a:pt x="13236134" y="2144307"/>
                </a:cubicBezTo>
                <a:cubicBezTo>
                  <a:pt x="13236134" y="2136364"/>
                  <a:pt x="13250498" y="2142775"/>
                  <a:pt x="13251889" y="2134970"/>
                </a:cubicBezTo>
                <a:cubicBezTo>
                  <a:pt x="13253281" y="2124518"/>
                  <a:pt x="13245402" y="2128281"/>
                  <a:pt x="13244012" y="2120476"/>
                </a:cubicBezTo>
                <a:cubicBezTo>
                  <a:pt x="13239376" y="2124379"/>
                  <a:pt x="13234280" y="2127167"/>
                  <a:pt x="13236134" y="2136225"/>
                </a:cubicBezTo>
                <a:cubicBezTo>
                  <a:pt x="13225012" y="2131069"/>
                  <a:pt x="13220377" y="2142914"/>
                  <a:pt x="13212501" y="2131208"/>
                </a:cubicBezTo>
                <a:cubicBezTo>
                  <a:pt x="13209257" y="2135110"/>
                  <a:pt x="13215280" y="2137619"/>
                  <a:pt x="13207403" y="2142775"/>
                </a:cubicBezTo>
                <a:cubicBezTo>
                  <a:pt x="13171258" y="2125772"/>
                  <a:pt x="13124456" y="2154481"/>
                  <a:pt x="13092945" y="2133577"/>
                </a:cubicBezTo>
                <a:cubicBezTo>
                  <a:pt x="13095726" y="2107377"/>
                  <a:pt x="13073482" y="2119223"/>
                  <a:pt x="13073482" y="2095670"/>
                </a:cubicBezTo>
                <a:cubicBezTo>
                  <a:pt x="13079970" y="2096925"/>
                  <a:pt x="13078118" y="2108631"/>
                  <a:pt x="13087384" y="2102220"/>
                </a:cubicBezTo>
                <a:cubicBezTo>
                  <a:pt x="13090629" y="2107377"/>
                  <a:pt x="13089238" y="2108770"/>
                  <a:pt x="13087384" y="2113927"/>
                </a:cubicBezTo>
                <a:cubicBezTo>
                  <a:pt x="13093871" y="2112673"/>
                  <a:pt x="13097115" y="2116854"/>
                  <a:pt x="13100359" y="2118107"/>
                </a:cubicBezTo>
                <a:cubicBezTo>
                  <a:pt x="13103140" y="2105007"/>
                  <a:pt x="13091090" y="2115182"/>
                  <a:pt x="13094336" y="2102220"/>
                </a:cubicBezTo>
                <a:cubicBezTo>
                  <a:pt x="13105919" y="2117829"/>
                  <a:pt x="13120750" y="2102081"/>
                  <a:pt x="13125381" y="2087309"/>
                </a:cubicBezTo>
                <a:cubicBezTo>
                  <a:pt x="13109626" y="2085636"/>
                  <a:pt x="13097115" y="2076020"/>
                  <a:pt x="13085532" y="2065708"/>
                </a:cubicBezTo>
                <a:cubicBezTo>
                  <a:pt x="13085067" y="2066404"/>
                  <a:pt x="13085067" y="2066823"/>
                  <a:pt x="13084604" y="2067520"/>
                </a:cubicBezTo>
                <a:cubicBezTo>
                  <a:pt x="13080431" y="2059994"/>
                  <a:pt x="13072556" y="2056231"/>
                  <a:pt x="13063752" y="2053583"/>
                </a:cubicBezTo>
                <a:cubicBezTo>
                  <a:pt x="13060045" y="2057904"/>
                  <a:pt x="13055874" y="2056231"/>
                  <a:pt x="13051703" y="2051214"/>
                </a:cubicBezTo>
                <a:cubicBezTo>
                  <a:pt x="13030850" y="2048148"/>
                  <a:pt x="13006288" y="2051075"/>
                  <a:pt x="12996558" y="2050239"/>
                </a:cubicBezTo>
                <a:cubicBezTo>
                  <a:pt x="12977560" y="2042156"/>
                  <a:pt x="12915466" y="2036720"/>
                  <a:pt x="12891369" y="2048845"/>
                </a:cubicBezTo>
                <a:cubicBezTo>
                  <a:pt x="12878856" y="2046057"/>
                  <a:pt x="12877467" y="2028638"/>
                  <a:pt x="12864492" y="2038114"/>
                </a:cubicBezTo>
                <a:cubicBezTo>
                  <a:pt x="12861248" y="2034073"/>
                  <a:pt x="12859858" y="2027523"/>
                  <a:pt x="12861713" y="2019440"/>
                </a:cubicBezTo>
                <a:lnTo>
                  <a:pt x="12850126" y="2019440"/>
                </a:lnTo>
                <a:cubicBezTo>
                  <a:pt x="12847347" y="2020694"/>
                  <a:pt x="12848737" y="2027383"/>
                  <a:pt x="12851981" y="2027383"/>
                </a:cubicBezTo>
                <a:cubicBezTo>
                  <a:pt x="12841785" y="2029056"/>
                  <a:pt x="12828811" y="2028499"/>
                  <a:pt x="12817224" y="2028358"/>
                </a:cubicBezTo>
                <a:cubicBezTo>
                  <a:pt x="12820005" y="2041737"/>
                  <a:pt x="12822786" y="2056510"/>
                  <a:pt x="12826029" y="2071283"/>
                </a:cubicBezTo>
                <a:cubicBezTo>
                  <a:pt x="12829274" y="2069610"/>
                  <a:pt x="12831126" y="2067798"/>
                  <a:pt x="12840394" y="2065151"/>
                </a:cubicBezTo>
                <a:cubicBezTo>
                  <a:pt x="12851516" y="2069191"/>
                  <a:pt x="12827883" y="2069191"/>
                  <a:pt x="12827883" y="2074626"/>
                </a:cubicBezTo>
                <a:cubicBezTo>
                  <a:pt x="12834371" y="2086612"/>
                  <a:pt x="12850126" y="2067937"/>
                  <a:pt x="12853370" y="2076020"/>
                </a:cubicBezTo>
                <a:cubicBezTo>
                  <a:pt x="12854760" y="2093441"/>
                  <a:pt x="12844101" y="2090793"/>
                  <a:pt x="12858467" y="2096228"/>
                </a:cubicBezTo>
                <a:cubicBezTo>
                  <a:pt x="12863103" y="2106958"/>
                  <a:pt x="12840394" y="2086612"/>
                  <a:pt x="12832519" y="2085219"/>
                </a:cubicBezTo>
                <a:cubicBezTo>
                  <a:pt x="12832519" y="2088702"/>
                  <a:pt x="12830201" y="2088005"/>
                  <a:pt x="12829274" y="2089120"/>
                </a:cubicBezTo>
                <a:cubicBezTo>
                  <a:pt x="12830664" y="2097482"/>
                  <a:pt x="12832519" y="2104589"/>
                  <a:pt x="12833444" y="2112812"/>
                </a:cubicBezTo>
                <a:cubicBezTo>
                  <a:pt x="12838542" y="2113648"/>
                  <a:pt x="12839468" y="2119362"/>
                  <a:pt x="12847808" y="2115182"/>
                </a:cubicBezTo>
                <a:cubicBezTo>
                  <a:pt x="12848273" y="2117829"/>
                  <a:pt x="12847808" y="2117968"/>
                  <a:pt x="12847808" y="2119362"/>
                </a:cubicBezTo>
                <a:cubicBezTo>
                  <a:pt x="12853370" y="2119223"/>
                  <a:pt x="12858006" y="2117690"/>
                  <a:pt x="12863103" y="2119920"/>
                </a:cubicBezTo>
                <a:cubicBezTo>
                  <a:pt x="12866810" y="2121452"/>
                  <a:pt x="12867736" y="2123264"/>
                  <a:pt x="12870517" y="2125075"/>
                </a:cubicBezTo>
                <a:lnTo>
                  <a:pt x="12870517" y="2111000"/>
                </a:lnTo>
                <a:lnTo>
                  <a:pt x="12880247" y="2110163"/>
                </a:lnTo>
                <a:cubicBezTo>
                  <a:pt x="12872369" y="2108770"/>
                  <a:pt x="12875149" y="2089678"/>
                  <a:pt x="12862637" y="2095113"/>
                </a:cubicBezTo>
                <a:cubicBezTo>
                  <a:pt x="12868662" y="2087030"/>
                  <a:pt x="12860785" y="2088424"/>
                  <a:pt x="12862637" y="2075184"/>
                </a:cubicBezTo>
                <a:cubicBezTo>
                  <a:pt x="12873761" y="2080480"/>
                  <a:pt x="12870517" y="2086890"/>
                  <a:pt x="12880247" y="2101663"/>
                </a:cubicBezTo>
                <a:cubicBezTo>
                  <a:pt x="12881637" y="2098876"/>
                  <a:pt x="12882100" y="2092465"/>
                  <a:pt x="12888125" y="2093859"/>
                </a:cubicBezTo>
                <a:cubicBezTo>
                  <a:pt x="12884883" y="2089817"/>
                  <a:pt x="12886271" y="2079365"/>
                  <a:pt x="12878392" y="2082013"/>
                </a:cubicBezTo>
                <a:cubicBezTo>
                  <a:pt x="12880247" y="2075323"/>
                  <a:pt x="12889514" y="2075464"/>
                  <a:pt x="12889514" y="2064733"/>
                </a:cubicBezTo>
                <a:cubicBezTo>
                  <a:pt x="12896003" y="2063478"/>
                  <a:pt x="12896003" y="2083128"/>
                  <a:pt x="12888125" y="2077833"/>
                </a:cubicBezTo>
                <a:cubicBezTo>
                  <a:pt x="12893222" y="2091210"/>
                  <a:pt x="12905733" y="2071003"/>
                  <a:pt x="12904344" y="2092326"/>
                </a:cubicBezTo>
                <a:cubicBezTo>
                  <a:pt x="12908976" y="2091071"/>
                  <a:pt x="12907587" y="2084661"/>
                  <a:pt x="12907587" y="2079226"/>
                </a:cubicBezTo>
                <a:cubicBezTo>
                  <a:pt x="12920099" y="2089957"/>
                  <a:pt x="12927513" y="2109885"/>
                  <a:pt x="12949757" y="2107238"/>
                </a:cubicBezTo>
                <a:cubicBezTo>
                  <a:pt x="12949757" y="2127306"/>
                  <a:pt x="12915466" y="2124379"/>
                  <a:pt x="12912221" y="2111000"/>
                </a:cubicBezTo>
                <a:cubicBezTo>
                  <a:pt x="12920099" y="2108353"/>
                  <a:pt x="12920099" y="2117968"/>
                  <a:pt x="12927977" y="2113927"/>
                </a:cubicBezTo>
                <a:cubicBezTo>
                  <a:pt x="12918244" y="2089957"/>
                  <a:pt x="12886734" y="2095391"/>
                  <a:pt x="12877003" y="2118107"/>
                </a:cubicBezTo>
                <a:cubicBezTo>
                  <a:pt x="12884883" y="2127445"/>
                  <a:pt x="12902489" y="2119223"/>
                  <a:pt x="12907587" y="2131208"/>
                </a:cubicBezTo>
                <a:cubicBezTo>
                  <a:pt x="12901562" y="2137339"/>
                  <a:pt x="12888589" y="2125215"/>
                  <a:pt x="12874223" y="2127863"/>
                </a:cubicBezTo>
                <a:cubicBezTo>
                  <a:pt x="12884883" y="2136085"/>
                  <a:pt x="12891832" y="2144725"/>
                  <a:pt x="12917318" y="2150718"/>
                </a:cubicBezTo>
                <a:cubicBezTo>
                  <a:pt x="12966901" y="2164236"/>
                  <a:pt x="13010924" y="2184444"/>
                  <a:pt x="13039655" y="2215382"/>
                </a:cubicBezTo>
                <a:cubicBezTo>
                  <a:pt x="13050777" y="2218029"/>
                  <a:pt x="13051703" y="2205765"/>
                  <a:pt x="13064214" y="2209807"/>
                </a:cubicBezTo>
                <a:cubicBezTo>
                  <a:pt x="13171258" y="2313074"/>
                  <a:pt x="13260230" y="2421916"/>
                  <a:pt x="13279693" y="2600437"/>
                </a:cubicBezTo>
                <a:cubicBezTo>
                  <a:pt x="13288962" y="2600437"/>
                  <a:pt x="13285716" y="2587060"/>
                  <a:pt x="13298692" y="2589707"/>
                </a:cubicBezTo>
                <a:cubicBezTo>
                  <a:pt x="13300544" y="2594167"/>
                  <a:pt x="13300544" y="2600995"/>
                  <a:pt x="13301010" y="2607545"/>
                </a:cubicBezTo>
                <a:cubicBezTo>
                  <a:pt x="13309812" y="2609218"/>
                  <a:pt x="13319545" y="2612005"/>
                  <a:pt x="13335763" y="2612561"/>
                </a:cubicBezTo>
                <a:cubicBezTo>
                  <a:pt x="13333911" y="2622039"/>
                  <a:pt x="13321399" y="2619530"/>
                  <a:pt x="13309351" y="2618695"/>
                </a:cubicBezTo>
                <a:cubicBezTo>
                  <a:pt x="13341786" y="2622457"/>
                  <a:pt x="13330666" y="2675414"/>
                  <a:pt x="13333911" y="2706213"/>
                </a:cubicBezTo>
                <a:cubicBezTo>
                  <a:pt x="13336689" y="2763910"/>
                  <a:pt x="13354300" y="2852543"/>
                  <a:pt x="13307959" y="2888776"/>
                </a:cubicBezTo>
                <a:cubicBezTo>
                  <a:pt x="13317690" y="2907590"/>
                  <a:pt x="13311203" y="2922362"/>
                  <a:pt x="13311203" y="2951907"/>
                </a:cubicBezTo>
                <a:lnTo>
                  <a:pt x="13292205" y="2951907"/>
                </a:lnTo>
                <a:cubicBezTo>
                  <a:pt x="13338080" y="3029810"/>
                  <a:pt x="13256987" y="3090433"/>
                  <a:pt x="13253742" y="3161507"/>
                </a:cubicBezTo>
                <a:cubicBezTo>
                  <a:pt x="13249109" y="3173631"/>
                  <a:pt x="13241231" y="3180042"/>
                  <a:pt x="13225012" y="3177254"/>
                </a:cubicBezTo>
                <a:cubicBezTo>
                  <a:pt x="13216208" y="3231466"/>
                  <a:pt x="13186551" y="3263101"/>
                  <a:pt x="13155503" y="3291949"/>
                </a:cubicBezTo>
                <a:cubicBezTo>
                  <a:pt x="13163844" y="3297384"/>
                  <a:pt x="13172185" y="3303656"/>
                  <a:pt x="13177744" y="3312714"/>
                </a:cubicBezTo>
                <a:cubicBezTo>
                  <a:pt x="13163844" y="3313271"/>
                  <a:pt x="13150867" y="3310902"/>
                  <a:pt x="13137430" y="3309369"/>
                </a:cubicBezTo>
                <a:cubicBezTo>
                  <a:pt x="13113799" y="3330553"/>
                  <a:pt x="13091090" y="3352571"/>
                  <a:pt x="13075800" y="3383231"/>
                </a:cubicBezTo>
                <a:cubicBezTo>
                  <a:pt x="13087848" y="3379329"/>
                  <a:pt x="13095262" y="3371385"/>
                  <a:pt x="13107773" y="3367761"/>
                </a:cubicBezTo>
                <a:cubicBezTo>
                  <a:pt x="13110091" y="3378075"/>
                  <a:pt x="13106847" y="3381280"/>
                  <a:pt x="13105919" y="3388806"/>
                </a:cubicBezTo>
                <a:cubicBezTo>
                  <a:pt x="13143454" y="3415702"/>
                  <a:pt x="13182845" y="3442459"/>
                  <a:pt x="13212501" y="3481899"/>
                </a:cubicBezTo>
                <a:cubicBezTo>
                  <a:pt x="13223158" y="3481062"/>
                  <a:pt x="13235208" y="3478276"/>
                  <a:pt x="13240767" y="3485243"/>
                </a:cubicBezTo>
                <a:cubicBezTo>
                  <a:pt x="13209257" y="3534020"/>
                  <a:pt x="13164772" y="3443575"/>
                  <a:pt x="13114260" y="3452076"/>
                </a:cubicBezTo>
                <a:cubicBezTo>
                  <a:pt x="13104530" y="3467685"/>
                  <a:pt x="13120284" y="3480087"/>
                  <a:pt x="13108702" y="3491375"/>
                </a:cubicBezTo>
                <a:cubicBezTo>
                  <a:pt x="13101286" y="3490400"/>
                  <a:pt x="13083215" y="3460438"/>
                  <a:pt x="13083677" y="3493187"/>
                </a:cubicBezTo>
                <a:cubicBezTo>
                  <a:pt x="13071166" y="3492630"/>
                  <a:pt x="13071629" y="3474791"/>
                  <a:pt x="13057727" y="3475906"/>
                </a:cubicBezTo>
                <a:cubicBezTo>
                  <a:pt x="13060045" y="3460855"/>
                  <a:pt x="13071629" y="3477996"/>
                  <a:pt x="13078579" y="3474513"/>
                </a:cubicBezTo>
                <a:cubicBezTo>
                  <a:pt x="13074873" y="3452354"/>
                  <a:pt x="13054483" y="3459740"/>
                  <a:pt x="13040118" y="3462389"/>
                </a:cubicBezTo>
                <a:cubicBezTo>
                  <a:pt x="13037337" y="3456396"/>
                  <a:pt x="13036411" y="3451100"/>
                  <a:pt x="13034559" y="3445525"/>
                </a:cubicBezTo>
                <a:cubicBezTo>
                  <a:pt x="13025290" y="3451657"/>
                  <a:pt x="13016022" y="3458208"/>
                  <a:pt x="13014631" y="3473956"/>
                </a:cubicBezTo>
                <a:cubicBezTo>
                  <a:pt x="12925196" y="3503500"/>
                  <a:pt x="12874223" y="3604258"/>
                  <a:pt x="12780154" y="3608300"/>
                </a:cubicBezTo>
                <a:cubicBezTo>
                  <a:pt x="12772276" y="3625721"/>
                  <a:pt x="12748179" y="3621539"/>
                  <a:pt x="12737058" y="3633664"/>
                </a:cubicBezTo>
                <a:cubicBezTo>
                  <a:pt x="12697206" y="3616243"/>
                  <a:pt x="12668477" y="3653871"/>
                  <a:pt x="12641136" y="3659306"/>
                </a:cubicBezTo>
                <a:lnTo>
                  <a:pt x="12627628" y="3660712"/>
                </a:lnTo>
                <a:lnTo>
                  <a:pt x="12628781" y="3670474"/>
                </a:lnTo>
                <a:cubicBezTo>
                  <a:pt x="12623567" y="3670126"/>
                  <a:pt x="12621221" y="3668366"/>
                  <a:pt x="12620338" y="3665904"/>
                </a:cubicBezTo>
                <a:lnTo>
                  <a:pt x="12620507" y="3661453"/>
                </a:lnTo>
                <a:lnTo>
                  <a:pt x="12599952" y="3663592"/>
                </a:lnTo>
                <a:cubicBezTo>
                  <a:pt x="12586571" y="3663418"/>
                  <a:pt x="12573248" y="3661885"/>
                  <a:pt x="12559115" y="3659724"/>
                </a:cubicBezTo>
                <a:cubicBezTo>
                  <a:pt x="12560968" y="3673103"/>
                  <a:pt x="12562822" y="3686482"/>
                  <a:pt x="12565602" y="3702787"/>
                </a:cubicBezTo>
                <a:cubicBezTo>
                  <a:pt x="12562822" y="3707526"/>
                  <a:pt x="12557724" y="3709895"/>
                  <a:pt x="12550311" y="3708919"/>
                </a:cubicBezTo>
                <a:cubicBezTo>
                  <a:pt x="12574871" y="3750310"/>
                  <a:pt x="12537798" y="3772606"/>
                  <a:pt x="12555408" y="3817481"/>
                </a:cubicBezTo>
                <a:cubicBezTo>
                  <a:pt x="12461802" y="3821941"/>
                  <a:pt x="12437706" y="3943046"/>
                  <a:pt x="12345955" y="3950293"/>
                </a:cubicBezTo>
                <a:cubicBezTo>
                  <a:pt x="12344100" y="3925068"/>
                  <a:pt x="12325565" y="3920748"/>
                  <a:pt x="12313979" y="3908206"/>
                </a:cubicBezTo>
                <a:cubicBezTo>
                  <a:pt x="12353368" y="3864724"/>
                  <a:pt x="12408048" y="3835181"/>
                  <a:pt x="12445120" y="3789051"/>
                </a:cubicBezTo>
                <a:cubicBezTo>
                  <a:pt x="12445584" y="3772468"/>
                  <a:pt x="12438167" y="3768566"/>
                  <a:pt x="12430754" y="3764663"/>
                </a:cubicBezTo>
                <a:cubicBezTo>
                  <a:pt x="12420098" y="3763966"/>
                  <a:pt x="12433999" y="3786404"/>
                  <a:pt x="12419170" y="3780133"/>
                </a:cubicBezTo>
                <a:cubicBezTo>
                  <a:pt x="12416391" y="3722019"/>
                  <a:pt x="12350125" y="3775116"/>
                  <a:pt x="12320468" y="3779018"/>
                </a:cubicBezTo>
                <a:cubicBezTo>
                  <a:pt x="12314907" y="3777973"/>
                  <a:pt x="12311779" y="3774070"/>
                  <a:pt x="12308709" y="3770151"/>
                </a:cubicBezTo>
                <a:lnTo>
                  <a:pt x="12300901" y="3764012"/>
                </a:lnTo>
                <a:lnTo>
                  <a:pt x="12295962" y="3795738"/>
                </a:lnTo>
                <a:cubicBezTo>
                  <a:pt x="12291140" y="3810045"/>
                  <a:pt x="12283551" y="3822378"/>
                  <a:pt x="12271966" y="3831436"/>
                </a:cubicBezTo>
                <a:cubicBezTo>
                  <a:pt x="12281698" y="3850250"/>
                  <a:pt x="12275211" y="3865022"/>
                  <a:pt x="12275211" y="3894567"/>
                </a:cubicBezTo>
                <a:lnTo>
                  <a:pt x="12256213" y="3894567"/>
                </a:lnTo>
                <a:cubicBezTo>
                  <a:pt x="12302087" y="3972470"/>
                  <a:pt x="12220995" y="4033093"/>
                  <a:pt x="12217750" y="4104167"/>
                </a:cubicBezTo>
                <a:cubicBezTo>
                  <a:pt x="12213116" y="4116291"/>
                  <a:pt x="12205239" y="4122702"/>
                  <a:pt x="12189019" y="4119914"/>
                </a:cubicBezTo>
                <a:cubicBezTo>
                  <a:pt x="12180215" y="4174126"/>
                  <a:pt x="12150559" y="4205761"/>
                  <a:pt x="12119510" y="4234609"/>
                </a:cubicBezTo>
                <a:cubicBezTo>
                  <a:pt x="12127852" y="4240044"/>
                  <a:pt x="12136193" y="4246316"/>
                  <a:pt x="12141752" y="4255374"/>
                </a:cubicBezTo>
                <a:cubicBezTo>
                  <a:pt x="12127852" y="4255931"/>
                  <a:pt x="12114875" y="4253562"/>
                  <a:pt x="12101438" y="4252029"/>
                </a:cubicBezTo>
                <a:cubicBezTo>
                  <a:pt x="12077806" y="4273213"/>
                  <a:pt x="12055098" y="4295231"/>
                  <a:pt x="12039807" y="4325892"/>
                </a:cubicBezTo>
                <a:cubicBezTo>
                  <a:pt x="12051856" y="4321989"/>
                  <a:pt x="12059270" y="4314045"/>
                  <a:pt x="12071781" y="4310421"/>
                </a:cubicBezTo>
                <a:cubicBezTo>
                  <a:pt x="12074098" y="4320735"/>
                  <a:pt x="12070854" y="4323940"/>
                  <a:pt x="12069927" y="4331466"/>
                </a:cubicBezTo>
                <a:cubicBezTo>
                  <a:pt x="12107462" y="4358363"/>
                  <a:pt x="12146851" y="4385120"/>
                  <a:pt x="12176508" y="4424560"/>
                </a:cubicBezTo>
                <a:cubicBezTo>
                  <a:pt x="12187166" y="4423723"/>
                  <a:pt x="12199214" y="4420936"/>
                  <a:pt x="12204775" y="4427903"/>
                </a:cubicBezTo>
                <a:cubicBezTo>
                  <a:pt x="12173264" y="4476680"/>
                  <a:pt x="12128778" y="4386235"/>
                  <a:pt x="12078268" y="4394736"/>
                </a:cubicBezTo>
                <a:cubicBezTo>
                  <a:pt x="12068537" y="4410345"/>
                  <a:pt x="12084292" y="4422747"/>
                  <a:pt x="12072708" y="4434035"/>
                </a:cubicBezTo>
                <a:cubicBezTo>
                  <a:pt x="12065294" y="4433060"/>
                  <a:pt x="12047222" y="4403098"/>
                  <a:pt x="12047684" y="4435847"/>
                </a:cubicBezTo>
                <a:cubicBezTo>
                  <a:pt x="12035173" y="4435290"/>
                  <a:pt x="12035636" y="4417452"/>
                  <a:pt x="12021735" y="4418566"/>
                </a:cubicBezTo>
                <a:cubicBezTo>
                  <a:pt x="12024052" y="4403516"/>
                  <a:pt x="12035636" y="4420657"/>
                  <a:pt x="12042588" y="4417173"/>
                </a:cubicBezTo>
                <a:cubicBezTo>
                  <a:pt x="12038880" y="4395014"/>
                  <a:pt x="12018490" y="4402400"/>
                  <a:pt x="12004125" y="4405049"/>
                </a:cubicBezTo>
                <a:cubicBezTo>
                  <a:pt x="12001345" y="4399056"/>
                  <a:pt x="12000418" y="4393760"/>
                  <a:pt x="11998565" y="4388186"/>
                </a:cubicBezTo>
                <a:cubicBezTo>
                  <a:pt x="11989297" y="4394318"/>
                  <a:pt x="11980028" y="4400868"/>
                  <a:pt x="11978638" y="4416616"/>
                </a:cubicBezTo>
                <a:cubicBezTo>
                  <a:pt x="11889204" y="4446160"/>
                  <a:pt x="11838230" y="4546918"/>
                  <a:pt x="11744162" y="4550960"/>
                </a:cubicBezTo>
                <a:cubicBezTo>
                  <a:pt x="11736284" y="4568381"/>
                  <a:pt x="11712187" y="4564199"/>
                  <a:pt x="11701066" y="4576324"/>
                </a:cubicBezTo>
                <a:cubicBezTo>
                  <a:pt x="11661213" y="4558904"/>
                  <a:pt x="11632484" y="4596531"/>
                  <a:pt x="11605142" y="4601967"/>
                </a:cubicBezTo>
                <a:cubicBezTo>
                  <a:pt x="11576414" y="4608516"/>
                  <a:pt x="11551389" y="4606705"/>
                  <a:pt x="11523123" y="4602384"/>
                </a:cubicBezTo>
                <a:cubicBezTo>
                  <a:pt x="11524976" y="4615763"/>
                  <a:pt x="11526830" y="4629142"/>
                  <a:pt x="11529610" y="4645447"/>
                </a:cubicBezTo>
                <a:cubicBezTo>
                  <a:pt x="11526830" y="4650186"/>
                  <a:pt x="11521732" y="4652555"/>
                  <a:pt x="11514319" y="4651579"/>
                </a:cubicBezTo>
                <a:cubicBezTo>
                  <a:pt x="11538878" y="4692970"/>
                  <a:pt x="11501806" y="4715267"/>
                  <a:pt x="11519415" y="4760141"/>
                </a:cubicBezTo>
                <a:cubicBezTo>
                  <a:pt x="11425810" y="4764601"/>
                  <a:pt x="11401713" y="4885706"/>
                  <a:pt x="11309962" y="4892953"/>
                </a:cubicBezTo>
                <a:cubicBezTo>
                  <a:pt x="11308107" y="4867728"/>
                  <a:pt x="11289572" y="4863408"/>
                  <a:pt x="11277986" y="4850866"/>
                </a:cubicBezTo>
                <a:cubicBezTo>
                  <a:pt x="11317376" y="4807385"/>
                  <a:pt x="11372056" y="4777841"/>
                  <a:pt x="11409127" y="4731712"/>
                </a:cubicBezTo>
                <a:cubicBezTo>
                  <a:pt x="11409591" y="4715128"/>
                  <a:pt x="11402175" y="4711226"/>
                  <a:pt x="11394762" y="4707323"/>
                </a:cubicBezTo>
                <a:cubicBezTo>
                  <a:pt x="11384105" y="4706626"/>
                  <a:pt x="11398006" y="4729064"/>
                  <a:pt x="11383177" y="4722793"/>
                </a:cubicBezTo>
                <a:cubicBezTo>
                  <a:pt x="11380398" y="4664680"/>
                  <a:pt x="11314132" y="4717776"/>
                  <a:pt x="11284475" y="4721678"/>
                </a:cubicBezTo>
                <a:cubicBezTo>
                  <a:pt x="11273354" y="4719588"/>
                  <a:pt x="11271962" y="4706069"/>
                  <a:pt x="11261306" y="4703840"/>
                </a:cubicBezTo>
                <a:cubicBezTo>
                  <a:pt x="11241379" y="4721817"/>
                  <a:pt x="11202918" y="4731294"/>
                  <a:pt x="11184380" y="4720702"/>
                </a:cubicBezTo>
                <a:cubicBezTo>
                  <a:pt x="11143603" y="4744812"/>
                  <a:pt x="11089385" y="4771429"/>
                  <a:pt x="11057411" y="4747041"/>
                </a:cubicBezTo>
                <a:cubicBezTo>
                  <a:pt x="11105605" y="4753731"/>
                  <a:pt x="11158894" y="4731712"/>
                  <a:pt x="11189942" y="4696454"/>
                </a:cubicBezTo>
                <a:cubicBezTo>
                  <a:pt x="11176967" y="4670532"/>
                  <a:pt x="11158431" y="4703560"/>
                  <a:pt x="11140359" y="4704954"/>
                </a:cubicBezTo>
                <a:cubicBezTo>
                  <a:pt x="11146383" y="4689624"/>
                  <a:pt x="11158431" y="4681123"/>
                  <a:pt x="11163528" y="4679173"/>
                </a:cubicBezTo>
                <a:cubicBezTo>
                  <a:pt x="11146847" y="4646144"/>
                  <a:pt x="11132482" y="4689067"/>
                  <a:pt x="11115336" y="4697847"/>
                </a:cubicBezTo>
                <a:cubicBezTo>
                  <a:pt x="11091702" y="4665376"/>
                  <a:pt x="11047217" y="4683911"/>
                  <a:pt x="11028680" y="4700217"/>
                </a:cubicBezTo>
                <a:cubicBezTo>
                  <a:pt x="11034704" y="4708717"/>
                  <a:pt x="11043973" y="4713873"/>
                  <a:pt x="11048607" y="4724047"/>
                </a:cubicBezTo>
                <a:cubicBezTo>
                  <a:pt x="11041656" y="4730457"/>
                  <a:pt x="11036559" y="4736868"/>
                  <a:pt x="11031925" y="4744673"/>
                </a:cubicBezTo>
                <a:cubicBezTo>
                  <a:pt x="11036559" y="4754846"/>
                  <a:pt x="11043973" y="4761814"/>
                  <a:pt x="11057874" y="4757773"/>
                </a:cubicBezTo>
                <a:cubicBezTo>
                  <a:pt x="11049534" y="4785366"/>
                  <a:pt x="11075022" y="4790383"/>
                  <a:pt x="11091239" y="4798048"/>
                </a:cubicBezTo>
                <a:cubicBezTo>
                  <a:pt x="11087995" y="4822158"/>
                  <a:pt x="11057411" y="4794982"/>
                  <a:pt x="11065753" y="4786760"/>
                </a:cubicBezTo>
                <a:cubicBezTo>
                  <a:pt x="11056949" y="4784530"/>
                  <a:pt x="11049997" y="4790941"/>
                  <a:pt x="11057411" y="4791916"/>
                </a:cubicBezTo>
                <a:cubicBezTo>
                  <a:pt x="11057874" y="4797769"/>
                  <a:pt x="11044900" y="4798744"/>
                  <a:pt x="11044436" y="4792752"/>
                </a:cubicBezTo>
                <a:cubicBezTo>
                  <a:pt x="11042119" y="4805015"/>
                  <a:pt x="11034704" y="4820625"/>
                  <a:pt x="11045828" y="4848078"/>
                </a:cubicBezTo>
                <a:cubicBezTo>
                  <a:pt x="11018486" y="4839856"/>
                  <a:pt x="11014779" y="4886264"/>
                  <a:pt x="10986513" y="4891559"/>
                </a:cubicBezTo>
                <a:cubicBezTo>
                  <a:pt x="10980951" y="4908422"/>
                  <a:pt x="11004120" y="4910930"/>
                  <a:pt x="10992537" y="4916366"/>
                </a:cubicBezTo>
                <a:cubicBezTo>
                  <a:pt x="10985585" y="4918456"/>
                  <a:pt x="10985122" y="4912881"/>
                  <a:pt x="10982805" y="4907168"/>
                </a:cubicBezTo>
                <a:cubicBezTo>
                  <a:pt x="10956854" y="4916645"/>
                  <a:pt x="10946198" y="4911070"/>
                  <a:pt x="10922101" y="4923474"/>
                </a:cubicBezTo>
                <a:cubicBezTo>
                  <a:pt x="10910980" y="4942287"/>
                  <a:pt x="10905881" y="4968208"/>
                  <a:pt x="10872055" y="4966396"/>
                </a:cubicBezTo>
                <a:cubicBezTo>
                  <a:pt x="10876225" y="4995942"/>
                  <a:pt x="10885029" y="4998311"/>
                  <a:pt x="10881786" y="5025485"/>
                </a:cubicBezTo>
                <a:cubicBezTo>
                  <a:pt x="10875762" y="5030641"/>
                  <a:pt x="10869738" y="5033430"/>
                  <a:pt x="10863248" y="5035241"/>
                </a:cubicBezTo>
                <a:lnTo>
                  <a:pt x="10863248" y="5036635"/>
                </a:lnTo>
                <a:cubicBezTo>
                  <a:pt x="10863248" y="5042070"/>
                  <a:pt x="10871590" y="5036495"/>
                  <a:pt x="10871590" y="5043185"/>
                </a:cubicBezTo>
                <a:cubicBezTo>
                  <a:pt x="10871590" y="5061998"/>
                  <a:pt x="10866030" y="5036635"/>
                  <a:pt x="10857689" y="5044718"/>
                </a:cubicBezTo>
                <a:cubicBezTo>
                  <a:pt x="10857689" y="5042209"/>
                  <a:pt x="10857224" y="5039004"/>
                  <a:pt x="10856762" y="5035798"/>
                </a:cubicBezTo>
                <a:cubicBezTo>
                  <a:pt x="10806715" y="5042348"/>
                  <a:pt x="10741841" y="4983538"/>
                  <a:pt x="10727011" y="5064229"/>
                </a:cubicBezTo>
                <a:cubicBezTo>
                  <a:pt x="10713572" y="5050432"/>
                  <a:pt x="10712647" y="5037192"/>
                  <a:pt x="10718672" y="5020330"/>
                </a:cubicBezTo>
                <a:cubicBezTo>
                  <a:pt x="10664453" y="4987301"/>
                  <a:pt x="10581506" y="4975594"/>
                  <a:pt x="10522192" y="4983259"/>
                </a:cubicBezTo>
                <a:cubicBezTo>
                  <a:pt x="10528216" y="4994827"/>
                  <a:pt x="10528216" y="5016010"/>
                  <a:pt x="10540727" y="5016567"/>
                </a:cubicBezTo>
                <a:cubicBezTo>
                  <a:pt x="10531460" y="5035241"/>
                  <a:pt x="10543044" y="5046111"/>
                  <a:pt x="10544898" y="5071335"/>
                </a:cubicBezTo>
                <a:cubicBezTo>
                  <a:pt x="10537020" y="5061441"/>
                  <a:pt x="10524046" y="5056285"/>
                  <a:pt x="10509680" y="5054472"/>
                </a:cubicBezTo>
                <a:cubicBezTo>
                  <a:pt x="10512923" y="5048201"/>
                  <a:pt x="10518947" y="5034405"/>
                  <a:pt x="10505046" y="5039979"/>
                </a:cubicBezTo>
                <a:cubicBezTo>
                  <a:pt x="10506436" y="5032314"/>
                  <a:pt x="10511070" y="5027855"/>
                  <a:pt x="10516167" y="5024511"/>
                </a:cubicBezTo>
                <a:cubicBezTo>
                  <a:pt x="10506898" y="5019214"/>
                  <a:pt x="10503656" y="5022420"/>
                  <a:pt x="10490680" y="5016010"/>
                </a:cubicBezTo>
                <a:cubicBezTo>
                  <a:pt x="10483729" y="5018100"/>
                  <a:pt x="10490218" y="5032036"/>
                  <a:pt x="10483729" y="5037053"/>
                </a:cubicBezTo>
                <a:cubicBezTo>
                  <a:pt x="10473072" y="5034963"/>
                  <a:pt x="10468901" y="5026461"/>
                  <a:pt x="10469365" y="5008483"/>
                </a:cubicBezTo>
                <a:cubicBezTo>
                  <a:pt x="10455462" y="5017124"/>
                  <a:pt x="10461951" y="5007926"/>
                  <a:pt x="10452220" y="4999704"/>
                </a:cubicBezTo>
                <a:cubicBezTo>
                  <a:pt x="10444804" y="4997195"/>
                  <a:pt x="10447121" y="5023813"/>
                  <a:pt x="10453610" y="5020330"/>
                </a:cubicBezTo>
                <a:cubicBezTo>
                  <a:pt x="10442489" y="5012246"/>
                  <a:pt x="10409586" y="5022559"/>
                  <a:pt x="10392904" y="5035798"/>
                </a:cubicBezTo>
                <a:cubicBezTo>
                  <a:pt x="10409586" y="5021027"/>
                  <a:pt x="10356759" y="5026601"/>
                  <a:pt x="10382710" y="5015591"/>
                </a:cubicBezTo>
                <a:cubicBezTo>
                  <a:pt x="10327102" y="5008065"/>
                  <a:pt x="10300688" y="5012943"/>
                  <a:pt x="10256204" y="4992596"/>
                </a:cubicBezTo>
                <a:cubicBezTo>
                  <a:pt x="10247862" y="4996220"/>
                  <a:pt x="10262226" y="4999564"/>
                  <a:pt x="10253887" y="5007648"/>
                </a:cubicBezTo>
                <a:cubicBezTo>
                  <a:pt x="10234887" y="4992736"/>
                  <a:pt x="10201986" y="4998450"/>
                  <a:pt x="10195962" y="4964585"/>
                </a:cubicBezTo>
                <a:cubicBezTo>
                  <a:pt x="10169548" y="4966676"/>
                  <a:pt x="10157036" y="4967651"/>
                  <a:pt x="10139891" y="4973504"/>
                </a:cubicBezTo>
                <a:cubicBezTo>
                  <a:pt x="10138964" y="4982563"/>
                  <a:pt x="10143598" y="4982144"/>
                  <a:pt x="10147305" y="4983259"/>
                </a:cubicBezTo>
                <a:cubicBezTo>
                  <a:pt x="10138037" y="5000540"/>
                  <a:pt x="10130622" y="4972667"/>
                  <a:pt x="10126452" y="4965561"/>
                </a:cubicBezTo>
                <a:cubicBezTo>
                  <a:pt x="10097259" y="4975316"/>
                  <a:pt x="10071310" y="4962076"/>
                  <a:pt x="10048138" y="4981866"/>
                </a:cubicBezTo>
                <a:cubicBezTo>
                  <a:pt x="10049992" y="4962354"/>
                  <a:pt x="10037481" y="4965003"/>
                  <a:pt x="10033310" y="4953436"/>
                </a:cubicBezTo>
                <a:cubicBezTo>
                  <a:pt x="10030067" y="4958174"/>
                  <a:pt x="10023115" y="4957059"/>
                  <a:pt x="10021726" y="4964585"/>
                </a:cubicBezTo>
                <a:cubicBezTo>
                  <a:pt x="10028213" y="4977546"/>
                  <a:pt x="10033310" y="4956502"/>
                  <a:pt x="10039798" y="4967930"/>
                </a:cubicBezTo>
                <a:cubicBezTo>
                  <a:pt x="10006433" y="4975037"/>
                  <a:pt x="9952679" y="4970299"/>
                  <a:pt x="9930438" y="5003467"/>
                </a:cubicBezTo>
                <a:cubicBezTo>
                  <a:pt x="9917924" y="4999983"/>
                  <a:pt x="9924413" y="4996080"/>
                  <a:pt x="9923486" y="4982841"/>
                </a:cubicBezTo>
                <a:cubicBezTo>
                  <a:pt x="9904023" y="4985768"/>
                  <a:pt x="9904486" y="5008205"/>
                  <a:pt x="9881317" y="5007090"/>
                </a:cubicBezTo>
                <a:cubicBezTo>
                  <a:pt x="9887341" y="4994686"/>
                  <a:pt x="9903096" y="4990645"/>
                  <a:pt x="9907268" y="4975316"/>
                </a:cubicBezTo>
                <a:cubicBezTo>
                  <a:pt x="9889658" y="4975316"/>
                  <a:pt x="9885951" y="4954411"/>
                  <a:pt x="9865098" y="4959010"/>
                </a:cubicBezTo>
                <a:cubicBezTo>
                  <a:pt x="9856294" y="4961240"/>
                  <a:pt x="9871122" y="4972250"/>
                  <a:pt x="9853515" y="4970577"/>
                </a:cubicBezTo>
                <a:cubicBezTo>
                  <a:pt x="9853050" y="4985629"/>
                  <a:pt x="9865561" y="4985768"/>
                  <a:pt x="9863245" y="5003885"/>
                </a:cubicBezTo>
                <a:cubicBezTo>
                  <a:pt x="9855829" y="4996917"/>
                  <a:pt x="9840538" y="4983677"/>
                  <a:pt x="9848416" y="4971135"/>
                </a:cubicBezTo>
                <a:cubicBezTo>
                  <a:pt x="9841466" y="4973225"/>
                  <a:pt x="9835904" y="4970299"/>
                  <a:pt x="9834977" y="4961380"/>
                </a:cubicBezTo>
                <a:cubicBezTo>
                  <a:pt x="9827101" y="4970996"/>
                  <a:pt x="9817369" y="4979357"/>
                  <a:pt x="9805320" y="4984792"/>
                </a:cubicBezTo>
                <a:cubicBezTo>
                  <a:pt x="9809955" y="4997893"/>
                  <a:pt x="9817369" y="4980890"/>
                  <a:pt x="9824320" y="4983259"/>
                </a:cubicBezTo>
                <a:cubicBezTo>
                  <a:pt x="9820611" y="5004582"/>
                  <a:pt x="9790492" y="5002491"/>
                  <a:pt x="9773347" y="5012664"/>
                </a:cubicBezTo>
                <a:cubicBezTo>
                  <a:pt x="9779834" y="5001794"/>
                  <a:pt x="9787711" y="4990506"/>
                  <a:pt x="9799759" y="4985210"/>
                </a:cubicBezTo>
                <a:cubicBezTo>
                  <a:pt x="9791883" y="4975316"/>
                  <a:pt x="9781224" y="4976012"/>
                  <a:pt x="9771030" y="4982841"/>
                </a:cubicBezTo>
                <a:cubicBezTo>
                  <a:pt x="9772419" y="4978243"/>
                  <a:pt x="9773810" y="4973783"/>
                  <a:pt x="9773347" y="4967930"/>
                </a:cubicBezTo>
                <a:cubicBezTo>
                  <a:pt x="9749250" y="4974340"/>
                  <a:pt x="9738129" y="4973783"/>
                  <a:pt x="9712642" y="4983259"/>
                </a:cubicBezTo>
                <a:lnTo>
                  <a:pt x="9699204" y="4969184"/>
                </a:lnTo>
                <a:cubicBezTo>
                  <a:pt x="9687155" y="4977546"/>
                  <a:pt x="9685766" y="4983677"/>
                  <a:pt x="9674180" y="4971135"/>
                </a:cubicBezTo>
                <a:cubicBezTo>
                  <a:pt x="9670935" y="4974480"/>
                  <a:pt x="9667693" y="4976431"/>
                  <a:pt x="9668156" y="4982424"/>
                </a:cubicBezTo>
                <a:cubicBezTo>
                  <a:pt x="9669083" y="4992876"/>
                  <a:pt x="9685766" y="4982005"/>
                  <a:pt x="9688083" y="4989252"/>
                </a:cubicBezTo>
                <a:cubicBezTo>
                  <a:pt x="9687155" y="4998311"/>
                  <a:pt x="9665376" y="4991481"/>
                  <a:pt x="9659814" y="4987440"/>
                </a:cubicBezTo>
                <a:cubicBezTo>
                  <a:pt x="9662131" y="5000540"/>
                  <a:pt x="9641279" y="4992039"/>
                  <a:pt x="9631547" y="5005836"/>
                </a:cubicBezTo>
                <a:cubicBezTo>
                  <a:pt x="9579184" y="4994408"/>
                  <a:pt x="9510603" y="5054333"/>
                  <a:pt x="9455922" y="5031897"/>
                </a:cubicBezTo>
                <a:cubicBezTo>
                  <a:pt x="9447116" y="5035659"/>
                  <a:pt x="9440629" y="5043185"/>
                  <a:pt x="9428118" y="5042627"/>
                </a:cubicBezTo>
                <a:cubicBezTo>
                  <a:pt x="9424411" y="5039979"/>
                  <a:pt x="9421630" y="5033011"/>
                  <a:pt x="9423021" y="5023953"/>
                </a:cubicBezTo>
                <a:cubicBezTo>
                  <a:pt x="9415607" y="5024511"/>
                  <a:pt x="9407265" y="5027994"/>
                  <a:pt x="9404948" y="5020747"/>
                </a:cubicBezTo>
                <a:cubicBezTo>
                  <a:pt x="9399852" y="5022559"/>
                  <a:pt x="9386876" y="5038864"/>
                  <a:pt x="9399387" y="5040815"/>
                </a:cubicBezTo>
                <a:cubicBezTo>
                  <a:pt x="9397070" y="5052940"/>
                  <a:pt x="9378072" y="5036495"/>
                  <a:pt x="9389656" y="5028133"/>
                </a:cubicBezTo>
                <a:cubicBezTo>
                  <a:pt x="9386413" y="5011968"/>
                  <a:pt x="9367413" y="5020886"/>
                  <a:pt x="9354902" y="5020330"/>
                </a:cubicBezTo>
                <a:cubicBezTo>
                  <a:pt x="9352585" y="5036914"/>
                  <a:pt x="9370193" y="5026461"/>
                  <a:pt x="9372510" y="5033707"/>
                </a:cubicBezTo>
                <a:cubicBezTo>
                  <a:pt x="9344244" y="5037471"/>
                  <a:pt x="9333585" y="5037192"/>
                  <a:pt x="9305319" y="5055867"/>
                </a:cubicBezTo>
                <a:cubicBezTo>
                  <a:pt x="9290491" y="5049595"/>
                  <a:pt x="9320609" y="5050014"/>
                  <a:pt x="9320147" y="5044161"/>
                </a:cubicBezTo>
                <a:cubicBezTo>
                  <a:pt x="9309026" y="5019633"/>
                  <a:pt x="9289100" y="5010714"/>
                  <a:pt x="9267321" y="5003467"/>
                </a:cubicBezTo>
                <a:cubicBezTo>
                  <a:pt x="9284001" y="4991620"/>
                  <a:pt x="9302074" y="5023117"/>
                  <a:pt x="9322001" y="5023117"/>
                </a:cubicBezTo>
                <a:cubicBezTo>
                  <a:pt x="9323392" y="4997613"/>
                  <a:pt x="9370193" y="5011688"/>
                  <a:pt x="9395217" y="5012664"/>
                </a:cubicBezTo>
                <a:cubicBezTo>
                  <a:pt x="9398924" y="5010992"/>
                  <a:pt x="9400314" y="5006114"/>
                  <a:pt x="9404021" y="5005836"/>
                </a:cubicBezTo>
                <a:cubicBezTo>
                  <a:pt x="9404948" y="4998311"/>
                  <a:pt x="9399852" y="4997474"/>
                  <a:pt x="9394290" y="4997893"/>
                </a:cubicBezTo>
                <a:cubicBezTo>
                  <a:pt x="9410973" y="4983120"/>
                  <a:pt x="9449433" y="5021723"/>
                  <a:pt x="9454995" y="4981030"/>
                </a:cubicBezTo>
                <a:cubicBezTo>
                  <a:pt x="9443874" y="4969880"/>
                  <a:pt x="9435533" y="5002074"/>
                  <a:pt x="9429508" y="4969742"/>
                </a:cubicBezTo>
                <a:cubicBezTo>
                  <a:pt x="9428581" y="4969742"/>
                  <a:pt x="9427191" y="4970996"/>
                  <a:pt x="9426264" y="4971553"/>
                </a:cubicBezTo>
                <a:cubicBezTo>
                  <a:pt x="9426264" y="4978799"/>
                  <a:pt x="9426264" y="4987440"/>
                  <a:pt x="9416532" y="4987440"/>
                </a:cubicBezTo>
                <a:cubicBezTo>
                  <a:pt x="9414215" y="4983259"/>
                  <a:pt x="9416532" y="4979497"/>
                  <a:pt x="9417922" y="4976849"/>
                </a:cubicBezTo>
                <a:cubicBezTo>
                  <a:pt x="9412363" y="4980193"/>
                  <a:pt x="9407265" y="4982144"/>
                  <a:pt x="9404948" y="4975874"/>
                </a:cubicBezTo>
                <a:cubicBezTo>
                  <a:pt x="9407728" y="4973783"/>
                  <a:pt x="9410973" y="4973783"/>
                  <a:pt x="9414215" y="4972111"/>
                </a:cubicBezTo>
                <a:cubicBezTo>
                  <a:pt x="9409582" y="4969045"/>
                  <a:pt x="9412826" y="4969462"/>
                  <a:pt x="9417922" y="4970299"/>
                </a:cubicBezTo>
                <a:cubicBezTo>
                  <a:pt x="9428581" y="4964027"/>
                  <a:pt x="9439702" y="4958314"/>
                  <a:pt x="9451750" y="4956083"/>
                </a:cubicBezTo>
                <a:cubicBezTo>
                  <a:pt x="9450823" y="4955108"/>
                  <a:pt x="9450361" y="4954551"/>
                  <a:pt x="9448508" y="4953436"/>
                </a:cubicBezTo>
                <a:cubicBezTo>
                  <a:pt x="9462872" y="4937409"/>
                  <a:pt x="9475385" y="4941312"/>
                  <a:pt x="9488358" y="4926678"/>
                </a:cubicBezTo>
                <a:cubicBezTo>
                  <a:pt x="9484651" y="4928909"/>
                  <a:pt x="9482799" y="4923194"/>
                  <a:pt x="9483262" y="4919293"/>
                </a:cubicBezTo>
                <a:cubicBezTo>
                  <a:pt x="9480017" y="4918874"/>
                  <a:pt x="9477237" y="4918596"/>
                  <a:pt x="9473530" y="4918735"/>
                </a:cubicBezTo>
                <a:cubicBezTo>
                  <a:pt x="9473994" y="4919570"/>
                  <a:pt x="9473530" y="4920407"/>
                  <a:pt x="9475385" y="4921104"/>
                </a:cubicBezTo>
                <a:cubicBezTo>
                  <a:pt x="9461482" y="4919711"/>
                  <a:pt x="9433678" y="4910791"/>
                  <a:pt x="9407265" y="4907168"/>
                </a:cubicBezTo>
                <a:cubicBezTo>
                  <a:pt x="9410045" y="4908143"/>
                  <a:pt x="9412826" y="4909119"/>
                  <a:pt x="9414215" y="4912185"/>
                </a:cubicBezTo>
                <a:cubicBezTo>
                  <a:pt x="9410973" y="4926678"/>
                  <a:pt x="9403558" y="4914972"/>
                  <a:pt x="9395680" y="4922916"/>
                </a:cubicBezTo>
                <a:lnTo>
                  <a:pt x="9397070" y="4933229"/>
                </a:lnTo>
                <a:cubicBezTo>
                  <a:pt x="9389656" y="4933229"/>
                  <a:pt x="9394290" y="4915112"/>
                  <a:pt x="9392436" y="4907168"/>
                </a:cubicBezTo>
                <a:cubicBezTo>
                  <a:pt x="9394290" y="4906610"/>
                  <a:pt x="9395680" y="4906890"/>
                  <a:pt x="9397070" y="4906610"/>
                </a:cubicBezTo>
                <a:cubicBezTo>
                  <a:pt x="9382242" y="4905496"/>
                  <a:pt x="9368803" y="4907446"/>
                  <a:pt x="9359535" y="4914972"/>
                </a:cubicBezTo>
                <a:cubicBezTo>
                  <a:pt x="9368803" y="4914137"/>
                  <a:pt x="9377145" y="4914833"/>
                  <a:pt x="9387803" y="4911627"/>
                </a:cubicBezTo>
                <a:cubicBezTo>
                  <a:pt x="9389656" y="4918735"/>
                  <a:pt x="9384559" y="4919153"/>
                  <a:pt x="9384559" y="4924867"/>
                </a:cubicBezTo>
                <a:cubicBezTo>
                  <a:pt x="9369266" y="4924867"/>
                  <a:pt x="9356292" y="4926121"/>
                  <a:pt x="9343316" y="4926678"/>
                </a:cubicBezTo>
                <a:cubicBezTo>
                  <a:pt x="9342390" y="4928351"/>
                  <a:pt x="9341927" y="4930163"/>
                  <a:pt x="9340999" y="4931834"/>
                </a:cubicBezTo>
                <a:cubicBezTo>
                  <a:pt x="9318757" y="4939779"/>
                  <a:pt x="9272418" y="4937130"/>
                  <a:pt x="9251565" y="4951902"/>
                </a:cubicBezTo>
                <a:cubicBezTo>
                  <a:pt x="9246931" y="4949255"/>
                  <a:pt x="9244151" y="4945074"/>
                  <a:pt x="9242296" y="4939779"/>
                </a:cubicBezTo>
                <a:cubicBezTo>
                  <a:pt x="9183446" y="4970577"/>
                  <a:pt x="9138497" y="4933368"/>
                  <a:pt x="9084279" y="4945353"/>
                </a:cubicBezTo>
                <a:cubicBezTo>
                  <a:pt x="9078720" y="4934622"/>
                  <a:pt x="9071768" y="4934762"/>
                  <a:pt x="9062500" y="4935598"/>
                </a:cubicBezTo>
                <a:cubicBezTo>
                  <a:pt x="9062964" y="4938942"/>
                  <a:pt x="9064354" y="4940893"/>
                  <a:pt x="9066671" y="4941590"/>
                </a:cubicBezTo>
                <a:cubicBezTo>
                  <a:pt x="9048598" y="4943403"/>
                  <a:pt x="9027746" y="4942984"/>
                  <a:pt x="9008746" y="4942984"/>
                </a:cubicBezTo>
                <a:cubicBezTo>
                  <a:pt x="9018014" y="4914554"/>
                  <a:pt x="9018940" y="4939220"/>
                  <a:pt x="9029599" y="4923474"/>
                </a:cubicBezTo>
                <a:cubicBezTo>
                  <a:pt x="9023575" y="4923891"/>
                  <a:pt x="9017088" y="4924031"/>
                  <a:pt x="9011063" y="4922498"/>
                </a:cubicBezTo>
                <a:cubicBezTo>
                  <a:pt x="8993918" y="4924170"/>
                  <a:pt x="8977235" y="4924031"/>
                  <a:pt x="8957310" y="4929048"/>
                </a:cubicBezTo>
                <a:cubicBezTo>
                  <a:pt x="8959627" y="4918177"/>
                  <a:pt x="8966114" y="4912603"/>
                  <a:pt x="8977700" y="4911627"/>
                </a:cubicBezTo>
                <a:cubicBezTo>
                  <a:pt x="8968893" y="4908980"/>
                  <a:pt x="8960090" y="4906749"/>
                  <a:pt x="8950359" y="4907446"/>
                </a:cubicBezTo>
                <a:lnTo>
                  <a:pt x="8950359" y="4899502"/>
                </a:lnTo>
                <a:cubicBezTo>
                  <a:pt x="8947114" y="4899921"/>
                  <a:pt x="8944797" y="4899643"/>
                  <a:pt x="8941554" y="4900339"/>
                </a:cubicBezTo>
                <a:cubicBezTo>
                  <a:pt x="8939700" y="4900758"/>
                  <a:pt x="8937848" y="4901593"/>
                  <a:pt x="8936920" y="4901454"/>
                </a:cubicBezTo>
                <a:cubicBezTo>
                  <a:pt x="8923945" y="4905077"/>
                  <a:pt x="8910506" y="4910233"/>
                  <a:pt x="8899385" y="4909815"/>
                </a:cubicBezTo>
                <a:cubicBezTo>
                  <a:pt x="8891971" y="4908980"/>
                  <a:pt x="8885946" y="4895880"/>
                  <a:pt x="8880850" y="4896298"/>
                </a:cubicBezTo>
                <a:cubicBezTo>
                  <a:pt x="8875288" y="4895183"/>
                  <a:pt x="8874363" y="4911627"/>
                  <a:pt x="8874363" y="4911627"/>
                </a:cubicBezTo>
                <a:cubicBezTo>
                  <a:pt x="8862314" y="4912603"/>
                  <a:pt x="8825242" y="4915947"/>
                  <a:pt x="8818755" y="4901454"/>
                </a:cubicBezTo>
                <a:cubicBezTo>
                  <a:pt x="8834511" y="4898806"/>
                  <a:pt x="8856290" y="4903126"/>
                  <a:pt x="8864167" y="4893511"/>
                </a:cubicBezTo>
                <a:cubicBezTo>
                  <a:pt x="8855363" y="4880549"/>
                  <a:pt x="8838680" y="4877624"/>
                  <a:pt x="8826632" y="4870516"/>
                </a:cubicBezTo>
                <a:cubicBezTo>
                  <a:pt x="8820608" y="4873025"/>
                  <a:pt x="8813658" y="4876230"/>
                  <a:pt x="8809486" y="4876648"/>
                </a:cubicBezTo>
                <a:cubicBezTo>
                  <a:pt x="8796975" y="4876648"/>
                  <a:pt x="8780758" y="4854768"/>
                  <a:pt x="8769634" y="4879017"/>
                </a:cubicBezTo>
                <a:cubicBezTo>
                  <a:pt x="8753881" y="4852120"/>
                  <a:pt x="8733026" y="4877763"/>
                  <a:pt x="8705687" y="4880410"/>
                </a:cubicBezTo>
                <a:cubicBezTo>
                  <a:pt x="8702443" y="4881804"/>
                  <a:pt x="8702907" y="4888633"/>
                  <a:pt x="8702907" y="4892535"/>
                </a:cubicBezTo>
                <a:cubicBezTo>
                  <a:pt x="8666299" y="4881804"/>
                  <a:pt x="8641737" y="4900339"/>
                  <a:pt x="8616251" y="4908422"/>
                </a:cubicBezTo>
                <a:cubicBezTo>
                  <a:pt x="8605130" y="4908422"/>
                  <a:pt x="8600495" y="4900478"/>
                  <a:pt x="8595863" y="4889747"/>
                </a:cubicBezTo>
                <a:cubicBezTo>
                  <a:pt x="8579643" y="4886961"/>
                  <a:pt x="8580108" y="4902012"/>
                  <a:pt x="8567132" y="4904799"/>
                </a:cubicBezTo>
                <a:cubicBezTo>
                  <a:pt x="8568522" y="4885985"/>
                  <a:pt x="8539792" y="4908422"/>
                  <a:pt x="8541182" y="4889747"/>
                </a:cubicBezTo>
                <a:cubicBezTo>
                  <a:pt x="8530062" y="4905775"/>
                  <a:pt x="8509672" y="4900897"/>
                  <a:pt x="8496696" y="4898249"/>
                </a:cubicBezTo>
                <a:cubicBezTo>
                  <a:pt x="8505037" y="4899502"/>
                  <a:pt x="8480478" y="4888215"/>
                  <a:pt x="8472599" y="4888215"/>
                </a:cubicBezTo>
                <a:cubicBezTo>
                  <a:pt x="8462868" y="4888215"/>
                  <a:pt x="8456843" y="4896855"/>
                  <a:pt x="8447577" y="4898249"/>
                </a:cubicBezTo>
                <a:cubicBezTo>
                  <a:pt x="8437845" y="4899502"/>
                  <a:pt x="8425333" y="4885985"/>
                  <a:pt x="8415601" y="4884591"/>
                </a:cubicBezTo>
                <a:cubicBezTo>
                  <a:pt x="8399848" y="4883337"/>
                  <a:pt x="8367409" y="4879296"/>
                  <a:pt x="8340069" y="4887379"/>
                </a:cubicBezTo>
                <a:cubicBezTo>
                  <a:pt x="8335436" y="4877902"/>
                  <a:pt x="8334044" y="4880690"/>
                  <a:pt x="8335436" y="4867172"/>
                </a:cubicBezTo>
                <a:cubicBezTo>
                  <a:pt x="8313192" y="4899364"/>
                  <a:pt x="8296047" y="4865778"/>
                  <a:pt x="8271949" y="4872467"/>
                </a:cubicBezTo>
                <a:cubicBezTo>
                  <a:pt x="8275194" y="4883198"/>
                  <a:pt x="8285852" y="4881943"/>
                  <a:pt x="8285852" y="4895322"/>
                </a:cubicBezTo>
                <a:cubicBezTo>
                  <a:pt x="8274732" y="4864384"/>
                  <a:pt x="8227000" y="4891420"/>
                  <a:pt x="8201513" y="4886125"/>
                </a:cubicBezTo>
                <a:cubicBezTo>
                  <a:pt x="8203368" y="4904799"/>
                  <a:pt x="8230245" y="4888354"/>
                  <a:pt x="8228855" y="4912603"/>
                </a:cubicBezTo>
                <a:cubicBezTo>
                  <a:pt x="8239976" y="4888354"/>
                  <a:pt x="8260829" y="4908562"/>
                  <a:pt x="8279828" y="4899085"/>
                </a:cubicBezTo>
                <a:cubicBezTo>
                  <a:pt x="8230245" y="4927375"/>
                  <a:pt x="8158882" y="4931277"/>
                  <a:pt x="8120421" y="4940754"/>
                </a:cubicBezTo>
                <a:cubicBezTo>
                  <a:pt x="8136177" y="4975594"/>
                  <a:pt x="8198271" y="4926121"/>
                  <a:pt x="8214489" y="4965003"/>
                </a:cubicBezTo>
                <a:cubicBezTo>
                  <a:pt x="8234879" y="4954272"/>
                  <a:pt x="8238586" y="4957059"/>
                  <a:pt x="8252951" y="4946328"/>
                </a:cubicBezTo>
                <a:cubicBezTo>
                  <a:pt x="8249707" y="4957059"/>
                  <a:pt x="8251097" y="4964864"/>
                  <a:pt x="8260829" y="4970299"/>
                </a:cubicBezTo>
                <a:cubicBezTo>
                  <a:pt x="8277974" y="4938106"/>
                  <a:pt x="8324778" y="4971413"/>
                  <a:pt x="8334044" y="4939220"/>
                </a:cubicBezTo>
                <a:cubicBezTo>
                  <a:pt x="8341923" y="4960683"/>
                  <a:pt x="8356288" y="4940893"/>
                  <a:pt x="8366020" y="4944796"/>
                </a:cubicBezTo>
                <a:cubicBezTo>
                  <a:pt x="8366020" y="4951624"/>
                  <a:pt x="8356288" y="4947583"/>
                  <a:pt x="8356288" y="4954272"/>
                </a:cubicBezTo>
                <a:cubicBezTo>
                  <a:pt x="8359068" y="4975733"/>
                  <a:pt x="8402627" y="4955666"/>
                  <a:pt x="8397993" y="4946328"/>
                </a:cubicBezTo>
                <a:cubicBezTo>
                  <a:pt x="8413749" y="4967790"/>
                  <a:pt x="8435991" y="4947722"/>
                  <a:pt x="8460088" y="4938385"/>
                </a:cubicBezTo>
                <a:cubicBezTo>
                  <a:pt x="8474454" y="4951764"/>
                  <a:pt x="8533304" y="4960961"/>
                  <a:pt x="8546279" y="4934204"/>
                </a:cubicBezTo>
                <a:cubicBezTo>
                  <a:pt x="8552303" y="4935459"/>
                  <a:pt x="8554156" y="4940754"/>
                  <a:pt x="8554156" y="4950091"/>
                </a:cubicBezTo>
                <a:cubicBezTo>
                  <a:pt x="8587521" y="4944796"/>
                  <a:pt x="8608837" y="4936712"/>
                  <a:pt x="8645445" y="4950091"/>
                </a:cubicBezTo>
                <a:cubicBezTo>
                  <a:pt x="8614861" y="4963609"/>
                  <a:pt x="8589374" y="4947443"/>
                  <a:pt x="8571766" y="4972946"/>
                </a:cubicBezTo>
                <a:cubicBezTo>
                  <a:pt x="8573619" y="4976988"/>
                  <a:pt x="8578253" y="4975594"/>
                  <a:pt x="8578253" y="4983677"/>
                </a:cubicBezTo>
                <a:cubicBezTo>
                  <a:pt x="8591229" y="4981030"/>
                  <a:pt x="8590765" y="4979914"/>
                  <a:pt x="8600495" y="4986604"/>
                </a:cubicBezTo>
                <a:cubicBezTo>
                  <a:pt x="8611618" y="4975874"/>
                  <a:pt x="8631081" y="4966536"/>
                  <a:pt x="8642202" y="4978660"/>
                </a:cubicBezTo>
                <a:cubicBezTo>
                  <a:pt x="8651469" y="4958453"/>
                  <a:pt x="8670932" y="4967930"/>
                  <a:pt x="8683445" y="4947722"/>
                </a:cubicBezTo>
                <a:cubicBezTo>
                  <a:pt x="8669079" y="4963888"/>
                  <a:pt x="8689932" y="4959568"/>
                  <a:pt x="8699663" y="4962215"/>
                </a:cubicBezTo>
                <a:cubicBezTo>
                  <a:pt x="8648689" y="4991761"/>
                  <a:pt x="8590765" y="4985071"/>
                  <a:pt x="8549524" y="5002631"/>
                </a:cubicBezTo>
                <a:cubicBezTo>
                  <a:pt x="8543035" y="4998589"/>
                  <a:pt x="8528670" y="4981030"/>
                  <a:pt x="8524037" y="5001098"/>
                </a:cubicBezTo>
                <a:cubicBezTo>
                  <a:pt x="8516159" y="4997056"/>
                  <a:pt x="8512451" y="4985071"/>
                  <a:pt x="8503183" y="4982424"/>
                </a:cubicBezTo>
                <a:cubicBezTo>
                  <a:pt x="8507817" y="4989112"/>
                  <a:pt x="8499940" y="4989530"/>
                  <a:pt x="8491599" y="5000261"/>
                </a:cubicBezTo>
                <a:cubicBezTo>
                  <a:pt x="8485575" y="5000261"/>
                  <a:pt x="8489282" y="4986743"/>
                  <a:pt x="8480941" y="4987998"/>
                </a:cubicBezTo>
                <a:cubicBezTo>
                  <a:pt x="8468429" y="4986743"/>
                  <a:pt x="8476306" y="5007926"/>
                  <a:pt x="8463332" y="5005278"/>
                </a:cubicBezTo>
                <a:cubicBezTo>
                  <a:pt x="8463332" y="4998589"/>
                  <a:pt x="8460088" y="4998728"/>
                  <a:pt x="8455454" y="4998728"/>
                </a:cubicBezTo>
                <a:cubicBezTo>
                  <a:pt x="8429967" y="5028274"/>
                  <a:pt x="8370654" y="4999983"/>
                  <a:pt x="8347020" y="5014754"/>
                </a:cubicBezTo>
                <a:cubicBezTo>
                  <a:pt x="8319680" y="4997335"/>
                  <a:pt x="8292804" y="5026740"/>
                  <a:pt x="8252951" y="5014754"/>
                </a:cubicBezTo>
                <a:cubicBezTo>
                  <a:pt x="8238586" y="5025485"/>
                  <a:pt x="8212637" y="5034963"/>
                  <a:pt x="8208002" y="5018935"/>
                </a:cubicBezTo>
                <a:cubicBezTo>
                  <a:pt x="8201513" y="5021584"/>
                  <a:pt x="8198271" y="5027994"/>
                  <a:pt x="8191782" y="5031897"/>
                </a:cubicBezTo>
                <a:cubicBezTo>
                  <a:pt x="8193637" y="5035938"/>
                  <a:pt x="8200124" y="5034545"/>
                  <a:pt x="8198271" y="5042627"/>
                </a:cubicBezTo>
                <a:cubicBezTo>
                  <a:pt x="8193637" y="5027855"/>
                  <a:pt x="8185760" y="5041791"/>
                  <a:pt x="8176029" y="5041791"/>
                </a:cubicBezTo>
                <a:cubicBezTo>
                  <a:pt x="8139419" y="5040398"/>
                  <a:pt x="8083348" y="5041651"/>
                  <a:pt x="8040253" y="5040258"/>
                </a:cubicBezTo>
                <a:cubicBezTo>
                  <a:pt x="8040253" y="5025485"/>
                  <a:pt x="8045351" y="5029667"/>
                  <a:pt x="8053229" y="5031060"/>
                </a:cubicBezTo>
                <a:cubicBezTo>
                  <a:pt x="8051838" y="5027019"/>
                  <a:pt x="8053229" y="5023813"/>
                  <a:pt x="8056471" y="5022559"/>
                </a:cubicBezTo>
                <a:cubicBezTo>
                  <a:pt x="8054619" y="5017124"/>
                  <a:pt x="8049985" y="5019911"/>
                  <a:pt x="8049985" y="5023953"/>
                </a:cubicBezTo>
                <a:cubicBezTo>
                  <a:pt x="8040716" y="5019911"/>
                  <a:pt x="8053229" y="5012246"/>
                  <a:pt x="8044888" y="5008205"/>
                </a:cubicBezTo>
                <a:cubicBezTo>
                  <a:pt x="8025888" y="5047086"/>
                  <a:pt x="7990670" y="5011968"/>
                  <a:pt x="7961941" y="5014754"/>
                </a:cubicBezTo>
                <a:cubicBezTo>
                  <a:pt x="7960549" y="5017403"/>
                  <a:pt x="7967037" y="5018796"/>
                  <a:pt x="7968890" y="5017403"/>
                </a:cubicBezTo>
                <a:cubicBezTo>
                  <a:pt x="7967963" y="5017961"/>
                  <a:pt x="7967037" y="5017820"/>
                  <a:pt x="7966111" y="5018378"/>
                </a:cubicBezTo>
                <a:cubicBezTo>
                  <a:pt x="7966111" y="5031199"/>
                  <a:pt x="7960549" y="5037053"/>
                  <a:pt x="7947575" y="5037053"/>
                </a:cubicBezTo>
                <a:cubicBezTo>
                  <a:pt x="7946648" y="5034963"/>
                  <a:pt x="7946648" y="5030224"/>
                  <a:pt x="7945721" y="5026879"/>
                </a:cubicBezTo>
                <a:cubicBezTo>
                  <a:pt x="7916991" y="5039561"/>
                  <a:pt x="7885017" y="5044439"/>
                  <a:pt x="7871579" y="5029667"/>
                </a:cubicBezTo>
                <a:cubicBezTo>
                  <a:pt x="7861847" y="5029667"/>
                  <a:pt x="7871115" y="5049735"/>
                  <a:pt x="7859994" y="5047086"/>
                </a:cubicBezTo>
                <a:cubicBezTo>
                  <a:pt x="7869725" y="5033569"/>
                  <a:pt x="7847482" y="5040119"/>
                  <a:pt x="7848872" y="5023953"/>
                </a:cubicBezTo>
                <a:cubicBezTo>
                  <a:pt x="7841458" y="5031339"/>
                  <a:pt x="7833117" y="5029388"/>
                  <a:pt x="7827093" y="5020330"/>
                </a:cubicBezTo>
                <a:cubicBezTo>
                  <a:pt x="7834044" y="5011549"/>
                  <a:pt x="7818288" y="5005140"/>
                  <a:pt x="7815508" y="5002631"/>
                </a:cubicBezTo>
                <a:cubicBezTo>
                  <a:pt x="7807167" y="5017264"/>
                  <a:pt x="7796045" y="5018518"/>
                  <a:pt x="7783534" y="5021305"/>
                </a:cubicBezTo>
                <a:cubicBezTo>
                  <a:pt x="7784924" y="5011829"/>
                  <a:pt x="7791411" y="5010574"/>
                  <a:pt x="7796045" y="5016010"/>
                </a:cubicBezTo>
                <a:cubicBezTo>
                  <a:pt x="7797899" y="5003885"/>
                  <a:pt x="7802532" y="4999843"/>
                  <a:pt x="7794656" y="4983677"/>
                </a:cubicBezTo>
                <a:cubicBezTo>
                  <a:pt x="7788168" y="5001098"/>
                  <a:pt x="7784924" y="4977267"/>
                  <a:pt x="7771949" y="4989252"/>
                </a:cubicBezTo>
                <a:cubicBezTo>
                  <a:pt x="7771949" y="4985349"/>
                  <a:pt x="7772412" y="4982424"/>
                  <a:pt x="7769631" y="4982424"/>
                </a:cubicBezTo>
                <a:cubicBezTo>
                  <a:pt x="7775655" y="4963609"/>
                  <a:pt x="7775655" y="4947583"/>
                  <a:pt x="7786777" y="4943542"/>
                </a:cubicBezTo>
                <a:cubicBezTo>
                  <a:pt x="7783534" y="4940893"/>
                  <a:pt x="7783534" y="4935737"/>
                  <a:pt x="7783534" y="4929048"/>
                </a:cubicBezTo>
                <a:cubicBezTo>
                  <a:pt x="7777047" y="4929048"/>
                  <a:pt x="7775655" y="4934204"/>
                  <a:pt x="7771023" y="4934204"/>
                </a:cubicBezTo>
                <a:cubicBezTo>
                  <a:pt x="7771023" y="4923474"/>
                  <a:pt x="7764535" y="4920686"/>
                  <a:pt x="7756193" y="4921940"/>
                </a:cubicBezTo>
                <a:cubicBezTo>
                  <a:pt x="7765925" y="4912603"/>
                  <a:pt x="7761291" y="4899085"/>
                  <a:pt x="7754803" y="4889747"/>
                </a:cubicBezTo>
                <a:cubicBezTo>
                  <a:pt x="7759900" y="4895043"/>
                  <a:pt x="7762681" y="4893789"/>
                  <a:pt x="7767778" y="4889747"/>
                </a:cubicBezTo>
                <a:cubicBezTo>
                  <a:pt x="7759438" y="4879017"/>
                  <a:pt x="7765925" y="4861875"/>
                  <a:pt x="7775193" y="4856441"/>
                </a:cubicBezTo>
                <a:cubicBezTo>
                  <a:pt x="7772412" y="4845709"/>
                  <a:pt x="7769168" y="4861457"/>
                  <a:pt x="7759438" y="4857415"/>
                </a:cubicBezTo>
                <a:lnTo>
                  <a:pt x="7759438" y="4829404"/>
                </a:lnTo>
                <a:cubicBezTo>
                  <a:pt x="7772412" y="4834839"/>
                  <a:pt x="7770559" y="4819788"/>
                  <a:pt x="7788168" y="4826617"/>
                </a:cubicBezTo>
                <a:cubicBezTo>
                  <a:pt x="7791411" y="4818535"/>
                  <a:pt x="7794656" y="4809475"/>
                  <a:pt x="7799289" y="4802786"/>
                </a:cubicBezTo>
                <a:cubicBezTo>
                  <a:pt x="7805777" y="4809475"/>
                  <a:pt x="7807167" y="4802647"/>
                  <a:pt x="7815508" y="4801393"/>
                </a:cubicBezTo>
                <a:cubicBezTo>
                  <a:pt x="7816898" y="4813378"/>
                  <a:pt x="7837750" y="4810451"/>
                  <a:pt x="7842385" y="4806409"/>
                </a:cubicBezTo>
                <a:cubicBezTo>
                  <a:pt x="7839142" y="4800975"/>
                  <a:pt x="7836361" y="4794425"/>
                  <a:pt x="7828482" y="4795678"/>
                </a:cubicBezTo>
                <a:cubicBezTo>
                  <a:pt x="7837750" y="4775610"/>
                  <a:pt x="7826629" y="4770175"/>
                  <a:pt x="7810410" y="4764880"/>
                </a:cubicBezTo>
                <a:cubicBezTo>
                  <a:pt x="7805777" y="4768921"/>
                  <a:pt x="7804386" y="4775890"/>
                  <a:pt x="7802532" y="4782579"/>
                </a:cubicBezTo>
                <a:cubicBezTo>
                  <a:pt x="7794656" y="4751780"/>
                  <a:pt x="7767778" y="4773241"/>
                  <a:pt x="7758046" y="4753034"/>
                </a:cubicBezTo>
                <a:cubicBezTo>
                  <a:pt x="7750169" y="4762511"/>
                  <a:pt x="7737194" y="4789128"/>
                  <a:pt x="7752950" y="4789128"/>
                </a:cubicBezTo>
                <a:cubicBezTo>
                  <a:pt x="7752950" y="4803901"/>
                  <a:pt x="7733950" y="4795958"/>
                  <a:pt x="7727464" y="4791916"/>
                </a:cubicBezTo>
                <a:cubicBezTo>
                  <a:pt x="7724683" y="4779791"/>
                  <a:pt x="7738584" y="4784948"/>
                  <a:pt x="7740437" y="4778259"/>
                </a:cubicBezTo>
                <a:cubicBezTo>
                  <a:pt x="7738584" y="4767528"/>
                  <a:pt x="7722830" y="4765020"/>
                  <a:pt x="7735805" y="4759584"/>
                </a:cubicBezTo>
                <a:cubicBezTo>
                  <a:pt x="7730707" y="4755542"/>
                  <a:pt x="7726073" y="4748854"/>
                  <a:pt x="7720049" y="4748854"/>
                </a:cubicBezTo>
                <a:cubicBezTo>
                  <a:pt x="7721439" y="4744812"/>
                  <a:pt x="7723293" y="4740910"/>
                  <a:pt x="7720049" y="4740910"/>
                </a:cubicBezTo>
                <a:cubicBezTo>
                  <a:pt x="7723293" y="4734220"/>
                  <a:pt x="7740437" y="4724883"/>
                  <a:pt x="7733950" y="4719448"/>
                </a:cubicBezTo>
                <a:cubicBezTo>
                  <a:pt x="7748316" y="4708717"/>
                  <a:pt x="7761291" y="4719588"/>
                  <a:pt x="7778900" y="4711504"/>
                </a:cubicBezTo>
                <a:cubicBezTo>
                  <a:pt x="7777047" y="4698126"/>
                  <a:pt x="7765925" y="4705930"/>
                  <a:pt x="7759438" y="4708578"/>
                </a:cubicBezTo>
                <a:cubicBezTo>
                  <a:pt x="7761291" y="4700355"/>
                  <a:pt x="7758974" y="4697429"/>
                  <a:pt x="7756193" y="4694642"/>
                </a:cubicBezTo>
                <a:cubicBezTo>
                  <a:pt x="7738122" y="4697289"/>
                  <a:pt x="7719585" y="4698683"/>
                  <a:pt x="7701512" y="4701192"/>
                </a:cubicBezTo>
                <a:cubicBezTo>
                  <a:pt x="7701049" y="4702167"/>
                  <a:pt x="7699660" y="4701610"/>
                  <a:pt x="7699660" y="4703003"/>
                </a:cubicBezTo>
                <a:cubicBezTo>
                  <a:pt x="7696879" y="4702864"/>
                  <a:pt x="7694562" y="4701889"/>
                  <a:pt x="7692246" y="4701749"/>
                </a:cubicBezTo>
                <a:cubicBezTo>
                  <a:pt x="7667686" y="4704676"/>
                  <a:pt x="7643125" y="4707742"/>
                  <a:pt x="7615785" y="4706209"/>
                </a:cubicBezTo>
                <a:cubicBezTo>
                  <a:pt x="7610688" y="4709692"/>
                  <a:pt x="7616713" y="4715546"/>
                  <a:pt x="7622272" y="4716521"/>
                </a:cubicBezTo>
                <a:cubicBezTo>
                  <a:pt x="7607908" y="4716243"/>
                  <a:pt x="7555543" y="4681263"/>
                  <a:pt x="7538862" y="4718333"/>
                </a:cubicBezTo>
                <a:cubicBezTo>
                  <a:pt x="7540252" y="4712341"/>
                  <a:pt x="7545350" y="4710389"/>
                  <a:pt x="7544886" y="4703003"/>
                </a:cubicBezTo>
                <a:cubicBezTo>
                  <a:pt x="7530985" y="4707045"/>
                  <a:pt x="7534228" y="4727810"/>
                  <a:pt x="7518472" y="4730597"/>
                </a:cubicBezTo>
                <a:cubicBezTo>
                  <a:pt x="7516155" y="4720285"/>
                  <a:pt x="7520789" y="4716939"/>
                  <a:pt x="7520327" y="4710947"/>
                </a:cubicBezTo>
                <a:cubicBezTo>
                  <a:pt x="7490669" y="4695339"/>
                  <a:pt x="7468426" y="4728367"/>
                  <a:pt x="7451281" y="4711923"/>
                </a:cubicBezTo>
                <a:cubicBezTo>
                  <a:pt x="7442940" y="4715546"/>
                  <a:pt x="7442013" y="4724744"/>
                  <a:pt x="7431354" y="4724047"/>
                </a:cubicBezTo>
                <a:cubicBezTo>
                  <a:pt x="7427648" y="4743697"/>
                  <a:pt x="7444330" y="4731712"/>
                  <a:pt x="7442013" y="4748296"/>
                </a:cubicBezTo>
                <a:cubicBezTo>
                  <a:pt x="7436453" y="4744254"/>
                  <a:pt x="7430427" y="4741885"/>
                  <a:pt x="7420233" y="4745648"/>
                </a:cubicBezTo>
                <a:cubicBezTo>
                  <a:pt x="7423476" y="4740910"/>
                  <a:pt x="7422550" y="4730597"/>
                  <a:pt x="7428110" y="4730179"/>
                </a:cubicBezTo>
                <a:cubicBezTo>
                  <a:pt x="7425331" y="4720005"/>
                  <a:pt x="7417916" y="4738401"/>
                  <a:pt x="7414673" y="4720702"/>
                </a:cubicBezTo>
                <a:cubicBezTo>
                  <a:pt x="7408184" y="4728786"/>
                  <a:pt x="7397989" y="4731154"/>
                  <a:pt x="7395209" y="4741746"/>
                </a:cubicBezTo>
                <a:cubicBezTo>
                  <a:pt x="7389649" y="4740770"/>
                  <a:pt x="7390577" y="4730179"/>
                  <a:pt x="7390113" y="4722793"/>
                </a:cubicBezTo>
                <a:cubicBezTo>
                  <a:pt x="7338212" y="4717915"/>
                  <a:pt x="7300677" y="4735754"/>
                  <a:pt x="7250632" y="4751641"/>
                </a:cubicBezTo>
                <a:cubicBezTo>
                  <a:pt x="7237656" y="4724186"/>
                  <a:pt x="7191316" y="4723629"/>
                  <a:pt x="7162122" y="4734917"/>
                </a:cubicBezTo>
                <a:cubicBezTo>
                  <a:pt x="7172782" y="4714710"/>
                  <a:pt x="7134783" y="4726276"/>
                  <a:pt x="7128295" y="4713316"/>
                </a:cubicBezTo>
                <a:cubicBezTo>
                  <a:pt x="7125051" y="4715128"/>
                  <a:pt x="7123661" y="4718612"/>
                  <a:pt x="7119953" y="4718890"/>
                </a:cubicBezTo>
                <a:cubicBezTo>
                  <a:pt x="7116247" y="4738680"/>
                  <a:pt x="7131076" y="4728228"/>
                  <a:pt x="7130612" y="4743279"/>
                </a:cubicBezTo>
                <a:cubicBezTo>
                  <a:pt x="7114393" y="4738541"/>
                  <a:pt x="7102808" y="4726137"/>
                  <a:pt x="7094930" y="4711923"/>
                </a:cubicBezTo>
                <a:cubicBezTo>
                  <a:pt x="7108369" y="4728646"/>
                  <a:pt x="7101418" y="4708160"/>
                  <a:pt x="7122734" y="4709554"/>
                </a:cubicBezTo>
                <a:cubicBezTo>
                  <a:pt x="7111150" y="4697010"/>
                  <a:pt x="7091224" y="4712201"/>
                  <a:pt x="7076858" y="4713316"/>
                </a:cubicBezTo>
                <a:cubicBezTo>
                  <a:pt x="7078249" y="4726694"/>
                  <a:pt x="7086589" y="4725580"/>
                  <a:pt x="7095858" y="4726417"/>
                </a:cubicBezTo>
                <a:cubicBezTo>
                  <a:pt x="7077785" y="4721817"/>
                  <a:pt x="7013837" y="4746485"/>
                  <a:pt x="6999472" y="4720702"/>
                </a:cubicBezTo>
                <a:cubicBezTo>
                  <a:pt x="6984643" y="4735335"/>
                  <a:pt x="7007812" y="4736450"/>
                  <a:pt x="6994837" y="4755403"/>
                </a:cubicBezTo>
                <a:cubicBezTo>
                  <a:pt x="7020787" y="4747460"/>
                  <a:pt x="7059248" y="4735614"/>
                  <a:pt x="7082881" y="4768085"/>
                </a:cubicBezTo>
                <a:cubicBezTo>
                  <a:pt x="7063420" y="4765158"/>
                  <a:pt x="7056932" y="4776028"/>
                  <a:pt x="7056469" y="4789547"/>
                </a:cubicBezTo>
                <a:cubicBezTo>
                  <a:pt x="7037006" y="4791080"/>
                  <a:pt x="7014300" y="4797072"/>
                  <a:pt x="7004569" y="4784391"/>
                </a:cubicBezTo>
                <a:cubicBezTo>
                  <a:pt x="6997618" y="4789407"/>
                  <a:pt x="6987423" y="4793449"/>
                  <a:pt x="6982790" y="4801393"/>
                </a:cubicBezTo>
                <a:cubicBezTo>
                  <a:pt x="6937840" y="4794425"/>
                  <a:pt x="6893818" y="4826059"/>
                  <a:pt x="6861380" y="4792752"/>
                </a:cubicBezTo>
                <a:cubicBezTo>
                  <a:pt x="6873428" y="4790383"/>
                  <a:pt x="6873428" y="4809754"/>
                  <a:pt x="6881307" y="4795678"/>
                </a:cubicBezTo>
                <a:cubicBezTo>
                  <a:pt x="6871575" y="4784530"/>
                  <a:pt x="6863234" y="4791359"/>
                  <a:pt x="6848869" y="4793867"/>
                </a:cubicBezTo>
                <a:cubicBezTo>
                  <a:pt x="6847942" y="4799999"/>
                  <a:pt x="6849797" y="4802786"/>
                  <a:pt x="6853039" y="4804041"/>
                </a:cubicBezTo>
                <a:cubicBezTo>
                  <a:pt x="6824772" y="4803344"/>
                  <a:pt x="6771018" y="4841947"/>
                  <a:pt x="6742288" y="4814354"/>
                </a:cubicBezTo>
                <a:cubicBezTo>
                  <a:pt x="6721436" y="4839996"/>
                  <a:pt x="6667682" y="4808082"/>
                  <a:pt x="6654243" y="4843480"/>
                </a:cubicBezTo>
                <a:cubicBezTo>
                  <a:pt x="6646366" y="4832052"/>
                  <a:pt x="6641731" y="4822158"/>
                  <a:pt x="6621805" y="4816165"/>
                </a:cubicBezTo>
                <a:cubicBezTo>
                  <a:pt x="6624586" y="4827871"/>
                  <a:pt x="6611611" y="4842644"/>
                  <a:pt x="6606049" y="4817697"/>
                </a:cubicBezTo>
                <a:cubicBezTo>
                  <a:pt x="6541176" y="4849612"/>
                  <a:pt x="6447569" y="4812262"/>
                  <a:pt x="6395207" y="4868704"/>
                </a:cubicBezTo>
                <a:cubicBezTo>
                  <a:pt x="6386401" y="4867869"/>
                  <a:pt x="6385475" y="4856022"/>
                  <a:pt x="6378523" y="4855046"/>
                </a:cubicBezTo>
                <a:cubicBezTo>
                  <a:pt x="6377134" y="4864106"/>
                  <a:pt x="6382231" y="4864803"/>
                  <a:pt x="6383157" y="4873721"/>
                </a:cubicBezTo>
                <a:cubicBezTo>
                  <a:pt x="6369255" y="4855465"/>
                  <a:pt x="6358135" y="4869819"/>
                  <a:pt x="6348403" y="4861596"/>
                </a:cubicBezTo>
                <a:cubicBezTo>
                  <a:pt x="6348403" y="4861596"/>
                  <a:pt x="6372036" y="4843480"/>
                  <a:pt x="6347013" y="4842504"/>
                </a:cubicBezTo>
                <a:cubicBezTo>
                  <a:pt x="6355354" y="4834422"/>
                  <a:pt x="6371573" y="4858252"/>
                  <a:pt x="6393814" y="4847660"/>
                </a:cubicBezTo>
                <a:cubicBezTo>
                  <a:pt x="6387791" y="4840553"/>
                  <a:pt x="6375281" y="4844455"/>
                  <a:pt x="6367865" y="4840553"/>
                </a:cubicBezTo>
                <a:cubicBezTo>
                  <a:pt x="6370646" y="4826895"/>
                  <a:pt x="6385938" y="4840693"/>
                  <a:pt x="6392888" y="4838741"/>
                </a:cubicBezTo>
                <a:cubicBezTo>
                  <a:pt x="6380841" y="4823272"/>
                  <a:pt x="6354429" y="4827035"/>
                  <a:pt x="6333112" y="4824248"/>
                </a:cubicBezTo>
                <a:cubicBezTo>
                  <a:pt x="6423474" y="4803622"/>
                  <a:pt x="6534689" y="4838045"/>
                  <a:pt x="6625050" y="4790662"/>
                </a:cubicBezTo>
                <a:cubicBezTo>
                  <a:pt x="6637561" y="4792613"/>
                  <a:pt x="6644048" y="4804180"/>
                  <a:pt x="6654707" y="4807803"/>
                </a:cubicBezTo>
                <a:cubicBezTo>
                  <a:pt x="6663511" y="4805713"/>
                  <a:pt x="6656560" y="4788014"/>
                  <a:pt x="6669535" y="4791497"/>
                </a:cubicBezTo>
                <a:cubicBezTo>
                  <a:pt x="6676949" y="4822297"/>
                  <a:pt x="6699656" y="4768225"/>
                  <a:pt x="6701045" y="4804041"/>
                </a:cubicBezTo>
                <a:cubicBezTo>
                  <a:pt x="6708461" y="4788572"/>
                  <a:pt x="6721898" y="4780070"/>
                  <a:pt x="6726532" y="4772266"/>
                </a:cubicBezTo>
                <a:cubicBezTo>
                  <a:pt x="6736728" y="4770036"/>
                  <a:pt x="6739970" y="4778817"/>
                  <a:pt x="6743679" y="4784391"/>
                </a:cubicBezTo>
                <a:cubicBezTo>
                  <a:pt x="6734410" y="4756798"/>
                  <a:pt x="6817358" y="4773938"/>
                  <a:pt x="6821528" y="4757215"/>
                </a:cubicBezTo>
                <a:cubicBezTo>
                  <a:pt x="6838210" y="4766413"/>
                  <a:pt x="6861844" y="4758469"/>
                  <a:pt x="6889647" y="4750386"/>
                </a:cubicBezTo>
                <a:cubicBezTo>
                  <a:pt x="6881769" y="4719588"/>
                  <a:pt x="6834039" y="4736730"/>
                  <a:pt x="6824309" y="4748017"/>
                </a:cubicBezTo>
                <a:cubicBezTo>
                  <a:pt x="6797895" y="4727670"/>
                  <a:pt x="6761288" y="4739516"/>
                  <a:pt x="6743679" y="4740910"/>
                </a:cubicBezTo>
                <a:cubicBezTo>
                  <a:pt x="6739044" y="4724883"/>
                  <a:pt x="6757117" y="4732130"/>
                  <a:pt x="6754336" y="4718890"/>
                </a:cubicBezTo>
                <a:cubicBezTo>
                  <a:pt x="6752482" y="4716104"/>
                  <a:pt x="6750166" y="4711783"/>
                  <a:pt x="6749701" y="4704397"/>
                </a:cubicBezTo>
                <a:cubicBezTo>
                  <a:pt x="6730703" y="4708996"/>
                  <a:pt x="6705680" y="4706906"/>
                  <a:pt x="6701510" y="4725162"/>
                </a:cubicBezTo>
                <a:cubicBezTo>
                  <a:pt x="6657023" y="4718194"/>
                  <a:pt x="6627829" y="4731991"/>
                  <a:pt x="6582880" y="4701192"/>
                </a:cubicBezTo>
                <a:cubicBezTo>
                  <a:pt x="6570832" y="4705094"/>
                  <a:pt x="6566198" y="4717636"/>
                  <a:pt x="6546272" y="4714710"/>
                </a:cubicBezTo>
                <a:cubicBezTo>
                  <a:pt x="6533761" y="4709833"/>
                  <a:pt x="6558320" y="4707742"/>
                  <a:pt x="6563418" y="4707323"/>
                </a:cubicBezTo>
                <a:cubicBezTo>
                  <a:pt x="6543492" y="4697010"/>
                  <a:pt x="6521713" y="4694085"/>
                  <a:pt x="6492519" y="4705373"/>
                </a:cubicBezTo>
                <a:cubicBezTo>
                  <a:pt x="6495298" y="4715546"/>
                  <a:pt x="6511981" y="4705373"/>
                  <a:pt x="6520785" y="4707742"/>
                </a:cubicBezTo>
                <a:cubicBezTo>
                  <a:pt x="6519859" y="4736172"/>
                  <a:pt x="6491592" y="4713038"/>
                  <a:pt x="6468885" y="4722236"/>
                </a:cubicBezTo>
                <a:cubicBezTo>
                  <a:pt x="6472129" y="4714570"/>
                  <a:pt x="6477227" y="4711087"/>
                  <a:pt x="6484177" y="4710529"/>
                </a:cubicBezTo>
                <a:cubicBezTo>
                  <a:pt x="6456374" y="4697847"/>
                  <a:pt x="6422546" y="4692830"/>
                  <a:pt x="6396596" y="4703840"/>
                </a:cubicBezTo>
                <a:cubicBezTo>
                  <a:pt x="6392888" y="4720563"/>
                  <a:pt x="6410961" y="4706069"/>
                  <a:pt x="6406791" y="4722793"/>
                </a:cubicBezTo>
                <a:cubicBezTo>
                  <a:pt x="6403083" y="4720005"/>
                  <a:pt x="6384085" y="4703840"/>
                  <a:pt x="6385938" y="4724604"/>
                </a:cubicBezTo>
                <a:cubicBezTo>
                  <a:pt x="6368792" y="4712480"/>
                  <a:pt x="6349331" y="4712480"/>
                  <a:pt x="6333112" y="4730179"/>
                </a:cubicBezTo>
                <a:cubicBezTo>
                  <a:pt x="6328476" y="4720144"/>
                  <a:pt x="6315965" y="4720702"/>
                  <a:pt x="6303917" y="4723071"/>
                </a:cubicBezTo>
                <a:cubicBezTo>
                  <a:pt x="6324306" y="4709554"/>
                  <a:pt x="6349794" y="4716800"/>
                  <a:pt x="6384085" y="4700634"/>
                </a:cubicBezTo>
                <a:cubicBezTo>
                  <a:pt x="6368329" y="4682378"/>
                  <a:pt x="6343305" y="4683075"/>
                  <a:pt x="6329868" y="4696036"/>
                </a:cubicBezTo>
                <a:cubicBezTo>
                  <a:pt x="6333112" y="4668999"/>
                  <a:pt x="6258968" y="4716382"/>
                  <a:pt x="6244603" y="4669836"/>
                </a:cubicBezTo>
                <a:cubicBezTo>
                  <a:pt x="6189460" y="4689067"/>
                  <a:pt x="6167216" y="4653391"/>
                  <a:pt x="6105122" y="4677779"/>
                </a:cubicBezTo>
                <a:cubicBezTo>
                  <a:pt x="6135243" y="4654506"/>
                  <a:pt x="6070368" y="4667188"/>
                  <a:pt x="6049515" y="4668860"/>
                </a:cubicBezTo>
                <a:cubicBezTo>
                  <a:pt x="6045808" y="4688510"/>
                  <a:pt x="6062954" y="4679591"/>
                  <a:pt x="6068514" y="4686699"/>
                </a:cubicBezTo>
                <a:cubicBezTo>
                  <a:pt x="6071293" y="4677501"/>
                  <a:pt x="6078244" y="4672623"/>
                  <a:pt x="6092609" y="4674434"/>
                </a:cubicBezTo>
                <a:cubicBezTo>
                  <a:pt x="6094464" y="4698265"/>
                  <a:pt x="6048588" y="4701610"/>
                  <a:pt x="6043491" y="4679591"/>
                </a:cubicBezTo>
                <a:cubicBezTo>
                  <a:pt x="5980005" y="4686002"/>
                  <a:pt x="5942934" y="4690322"/>
                  <a:pt x="5896594" y="4664122"/>
                </a:cubicBezTo>
                <a:cubicBezTo>
                  <a:pt x="5884546" y="4669557"/>
                  <a:pt x="5906325" y="4674155"/>
                  <a:pt x="5910033" y="4676803"/>
                </a:cubicBezTo>
                <a:cubicBezTo>
                  <a:pt x="5886862" y="4677221"/>
                  <a:pt x="5811793" y="4690182"/>
                  <a:pt x="5768698" y="4686141"/>
                </a:cubicBezTo>
                <a:cubicBezTo>
                  <a:pt x="5723749" y="4700076"/>
                  <a:pt x="5699652" y="4688649"/>
                  <a:pt x="5644508" y="4688510"/>
                </a:cubicBezTo>
                <a:cubicBezTo>
                  <a:pt x="5644971" y="4692970"/>
                  <a:pt x="5650069" y="4691019"/>
                  <a:pt x="5653776" y="4692273"/>
                </a:cubicBezTo>
                <a:cubicBezTo>
                  <a:pt x="5537464" y="4705930"/>
                  <a:pt x="5427639" y="4705791"/>
                  <a:pt x="5329864" y="4724047"/>
                </a:cubicBezTo>
                <a:cubicBezTo>
                  <a:pt x="5329401" y="4715128"/>
                  <a:pt x="5339595" y="4716939"/>
                  <a:pt x="5334960" y="4703840"/>
                </a:cubicBezTo>
                <a:cubicBezTo>
                  <a:pt x="5319669" y="4688649"/>
                  <a:pt x="5296499" y="4711783"/>
                  <a:pt x="5304377" y="4721678"/>
                </a:cubicBezTo>
                <a:cubicBezTo>
                  <a:pt x="5272403" y="4695896"/>
                  <a:pt x="5151457" y="4755822"/>
                  <a:pt x="5086118" y="4738541"/>
                </a:cubicBezTo>
                <a:cubicBezTo>
                  <a:pt x="5086118" y="4738541"/>
                  <a:pt x="5087045" y="4728228"/>
                  <a:pt x="5085192" y="4728367"/>
                </a:cubicBezTo>
                <a:cubicBezTo>
                  <a:pt x="5083338" y="4728507"/>
                  <a:pt x="5061558" y="4745370"/>
                  <a:pt x="5072216" y="4725162"/>
                </a:cubicBezTo>
                <a:cubicBezTo>
                  <a:pt x="5042096" y="4748435"/>
                  <a:pt x="4997147" y="4739934"/>
                  <a:pt x="4962392" y="4751641"/>
                </a:cubicBezTo>
                <a:cubicBezTo>
                  <a:pt x="4953588" y="4750804"/>
                  <a:pt x="4952661" y="4738958"/>
                  <a:pt x="4957295" y="4731154"/>
                </a:cubicBezTo>
                <a:lnTo>
                  <a:pt x="4933198" y="4734360"/>
                </a:lnTo>
                <a:cubicBezTo>
                  <a:pt x="4922541" y="4736730"/>
                  <a:pt x="4938759" y="4741328"/>
                  <a:pt x="4934588" y="4753591"/>
                </a:cubicBezTo>
                <a:cubicBezTo>
                  <a:pt x="4900298" y="4747320"/>
                  <a:pt x="4872493" y="4728507"/>
                  <a:pt x="4843299" y="4742721"/>
                </a:cubicBezTo>
                <a:cubicBezTo>
                  <a:pt x="4844226" y="4732130"/>
                  <a:pt x="4838202" y="4729760"/>
                  <a:pt x="4836350" y="4724047"/>
                </a:cubicBezTo>
                <a:cubicBezTo>
                  <a:pt x="4821058" y="4732688"/>
                  <a:pt x="4791864" y="4727531"/>
                  <a:pt x="4777961" y="4730179"/>
                </a:cubicBezTo>
                <a:cubicBezTo>
                  <a:pt x="4775645" y="4717497"/>
                  <a:pt x="4787693" y="4718054"/>
                  <a:pt x="4791864" y="4710947"/>
                </a:cubicBezTo>
                <a:cubicBezTo>
                  <a:pt x="4789546" y="4709972"/>
                  <a:pt x="4787229" y="4709414"/>
                  <a:pt x="4785839" y="4707742"/>
                </a:cubicBezTo>
                <a:cubicBezTo>
                  <a:pt x="4768694" y="4708020"/>
                  <a:pt x="4750621" y="4704536"/>
                  <a:pt x="4731621" y="4700634"/>
                </a:cubicBezTo>
                <a:cubicBezTo>
                  <a:pt x="4726525" y="4702167"/>
                  <a:pt x="4721427" y="4705651"/>
                  <a:pt x="4718184" y="4715128"/>
                </a:cubicBezTo>
                <a:cubicBezTo>
                  <a:pt x="4712623" y="4700217"/>
                  <a:pt x="4697331" y="4704397"/>
                  <a:pt x="4688063" y="4695060"/>
                </a:cubicBezTo>
                <a:cubicBezTo>
                  <a:pt x="4683429" y="4694920"/>
                  <a:pt x="4678795" y="4695756"/>
                  <a:pt x="4674161" y="4696036"/>
                </a:cubicBezTo>
                <a:cubicBezTo>
                  <a:pt x="4678332" y="4702725"/>
                  <a:pt x="4684819" y="4705512"/>
                  <a:pt x="4693624" y="4703003"/>
                </a:cubicBezTo>
                <a:cubicBezTo>
                  <a:pt x="4684357" y="4731573"/>
                  <a:pt x="4647748" y="4695060"/>
                  <a:pt x="4651919" y="4731154"/>
                </a:cubicBezTo>
                <a:cubicBezTo>
                  <a:pt x="4632457" y="4727252"/>
                  <a:pt x="4590750" y="4712897"/>
                  <a:pt x="4597700" y="4739097"/>
                </a:cubicBezTo>
                <a:cubicBezTo>
                  <a:pt x="4587507" y="4736589"/>
                  <a:pt x="4578239" y="4717915"/>
                  <a:pt x="4581947" y="4709135"/>
                </a:cubicBezTo>
                <a:cubicBezTo>
                  <a:pt x="4601872" y="4707184"/>
                  <a:pt x="4633847" y="4716521"/>
                  <a:pt x="4641723" y="4703560"/>
                </a:cubicBezTo>
                <a:cubicBezTo>
                  <a:pt x="4640796" y="4703840"/>
                  <a:pt x="4639869" y="4703560"/>
                  <a:pt x="4639406" y="4703840"/>
                </a:cubicBezTo>
                <a:cubicBezTo>
                  <a:pt x="4637552" y="4701052"/>
                  <a:pt x="4638479" y="4700495"/>
                  <a:pt x="4638017" y="4698823"/>
                </a:cubicBezTo>
                <a:cubicBezTo>
                  <a:pt x="4631065" y="4702307"/>
                  <a:pt x="4624114" y="4696732"/>
                  <a:pt x="4617627" y="4689067"/>
                </a:cubicBezTo>
                <a:cubicBezTo>
                  <a:pt x="4591214" y="4698404"/>
                  <a:pt x="4564800" y="4710807"/>
                  <a:pt x="4542558" y="4695060"/>
                </a:cubicBezTo>
                <a:cubicBezTo>
                  <a:pt x="4533752" y="4694223"/>
                  <a:pt x="4540241" y="4708578"/>
                  <a:pt x="4533291" y="4710529"/>
                </a:cubicBezTo>
                <a:cubicBezTo>
                  <a:pt x="4498071" y="4691019"/>
                  <a:pt x="4465171" y="4696593"/>
                  <a:pt x="4434122" y="4710947"/>
                </a:cubicBezTo>
                <a:cubicBezTo>
                  <a:pt x="4420221" y="4644889"/>
                  <a:pt x="4346541" y="4705930"/>
                  <a:pt x="4304835" y="4668860"/>
                </a:cubicBezTo>
                <a:cubicBezTo>
                  <a:pt x="4279349" y="4684329"/>
                  <a:pt x="4238108" y="4681681"/>
                  <a:pt x="4210767" y="4668860"/>
                </a:cubicBezTo>
                <a:cubicBezTo>
                  <a:pt x="4201962" y="4671089"/>
                  <a:pt x="4199182" y="4680287"/>
                  <a:pt x="4194085" y="4685165"/>
                </a:cubicBezTo>
                <a:cubicBezTo>
                  <a:pt x="4180183" y="4687813"/>
                  <a:pt x="4194085" y="4682239"/>
                  <a:pt x="4189450" y="4670671"/>
                </a:cubicBezTo>
                <a:cubicBezTo>
                  <a:pt x="4177402" y="4671647"/>
                  <a:pt x="4178329" y="4683354"/>
                  <a:pt x="4165817" y="4682796"/>
                </a:cubicBezTo>
                <a:cubicBezTo>
                  <a:pt x="4167671" y="4688649"/>
                  <a:pt x="4172768" y="4686977"/>
                  <a:pt x="4178329" y="4688092"/>
                </a:cubicBezTo>
                <a:cubicBezTo>
                  <a:pt x="4152842" y="4702028"/>
                  <a:pt x="4113454" y="4694781"/>
                  <a:pt x="4085187" y="4697010"/>
                </a:cubicBezTo>
                <a:cubicBezTo>
                  <a:pt x="4100015" y="4683911"/>
                  <a:pt x="4140331" y="4674434"/>
                  <a:pt x="4157476" y="4689486"/>
                </a:cubicBezTo>
                <a:cubicBezTo>
                  <a:pt x="4162574" y="4687673"/>
                  <a:pt x="4159793" y="4679033"/>
                  <a:pt x="4165354" y="4678615"/>
                </a:cubicBezTo>
                <a:cubicBezTo>
                  <a:pt x="4158404" y="4661334"/>
                  <a:pt x="4133380" y="4655481"/>
                  <a:pt x="4124112" y="4672623"/>
                </a:cubicBezTo>
                <a:cubicBezTo>
                  <a:pt x="4107893" y="4668023"/>
                  <a:pt x="4098162" y="4658268"/>
                  <a:pt x="4083333" y="4651997"/>
                </a:cubicBezTo>
                <a:cubicBezTo>
                  <a:pt x="4065261" y="4650464"/>
                  <a:pt x="4078235" y="4679452"/>
                  <a:pt x="4062018" y="4679173"/>
                </a:cubicBezTo>
                <a:cubicBezTo>
                  <a:pt x="4049043" y="4626494"/>
                  <a:pt x="3984167" y="4679591"/>
                  <a:pt x="3967485" y="4645029"/>
                </a:cubicBezTo>
                <a:cubicBezTo>
                  <a:pt x="3941534" y="4654645"/>
                  <a:pt x="3893341" y="4651997"/>
                  <a:pt x="3855344" y="4646005"/>
                </a:cubicBezTo>
                <a:cubicBezTo>
                  <a:pt x="3866928" y="4633183"/>
                  <a:pt x="3859514" y="4624821"/>
                  <a:pt x="3845148" y="4623010"/>
                </a:cubicBezTo>
                <a:cubicBezTo>
                  <a:pt x="3871099" y="4613394"/>
                  <a:pt x="3866466" y="4643915"/>
                  <a:pt x="3894269" y="4617854"/>
                </a:cubicBezTo>
                <a:cubicBezTo>
                  <a:pt x="3886390" y="4609492"/>
                  <a:pt x="3881757" y="4596531"/>
                  <a:pt x="3867855" y="4600573"/>
                </a:cubicBezTo>
                <a:cubicBezTo>
                  <a:pt x="3890098" y="4609352"/>
                  <a:pt x="3870636" y="4610468"/>
                  <a:pt x="3853027" y="4611861"/>
                </a:cubicBezTo>
                <a:cubicBezTo>
                  <a:pt x="3858123" y="4606983"/>
                  <a:pt x="3859051" y="4596810"/>
                  <a:pt x="3861368" y="4586080"/>
                </a:cubicBezTo>
                <a:cubicBezTo>
                  <a:pt x="3895195" y="4586497"/>
                  <a:pt x="3964241" y="4581062"/>
                  <a:pt x="3989729" y="4547615"/>
                </a:cubicBezTo>
                <a:cubicBezTo>
                  <a:pt x="3973973" y="4547476"/>
                  <a:pt x="3950339" y="4545804"/>
                  <a:pt x="3940144" y="4548173"/>
                </a:cubicBezTo>
                <a:cubicBezTo>
                  <a:pt x="3941072" y="4558625"/>
                  <a:pt x="3944779" y="4562805"/>
                  <a:pt x="3953583" y="4562108"/>
                </a:cubicBezTo>
                <a:cubicBezTo>
                  <a:pt x="3956363" y="4572421"/>
                  <a:pt x="3939680" y="4564896"/>
                  <a:pt x="3934584" y="4568381"/>
                </a:cubicBezTo>
                <a:cubicBezTo>
                  <a:pt x="3945706" y="4552494"/>
                  <a:pt x="3924852" y="4555558"/>
                  <a:pt x="3923926" y="4540787"/>
                </a:cubicBezTo>
                <a:lnTo>
                  <a:pt x="3948022" y="4537442"/>
                </a:lnTo>
                <a:cubicBezTo>
                  <a:pt x="3944315" y="4510963"/>
                  <a:pt x="3905390" y="4536327"/>
                  <a:pt x="3891951" y="4523924"/>
                </a:cubicBezTo>
                <a:cubicBezTo>
                  <a:pt x="3892415" y="4504413"/>
                  <a:pt x="3906780" y="4529916"/>
                  <a:pt x="3921609" y="4515284"/>
                </a:cubicBezTo>
                <a:cubicBezTo>
                  <a:pt x="3912341" y="4489223"/>
                  <a:pt x="3894733" y="4509988"/>
                  <a:pt x="3878049" y="4500790"/>
                </a:cubicBezTo>
                <a:cubicBezTo>
                  <a:pt x="3884537" y="4471942"/>
                  <a:pt x="3920682" y="4485600"/>
                  <a:pt x="3941534" y="4477934"/>
                </a:cubicBezTo>
                <a:cubicBezTo>
                  <a:pt x="3955436" y="4473894"/>
                  <a:pt x="3949412" y="4461073"/>
                  <a:pt x="3969803" y="4471384"/>
                </a:cubicBezTo>
                <a:cubicBezTo>
                  <a:pt x="3972583" y="4462187"/>
                  <a:pt x="3995752" y="4445603"/>
                  <a:pt x="4017068" y="4441004"/>
                </a:cubicBezTo>
                <a:cubicBezTo>
                  <a:pt x="4015678" y="4448529"/>
                  <a:pt x="4010580" y="4450063"/>
                  <a:pt x="4011044" y="4456055"/>
                </a:cubicBezTo>
                <a:cubicBezTo>
                  <a:pt x="4039774" y="4456752"/>
                  <a:pt x="4044409" y="4432782"/>
                  <a:pt x="4051359" y="4408254"/>
                </a:cubicBezTo>
                <a:cubicBezTo>
                  <a:pt x="4043481" y="4398498"/>
                  <a:pt x="4037921" y="4413410"/>
                  <a:pt x="4026800" y="4405327"/>
                </a:cubicBezTo>
                <a:cubicBezTo>
                  <a:pt x="4052287" y="4397245"/>
                  <a:pt x="4045799" y="4388465"/>
                  <a:pt x="4052287" y="4372717"/>
                </a:cubicBezTo>
                <a:cubicBezTo>
                  <a:pt x="4036067" y="4372160"/>
                  <a:pt x="4020312" y="4371602"/>
                  <a:pt x="4009191" y="4360592"/>
                </a:cubicBezTo>
                <a:cubicBezTo>
                  <a:pt x="4003166" y="4361847"/>
                  <a:pt x="4003166" y="4376479"/>
                  <a:pt x="4009191" y="4376479"/>
                </a:cubicBezTo>
                <a:cubicBezTo>
                  <a:pt x="3998069" y="4383308"/>
                  <a:pt x="3967949" y="4367003"/>
                  <a:pt x="3948485" y="4365609"/>
                </a:cubicBezTo>
                <a:cubicBezTo>
                  <a:pt x="3948485" y="4357526"/>
                  <a:pt x="3967949" y="4349861"/>
                  <a:pt x="3948485" y="4349861"/>
                </a:cubicBezTo>
                <a:cubicBezTo>
                  <a:pt x="4002703" y="4336482"/>
                  <a:pt x="4031896" y="4368397"/>
                  <a:pt x="4063872" y="4354879"/>
                </a:cubicBezTo>
                <a:cubicBezTo>
                  <a:pt x="4078235" y="4349583"/>
                  <a:pt x="4065261" y="4332162"/>
                  <a:pt x="4082870" y="4324079"/>
                </a:cubicBezTo>
                <a:cubicBezTo>
                  <a:pt x="4078235" y="4308053"/>
                  <a:pt x="4066650" y="4326727"/>
                  <a:pt x="4058774" y="4324079"/>
                </a:cubicBezTo>
                <a:cubicBezTo>
                  <a:pt x="4058774" y="4329515"/>
                  <a:pt x="4060628" y="4333417"/>
                  <a:pt x="4063872" y="4334811"/>
                </a:cubicBezTo>
                <a:cubicBezTo>
                  <a:pt x="4063872" y="4338852"/>
                  <a:pt x="4058774" y="4338992"/>
                  <a:pt x="4053676" y="4338992"/>
                </a:cubicBezTo>
                <a:lnTo>
                  <a:pt x="4045799" y="4338992"/>
                </a:lnTo>
                <a:cubicBezTo>
                  <a:pt x="4042555" y="4328261"/>
                  <a:pt x="4049043" y="4325473"/>
                  <a:pt x="4049043" y="4318784"/>
                </a:cubicBezTo>
                <a:cubicBezTo>
                  <a:pt x="4041164" y="4330908"/>
                  <a:pt x="4026800" y="4330908"/>
                  <a:pt x="4017532" y="4318784"/>
                </a:cubicBezTo>
                <a:cubicBezTo>
                  <a:pt x="4007802" y="4320178"/>
                  <a:pt x="4009191" y="4336204"/>
                  <a:pt x="3994824" y="4334811"/>
                </a:cubicBezTo>
                <a:cubicBezTo>
                  <a:pt x="3988338" y="4309307"/>
                  <a:pt x="3967485" y="4334950"/>
                  <a:pt x="3967485" y="4308192"/>
                </a:cubicBezTo>
                <a:cubicBezTo>
                  <a:pt x="3981850" y="4302757"/>
                  <a:pt x="3977216" y="4308192"/>
                  <a:pt x="3994824" y="4308192"/>
                </a:cubicBezTo>
                <a:cubicBezTo>
                  <a:pt x="3991582" y="4300110"/>
                  <a:pt x="3982314" y="4298437"/>
                  <a:pt x="3977679" y="4290354"/>
                </a:cubicBezTo>
                <a:cubicBezTo>
                  <a:pt x="3973045" y="4290354"/>
                  <a:pt x="3967949" y="4290354"/>
                  <a:pt x="3963313" y="4290354"/>
                </a:cubicBezTo>
                <a:cubicBezTo>
                  <a:pt x="3950339" y="4295650"/>
                  <a:pt x="3935974" y="4297044"/>
                  <a:pt x="3924852" y="4290354"/>
                </a:cubicBezTo>
                <a:cubicBezTo>
                  <a:pt x="3908633" y="4290354"/>
                  <a:pt x="3894269" y="4291887"/>
                  <a:pt x="3881757" y="4293280"/>
                </a:cubicBezTo>
                <a:cubicBezTo>
                  <a:pt x="3868782" y="4294534"/>
                  <a:pt x="3854416" y="4297183"/>
                  <a:pt x="3838661" y="4302478"/>
                </a:cubicBezTo>
                <a:cubicBezTo>
                  <a:pt x="3845148" y="4293141"/>
                  <a:pt x="3843296" y="4290493"/>
                  <a:pt x="3830784" y="4291747"/>
                </a:cubicBezTo>
                <a:cubicBezTo>
                  <a:pt x="3834027" y="4281016"/>
                  <a:pt x="3854416" y="4277115"/>
                  <a:pt x="3862294" y="4286590"/>
                </a:cubicBezTo>
                <a:cubicBezTo>
                  <a:pt x="3864148" y="4285197"/>
                  <a:pt x="3865539" y="4282689"/>
                  <a:pt x="3866928" y="4280041"/>
                </a:cubicBezTo>
                <a:cubicBezTo>
                  <a:pt x="3865539" y="4273352"/>
                  <a:pt x="3859051" y="4269171"/>
                  <a:pt x="3851172" y="4267778"/>
                </a:cubicBezTo>
                <a:cubicBezTo>
                  <a:pt x="3864148" y="4289378"/>
                  <a:pt x="3827076" y="4273352"/>
                  <a:pt x="3804833" y="4289378"/>
                </a:cubicBezTo>
                <a:cubicBezTo>
                  <a:pt x="3803443" y="4284082"/>
                  <a:pt x="3805297" y="4279901"/>
                  <a:pt x="3806687" y="4277253"/>
                </a:cubicBezTo>
                <a:cubicBezTo>
                  <a:pt x="3806687" y="4277253"/>
                  <a:pt x="3806687" y="4277115"/>
                  <a:pt x="3806687" y="4275860"/>
                </a:cubicBezTo>
                <a:cubicBezTo>
                  <a:pt x="3803443" y="4281157"/>
                  <a:pt x="3796956" y="4282410"/>
                  <a:pt x="3789078" y="4281016"/>
                </a:cubicBezTo>
                <a:cubicBezTo>
                  <a:pt x="3792321" y="4277115"/>
                  <a:pt x="3795567" y="4271819"/>
                  <a:pt x="3795567" y="4267778"/>
                </a:cubicBezTo>
                <a:cubicBezTo>
                  <a:pt x="3781200" y="4266523"/>
                  <a:pt x="3766835" y="4266523"/>
                  <a:pt x="3752471" y="4266523"/>
                </a:cubicBezTo>
                <a:cubicBezTo>
                  <a:pt x="3747836" y="4267917"/>
                  <a:pt x="3742739" y="4269031"/>
                  <a:pt x="3738105" y="4271679"/>
                </a:cubicBezTo>
                <a:cubicBezTo>
                  <a:pt x="3739494" y="4269031"/>
                  <a:pt x="3739494" y="4267917"/>
                  <a:pt x="3741348" y="4266523"/>
                </a:cubicBezTo>
                <a:cubicBezTo>
                  <a:pt x="3736251" y="4266523"/>
                  <a:pt x="3733471" y="4266523"/>
                  <a:pt x="3728837" y="4267778"/>
                </a:cubicBezTo>
                <a:cubicBezTo>
                  <a:pt x="3728837" y="4269171"/>
                  <a:pt x="3728837" y="4270286"/>
                  <a:pt x="3728837" y="4271679"/>
                </a:cubicBezTo>
                <a:cubicBezTo>
                  <a:pt x="3726983" y="4270286"/>
                  <a:pt x="3725594" y="4269171"/>
                  <a:pt x="3724203" y="4267778"/>
                </a:cubicBezTo>
                <a:cubicBezTo>
                  <a:pt x="3717716" y="4267778"/>
                  <a:pt x="3711228" y="4267917"/>
                  <a:pt x="3704740" y="4269310"/>
                </a:cubicBezTo>
                <a:cubicBezTo>
                  <a:pt x="3726983" y="4284082"/>
                  <a:pt x="3766835" y="4286731"/>
                  <a:pt x="3752471" y="4329654"/>
                </a:cubicBezTo>
                <a:cubicBezTo>
                  <a:pt x="3738105" y="4328400"/>
                  <a:pt x="3733471" y="4320178"/>
                  <a:pt x="3728837" y="4308192"/>
                </a:cubicBezTo>
                <a:cubicBezTo>
                  <a:pt x="3703350" y="4322826"/>
                  <a:pt x="3674156" y="4287985"/>
                  <a:pt x="3655158" y="4318784"/>
                </a:cubicBezTo>
                <a:cubicBezTo>
                  <a:pt x="3650523" y="4298715"/>
                  <a:pt x="3618549" y="4307913"/>
                  <a:pt x="3618549" y="4281016"/>
                </a:cubicBezTo>
                <a:cubicBezTo>
                  <a:pt x="3610672" y="4281016"/>
                  <a:pt x="3607427" y="4285058"/>
                  <a:pt x="3605574" y="4291747"/>
                </a:cubicBezTo>
                <a:cubicBezTo>
                  <a:pt x="3608819" y="4299830"/>
                  <a:pt x="3616696" y="4303872"/>
                  <a:pt x="3627817" y="4302478"/>
                </a:cubicBezTo>
                <a:cubicBezTo>
                  <a:pt x="3612061" y="4329376"/>
                  <a:pt x="3575454" y="4287846"/>
                  <a:pt x="3573600" y="4324079"/>
                </a:cubicBezTo>
                <a:cubicBezTo>
                  <a:pt x="3551357" y="4317390"/>
                  <a:pt x="3505018" y="4297183"/>
                  <a:pt x="3508261" y="4324079"/>
                </a:cubicBezTo>
                <a:cubicBezTo>
                  <a:pt x="3502701" y="4322129"/>
                  <a:pt x="3498530" y="4316275"/>
                  <a:pt x="3496213" y="4310004"/>
                </a:cubicBezTo>
                <a:cubicBezTo>
                  <a:pt x="3494824" y="4315021"/>
                  <a:pt x="3492969" y="4319062"/>
                  <a:pt x="3486945" y="4318505"/>
                </a:cubicBezTo>
                <a:cubicBezTo>
                  <a:pt x="3492969" y="4296347"/>
                  <a:pt x="3469336" y="4308331"/>
                  <a:pt x="3472579" y="4288821"/>
                </a:cubicBezTo>
                <a:cubicBezTo>
                  <a:pt x="3480457" y="4290214"/>
                  <a:pt x="3480457" y="4283385"/>
                  <a:pt x="3482311" y="4278229"/>
                </a:cubicBezTo>
                <a:cubicBezTo>
                  <a:pt x="3489262" y="4279344"/>
                  <a:pt x="3484628" y="4296347"/>
                  <a:pt x="3495750" y="4293559"/>
                </a:cubicBezTo>
                <a:cubicBezTo>
                  <a:pt x="3495750" y="4293141"/>
                  <a:pt x="3495286" y="4292165"/>
                  <a:pt x="3495750" y="4291747"/>
                </a:cubicBezTo>
                <a:cubicBezTo>
                  <a:pt x="3524480" y="4293141"/>
                  <a:pt x="3572673" y="4315997"/>
                  <a:pt x="3572673" y="4286590"/>
                </a:cubicBezTo>
                <a:cubicBezTo>
                  <a:pt x="3551821" y="4302618"/>
                  <a:pt x="3543480" y="4278368"/>
                  <a:pt x="3530504" y="4263597"/>
                </a:cubicBezTo>
                <a:cubicBezTo>
                  <a:pt x="3527724" y="4263597"/>
                  <a:pt x="3524480" y="4263597"/>
                  <a:pt x="3521699" y="4263597"/>
                </a:cubicBezTo>
                <a:cubicBezTo>
                  <a:pt x="3523089" y="4262342"/>
                  <a:pt x="3524480" y="4261227"/>
                  <a:pt x="3525870" y="4259834"/>
                </a:cubicBezTo>
                <a:cubicBezTo>
                  <a:pt x="3524480" y="4257185"/>
                  <a:pt x="3521236" y="4255653"/>
                  <a:pt x="3517992" y="4255653"/>
                </a:cubicBezTo>
                <a:cubicBezTo>
                  <a:pt x="3532358" y="4235584"/>
                  <a:pt x="3548577" y="4233913"/>
                  <a:pt x="3565723" y="4239347"/>
                </a:cubicBezTo>
                <a:cubicBezTo>
                  <a:pt x="3572209" y="4237954"/>
                  <a:pt x="3580087" y="4238512"/>
                  <a:pt x="3589818" y="4238512"/>
                </a:cubicBezTo>
                <a:cubicBezTo>
                  <a:pt x="3586575" y="4241159"/>
                  <a:pt x="3586575" y="4243668"/>
                  <a:pt x="3586575" y="4244922"/>
                </a:cubicBezTo>
                <a:cubicBezTo>
                  <a:pt x="3592599" y="4247710"/>
                  <a:pt x="3599550" y="4250218"/>
                  <a:pt x="3607427" y="4251472"/>
                </a:cubicBezTo>
                <a:cubicBezTo>
                  <a:pt x="3639402" y="4250218"/>
                  <a:pt x="3658401" y="4263736"/>
                  <a:pt x="3699643" y="4253005"/>
                </a:cubicBezTo>
                <a:cubicBezTo>
                  <a:pt x="3699643" y="4253005"/>
                  <a:pt x="3699643" y="4252866"/>
                  <a:pt x="3698253" y="4251472"/>
                </a:cubicBezTo>
                <a:cubicBezTo>
                  <a:pt x="3698253" y="4251472"/>
                  <a:pt x="3698716" y="4250079"/>
                  <a:pt x="3696862" y="4250079"/>
                </a:cubicBezTo>
                <a:cubicBezTo>
                  <a:pt x="3694546" y="4248406"/>
                  <a:pt x="3689912" y="4248963"/>
                  <a:pt x="3685741" y="4247710"/>
                </a:cubicBezTo>
                <a:cubicBezTo>
                  <a:pt x="3685741" y="4234331"/>
                  <a:pt x="3701497" y="4236979"/>
                  <a:pt x="3712618" y="4236979"/>
                </a:cubicBezTo>
                <a:cubicBezTo>
                  <a:pt x="3714472" y="4243668"/>
                  <a:pt x="3711228" y="4247430"/>
                  <a:pt x="3709374" y="4250079"/>
                </a:cubicBezTo>
                <a:cubicBezTo>
                  <a:pt x="3715862" y="4247430"/>
                  <a:pt x="3724203" y="4245061"/>
                  <a:pt x="3732080" y="4246455"/>
                </a:cubicBezTo>
                <a:cubicBezTo>
                  <a:pt x="3738568" y="4243807"/>
                  <a:pt x="3744592" y="4242413"/>
                  <a:pt x="3749227" y="4236979"/>
                </a:cubicBezTo>
                <a:cubicBezTo>
                  <a:pt x="3753860" y="4239626"/>
                  <a:pt x="3758957" y="4240741"/>
                  <a:pt x="3764982" y="4242134"/>
                </a:cubicBezTo>
                <a:cubicBezTo>
                  <a:pt x="3766835" y="4242134"/>
                  <a:pt x="3770079" y="4242274"/>
                  <a:pt x="3775176" y="4244922"/>
                </a:cubicBezTo>
                <a:cubicBezTo>
                  <a:pt x="3783054" y="4246316"/>
                  <a:pt x="3789078" y="4247710"/>
                  <a:pt x="3796956" y="4247710"/>
                </a:cubicBezTo>
                <a:cubicBezTo>
                  <a:pt x="3800200" y="4246316"/>
                  <a:pt x="3802053" y="4243389"/>
                  <a:pt x="3802053" y="4239347"/>
                </a:cubicBezTo>
                <a:cubicBezTo>
                  <a:pt x="3805297" y="4240741"/>
                  <a:pt x="3806687" y="4245061"/>
                  <a:pt x="3808077" y="4247710"/>
                </a:cubicBezTo>
                <a:cubicBezTo>
                  <a:pt x="3815955" y="4247710"/>
                  <a:pt x="3822907" y="4246316"/>
                  <a:pt x="3830784" y="4244922"/>
                </a:cubicBezTo>
                <a:cubicBezTo>
                  <a:pt x="3828930" y="4240881"/>
                  <a:pt x="3826150" y="4237954"/>
                  <a:pt x="3821052" y="4239347"/>
                </a:cubicBezTo>
                <a:cubicBezTo>
                  <a:pt x="3829393" y="4234888"/>
                  <a:pt x="3835881" y="4236142"/>
                  <a:pt x="3842831" y="4235166"/>
                </a:cubicBezTo>
                <a:cubicBezTo>
                  <a:pt x="3839125" y="4237397"/>
                  <a:pt x="3840052" y="4244922"/>
                  <a:pt x="3834027" y="4244922"/>
                </a:cubicBezTo>
                <a:cubicBezTo>
                  <a:pt x="3841905" y="4243668"/>
                  <a:pt x="3850246" y="4242134"/>
                  <a:pt x="3856270" y="4240741"/>
                </a:cubicBezTo>
                <a:cubicBezTo>
                  <a:pt x="3853490" y="4239487"/>
                  <a:pt x="3848855" y="4237117"/>
                  <a:pt x="3844222" y="4234609"/>
                </a:cubicBezTo>
                <a:cubicBezTo>
                  <a:pt x="3861831" y="4232519"/>
                  <a:pt x="3878513" y="4234609"/>
                  <a:pt x="3904000" y="4229035"/>
                </a:cubicBezTo>
                <a:cubicBezTo>
                  <a:pt x="3902610" y="4230289"/>
                  <a:pt x="3900756" y="4231404"/>
                  <a:pt x="3900756" y="4231404"/>
                </a:cubicBezTo>
                <a:cubicBezTo>
                  <a:pt x="3905854" y="4231404"/>
                  <a:pt x="3910486" y="4231404"/>
                  <a:pt x="3915584" y="4231404"/>
                </a:cubicBezTo>
                <a:cubicBezTo>
                  <a:pt x="3915584" y="4234051"/>
                  <a:pt x="3916511" y="4235584"/>
                  <a:pt x="3918365" y="4236979"/>
                </a:cubicBezTo>
                <a:cubicBezTo>
                  <a:pt x="3924389" y="4238373"/>
                  <a:pt x="3929950" y="4243389"/>
                  <a:pt x="3926707" y="4239347"/>
                </a:cubicBezTo>
                <a:cubicBezTo>
                  <a:pt x="3929950" y="4230010"/>
                  <a:pt x="3939218" y="4236979"/>
                  <a:pt x="3943851" y="4246455"/>
                </a:cubicBezTo>
                <a:cubicBezTo>
                  <a:pt x="3948485" y="4245061"/>
                  <a:pt x="3955436" y="4243807"/>
                  <a:pt x="3961924" y="4246455"/>
                </a:cubicBezTo>
                <a:cubicBezTo>
                  <a:pt x="3966558" y="4242413"/>
                  <a:pt x="3975362" y="4242413"/>
                  <a:pt x="3972583" y="4229035"/>
                </a:cubicBezTo>
                <a:cubicBezTo>
                  <a:pt x="3978607" y="4231682"/>
                  <a:pt x="3983703" y="4236700"/>
                  <a:pt x="3990191" y="4239347"/>
                </a:cubicBezTo>
                <a:cubicBezTo>
                  <a:pt x="3985557" y="4247430"/>
                  <a:pt x="3972583" y="4232797"/>
                  <a:pt x="3980460" y="4253005"/>
                </a:cubicBezTo>
                <a:cubicBezTo>
                  <a:pt x="3981850" y="4251611"/>
                  <a:pt x="3981850" y="4249103"/>
                  <a:pt x="3983703" y="4246455"/>
                </a:cubicBezTo>
                <a:cubicBezTo>
                  <a:pt x="3993435" y="4250496"/>
                  <a:pt x="4004556" y="4253005"/>
                  <a:pt x="4014288" y="4255653"/>
                </a:cubicBezTo>
                <a:cubicBezTo>
                  <a:pt x="4020312" y="4255653"/>
                  <a:pt x="4026800" y="4254399"/>
                  <a:pt x="4034677" y="4254399"/>
                </a:cubicBezTo>
                <a:cubicBezTo>
                  <a:pt x="4030043" y="4250357"/>
                  <a:pt x="4018921" y="4254399"/>
                  <a:pt x="4017532" y="4244922"/>
                </a:cubicBezTo>
                <a:cubicBezTo>
                  <a:pt x="4009653" y="4242274"/>
                  <a:pt x="4031432" y="4242274"/>
                  <a:pt x="4041164" y="4234331"/>
                </a:cubicBezTo>
                <a:cubicBezTo>
                  <a:pt x="4033287" y="4245061"/>
                  <a:pt x="4043017" y="4245061"/>
                  <a:pt x="4036531" y="4254399"/>
                </a:cubicBezTo>
                <a:cubicBezTo>
                  <a:pt x="4044409" y="4254399"/>
                  <a:pt x="4050433" y="4254399"/>
                  <a:pt x="4058774" y="4255653"/>
                </a:cubicBezTo>
                <a:cubicBezTo>
                  <a:pt x="4060163" y="4242274"/>
                  <a:pt x="4052287" y="4239626"/>
                  <a:pt x="4045799" y="4234331"/>
                </a:cubicBezTo>
                <a:cubicBezTo>
                  <a:pt x="4084261" y="4218164"/>
                  <a:pt x="4106502" y="4244922"/>
                  <a:pt x="4150989" y="4244922"/>
                </a:cubicBezTo>
                <a:cubicBezTo>
                  <a:pt x="4144965" y="4235584"/>
                  <a:pt x="4127356" y="4241020"/>
                  <a:pt x="4119480" y="4234331"/>
                </a:cubicBezTo>
                <a:cubicBezTo>
                  <a:pt x="4120869" y="4230289"/>
                  <a:pt x="4124112" y="4227502"/>
                  <a:pt x="4127356" y="4224853"/>
                </a:cubicBezTo>
                <a:cubicBezTo>
                  <a:pt x="4124112" y="4224853"/>
                  <a:pt x="4122258" y="4224853"/>
                  <a:pt x="4120869" y="4224853"/>
                </a:cubicBezTo>
                <a:cubicBezTo>
                  <a:pt x="4122258" y="4218164"/>
                  <a:pt x="4127356" y="4214123"/>
                  <a:pt x="4135233" y="4214123"/>
                </a:cubicBezTo>
                <a:cubicBezTo>
                  <a:pt x="4140331" y="4214123"/>
                  <a:pt x="4138478" y="4204368"/>
                  <a:pt x="4138478" y="4199072"/>
                </a:cubicBezTo>
                <a:cubicBezTo>
                  <a:pt x="4144965" y="4199072"/>
                  <a:pt x="4146355" y="4200605"/>
                  <a:pt x="4146355" y="4203253"/>
                </a:cubicBezTo>
                <a:cubicBezTo>
                  <a:pt x="4150989" y="4201860"/>
                  <a:pt x="4157939" y="4201860"/>
                  <a:pt x="4160720" y="4203253"/>
                </a:cubicBezTo>
                <a:cubicBezTo>
                  <a:pt x="4146355" y="4188481"/>
                  <a:pt x="4141721" y="4195310"/>
                  <a:pt x="4131990" y="4181792"/>
                </a:cubicBezTo>
                <a:cubicBezTo>
                  <a:pt x="4120869" y="4191267"/>
                  <a:pt x="4141721" y="4196842"/>
                  <a:pt x="4131990" y="4208827"/>
                </a:cubicBezTo>
                <a:cubicBezTo>
                  <a:pt x="4112991" y="4207573"/>
                  <a:pt x="4124112" y="4199211"/>
                  <a:pt x="4124112" y="4181792"/>
                </a:cubicBezTo>
                <a:cubicBezTo>
                  <a:pt x="4116234" y="4180537"/>
                  <a:pt x="4116234" y="4187505"/>
                  <a:pt x="4109747" y="4187505"/>
                </a:cubicBezTo>
                <a:cubicBezTo>
                  <a:pt x="4098625" y="4176774"/>
                  <a:pt x="4135233" y="4175241"/>
                  <a:pt x="4150989" y="4176635"/>
                </a:cubicBezTo>
                <a:cubicBezTo>
                  <a:pt x="4128745" y="4172594"/>
                  <a:pt x="4112991" y="4160329"/>
                  <a:pt x="4087504" y="4161723"/>
                </a:cubicBezTo>
                <a:cubicBezTo>
                  <a:pt x="4087504" y="4169806"/>
                  <a:pt x="4095383" y="4172454"/>
                  <a:pt x="4104649" y="4171060"/>
                </a:cubicBezTo>
                <a:cubicBezTo>
                  <a:pt x="4098625" y="4191267"/>
                  <a:pt x="4060628" y="4149877"/>
                  <a:pt x="4063872" y="4187505"/>
                </a:cubicBezTo>
                <a:cubicBezTo>
                  <a:pt x="4037921" y="4182069"/>
                  <a:pt x="4022165" y="4169806"/>
                  <a:pt x="4004556" y="4181792"/>
                </a:cubicBezTo>
                <a:cubicBezTo>
                  <a:pt x="4006410" y="4177750"/>
                  <a:pt x="4009191" y="4173848"/>
                  <a:pt x="4009191" y="4165905"/>
                </a:cubicBezTo>
                <a:cubicBezTo>
                  <a:pt x="4028653" y="4165905"/>
                  <a:pt x="4037921" y="4175102"/>
                  <a:pt x="4058774" y="4171060"/>
                </a:cubicBezTo>
                <a:cubicBezTo>
                  <a:pt x="4049043" y="4160329"/>
                  <a:pt x="4044872" y="4143048"/>
                  <a:pt x="4031896" y="4134966"/>
                </a:cubicBezTo>
                <a:cubicBezTo>
                  <a:pt x="4052749" y="4113504"/>
                  <a:pt x="4074529" y="4134826"/>
                  <a:pt x="4095383" y="4118661"/>
                </a:cubicBezTo>
                <a:lnTo>
                  <a:pt x="4095383" y="4134966"/>
                </a:lnTo>
                <a:cubicBezTo>
                  <a:pt x="4112991" y="4137753"/>
                  <a:pt x="4109747" y="4118661"/>
                  <a:pt x="4124112" y="4118661"/>
                </a:cubicBezTo>
                <a:cubicBezTo>
                  <a:pt x="4109747" y="4093157"/>
                  <a:pt x="4092138" y="4134966"/>
                  <a:pt x="4092138" y="4104167"/>
                </a:cubicBezTo>
                <a:cubicBezTo>
                  <a:pt x="4082407" y="4124235"/>
                  <a:pt x="4063407" y="4102634"/>
                  <a:pt x="4050433" y="4113364"/>
                </a:cubicBezTo>
                <a:cubicBezTo>
                  <a:pt x="4045799" y="4094690"/>
                  <a:pt x="4065261" y="4104167"/>
                  <a:pt x="4068505" y="4093436"/>
                </a:cubicBezTo>
                <a:cubicBezTo>
                  <a:pt x="4044409" y="4089395"/>
                  <a:pt x="4022165" y="4074622"/>
                  <a:pt x="3999459" y="4055948"/>
                </a:cubicBezTo>
                <a:cubicBezTo>
                  <a:pt x="4015678" y="4050512"/>
                  <a:pt x="4034677" y="4047726"/>
                  <a:pt x="4050433" y="4041036"/>
                </a:cubicBezTo>
                <a:cubicBezTo>
                  <a:pt x="4026800" y="4030305"/>
                  <a:pt x="3990191" y="4037133"/>
                  <a:pt x="3967485" y="4025010"/>
                </a:cubicBezTo>
                <a:cubicBezTo>
                  <a:pt x="3994824" y="4004942"/>
                  <a:pt x="4031432" y="4039782"/>
                  <a:pt x="4045799" y="4014279"/>
                </a:cubicBezTo>
                <a:cubicBezTo>
                  <a:pt x="4068042" y="4022361"/>
                  <a:pt x="4055530" y="4049119"/>
                  <a:pt x="4041164" y="4055948"/>
                </a:cubicBezTo>
                <a:cubicBezTo>
                  <a:pt x="4050896" y="4070721"/>
                  <a:pt x="4053676" y="4032674"/>
                  <a:pt x="4077773" y="4046053"/>
                </a:cubicBezTo>
                <a:cubicBezTo>
                  <a:pt x="4085651" y="4062219"/>
                  <a:pt x="4084261" y="4071556"/>
                  <a:pt x="4109747" y="4076992"/>
                </a:cubicBezTo>
                <a:cubicBezTo>
                  <a:pt x="4108357" y="4087722"/>
                  <a:pt x="4088894" y="4078664"/>
                  <a:pt x="4092138" y="4093436"/>
                </a:cubicBezTo>
                <a:cubicBezTo>
                  <a:pt x="4092138" y="4097477"/>
                  <a:pt x="4095383" y="4098731"/>
                  <a:pt x="4095383" y="4104167"/>
                </a:cubicBezTo>
                <a:cubicBezTo>
                  <a:pt x="4100015" y="4078664"/>
                  <a:pt x="4120869" y="4108069"/>
                  <a:pt x="4124112" y="4071835"/>
                </a:cubicBezTo>
                <a:cubicBezTo>
                  <a:pt x="4137086" y="4075877"/>
                  <a:pt x="4136624" y="4062219"/>
                  <a:pt x="4150989" y="4066260"/>
                </a:cubicBezTo>
                <a:cubicBezTo>
                  <a:pt x="4156086" y="4072950"/>
                  <a:pt x="4163963" y="4077130"/>
                  <a:pt x="4165817" y="4087861"/>
                </a:cubicBezTo>
                <a:cubicBezTo>
                  <a:pt x="4169061" y="4069048"/>
                  <a:pt x="4199182" y="4054415"/>
                  <a:pt x="4192694" y="4041036"/>
                </a:cubicBezTo>
                <a:cubicBezTo>
                  <a:pt x="4205669" y="4024870"/>
                  <a:pt x="4245521" y="4043684"/>
                  <a:pt x="4229303" y="4061104"/>
                </a:cubicBezTo>
                <a:cubicBezTo>
                  <a:pt x="4256643" y="4053161"/>
                  <a:pt x="4256643" y="4075877"/>
                  <a:pt x="4271009" y="4082566"/>
                </a:cubicBezTo>
                <a:cubicBezTo>
                  <a:pt x="4278885" y="4075877"/>
                  <a:pt x="4277032" y="4055530"/>
                  <a:pt x="4283520" y="4046053"/>
                </a:cubicBezTo>
                <a:cubicBezTo>
                  <a:pt x="4288617" y="4047446"/>
                  <a:pt x="4299739" y="4066540"/>
                  <a:pt x="4283520" y="4061104"/>
                </a:cubicBezTo>
                <a:cubicBezTo>
                  <a:pt x="4288617" y="4069187"/>
                  <a:pt x="4299275" y="4069187"/>
                  <a:pt x="4307153" y="4071835"/>
                </a:cubicBezTo>
                <a:cubicBezTo>
                  <a:pt x="4318738" y="4051767"/>
                  <a:pt x="4390564" y="4064867"/>
                  <a:pt x="4417904" y="4056784"/>
                </a:cubicBezTo>
                <a:cubicBezTo>
                  <a:pt x="4414661" y="4063474"/>
                  <a:pt x="4409563" y="4069187"/>
                  <a:pt x="4403538" y="4071835"/>
                </a:cubicBezTo>
                <a:cubicBezTo>
                  <a:pt x="4408172" y="4082566"/>
                  <a:pt x="4420685" y="4083959"/>
                  <a:pt x="4435049" y="4082566"/>
                </a:cubicBezTo>
                <a:cubicBezTo>
                  <a:pt x="4423929" y="4073229"/>
                  <a:pt x="4425318" y="4070580"/>
                  <a:pt x="4444782" y="4071835"/>
                </a:cubicBezTo>
                <a:cubicBezTo>
                  <a:pt x="4439684" y="4065145"/>
                  <a:pt x="4432270" y="4060825"/>
                  <a:pt x="4427172" y="4056784"/>
                </a:cubicBezTo>
                <a:cubicBezTo>
                  <a:pt x="4430415" y="4039364"/>
                  <a:pt x="4435049" y="4062498"/>
                  <a:pt x="4439684" y="4061104"/>
                </a:cubicBezTo>
                <a:cubicBezTo>
                  <a:pt x="4448025" y="4042430"/>
                  <a:pt x="4419294" y="4019714"/>
                  <a:pt x="4390564" y="4025010"/>
                </a:cubicBezTo>
                <a:cubicBezTo>
                  <a:pt x="4416050" y="4043823"/>
                  <a:pt x="4366467" y="4027658"/>
                  <a:pt x="4361834" y="4041036"/>
                </a:cubicBezTo>
                <a:cubicBezTo>
                  <a:pt x="4352102" y="4039643"/>
                  <a:pt x="4369712" y="4026403"/>
                  <a:pt x="4353956" y="4025010"/>
                </a:cubicBezTo>
                <a:cubicBezTo>
                  <a:pt x="4353956" y="4013024"/>
                  <a:pt x="4372954" y="4022083"/>
                  <a:pt x="4380833" y="4019435"/>
                </a:cubicBezTo>
                <a:cubicBezTo>
                  <a:pt x="4326616" y="3995325"/>
                  <a:pt x="4277032" y="3999367"/>
                  <a:pt x="4229303" y="3997973"/>
                </a:cubicBezTo>
                <a:lnTo>
                  <a:pt x="4229303" y="3983480"/>
                </a:lnTo>
                <a:cubicBezTo>
                  <a:pt x="4218181" y="3986127"/>
                  <a:pt x="4205669" y="3987382"/>
                  <a:pt x="4197792" y="4003409"/>
                </a:cubicBezTo>
                <a:cubicBezTo>
                  <a:pt x="4194549" y="4015533"/>
                  <a:pt x="4203816" y="4014279"/>
                  <a:pt x="4210303" y="4014279"/>
                </a:cubicBezTo>
                <a:cubicBezTo>
                  <a:pt x="4205206" y="4022361"/>
                  <a:pt x="4190841" y="4027518"/>
                  <a:pt x="4182964" y="4019435"/>
                </a:cubicBezTo>
                <a:cubicBezTo>
                  <a:pt x="4184817" y="4013999"/>
                  <a:pt x="4192694" y="4015393"/>
                  <a:pt x="4192694" y="4008704"/>
                </a:cubicBezTo>
                <a:cubicBezTo>
                  <a:pt x="4173696" y="3999367"/>
                  <a:pt x="4162574" y="3999646"/>
                  <a:pt x="4141721" y="3983480"/>
                </a:cubicBezTo>
                <a:cubicBezTo>
                  <a:pt x="4141721" y="4002293"/>
                  <a:pt x="4130599" y="3981947"/>
                  <a:pt x="4119480" y="3972610"/>
                </a:cubicBezTo>
                <a:cubicBezTo>
                  <a:pt x="4127356" y="3972610"/>
                  <a:pt x="4144965" y="3946967"/>
                  <a:pt x="4124112" y="3945573"/>
                </a:cubicBezTo>
                <a:cubicBezTo>
                  <a:pt x="4152380" y="3937212"/>
                  <a:pt x="4197329" y="3941949"/>
                  <a:pt x="4229765" y="3933450"/>
                </a:cubicBezTo>
                <a:cubicBezTo>
                  <a:pt x="4225132" y="3929686"/>
                  <a:pt x="4220961" y="3926899"/>
                  <a:pt x="4216790" y="3923137"/>
                </a:cubicBezTo>
                <a:cubicBezTo>
                  <a:pt x="4223279" y="3917701"/>
                  <a:pt x="4231156" y="3917004"/>
                  <a:pt x="4239497" y="3917422"/>
                </a:cubicBezTo>
                <a:cubicBezTo>
                  <a:pt x="4246449" y="3913799"/>
                  <a:pt x="4253399" y="3910175"/>
                  <a:pt x="4248765" y="3893173"/>
                </a:cubicBezTo>
                <a:cubicBezTo>
                  <a:pt x="4267764" y="3895822"/>
                  <a:pt x="4271009" y="3886485"/>
                  <a:pt x="4285373" y="3893173"/>
                </a:cubicBezTo>
                <a:cubicBezTo>
                  <a:pt x="4269617" y="3878401"/>
                  <a:pt x="4246912" y="3885369"/>
                  <a:pt x="4224669" y="3888017"/>
                </a:cubicBezTo>
                <a:cubicBezTo>
                  <a:pt x="4224669" y="3874638"/>
                  <a:pt x="4210303" y="3877008"/>
                  <a:pt x="4210303" y="3862235"/>
                </a:cubicBezTo>
                <a:cubicBezTo>
                  <a:pt x="4180646" y="3860214"/>
                  <a:pt x="4156665" y="3860284"/>
                  <a:pt x="4134943" y="3864047"/>
                </a:cubicBezTo>
                <a:lnTo>
                  <a:pt x="4131981" y="3864862"/>
                </a:lnTo>
                <a:lnTo>
                  <a:pt x="4138641" y="3870670"/>
                </a:lnTo>
                <a:cubicBezTo>
                  <a:pt x="4142753" y="3873196"/>
                  <a:pt x="4147851" y="3873580"/>
                  <a:pt x="4157349" y="3868981"/>
                </a:cubicBezTo>
                <a:cubicBezTo>
                  <a:pt x="4160593" y="3872883"/>
                  <a:pt x="4159203" y="3883196"/>
                  <a:pt x="4167544" y="3880548"/>
                </a:cubicBezTo>
                <a:lnTo>
                  <a:pt x="4165892" y="3888800"/>
                </a:lnTo>
                <a:lnTo>
                  <a:pt x="4200862" y="3887253"/>
                </a:lnTo>
                <a:cubicBezTo>
                  <a:pt x="4212968" y="3887547"/>
                  <a:pt x="4222931" y="3889132"/>
                  <a:pt x="4229303" y="3893173"/>
                </a:cubicBezTo>
                <a:cubicBezTo>
                  <a:pt x="4216790" y="3952123"/>
                  <a:pt x="4116234" y="3905159"/>
                  <a:pt x="4087504" y="3934703"/>
                </a:cubicBezTo>
                <a:cubicBezTo>
                  <a:pt x="4087504" y="3939999"/>
                  <a:pt x="4092138" y="3940278"/>
                  <a:pt x="4095383" y="3940278"/>
                </a:cubicBezTo>
                <a:cubicBezTo>
                  <a:pt x="4093991" y="3945714"/>
                  <a:pt x="4092601" y="3949894"/>
                  <a:pt x="4087504" y="3951149"/>
                </a:cubicBezTo>
                <a:lnTo>
                  <a:pt x="4077773" y="3951149"/>
                </a:lnTo>
                <a:cubicBezTo>
                  <a:pt x="4077773" y="3941811"/>
                  <a:pt x="4081016" y="3930801"/>
                  <a:pt x="4068505" y="3925366"/>
                </a:cubicBezTo>
                <a:cubicBezTo>
                  <a:pt x="4075687" y="3919373"/>
                  <a:pt x="4083565" y="3915367"/>
                  <a:pt x="4092080" y="3913538"/>
                </a:cubicBezTo>
                <a:lnTo>
                  <a:pt x="4117935" y="3914705"/>
                </a:lnTo>
                <a:lnTo>
                  <a:pt x="4116142" y="3912311"/>
                </a:lnTo>
                <a:lnTo>
                  <a:pt x="4111101" y="3908587"/>
                </a:lnTo>
                <a:lnTo>
                  <a:pt x="4098498" y="3909256"/>
                </a:lnTo>
                <a:lnTo>
                  <a:pt x="4099671" y="3905904"/>
                </a:lnTo>
                <a:lnTo>
                  <a:pt x="4088663" y="3905245"/>
                </a:lnTo>
                <a:cubicBezTo>
                  <a:pt x="4073834" y="3905437"/>
                  <a:pt x="4056224" y="3906134"/>
                  <a:pt x="4041164" y="3898748"/>
                </a:cubicBezTo>
                <a:cubicBezTo>
                  <a:pt x="4041164" y="3885369"/>
                  <a:pt x="4054139" y="3885230"/>
                  <a:pt x="4060628" y="3877147"/>
                </a:cubicBezTo>
                <a:cubicBezTo>
                  <a:pt x="4031896" y="3875753"/>
                  <a:pt x="4004556" y="3875753"/>
                  <a:pt x="3974436" y="3874499"/>
                </a:cubicBezTo>
                <a:cubicBezTo>
                  <a:pt x="3977679" y="3878401"/>
                  <a:pt x="3979069" y="3883697"/>
                  <a:pt x="3982314" y="3882443"/>
                </a:cubicBezTo>
                <a:cubicBezTo>
                  <a:pt x="3975826" y="3901256"/>
                  <a:pt x="3953583" y="3909478"/>
                  <a:pt x="3935974" y="3898748"/>
                </a:cubicBezTo>
                <a:cubicBezTo>
                  <a:pt x="3931340" y="3878680"/>
                  <a:pt x="3986947" y="3898609"/>
                  <a:pt x="3967485" y="3877147"/>
                </a:cubicBezTo>
                <a:cubicBezTo>
                  <a:pt x="3967485" y="3875753"/>
                  <a:pt x="3967949" y="3875753"/>
                  <a:pt x="3969803" y="3874499"/>
                </a:cubicBezTo>
                <a:cubicBezTo>
                  <a:pt x="3907243" y="3874499"/>
                  <a:pt x="3846538" y="3874778"/>
                  <a:pt x="3789078" y="3872130"/>
                </a:cubicBezTo>
                <a:cubicBezTo>
                  <a:pt x="3822443" y="3835896"/>
                  <a:pt x="3912341" y="3873384"/>
                  <a:pt x="3926707" y="3851922"/>
                </a:cubicBezTo>
                <a:cubicBezTo>
                  <a:pt x="3926707" y="3839798"/>
                  <a:pt x="3945242" y="3848996"/>
                  <a:pt x="3953120" y="3846348"/>
                </a:cubicBezTo>
                <a:cubicBezTo>
                  <a:pt x="3958218" y="3842307"/>
                  <a:pt x="3961460" y="3837010"/>
                  <a:pt x="3963313" y="3830321"/>
                </a:cubicBezTo>
                <a:cubicBezTo>
                  <a:pt x="3953120" y="3812762"/>
                  <a:pt x="3900756" y="3788653"/>
                  <a:pt x="3870636" y="3793531"/>
                </a:cubicBezTo>
                <a:cubicBezTo>
                  <a:pt x="3872025" y="3794227"/>
                  <a:pt x="3873878" y="3795760"/>
                  <a:pt x="3873878" y="3797712"/>
                </a:cubicBezTo>
                <a:lnTo>
                  <a:pt x="3883148" y="3797712"/>
                </a:lnTo>
                <a:cubicBezTo>
                  <a:pt x="3866928" y="3811090"/>
                  <a:pt x="3887781" y="3803704"/>
                  <a:pt x="3902146" y="3812205"/>
                </a:cubicBezTo>
                <a:cubicBezTo>
                  <a:pt x="3910486" y="3812762"/>
                  <a:pt x="3919755" y="3814852"/>
                  <a:pt x="3931340" y="3815410"/>
                </a:cubicBezTo>
                <a:cubicBezTo>
                  <a:pt x="3931340" y="3823493"/>
                  <a:pt x="3929486" y="3834224"/>
                  <a:pt x="3935974" y="3835617"/>
                </a:cubicBezTo>
                <a:cubicBezTo>
                  <a:pt x="3919755" y="3851644"/>
                  <a:pt x="3885001" y="3810394"/>
                  <a:pt x="3880366" y="3851922"/>
                </a:cubicBezTo>
                <a:cubicBezTo>
                  <a:pt x="3860904" y="3835896"/>
                  <a:pt x="3846538" y="3858333"/>
                  <a:pt x="3815955" y="3846348"/>
                </a:cubicBezTo>
                <a:lnTo>
                  <a:pt x="3815955" y="3827674"/>
                </a:lnTo>
                <a:cubicBezTo>
                  <a:pt x="3811322" y="3827535"/>
                  <a:pt x="3807152" y="3827394"/>
                  <a:pt x="3801126" y="3828510"/>
                </a:cubicBezTo>
                <a:cubicBezTo>
                  <a:pt x="3801126" y="3822099"/>
                  <a:pt x="3799736" y="3819452"/>
                  <a:pt x="3796492" y="3818198"/>
                </a:cubicBezTo>
                <a:cubicBezTo>
                  <a:pt x="3802980" y="3806631"/>
                  <a:pt x="3818272" y="3809557"/>
                  <a:pt x="3833564" y="3809836"/>
                </a:cubicBezTo>
                <a:cubicBezTo>
                  <a:pt x="3830784" y="3799244"/>
                  <a:pt x="3808540" y="3812344"/>
                  <a:pt x="3815955" y="3788792"/>
                </a:cubicBezTo>
                <a:cubicBezTo>
                  <a:pt x="3808077" y="3787399"/>
                  <a:pt x="3806687" y="3795203"/>
                  <a:pt x="3796956" y="3793808"/>
                </a:cubicBezTo>
                <a:cubicBezTo>
                  <a:pt x="3802516" y="3775692"/>
                  <a:pt x="3791859" y="3777365"/>
                  <a:pt x="3780736" y="3778062"/>
                </a:cubicBezTo>
                <a:cubicBezTo>
                  <a:pt x="3784908" y="3782381"/>
                  <a:pt x="3790004" y="3786284"/>
                  <a:pt x="3791859" y="3792973"/>
                </a:cubicBezTo>
                <a:cubicBezTo>
                  <a:pt x="3782128" y="3805237"/>
                  <a:pt x="3752934" y="3795342"/>
                  <a:pt x="3737178" y="3797991"/>
                </a:cubicBezTo>
                <a:cubicBezTo>
                  <a:pt x="3728837" y="3800778"/>
                  <a:pt x="3738568" y="3805097"/>
                  <a:pt x="3737178" y="3814573"/>
                </a:cubicBezTo>
                <a:cubicBezTo>
                  <a:pt x="3728837" y="3817222"/>
                  <a:pt x="3712618" y="3807885"/>
                  <a:pt x="3712618" y="3820149"/>
                </a:cubicBezTo>
                <a:cubicBezTo>
                  <a:pt x="3720959" y="3802449"/>
                  <a:pt x="3690376" y="3788653"/>
                  <a:pt x="3671376" y="3803704"/>
                </a:cubicBezTo>
                <a:cubicBezTo>
                  <a:pt x="3669522" y="3772347"/>
                  <a:pt x="3632451" y="3797015"/>
                  <a:pt x="3631061" y="3776668"/>
                </a:cubicBezTo>
                <a:cubicBezTo>
                  <a:pt x="3621329" y="3787538"/>
                  <a:pt x="3614842" y="3813320"/>
                  <a:pt x="3593989" y="3792973"/>
                </a:cubicBezTo>
                <a:cubicBezTo>
                  <a:pt x="3609744" y="3782104"/>
                  <a:pt x="3618085" y="3791300"/>
                  <a:pt x="3616232" y="3766773"/>
                </a:cubicBezTo>
                <a:cubicBezTo>
                  <a:pt x="3621329" y="3770954"/>
                  <a:pt x="3629208" y="3773741"/>
                  <a:pt x="3638938" y="3770954"/>
                </a:cubicBezTo>
                <a:cubicBezTo>
                  <a:pt x="3641256" y="3765519"/>
                  <a:pt x="3642066" y="3759770"/>
                  <a:pt x="3644905" y="3755032"/>
                </a:cubicBezTo>
                <a:lnTo>
                  <a:pt x="3650885" y="3751780"/>
                </a:lnTo>
                <a:lnTo>
                  <a:pt x="3643251" y="3745289"/>
                </a:lnTo>
                <a:cubicBezTo>
                  <a:pt x="3633801" y="3741239"/>
                  <a:pt x="3625721" y="3747770"/>
                  <a:pt x="3618422" y="3741604"/>
                </a:cubicBezTo>
                <a:cubicBezTo>
                  <a:pt x="3618422" y="3741604"/>
                  <a:pt x="3642056" y="3723488"/>
                  <a:pt x="3617032" y="3722512"/>
                </a:cubicBezTo>
                <a:cubicBezTo>
                  <a:pt x="3625373" y="3714429"/>
                  <a:pt x="3641592" y="3738260"/>
                  <a:pt x="3663834" y="3727668"/>
                </a:cubicBezTo>
                <a:cubicBezTo>
                  <a:pt x="3657811" y="3720561"/>
                  <a:pt x="3645299" y="3724463"/>
                  <a:pt x="3637885" y="3720561"/>
                </a:cubicBezTo>
                <a:cubicBezTo>
                  <a:pt x="3640665" y="3706903"/>
                  <a:pt x="3655957" y="3720700"/>
                  <a:pt x="3662908" y="3718749"/>
                </a:cubicBezTo>
                <a:cubicBezTo>
                  <a:pt x="3650859" y="3703279"/>
                  <a:pt x="3624447" y="3707043"/>
                  <a:pt x="3603130" y="3704255"/>
                </a:cubicBezTo>
                <a:cubicBezTo>
                  <a:pt x="3693492" y="3683630"/>
                  <a:pt x="3804707" y="3718052"/>
                  <a:pt x="3895069" y="3670670"/>
                </a:cubicBezTo>
                <a:lnTo>
                  <a:pt x="3895775" y="3671031"/>
                </a:lnTo>
                <a:lnTo>
                  <a:pt x="3899829" y="3668105"/>
                </a:lnTo>
                <a:cubicBezTo>
                  <a:pt x="3902610" y="3667687"/>
                  <a:pt x="3906780" y="3668105"/>
                  <a:pt x="3910024" y="3669080"/>
                </a:cubicBezTo>
                <a:cubicBezTo>
                  <a:pt x="3917438" y="3671032"/>
                  <a:pt x="3924389" y="3675770"/>
                  <a:pt x="3923463" y="3683017"/>
                </a:cubicBezTo>
                <a:lnTo>
                  <a:pt x="3915392" y="3681737"/>
                </a:lnTo>
                <a:lnTo>
                  <a:pt x="3924725" y="3687811"/>
                </a:lnTo>
                <a:cubicBezTo>
                  <a:pt x="3933530" y="3685720"/>
                  <a:pt x="3926579" y="3668022"/>
                  <a:pt x="3939554" y="3671505"/>
                </a:cubicBezTo>
                <a:cubicBezTo>
                  <a:pt x="3946969" y="3702305"/>
                  <a:pt x="3969676" y="3648232"/>
                  <a:pt x="3971065" y="3684048"/>
                </a:cubicBezTo>
                <a:cubicBezTo>
                  <a:pt x="3978480" y="3668580"/>
                  <a:pt x="3991917" y="3660078"/>
                  <a:pt x="3996552" y="3652274"/>
                </a:cubicBezTo>
                <a:cubicBezTo>
                  <a:pt x="4006747" y="3650044"/>
                  <a:pt x="4009989" y="3658824"/>
                  <a:pt x="4013698" y="3664399"/>
                </a:cubicBezTo>
                <a:cubicBezTo>
                  <a:pt x="4006746" y="3643703"/>
                  <a:pt x="4051666" y="3648171"/>
                  <a:pt x="4076321" y="3644644"/>
                </a:cubicBezTo>
                <a:lnTo>
                  <a:pt x="4088860" y="3638533"/>
                </a:lnTo>
                <a:lnTo>
                  <a:pt x="4078235" y="3637028"/>
                </a:lnTo>
                <a:cubicBezTo>
                  <a:pt x="4084723" y="3626018"/>
                  <a:pt x="4110210" y="3634659"/>
                  <a:pt x="4115307" y="3620722"/>
                </a:cubicBezTo>
                <a:cubicBezTo>
                  <a:pt x="4118551" y="3630478"/>
                  <a:pt x="4127819" y="3634379"/>
                  <a:pt x="4142184" y="3631593"/>
                </a:cubicBezTo>
                <a:lnTo>
                  <a:pt x="4118915" y="3640428"/>
                </a:lnTo>
                <a:lnTo>
                  <a:pt x="4121437" y="3640289"/>
                </a:lnTo>
                <a:cubicBezTo>
                  <a:pt x="4132906" y="3638443"/>
                  <a:pt x="4145765" y="3634436"/>
                  <a:pt x="4159666" y="3630394"/>
                </a:cubicBezTo>
                <a:cubicBezTo>
                  <a:pt x="4151789" y="3599596"/>
                  <a:pt x="4104058" y="3616737"/>
                  <a:pt x="4094328" y="3628025"/>
                </a:cubicBezTo>
                <a:cubicBezTo>
                  <a:pt x="4067914" y="3607678"/>
                  <a:pt x="4031307" y="3619524"/>
                  <a:pt x="4013698" y="3620918"/>
                </a:cubicBezTo>
                <a:cubicBezTo>
                  <a:pt x="4009064" y="3604891"/>
                  <a:pt x="4027135" y="3612137"/>
                  <a:pt x="4024355" y="3598898"/>
                </a:cubicBezTo>
                <a:cubicBezTo>
                  <a:pt x="4022501" y="3596111"/>
                  <a:pt x="4020185" y="3591791"/>
                  <a:pt x="4019721" y="3584405"/>
                </a:cubicBezTo>
                <a:cubicBezTo>
                  <a:pt x="4000722" y="3589003"/>
                  <a:pt x="3975699" y="3586913"/>
                  <a:pt x="3971529" y="3605170"/>
                </a:cubicBezTo>
                <a:cubicBezTo>
                  <a:pt x="3927042" y="3598202"/>
                  <a:pt x="3897848" y="3611999"/>
                  <a:pt x="3852899" y="3581200"/>
                </a:cubicBezTo>
                <a:cubicBezTo>
                  <a:pt x="3840850" y="3585102"/>
                  <a:pt x="3836217" y="3597644"/>
                  <a:pt x="3816291" y="3594718"/>
                </a:cubicBezTo>
                <a:cubicBezTo>
                  <a:pt x="3810036" y="3592279"/>
                  <a:pt x="3813048" y="3590537"/>
                  <a:pt x="3818262" y="3589353"/>
                </a:cubicBezTo>
                <a:lnTo>
                  <a:pt x="3831517" y="3587587"/>
                </a:lnTo>
                <a:lnTo>
                  <a:pt x="3827193" y="3586212"/>
                </a:lnTo>
                <a:lnTo>
                  <a:pt x="3825171" y="3584984"/>
                </a:lnTo>
                <a:lnTo>
                  <a:pt x="3814589" y="3581981"/>
                </a:lnTo>
                <a:lnTo>
                  <a:pt x="3814565" y="3581979"/>
                </a:lnTo>
                <a:cubicBezTo>
                  <a:pt x="3808540" y="3583374"/>
                  <a:pt x="3813175" y="3597866"/>
                  <a:pt x="3805297" y="3599399"/>
                </a:cubicBezTo>
                <a:cubicBezTo>
                  <a:pt x="3816418" y="3623509"/>
                  <a:pt x="3817808" y="3607622"/>
                  <a:pt x="3827076" y="3626018"/>
                </a:cubicBezTo>
                <a:cubicBezTo>
                  <a:pt x="3806687" y="3628805"/>
                  <a:pt x="3794175" y="3621837"/>
                  <a:pt x="3782128" y="3614729"/>
                </a:cubicBezTo>
                <a:cubicBezTo>
                  <a:pt x="3786761" y="3604835"/>
                  <a:pt x="3793249" y="3593547"/>
                  <a:pt x="3800663" y="3603581"/>
                </a:cubicBezTo>
                <a:cubicBezTo>
                  <a:pt x="3802980" y="3593616"/>
                  <a:pt x="3799157" y="3591038"/>
                  <a:pt x="3794582" y="3589540"/>
                </a:cubicBezTo>
                <a:lnTo>
                  <a:pt x="3790608" y="3588231"/>
                </a:lnTo>
                <a:lnTo>
                  <a:pt x="3785498" y="3600715"/>
                </a:lnTo>
                <a:lnTo>
                  <a:pt x="3778396" y="3601565"/>
                </a:lnTo>
                <a:lnTo>
                  <a:pt x="3779347" y="3620443"/>
                </a:lnTo>
                <a:cubicBezTo>
                  <a:pt x="3772859" y="3628945"/>
                  <a:pt x="3752934" y="3628945"/>
                  <a:pt x="3746910" y="3620443"/>
                </a:cubicBezTo>
                <a:cubicBezTo>
                  <a:pt x="3744592" y="3614033"/>
                  <a:pt x="3747604" y="3608772"/>
                  <a:pt x="3749863" y="3605113"/>
                </a:cubicBezTo>
                <a:lnTo>
                  <a:pt x="3748748" y="3601040"/>
                </a:lnTo>
                <a:lnTo>
                  <a:pt x="3738904" y="3602243"/>
                </a:lnTo>
                <a:cubicBezTo>
                  <a:pt x="3742150" y="3594578"/>
                  <a:pt x="3747247" y="3591094"/>
                  <a:pt x="3754196" y="3590537"/>
                </a:cubicBezTo>
                <a:lnTo>
                  <a:pt x="3727197" y="3583115"/>
                </a:lnTo>
                <a:lnTo>
                  <a:pt x="3737178" y="3588948"/>
                </a:lnTo>
                <a:cubicBezTo>
                  <a:pt x="3735325" y="3607064"/>
                  <a:pt x="3737178" y="3616542"/>
                  <a:pt x="3732544" y="3620722"/>
                </a:cubicBezTo>
                <a:cubicBezTo>
                  <a:pt x="3722813" y="3608318"/>
                  <a:pt x="3722349" y="3613892"/>
                  <a:pt x="3712618" y="3588948"/>
                </a:cubicBezTo>
                <a:cubicBezTo>
                  <a:pt x="3702191" y="3596613"/>
                  <a:pt x="3694662" y="3597240"/>
                  <a:pt x="3686668" y="3596978"/>
                </a:cubicBezTo>
                <a:lnTo>
                  <a:pt x="3676530" y="3596748"/>
                </a:lnTo>
                <a:lnTo>
                  <a:pt x="3676810" y="3602801"/>
                </a:lnTo>
                <a:lnTo>
                  <a:pt x="3668701" y="3597664"/>
                </a:lnTo>
                <a:lnTo>
                  <a:pt x="3657937" y="3599678"/>
                </a:lnTo>
                <a:lnTo>
                  <a:pt x="3657376" y="3597766"/>
                </a:lnTo>
                <a:lnTo>
                  <a:pt x="3655957" y="3604612"/>
                </a:lnTo>
                <a:lnTo>
                  <a:pt x="3648051" y="3601354"/>
                </a:lnTo>
                <a:lnTo>
                  <a:pt x="3648206" y="3601212"/>
                </a:lnTo>
                <a:lnTo>
                  <a:pt x="3647676" y="3601199"/>
                </a:lnTo>
                <a:lnTo>
                  <a:pt x="3635985" y="3596381"/>
                </a:lnTo>
                <a:cubicBezTo>
                  <a:pt x="3629196" y="3595538"/>
                  <a:pt x="3622376" y="3596695"/>
                  <a:pt x="3615817" y="3600144"/>
                </a:cubicBezTo>
                <a:lnTo>
                  <a:pt x="3612240" y="3602975"/>
                </a:lnTo>
                <a:lnTo>
                  <a:pt x="3627447" y="3600730"/>
                </a:lnTo>
                <a:lnTo>
                  <a:pt x="3647676" y="3601199"/>
                </a:lnTo>
                <a:lnTo>
                  <a:pt x="3648051" y="3601354"/>
                </a:lnTo>
                <a:lnTo>
                  <a:pt x="3640133" y="3608598"/>
                </a:lnTo>
                <a:cubicBezTo>
                  <a:pt x="3629555" y="3612831"/>
                  <a:pt x="3613568" y="3610166"/>
                  <a:pt x="3611135" y="3623649"/>
                </a:cubicBezTo>
                <a:cubicBezTo>
                  <a:pt x="3614379" y="3640233"/>
                  <a:pt x="3620866" y="3618074"/>
                  <a:pt x="3630134" y="3623649"/>
                </a:cubicBezTo>
                <a:cubicBezTo>
                  <a:pt x="3617623" y="3645807"/>
                  <a:pt x="3598159" y="3619468"/>
                  <a:pt x="3579161" y="3618074"/>
                </a:cubicBezTo>
                <a:lnTo>
                  <a:pt x="3598218" y="3606776"/>
                </a:lnTo>
                <a:lnTo>
                  <a:pt x="3591314" y="3601982"/>
                </a:lnTo>
                <a:cubicBezTo>
                  <a:pt x="3586101" y="3601163"/>
                  <a:pt x="3579960" y="3601894"/>
                  <a:pt x="3573937" y="3603079"/>
                </a:cubicBezTo>
                <a:cubicBezTo>
                  <a:pt x="3589229" y="3592941"/>
                  <a:pt x="3607388" y="3594482"/>
                  <a:pt x="3629978" y="3589067"/>
                </a:cubicBezTo>
                <a:lnTo>
                  <a:pt x="3648103" y="3582737"/>
                </a:lnTo>
                <a:lnTo>
                  <a:pt x="3646858" y="3575032"/>
                </a:lnTo>
                <a:lnTo>
                  <a:pt x="3640875" y="3570399"/>
                </a:lnTo>
                <a:cubicBezTo>
                  <a:pt x="3636103" y="3568099"/>
                  <a:pt x="3631079" y="3566880"/>
                  <a:pt x="3626126" y="3566636"/>
                </a:cubicBezTo>
                <a:lnTo>
                  <a:pt x="3613514" y="3568478"/>
                </a:lnTo>
                <a:lnTo>
                  <a:pt x="3612525" y="3570692"/>
                </a:lnTo>
                <a:lnTo>
                  <a:pt x="3610697" y="3569410"/>
                </a:lnTo>
                <a:lnTo>
                  <a:pt x="3599886" y="3576043"/>
                </a:lnTo>
                <a:cubicBezTo>
                  <a:pt x="3603130" y="3549007"/>
                  <a:pt x="3528988" y="3596390"/>
                  <a:pt x="3514621" y="3549843"/>
                </a:cubicBezTo>
                <a:cubicBezTo>
                  <a:pt x="3459479" y="3569074"/>
                  <a:pt x="3437235" y="3533399"/>
                  <a:pt x="3375141" y="3557787"/>
                </a:cubicBezTo>
                <a:cubicBezTo>
                  <a:pt x="3405261" y="3534513"/>
                  <a:pt x="3340386" y="3547196"/>
                  <a:pt x="3319533" y="3548867"/>
                </a:cubicBezTo>
                <a:cubicBezTo>
                  <a:pt x="3315827" y="3568518"/>
                  <a:pt x="3332972" y="3559599"/>
                  <a:pt x="3338533" y="3566707"/>
                </a:cubicBezTo>
                <a:cubicBezTo>
                  <a:pt x="3341312" y="3557508"/>
                  <a:pt x="3348264" y="3552631"/>
                  <a:pt x="3362628" y="3554442"/>
                </a:cubicBezTo>
                <a:cubicBezTo>
                  <a:pt x="3364483" y="3578273"/>
                  <a:pt x="3318607" y="3581618"/>
                  <a:pt x="3313509" y="3559599"/>
                </a:cubicBezTo>
                <a:cubicBezTo>
                  <a:pt x="3250024" y="3566010"/>
                  <a:pt x="3212953" y="3570330"/>
                  <a:pt x="3166613" y="3544130"/>
                </a:cubicBezTo>
                <a:cubicBezTo>
                  <a:pt x="3154565" y="3549565"/>
                  <a:pt x="3176344" y="3554163"/>
                  <a:pt x="3180051" y="3556811"/>
                </a:cubicBezTo>
                <a:cubicBezTo>
                  <a:pt x="3156882" y="3557229"/>
                  <a:pt x="3081812" y="3570190"/>
                  <a:pt x="3038717" y="3566149"/>
                </a:cubicBezTo>
                <a:cubicBezTo>
                  <a:pt x="2993767" y="3580084"/>
                  <a:pt x="2969670" y="3568657"/>
                  <a:pt x="2914527" y="3568518"/>
                </a:cubicBezTo>
                <a:cubicBezTo>
                  <a:pt x="2914991" y="3572977"/>
                  <a:pt x="2920088" y="3571026"/>
                  <a:pt x="2923795" y="3572281"/>
                </a:cubicBezTo>
                <a:cubicBezTo>
                  <a:pt x="2807483" y="3585937"/>
                  <a:pt x="2697659" y="3585799"/>
                  <a:pt x="2599882" y="3604055"/>
                </a:cubicBezTo>
                <a:cubicBezTo>
                  <a:pt x="2599420" y="3595136"/>
                  <a:pt x="2609613" y="3596947"/>
                  <a:pt x="2604980" y="3583847"/>
                </a:cubicBezTo>
                <a:cubicBezTo>
                  <a:pt x="2589689" y="3568657"/>
                  <a:pt x="2566517" y="3591791"/>
                  <a:pt x="2574396" y="3601686"/>
                </a:cubicBezTo>
                <a:cubicBezTo>
                  <a:pt x="2542422" y="3575904"/>
                  <a:pt x="2421475" y="3635829"/>
                  <a:pt x="2356137" y="3618549"/>
                </a:cubicBezTo>
                <a:cubicBezTo>
                  <a:pt x="2356137" y="3618549"/>
                  <a:pt x="2357064" y="3608236"/>
                  <a:pt x="2355211" y="3608375"/>
                </a:cubicBezTo>
                <a:cubicBezTo>
                  <a:pt x="2353357" y="3608514"/>
                  <a:pt x="2331578" y="3625377"/>
                  <a:pt x="2342235" y="3605170"/>
                </a:cubicBezTo>
                <a:cubicBezTo>
                  <a:pt x="2312114" y="3628443"/>
                  <a:pt x="2267166" y="3619942"/>
                  <a:pt x="2232411" y="3631648"/>
                </a:cubicBezTo>
                <a:cubicBezTo>
                  <a:pt x="2223608" y="3630812"/>
                  <a:pt x="2222680" y="3618966"/>
                  <a:pt x="2227315" y="3611162"/>
                </a:cubicBezTo>
                <a:lnTo>
                  <a:pt x="2203217" y="3614368"/>
                </a:lnTo>
                <a:cubicBezTo>
                  <a:pt x="2192560" y="3616737"/>
                  <a:pt x="2208778" y="3621336"/>
                  <a:pt x="2204607" y="3633599"/>
                </a:cubicBezTo>
                <a:cubicBezTo>
                  <a:pt x="2170316" y="3627328"/>
                  <a:pt x="2142513" y="3608514"/>
                  <a:pt x="2113318" y="3622729"/>
                </a:cubicBezTo>
                <a:cubicBezTo>
                  <a:pt x="2114246" y="3612137"/>
                  <a:pt x="2108222" y="3609768"/>
                  <a:pt x="2106369" y="3604055"/>
                </a:cubicBezTo>
                <a:cubicBezTo>
                  <a:pt x="2091075" y="3612695"/>
                  <a:pt x="2061882" y="3607539"/>
                  <a:pt x="2047980" y="3610187"/>
                </a:cubicBezTo>
                <a:cubicBezTo>
                  <a:pt x="2045663" y="3597505"/>
                  <a:pt x="2057712" y="3598062"/>
                  <a:pt x="2061882" y="3590955"/>
                </a:cubicBezTo>
                <a:cubicBezTo>
                  <a:pt x="2059565" y="3589979"/>
                  <a:pt x="2057248" y="3589422"/>
                  <a:pt x="2055858" y="3587750"/>
                </a:cubicBezTo>
                <a:cubicBezTo>
                  <a:pt x="2038714" y="3588028"/>
                  <a:pt x="2020639" y="3584544"/>
                  <a:pt x="2001641" y="3580642"/>
                </a:cubicBezTo>
                <a:cubicBezTo>
                  <a:pt x="1996544" y="3582175"/>
                  <a:pt x="1991447" y="3585659"/>
                  <a:pt x="1988203" y="3595136"/>
                </a:cubicBezTo>
                <a:cubicBezTo>
                  <a:pt x="1982642" y="3580224"/>
                  <a:pt x="1967350" y="3584405"/>
                  <a:pt x="1958082" y="3575068"/>
                </a:cubicBezTo>
                <a:cubicBezTo>
                  <a:pt x="1953448" y="3574928"/>
                  <a:pt x="1948814" y="3575764"/>
                  <a:pt x="1944179" y="3576043"/>
                </a:cubicBezTo>
                <a:cubicBezTo>
                  <a:pt x="1948351" y="3582733"/>
                  <a:pt x="1954838" y="3585519"/>
                  <a:pt x="1963643" y="3583011"/>
                </a:cubicBezTo>
                <a:cubicBezTo>
                  <a:pt x="1954375" y="3611580"/>
                  <a:pt x="1917766" y="3575068"/>
                  <a:pt x="1921937" y="3611162"/>
                </a:cubicBezTo>
                <a:cubicBezTo>
                  <a:pt x="1902475" y="3607260"/>
                  <a:pt x="1860769" y="3592905"/>
                  <a:pt x="1867720" y="3619105"/>
                </a:cubicBezTo>
                <a:cubicBezTo>
                  <a:pt x="1857526" y="3616597"/>
                  <a:pt x="1848258" y="3597923"/>
                  <a:pt x="1851965" y="3589143"/>
                </a:cubicBezTo>
                <a:cubicBezTo>
                  <a:pt x="1871891" y="3587192"/>
                  <a:pt x="1903866" y="3596529"/>
                  <a:pt x="1911742" y="3583568"/>
                </a:cubicBezTo>
                <a:cubicBezTo>
                  <a:pt x="1910815" y="3583847"/>
                  <a:pt x="1909890" y="3583568"/>
                  <a:pt x="1909425" y="3583847"/>
                </a:cubicBezTo>
                <a:cubicBezTo>
                  <a:pt x="1907572" y="3581060"/>
                  <a:pt x="1908498" y="3580503"/>
                  <a:pt x="1908036" y="3578831"/>
                </a:cubicBezTo>
                <a:cubicBezTo>
                  <a:pt x="1901084" y="3582314"/>
                  <a:pt x="1894134" y="3576740"/>
                  <a:pt x="1887646" y="3569074"/>
                </a:cubicBezTo>
                <a:cubicBezTo>
                  <a:pt x="1861232" y="3578412"/>
                  <a:pt x="1834820" y="3590815"/>
                  <a:pt x="1812576" y="3575068"/>
                </a:cubicBezTo>
                <a:cubicBezTo>
                  <a:pt x="1803771" y="3574231"/>
                  <a:pt x="1810259" y="3588585"/>
                  <a:pt x="1803309" y="3590537"/>
                </a:cubicBezTo>
                <a:cubicBezTo>
                  <a:pt x="1768090" y="3571026"/>
                  <a:pt x="1735189" y="3576601"/>
                  <a:pt x="1704141" y="3590955"/>
                </a:cubicBezTo>
                <a:cubicBezTo>
                  <a:pt x="1690240" y="3524897"/>
                  <a:pt x="1616560" y="3585937"/>
                  <a:pt x="1574855" y="3548867"/>
                </a:cubicBezTo>
                <a:cubicBezTo>
                  <a:pt x="1549368" y="3564337"/>
                  <a:pt x="1508125" y="3561689"/>
                  <a:pt x="1480786" y="3548867"/>
                </a:cubicBezTo>
                <a:cubicBezTo>
                  <a:pt x="1471982" y="3551097"/>
                  <a:pt x="1469200" y="3560295"/>
                  <a:pt x="1464104" y="3565173"/>
                </a:cubicBezTo>
                <a:cubicBezTo>
                  <a:pt x="1450202" y="3567821"/>
                  <a:pt x="1464104" y="3562246"/>
                  <a:pt x="1459470" y="3550679"/>
                </a:cubicBezTo>
                <a:cubicBezTo>
                  <a:pt x="1447421" y="3551655"/>
                  <a:pt x="1448348" y="3563361"/>
                  <a:pt x="1435836" y="3562803"/>
                </a:cubicBezTo>
                <a:cubicBezTo>
                  <a:pt x="1437689" y="3568657"/>
                  <a:pt x="1442787" y="3566984"/>
                  <a:pt x="1448348" y="3568100"/>
                </a:cubicBezTo>
                <a:cubicBezTo>
                  <a:pt x="1422861" y="3582036"/>
                  <a:pt x="1383473" y="3574789"/>
                  <a:pt x="1355206" y="3577018"/>
                </a:cubicBezTo>
                <a:cubicBezTo>
                  <a:pt x="1370034" y="3563918"/>
                  <a:pt x="1410350" y="3554442"/>
                  <a:pt x="1427496" y="3569493"/>
                </a:cubicBezTo>
                <a:cubicBezTo>
                  <a:pt x="1432593" y="3567681"/>
                  <a:pt x="1429812" y="3559041"/>
                  <a:pt x="1435374" y="3558623"/>
                </a:cubicBezTo>
                <a:cubicBezTo>
                  <a:pt x="1428423" y="3541342"/>
                  <a:pt x="1403399" y="3535489"/>
                  <a:pt x="1394131" y="3552631"/>
                </a:cubicBezTo>
                <a:cubicBezTo>
                  <a:pt x="1377912" y="3548031"/>
                  <a:pt x="1368181" y="3538276"/>
                  <a:pt x="1353353" y="3532005"/>
                </a:cubicBezTo>
                <a:cubicBezTo>
                  <a:pt x="1335280" y="3530471"/>
                  <a:pt x="1348255" y="3559460"/>
                  <a:pt x="1332037" y="3559180"/>
                </a:cubicBezTo>
                <a:cubicBezTo>
                  <a:pt x="1319061" y="3506502"/>
                  <a:pt x="1254186" y="3559599"/>
                  <a:pt x="1237503" y="3525037"/>
                </a:cubicBezTo>
                <a:cubicBezTo>
                  <a:pt x="1211553" y="3534653"/>
                  <a:pt x="1163360" y="3532005"/>
                  <a:pt x="1125362" y="3526013"/>
                </a:cubicBezTo>
                <a:cubicBezTo>
                  <a:pt x="1136947" y="3513191"/>
                  <a:pt x="1129534" y="3504829"/>
                  <a:pt x="1115168" y="3503018"/>
                </a:cubicBezTo>
                <a:cubicBezTo>
                  <a:pt x="1141118" y="3493401"/>
                  <a:pt x="1136484" y="3523923"/>
                  <a:pt x="1164288" y="3497862"/>
                </a:cubicBezTo>
                <a:cubicBezTo>
                  <a:pt x="1156410" y="3489500"/>
                  <a:pt x="1151775" y="3476539"/>
                  <a:pt x="1137874" y="3480580"/>
                </a:cubicBezTo>
                <a:cubicBezTo>
                  <a:pt x="1160117" y="3489360"/>
                  <a:pt x="1140655" y="3490476"/>
                  <a:pt x="1123046" y="3491869"/>
                </a:cubicBezTo>
                <a:cubicBezTo>
                  <a:pt x="1128142" y="3486991"/>
                  <a:pt x="1129070" y="3476818"/>
                  <a:pt x="1131387" y="3466087"/>
                </a:cubicBezTo>
                <a:cubicBezTo>
                  <a:pt x="1165214" y="3466505"/>
                  <a:pt x="1234260" y="3461069"/>
                  <a:pt x="1259747" y="3427622"/>
                </a:cubicBezTo>
                <a:cubicBezTo>
                  <a:pt x="1243992" y="3427484"/>
                  <a:pt x="1220358" y="3425812"/>
                  <a:pt x="1210163" y="3428180"/>
                </a:cubicBezTo>
                <a:cubicBezTo>
                  <a:pt x="1211091" y="3438633"/>
                  <a:pt x="1214798" y="3442813"/>
                  <a:pt x="1223602" y="3442116"/>
                </a:cubicBezTo>
                <a:cubicBezTo>
                  <a:pt x="1226383" y="3452429"/>
                  <a:pt x="1209700" y="3444904"/>
                  <a:pt x="1204602" y="3448389"/>
                </a:cubicBezTo>
                <a:cubicBezTo>
                  <a:pt x="1215724" y="3432501"/>
                  <a:pt x="1194872" y="3435566"/>
                  <a:pt x="1193945" y="3420794"/>
                </a:cubicBezTo>
                <a:lnTo>
                  <a:pt x="1218041" y="3417450"/>
                </a:lnTo>
                <a:cubicBezTo>
                  <a:pt x="1214334" y="3390971"/>
                  <a:pt x="1175409" y="3416335"/>
                  <a:pt x="1161971" y="3403932"/>
                </a:cubicBezTo>
                <a:cubicBezTo>
                  <a:pt x="1162434" y="3384421"/>
                  <a:pt x="1176799" y="3409924"/>
                  <a:pt x="1191628" y="3395292"/>
                </a:cubicBezTo>
                <a:cubicBezTo>
                  <a:pt x="1182359" y="3369231"/>
                  <a:pt x="1164752" y="3389995"/>
                  <a:pt x="1148069" y="3380798"/>
                </a:cubicBezTo>
                <a:cubicBezTo>
                  <a:pt x="1154556" y="3351949"/>
                  <a:pt x="1190701" y="3365608"/>
                  <a:pt x="1211553" y="3357942"/>
                </a:cubicBezTo>
                <a:cubicBezTo>
                  <a:pt x="1225455" y="3353901"/>
                  <a:pt x="1219431" y="3341080"/>
                  <a:pt x="1239821" y="3351392"/>
                </a:cubicBezTo>
                <a:cubicBezTo>
                  <a:pt x="1242601" y="3342195"/>
                  <a:pt x="1265771" y="3325611"/>
                  <a:pt x="1287087" y="3321012"/>
                </a:cubicBezTo>
                <a:cubicBezTo>
                  <a:pt x="1285698" y="3328537"/>
                  <a:pt x="1280600" y="3330071"/>
                  <a:pt x="1281063" y="3336062"/>
                </a:cubicBezTo>
                <a:cubicBezTo>
                  <a:pt x="1309793" y="3336760"/>
                  <a:pt x="1314428" y="3312789"/>
                  <a:pt x="1321378" y="3288261"/>
                </a:cubicBezTo>
                <a:cubicBezTo>
                  <a:pt x="1313500" y="3278506"/>
                  <a:pt x="1307939" y="3293417"/>
                  <a:pt x="1296819" y="3285335"/>
                </a:cubicBezTo>
                <a:cubicBezTo>
                  <a:pt x="1322305" y="3277252"/>
                  <a:pt x="1315818" y="3268473"/>
                  <a:pt x="1322305" y="3252724"/>
                </a:cubicBezTo>
                <a:cubicBezTo>
                  <a:pt x="1306086" y="3252167"/>
                  <a:pt x="1290330" y="3251610"/>
                  <a:pt x="1279210" y="3240600"/>
                </a:cubicBezTo>
                <a:cubicBezTo>
                  <a:pt x="1273185" y="3241854"/>
                  <a:pt x="1273185" y="3256487"/>
                  <a:pt x="1279210" y="3256487"/>
                </a:cubicBezTo>
                <a:cubicBezTo>
                  <a:pt x="1268089" y="3263316"/>
                  <a:pt x="1237967" y="3247010"/>
                  <a:pt x="1218505" y="3245617"/>
                </a:cubicBezTo>
                <a:cubicBezTo>
                  <a:pt x="1218505" y="3237534"/>
                  <a:pt x="1237967" y="3229869"/>
                  <a:pt x="1218505" y="3229869"/>
                </a:cubicBezTo>
                <a:cubicBezTo>
                  <a:pt x="1272721" y="3216490"/>
                  <a:pt x="1301915" y="3248405"/>
                  <a:pt x="1333890" y="3234887"/>
                </a:cubicBezTo>
                <a:cubicBezTo>
                  <a:pt x="1348255" y="3229590"/>
                  <a:pt x="1335280" y="3212170"/>
                  <a:pt x="1352889" y="3204087"/>
                </a:cubicBezTo>
                <a:cubicBezTo>
                  <a:pt x="1348255" y="3188061"/>
                  <a:pt x="1336670" y="3206735"/>
                  <a:pt x="1328793" y="3204087"/>
                </a:cubicBezTo>
                <a:cubicBezTo>
                  <a:pt x="1328793" y="3209522"/>
                  <a:pt x="1330646" y="3213425"/>
                  <a:pt x="1333890" y="3214819"/>
                </a:cubicBezTo>
                <a:cubicBezTo>
                  <a:pt x="1333890" y="3218859"/>
                  <a:pt x="1328793" y="3219000"/>
                  <a:pt x="1323695" y="3219000"/>
                </a:cubicBezTo>
                <a:lnTo>
                  <a:pt x="1315818" y="3219000"/>
                </a:lnTo>
                <a:cubicBezTo>
                  <a:pt x="1312574" y="3208269"/>
                  <a:pt x="1319061" y="3205481"/>
                  <a:pt x="1319061" y="3198791"/>
                </a:cubicBezTo>
                <a:cubicBezTo>
                  <a:pt x="1311183" y="3210916"/>
                  <a:pt x="1296819" y="3210916"/>
                  <a:pt x="1287551" y="3198791"/>
                </a:cubicBezTo>
                <a:cubicBezTo>
                  <a:pt x="1277819" y="3200185"/>
                  <a:pt x="1279210" y="3216212"/>
                  <a:pt x="1264844" y="3214819"/>
                </a:cubicBezTo>
                <a:cubicBezTo>
                  <a:pt x="1258357" y="3189315"/>
                  <a:pt x="1237503" y="3214958"/>
                  <a:pt x="1237503" y="3188200"/>
                </a:cubicBezTo>
                <a:cubicBezTo>
                  <a:pt x="1251869" y="3182765"/>
                  <a:pt x="1247235" y="3188200"/>
                  <a:pt x="1264844" y="3188200"/>
                </a:cubicBezTo>
                <a:cubicBezTo>
                  <a:pt x="1261601" y="3180117"/>
                  <a:pt x="1252333" y="3178445"/>
                  <a:pt x="1247699" y="3170362"/>
                </a:cubicBezTo>
                <a:cubicBezTo>
                  <a:pt x="1243064" y="3170362"/>
                  <a:pt x="1237967" y="3170362"/>
                  <a:pt x="1233333" y="3170362"/>
                </a:cubicBezTo>
                <a:cubicBezTo>
                  <a:pt x="1220358" y="3175657"/>
                  <a:pt x="1205993" y="3177051"/>
                  <a:pt x="1194872" y="3170362"/>
                </a:cubicBezTo>
                <a:cubicBezTo>
                  <a:pt x="1178652" y="3170362"/>
                  <a:pt x="1164288" y="3171895"/>
                  <a:pt x="1151775" y="3173288"/>
                </a:cubicBezTo>
                <a:cubicBezTo>
                  <a:pt x="1138801" y="3174542"/>
                  <a:pt x="1124436" y="3177190"/>
                  <a:pt x="1108680" y="3182485"/>
                </a:cubicBezTo>
                <a:cubicBezTo>
                  <a:pt x="1115168" y="3173148"/>
                  <a:pt x="1113314" y="3170501"/>
                  <a:pt x="1100803" y="3171755"/>
                </a:cubicBezTo>
                <a:cubicBezTo>
                  <a:pt x="1104046" y="3161024"/>
                  <a:pt x="1124436" y="3157122"/>
                  <a:pt x="1132313" y="3166598"/>
                </a:cubicBezTo>
                <a:cubicBezTo>
                  <a:pt x="1134166" y="3165205"/>
                  <a:pt x="1135558" y="3162697"/>
                  <a:pt x="1136947" y="3160049"/>
                </a:cubicBezTo>
                <a:cubicBezTo>
                  <a:pt x="1135558" y="3153360"/>
                  <a:pt x="1129070" y="3149179"/>
                  <a:pt x="1121192" y="3147785"/>
                </a:cubicBezTo>
                <a:cubicBezTo>
                  <a:pt x="1134166" y="3169386"/>
                  <a:pt x="1097095" y="3153360"/>
                  <a:pt x="1074853" y="3169386"/>
                </a:cubicBezTo>
                <a:cubicBezTo>
                  <a:pt x="1073463" y="3164090"/>
                  <a:pt x="1075316" y="3159909"/>
                  <a:pt x="1076707" y="3157261"/>
                </a:cubicBezTo>
                <a:cubicBezTo>
                  <a:pt x="1076707" y="3157261"/>
                  <a:pt x="1076707" y="3157122"/>
                  <a:pt x="1076707" y="3155868"/>
                </a:cubicBezTo>
                <a:cubicBezTo>
                  <a:pt x="1073463" y="3161164"/>
                  <a:pt x="1066975" y="3162418"/>
                  <a:pt x="1059098" y="3161024"/>
                </a:cubicBezTo>
                <a:cubicBezTo>
                  <a:pt x="1062341" y="3157122"/>
                  <a:pt x="1065585" y="3151827"/>
                  <a:pt x="1065585" y="3147785"/>
                </a:cubicBezTo>
                <a:cubicBezTo>
                  <a:pt x="1051219" y="3146531"/>
                  <a:pt x="1036854" y="3146531"/>
                  <a:pt x="1022489" y="3146531"/>
                </a:cubicBezTo>
                <a:cubicBezTo>
                  <a:pt x="1017855" y="3147924"/>
                  <a:pt x="1012758" y="3149039"/>
                  <a:pt x="1008124" y="3151687"/>
                </a:cubicBezTo>
                <a:cubicBezTo>
                  <a:pt x="1009514" y="3149039"/>
                  <a:pt x="1009514" y="3147924"/>
                  <a:pt x="1011367" y="3146531"/>
                </a:cubicBezTo>
                <a:cubicBezTo>
                  <a:pt x="1006271" y="3146531"/>
                  <a:pt x="1003490" y="3146531"/>
                  <a:pt x="998856" y="3147785"/>
                </a:cubicBezTo>
                <a:cubicBezTo>
                  <a:pt x="998856" y="3149179"/>
                  <a:pt x="998856" y="3150294"/>
                  <a:pt x="998856" y="3151687"/>
                </a:cubicBezTo>
                <a:cubicBezTo>
                  <a:pt x="997003" y="3150294"/>
                  <a:pt x="995614" y="3149179"/>
                  <a:pt x="994222" y="3147785"/>
                </a:cubicBezTo>
                <a:cubicBezTo>
                  <a:pt x="987735" y="3147785"/>
                  <a:pt x="981247" y="3147924"/>
                  <a:pt x="974759" y="3149318"/>
                </a:cubicBezTo>
                <a:cubicBezTo>
                  <a:pt x="997003" y="3164090"/>
                  <a:pt x="1036854" y="3166739"/>
                  <a:pt x="1022489" y="3209662"/>
                </a:cubicBezTo>
                <a:cubicBezTo>
                  <a:pt x="1008124" y="3208408"/>
                  <a:pt x="1003490" y="3200185"/>
                  <a:pt x="998856" y="3188200"/>
                </a:cubicBezTo>
                <a:cubicBezTo>
                  <a:pt x="973370" y="3202833"/>
                  <a:pt x="944176" y="3167992"/>
                  <a:pt x="925177" y="3198791"/>
                </a:cubicBezTo>
                <a:cubicBezTo>
                  <a:pt x="920543" y="3178723"/>
                  <a:pt x="888569" y="3187921"/>
                  <a:pt x="888569" y="3161024"/>
                </a:cubicBezTo>
                <a:cubicBezTo>
                  <a:pt x="880691" y="3161024"/>
                  <a:pt x="877446" y="3165066"/>
                  <a:pt x="875593" y="3171755"/>
                </a:cubicBezTo>
                <a:cubicBezTo>
                  <a:pt x="878838" y="3179838"/>
                  <a:pt x="886715" y="3183879"/>
                  <a:pt x="897836" y="3182485"/>
                </a:cubicBezTo>
                <a:cubicBezTo>
                  <a:pt x="882081" y="3209383"/>
                  <a:pt x="845473" y="3167853"/>
                  <a:pt x="843620" y="3204087"/>
                </a:cubicBezTo>
                <a:cubicBezTo>
                  <a:pt x="821376" y="3197398"/>
                  <a:pt x="775037" y="3177190"/>
                  <a:pt x="778280" y="3204087"/>
                </a:cubicBezTo>
                <a:cubicBezTo>
                  <a:pt x="772720" y="3202137"/>
                  <a:pt x="768549" y="3196282"/>
                  <a:pt x="766232" y="3190011"/>
                </a:cubicBezTo>
                <a:cubicBezTo>
                  <a:pt x="764842" y="3195029"/>
                  <a:pt x="762988" y="3199070"/>
                  <a:pt x="756964" y="3198513"/>
                </a:cubicBezTo>
                <a:cubicBezTo>
                  <a:pt x="762988" y="3176355"/>
                  <a:pt x="739355" y="3188339"/>
                  <a:pt x="742598" y="3168829"/>
                </a:cubicBezTo>
                <a:cubicBezTo>
                  <a:pt x="750476" y="3170222"/>
                  <a:pt x="750476" y="3163393"/>
                  <a:pt x="752330" y="3158237"/>
                </a:cubicBezTo>
                <a:cubicBezTo>
                  <a:pt x="759281" y="3159351"/>
                  <a:pt x="754647" y="3176355"/>
                  <a:pt x="765769" y="3173567"/>
                </a:cubicBezTo>
                <a:cubicBezTo>
                  <a:pt x="765769" y="3173148"/>
                  <a:pt x="765305" y="3172172"/>
                  <a:pt x="765769" y="3171755"/>
                </a:cubicBezTo>
                <a:cubicBezTo>
                  <a:pt x="794499" y="3173148"/>
                  <a:pt x="842693" y="3196005"/>
                  <a:pt x="842693" y="3166598"/>
                </a:cubicBezTo>
                <a:cubicBezTo>
                  <a:pt x="821839" y="3182626"/>
                  <a:pt x="813498" y="3158376"/>
                  <a:pt x="800523" y="3143604"/>
                </a:cubicBezTo>
                <a:cubicBezTo>
                  <a:pt x="797743" y="3143604"/>
                  <a:pt x="794499" y="3143604"/>
                  <a:pt x="791718" y="3143604"/>
                </a:cubicBezTo>
                <a:cubicBezTo>
                  <a:pt x="793108" y="3142350"/>
                  <a:pt x="794499" y="3141235"/>
                  <a:pt x="795889" y="3139842"/>
                </a:cubicBezTo>
                <a:cubicBezTo>
                  <a:pt x="794499" y="3137193"/>
                  <a:pt x="791255" y="3135661"/>
                  <a:pt x="788012" y="3135661"/>
                </a:cubicBezTo>
                <a:cubicBezTo>
                  <a:pt x="802377" y="3115592"/>
                  <a:pt x="818596" y="3113920"/>
                  <a:pt x="835742" y="3119355"/>
                </a:cubicBezTo>
                <a:cubicBezTo>
                  <a:pt x="842228" y="3117962"/>
                  <a:pt x="850107" y="3118519"/>
                  <a:pt x="859837" y="3118519"/>
                </a:cubicBezTo>
                <a:cubicBezTo>
                  <a:pt x="856594" y="3121167"/>
                  <a:pt x="856594" y="3123675"/>
                  <a:pt x="856594" y="3124930"/>
                </a:cubicBezTo>
                <a:cubicBezTo>
                  <a:pt x="862618" y="3127717"/>
                  <a:pt x="869569" y="3130226"/>
                  <a:pt x="877446" y="3131480"/>
                </a:cubicBezTo>
                <a:cubicBezTo>
                  <a:pt x="909421" y="3130226"/>
                  <a:pt x="928420" y="3143743"/>
                  <a:pt x="969662" y="3133012"/>
                </a:cubicBezTo>
                <a:cubicBezTo>
                  <a:pt x="969662" y="3133012"/>
                  <a:pt x="969662" y="3132873"/>
                  <a:pt x="968272" y="3131480"/>
                </a:cubicBezTo>
                <a:cubicBezTo>
                  <a:pt x="968272" y="3131480"/>
                  <a:pt x="968735" y="3130087"/>
                  <a:pt x="966881" y="3130087"/>
                </a:cubicBezTo>
                <a:cubicBezTo>
                  <a:pt x="964566" y="3128414"/>
                  <a:pt x="959931" y="3128971"/>
                  <a:pt x="955761" y="3127717"/>
                </a:cubicBezTo>
                <a:cubicBezTo>
                  <a:pt x="955761" y="3114338"/>
                  <a:pt x="971515" y="3116986"/>
                  <a:pt x="982637" y="3116986"/>
                </a:cubicBezTo>
                <a:cubicBezTo>
                  <a:pt x="984490" y="3123675"/>
                  <a:pt x="981247" y="3127438"/>
                  <a:pt x="979394" y="3130087"/>
                </a:cubicBezTo>
                <a:cubicBezTo>
                  <a:pt x="985881" y="3127438"/>
                  <a:pt x="994222" y="3125069"/>
                  <a:pt x="1002099" y="3126463"/>
                </a:cubicBezTo>
                <a:cubicBezTo>
                  <a:pt x="1008588" y="3123814"/>
                  <a:pt x="1014612" y="3122421"/>
                  <a:pt x="1019245" y="3116986"/>
                </a:cubicBezTo>
                <a:cubicBezTo>
                  <a:pt x="1023880" y="3119633"/>
                  <a:pt x="1028976" y="3120748"/>
                  <a:pt x="1035000" y="3122142"/>
                </a:cubicBezTo>
                <a:cubicBezTo>
                  <a:pt x="1036854" y="3122142"/>
                  <a:pt x="1040098" y="3122282"/>
                  <a:pt x="1045195" y="3124930"/>
                </a:cubicBezTo>
                <a:cubicBezTo>
                  <a:pt x="1053073" y="3126324"/>
                  <a:pt x="1059098" y="3127717"/>
                  <a:pt x="1066975" y="3127717"/>
                </a:cubicBezTo>
                <a:cubicBezTo>
                  <a:pt x="1070218" y="3126324"/>
                  <a:pt x="1072072" y="3123397"/>
                  <a:pt x="1072072" y="3119355"/>
                </a:cubicBezTo>
                <a:cubicBezTo>
                  <a:pt x="1075316" y="3120748"/>
                  <a:pt x="1076707" y="3125069"/>
                  <a:pt x="1078096" y="3127717"/>
                </a:cubicBezTo>
                <a:cubicBezTo>
                  <a:pt x="1085974" y="3127717"/>
                  <a:pt x="1092925" y="3126324"/>
                  <a:pt x="1100803" y="3124930"/>
                </a:cubicBezTo>
                <a:cubicBezTo>
                  <a:pt x="1098948" y="3120889"/>
                  <a:pt x="1096169" y="3117962"/>
                  <a:pt x="1091071" y="3119355"/>
                </a:cubicBezTo>
                <a:cubicBezTo>
                  <a:pt x="1099412" y="3114896"/>
                  <a:pt x="1105900" y="3116150"/>
                  <a:pt x="1112851" y="3115174"/>
                </a:cubicBezTo>
                <a:cubicBezTo>
                  <a:pt x="1109144" y="3117404"/>
                  <a:pt x="1110071" y="3124930"/>
                  <a:pt x="1104046" y="3124930"/>
                </a:cubicBezTo>
                <a:cubicBezTo>
                  <a:pt x="1111925" y="3123675"/>
                  <a:pt x="1120265" y="3122142"/>
                  <a:pt x="1126289" y="3120748"/>
                </a:cubicBezTo>
                <a:cubicBezTo>
                  <a:pt x="1123509" y="3119495"/>
                  <a:pt x="1118875" y="3117125"/>
                  <a:pt x="1114242" y="3114617"/>
                </a:cubicBezTo>
                <a:cubicBezTo>
                  <a:pt x="1131849" y="3112527"/>
                  <a:pt x="1148532" y="3114617"/>
                  <a:pt x="1174019" y="3109043"/>
                </a:cubicBezTo>
                <a:cubicBezTo>
                  <a:pt x="1172628" y="3110296"/>
                  <a:pt x="1170775" y="3111411"/>
                  <a:pt x="1170775" y="3111411"/>
                </a:cubicBezTo>
                <a:cubicBezTo>
                  <a:pt x="1175873" y="3111411"/>
                  <a:pt x="1180506" y="3111411"/>
                  <a:pt x="1185604" y="3111411"/>
                </a:cubicBezTo>
                <a:cubicBezTo>
                  <a:pt x="1185604" y="3114059"/>
                  <a:pt x="1186531" y="3115592"/>
                  <a:pt x="1188384" y="3116986"/>
                </a:cubicBezTo>
                <a:cubicBezTo>
                  <a:pt x="1194408" y="3118380"/>
                  <a:pt x="1199968" y="3123397"/>
                  <a:pt x="1196725" y="3119355"/>
                </a:cubicBezTo>
                <a:cubicBezTo>
                  <a:pt x="1199968" y="3110018"/>
                  <a:pt x="1209237" y="3116986"/>
                  <a:pt x="1213870" y="3126463"/>
                </a:cubicBezTo>
                <a:cubicBezTo>
                  <a:pt x="1218505" y="3125069"/>
                  <a:pt x="1225455" y="3123814"/>
                  <a:pt x="1231943" y="3126463"/>
                </a:cubicBezTo>
                <a:cubicBezTo>
                  <a:pt x="1236577" y="3122421"/>
                  <a:pt x="1245382" y="3122421"/>
                  <a:pt x="1242601" y="3109043"/>
                </a:cubicBezTo>
                <a:cubicBezTo>
                  <a:pt x="1248626" y="3111690"/>
                  <a:pt x="1253723" y="3116708"/>
                  <a:pt x="1260210" y="3119355"/>
                </a:cubicBezTo>
                <a:cubicBezTo>
                  <a:pt x="1255576" y="3127438"/>
                  <a:pt x="1242601" y="3112805"/>
                  <a:pt x="1250478" y="3133012"/>
                </a:cubicBezTo>
                <a:cubicBezTo>
                  <a:pt x="1251869" y="3131619"/>
                  <a:pt x="1251869" y="3129111"/>
                  <a:pt x="1253723" y="3126463"/>
                </a:cubicBezTo>
                <a:cubicBezTo>
                  <a:pt x="1263454" y="3130504"/>
                  <a:pt x="1274575" y="3133012"/>
                  <a:pt x="1284306" y="3135661"/>
                </a:cubicBezTo>
                <a:cubicBezTo>
                  <a:pt x="1290330" y="3135661"/>
                  <a:pt x="1296819" y="3134406"/>
                  <a:pt x="1304696" y="3134406"/>
                </a:cubicBezTo>
                <a:cubicBezTo>
                  <a:pt x="1300062" y="3130364"/>
                  <a:pt x="1288941" y="3134406"/>
                  <a:pt x="1287551" y="3124930"/>
                </a:cubicBezTo>
                <a:cubicBezTo>
                  <a:pt x="1279672" y="3122282"/>
                  <a:pt x="1301452" y="3122282"/>
                  <a:pt x="1311183" y="3114338"/>
                </a:cubicBezTo>
                <a:cubicBezTo>
                  <a:pt x="1303306" y="3125069"/>
                  <a:pt x="1313037" y="3125069"/>
                  <a:pt x="1306550" y="3134406"/>
                </a:cubicBezTo>
                <a:cubicBezTo>
                  <a:pt x="1314428" y="3134406"/>
                  <a:pt x="1320452" y="3134406"/>
                  <a:pt x="1328793" y="3135661"/>
                </a:cubicBezTo>
                <a:cubicBezTo>
                  <a:pt x="1330183" y="3122282"/>
                  <a:pt x="1322305" y="3119633"/>
                  <a:pt x="1315818" y="3114338"/>
                </a:cubicBezTo>
                <a:cubicBezTo>
                  <a:pt x="1354280" y="3098172"/>
                  <a:pt x="1376522" y="3124930"/>
                  <a:pt x="1421008" y="3124930"/>
                </a:cubicBezTo>
                <a:cubicBezTo>
                  <a:pt x="1414984" y="3115592"/>
                  <a:pt x="1397375" y="3121028"/>
                  <a:pt x="1389498" y="3114338"/>
                </a:cubicBezTo>
                <a:cubicBezTo>
                  <a:pt x="1390887" y="3110296"/>
                  <a:pt x="1394131" y="3107510"/>
                  <a:pt x="1397375" y="3104861"/>
                </a:cubicBezTo>
                <a:cubicBezTo>
                  <a:pt x="1394131" y="3104861"/>
                  <a:pt x="1392278" y="3104861"/>
                  <a:pt x="1390887" y="3104861"/>
                </a:cubicBezTo>
                <a:cubicBezTo>
                  <a:pt x="1392278" y="3098172"/>
                  <a:pt x="1397375" y="3094131"/>
                  <a:pt x="1405252" y="3094131"/>
                </a:cubicBezTo>
                <a:cubicBezTo>
                  <a:pt x="1410350" y="3094131"/>
                  <a:pt x="1408497" y="3084376"/>
                  <a:pt x="1408497" y="3079080"/>
                </a:cubicBezTo>
                <a:cubicBezTo>
                  <a:pt x="1414984" y="3079080"/>
                  <a:pt x="1416374" y="3080612"/>
                  <a:pt x="1416374" y="3083261"/>
                </a:cubicBezTo>
                <a:cubicBezTo>
                  <a:pt x="1421008" y="3081867"/>
                  <a:pt x="1427958" y="3081867"/>
                  <a:pt x="1430739" y="3083261"/>
                </a:cubicBezTo>
                <a:cubicBezTo>
                  <a:pt x="1416374" y="3068489"/>
                  <a:pt x="1411740" y="3075317"/>
                  <a:pt x="1402009" y="3061800"/>
                </a:cubicBezTo>
                <a:cubicBezTo>
                  <a:pt x="1390887" y="3071275"/>
                  <a:pt x="1411740" y="3076850"/>
                  <a:pt x="1402009" y="3088835"/>
                </a:cubicBezTo>
                <a:cubicBezTo>
                  <a:pt x="1383010" y="3087581"/>
                  <a:pt x="1394131" y="3079219"/>
                  <a:pt x="1394131" y="3061800"/>
                </a:cubicBezTo>
                <a:cubicBezTo>
                  <a:pt x="1386253" y="3060545"/>
                  <a:pt x="1386253" y="3067513"/>
                  <a:pt x="1379766" y="3067513"/>
                </a:cubicBezTo>
                <a:cubicBezTo>
                  <a:pt x="1368644" y="3056782"/>
                  <a:pt x="1405252" y="3055249"/>
                  <a:pt x="1421008" y="3056643"/>
                </a:cubicBezTo>
                <a:cubicBezTo>
                  <a:pt x="1398765" y="3052601"/>
                  <a:pt x="1383010" y="3040337"/>
                  <a:pt x="1357523" y="3041731"/>
                </a:cubicBezTo>
                <a:cubicBezTo>
                  <a:pt x="1357523" y="3049814"/>
                  <a:pt x="1365401" y="3052462"/>
                  <a:pt x="1374669" y="3051068"/>
                </a:cubicBezTo>
                <a:cubicBezTo>
                  <a:pt x="1368644" y="3071275"/>
                  <a:pt x="1330646" y="3029885"/>
                  <a:pt x="1333890" y="3067513"/>
                </a:cubicBezTo>
                <a:cubicBezTo>
                  <a:pt x="1307939" y="3062077"/>
                  <a:pt x="1292184" y="3049814"/>
                  <a:pt x="1274575" y="3061800"/>
                </a:cubicBezTo>
                <a:cubicBezTo>
                  <a:pt x="1276429" y="3057758"/>
                  <a:pt x="1279210" y="3053856"/>
                  <a:pt x="1279210" y="3045912"/>
                </a:cubicBezTo>
                <a:cubicBezTo>
                  <a:pt x="1298672" y="3045912"/>
                  <a:pt x="1307939" y="3055110"/>
                  <a:pt x="1328793" y="3051068"/>
                </a:cubicBezTo>
                <a:cubicBezTo>
                  <a:pt x="1319061" y="3040337"/>
                  <a:pt x="1314891" y="3023056"/>
                  <a:pt x="1301915" y="3014974"/>
                </a:cubicBezTo>
                <a:cubicBezTo>
                  <a:pt x="1322768" y="2993512"/>
                  <a:pt x="1344548" y="3014834"/>
                  <a:pt x="1365401" y="2998668"/>
                </a:cubicBezTo>
                <a:lnTo>
                  <a:pt x="1365401" y="3014974"/>
                </a:lnTo>
                <a:cubicBezTo>
                  <a:pt x="1383010" y="3017760"/>
                  <a:pt x="1379766" y="2998668"/>
                  <a:pt x="1394131" y="2998668"/>
                </a:cubicBezTo>
                <a:cubicBezTo>
                  <a:pt x="1379766" y="2973165"/>
                  <a:pt x="1362157" y="3014974"/>
                  <a:pt x="1362157" y="2984175"/>
                </a:cubicBezTo>
                <a:cubicBezTo>
                  <a:pt x="1352426" y="3004243"/>
                  <a:pt x="1333427" y="2982642"/>
                  <a:pt x="1320452" y="2993372"/>
                </a:cubicBezTo>
                <a:cubicBezTo>
                  <a:pt x="1315818" y="2974698"/>
                  <a:pt x="1335280" y="2984175"/>
                  <a:pt x="1338523" y="2973444"/>
                </a:cubicBezTo>
                <a:cubicBezTo>
                  <a:pt x="1314428" y="2969402"/>
                  <a:pt x="1292184" y="2954630"/>
                  <a:pt x="1269478" y="2935955"/>
                </a:cubicBezTo>
                <a:cubicBezTo>
                  <a:pt x="1285698" y="2930520"/>
                  <a:pt x="1304696" y="2927733"/>
                  <a:pt x="1320452" y="2921044"/>
                </a:cubicBezTo>
                <a:cubicBezTo>
                  <a:pt x="1296819" y="2910312"/>
                  <a:pt x="1260210" y="2917141"/>
                  <a:pt x="1237503" y="2905018"/>
                </a:cubicBezTo>
                <a:cubicBezTo>
                  <a:pt x="1264844" y="2884950"/>
                  <a:pt x="1301452" y="2919790"/>
                  <a:pt x="1315818" y="2894286"/>
                </a:cubicBezTo>
                <a:cubicBezTo>
                  <a:pt x="1338061" y="2902369"/>
                  <a:pt x="1325548" y="2929127"/>
                  <a:pt x="1311183" y="2935955"/>
                </a:cubicBezTo>
                <a:cubicBezTo>
                  <a:pt x="1320914" y="2950728"/>
                  <a:pt x="1323695" y="2912682"/>
                  <a:pt x="1347792" y="2926061"/>
                </a:cubicBezTo>
                <a:cubicBezTo>
                  <a:pt x="1355670" y="2942227"/>
                  <a:pt x="1354280" y="2951564"/>
                  <a:pt x="1379766" y="2956999"/>
                </a:cubicBezTo>
                <a:cubicBezTo>
                  <a:pt x="1378375" y="2967730"/>
                  <a:pt x="1358913" y="2958672"/>
                  <a:pt x="1362157" y="2973444"/>
                </a:cubicBezTo>
                <a:cubicBezTo>
                  <a:pt x="1362157" y="2977485"/>
                  <a:pt x="1365401" y="2978739"/>
                  <a:pt x="1365401" y="2984175"/>
                </a:cubicBezTo>
                <a:cubicBezTo>
                  <a:pt x="1370034" y="2958672"/>
                  <a:pt x="1390887" y="2988077"/>
                  <a:pt x="1394131" y="2951843"/>
                </a:cubicBezTo>
                <a:cubicBezTo>
                  <a:pt x="1407106" y="2955885"/>
                  <a:pt x="1406644" y="2942227"/>
                  <a:pt x="1421008" y="2946268"/>
                </a:cubicBezTo>
                <a:cubicBezTo>
                  <a:pt x="1426105" y="2952957"/>
                  <a:pt x="1433982" y="2957138"/>
                  <a:pt x="1435836" y="2967869"/>
                </a:cubicBezTo>
                <a:cubicBezTo>
                  <a:pt x="1439080" y="2949056"/>
                  <a:pt x="1469200" y="2934422"/>
                  <a:pt x="1462714" y="2921044"/>
                </a:cubicBezTo>
                <a:cubicBezTo>
                  <a:pt x="1475688" y="2904878"/>
                  <a:pt x="1515540" y="2923691"/>
                  <a:pt x="1499322" y="2941112"/>
                </a:cubicBezTo>
                <a:cubicBezTo>
                  <a:pt x="1526662" y="2933169"/>
                  <a:pt x="1526662" y="2955885"/>
                  <a:pt x="1541028" y="2962574"/>
                </a:cubicBezTo>
                <a:cubicBezTo>
                  <a:pt x="1548904" y="2955885"/>
                  <a:pt x="1547051" y="2935538"/>
                  <a:pt x="1553539" y="2926061"/>
                </a:cubicBezTo>
                <a:cubicBezTo>
                  <a:pt x="1558636" y="2927454"/>
                  <a:pt x="1569759" y="2946548"/>
                  <a:pt x="1553539" y="2941112"/>
                </a:cubicBezTo>
                <a:cubicBezTo>
                  <a:pt x="1558636" y="2949195"/>
                  <a:pt x="1569294" y="2949195"/>
                  <a:pt x="1577172" y="2951843"/>
                </a:cubicBezTo>
                <a:cubicBezTo>
                  <a:pt x="1588757" y="2931775"/>
                  <a:pt x="1660582" y="2944875"/>
                  <a:pt x="1687923" y="2936792"/>
                </a:cubicBezTo>
                <a:cubicBezTo>
                  <a:pt x="1684679" y="2943482"/>
                  <a:pt x="1679581" y="2949195"/>
                  <a:pt x="1673558" y="2951843"/>
                </a:cubicBezTo>
                <a:cubicBezTo>
                  <a:pt x="1678191" y="2962574"/>
                  <a:pt x="1690702" y="2963967"/>
                  <a:pt x="1705069" y="2962574"/>
                </a:cubicBezTo>
                <a:cubicBezTo>
                  <a:pt x="1693947" y="2953237"/>
                  <a:pt x="1695337" y="2950588"/>
                  <a:pt x="1714799" y="2951843"/>
                </a:cubicBezTo>
                <a:cubicBezTo>
                  <a:pt x="1709703" y="2945153"/>
                  <a:pt x="1702288" y="2940833"/>
                  <a:pt x="1697190" y="2936792"/>
                </a:cubicBezTo>
                <a:cubicBezTo>
                  <a:pt x="1700434" y="2919372"/>
                  <a:pt x="1705069" y="2942506"/>
                  <a:pt x="1709703" y="2941112"/>
                </a:cubicBezTo>
                <a:cubicBezTo>
                  <a:pt x="1718044" y="2922438"/>
                  <a:pt x="1689313" y="2899722"/>
                  <a:pt x="1660582" y="2905018"/>
                </a:cubicBezTo>
                <a:cubicBezTo>
                  <a:pt x="1686070" y="2923831"/>
                  <a:pt x="1636486" y="2907665"/>
                  <a:pt x="1631852" y="2921044"/>
                </a:cubicBezTo>
                <a:cubicBezTo>
                  <a:pt x="1622121" y="2919651"/>
                  <a:pt x="1639731" y="2906411"/>
                  <a:pt x="1623975" y="2905018"/>
                </a:cubicBezTo>
                <a:cubicBezTo>
                  <a:pt x="1623975" y="2893032"/>
                  <a:pt x="1642973" y="2902091"/>
                  <a:pt x="1650852" y="2899443"/>
                </a:cubicBezTo>
                <a:cubicBezTo>
                  <a:pt x="1596635" y="2875333"/>
                  <a:pt x="1547051" y="2879375"/>
                  <a:pt x="1499322" y="2877981"/>
                </a:cubicBezTo>
                <a:lnTo>
                  <a:pt x="1499322" y="2863488"/>
                </a:lnTo>
                <a:cubicBezTo>
                  <a:pt x="1488199" y="2866135"/>
                  <a:pt x="1475688" y="2867390"/>
                  <a:pt x="1467811" y="2883417"/>
                </a:cubicBezTo>
                <a:cubicBezTo>
                  <a:pt x="1464567" y="2895541"/>
                  <a:pt x="1473835" y="2894286"/>
                  <a:pt x="1480322" y="2894286"/>
                </a:cubicBezTo>
                <a:cubicBezTo>
                  <a:pt x="1475225" y="2902369"/>
                  <a:pt x="1460860" y="2907526"/>
                  <a:pt x="1452983" y="2899443"/>
                </a:cubicBezTo>
                <a:cubicBezTo>
                  <a:pt x="1454836" y="2894007"/>
                  <a:pt x="1462714" y="2895401"/>
                  <a:pt x="1462714" y="2888712"/>
                </a:cubicBezTo>
                <a:cubicBezTo>
                  <a:pt x="1443715" y="2879375"/>
                  <a:pt x="1432593" y="2879654"/>
                  <a:pt x="1411740" y="2863488"/>
                </a:cubicBezTo>
                <a:cubicBezTo>
                  <a:pt x="1411740" y="2882301"/>
                  <a:pt x="1400618" y="2861954"/>
                  <a:pt x="1389498" y="2852618"/>
                </a:cubicBezTo>
                <a:cubicBezTo>
                  <a:pt x="1397375" y="2852618"/>
                  <a:pt x="1414984" y="2826975"/>
                  <a:pt x="1394131" y="2825581"/>
                </a:cubicBezTo>
                <a:cubicBezTo>
                  <a:pt x="1422398" y="2817220"/>
                  <a:pt x="1467348" y="2821957"/>
                  <a:pt x="1499784" y="2813457"/>
                </a:cubicBezTo>
                <a:cubicBezTo>
                  <a:pt x="1495151" y="2809694"/>
                  <a:pt x="1490980" y="2806907"/>
                  <a:pt x="1486809" y="2803145"/>
                </a:cubicBezTo>
                <a:cubicBezTo>
                  <a:pt x="1493297" y="2797709"/>
                  <a:pt x="1501175" y="2797012"/>
                  <a:pt x="1509517" y="2797430"/>
                </a:cubicBezTo>
                <a:cubicBezTo>
                  <a:pt x="1516467" y="2793807"/>
                  <a:pt x="1523418" y="2790183"/>
                  <a:pt x="1518784" y="2773181"/>
                </a:cubicBezTo>
                <a:cubicBezTo>
                  <a:pt x="1537783" y="2775830"/>
                  <a:pt x="1541028" y="2766493"/>
                  <a:pt x="1555392" y="2773181"/>
                </a:cubicBezTo>
                <a:cubicBezTo>
                  <a:pt x="1539637" y="2758409"/>
                  <a:pt x="1516931" y="2765377"/>
                  <a:pt x="1494688" y="2768025"/>
                </a:cubicBezTo>
                <a:cubicBezTo>
                  <a:pt x="1494688" y="2754646"/>
                  <a:pt x="1480322" y="2757015"/>
                  <a:pt x="1480322" y="2742243"/>
                </a:cubicBezTo>
                <a:cubicBezTo>
                  <a:pt x="1421008" y="2738202"/>
                  <a:pt x="1384400" y="2742522"/>
                  <a:pt x="1343157" y="2768025"/>
                </a:cubicBezTo>
                <a:cubicBezTo>
                  <a:pt x="1390887" y="2780149"/>
                  <a:pt x="1473835" y="2757015"/>
                  <a:pt x="1499322" y="2773181"/>
                </a:cubicBezTo>
                <a:cubicBezTo>
                  <a:pt x="1486809" y="2832131"/>
                  <a:pt x="1386253" y="2785167"/>
                  <a:pt x="1357523" y="2814710"/>
                </a:cubicBezTo>
                <a:cubicBezTo>
                  <a:pt x="1357523" y="2820007"/>
                  <a:pt x="1362157" y="2820285"/>
                  <a:pt x="1365401" y="2820285"/>
                </a:cubicBezTo>
                <a:cubicBezTo>
                  <a:pt x="1364010" y="2825721"/>
                  <a:pt x="1362620" y="2829902"/>
                  <a:pt x="1357523" y="2831157"/>
                </a:cubicBezTo>
                <a:lnTo>
                  <a:pt x="1347792" y="2831157"/>
                </a:lnTo>
                <a:cubicBezTo>
                  <a:pt x="1347792" y="2821818"/>
                  <a:pt x="1351036" y="2810809"/>
                  <a:pt x="1338523" y="2805373"/>
                </a:cubicBezTo>
                <a:cubicBezTo>
                  <a:pt x="1352889" y="2793389"/>
                  <a:pt x="1370034" y="2789347"/>
                  <a:pt x="1389498" y="2794783"/>
                </a:cubicBezTo>
                <a:cubicBezTo>
                  <a:pt x="1381619" y="2775969"/>
                  <a:pt x="1341304" y="2793528"/>
                  <a:pt x="1311183" y="2778756"/>
                </a:cubicBezTo>
                <a:cubicBezTo>
                  <a:pt x="1311183" y="2765377"/>
                  <a:pt x="1324159" y="2765237"/>
                  <a:pt x="1330646" y="2757155"/>
                </a:cubicBezTo>
                <a:cubicBezTo>
                  <a:pt x="1301915" y="2755761"/>
                  <a:pt x="1274575" y="2755761"/>
                  <a:pt x="1244455" y="2754507"/>
                </a:cubicBezTo>
                <a:cubicBezTo>
                  <a:pt x="1247699" y="2758409"/>
                  <a:pt x="1249088" y="2763704"/>
                  <a:pt x="1252333" y="2762451"/>
                </a:cubicBezTo>
                <a:cubicBezTo>
                  <a:pt x="1245845" y="2781264"/>
                  <a:pt x="1223602" y="2789486"/>
                  <a:pt x="1205993" y="2778756"/>
                </a:cubicBezTo>
                <a:cubicBezTo>
                  <a:pt x="1201359" y="2758688"/>
                  <a:pt x="1256966" y="2778616"/>
                  <a:pt x="1237503" y="2757155"/>
                </a:cubicBezTo>
                <a:cubicBezTo>
                  <a:pt x="1237503" y="2755761"/>
                  <a:pt x="1237967" y="2755761"/>
                  <a:pt x="1239821" y="2754507"/>
                </a:cubicBezTo>
                <a:cubicBezTo>
                  <a:pt x="1177263" y="2754507"/>
                  <a:pt x="1116557" y="2754786"/>
                  <a:pt x="1059098" y="2752138"/>
                </a:cubicBezTo>
                <a:cubicBezTo>
                  <a:pt x="1092462" y="2715904"/>
                  <a:pt x="1182359" y="2753392"/>
                  <a:pt x="1196725" y="2731930"/>
                </a:cubicBezTo>
                <a:cubicBezTo>
                  <a:pt x="1196725" y="2719806"/>
                  <a:pt x="1215262" y="2729004"/>
                  <a:pt x="1223139" y="2726356"/>
                </a:cubicBezTo>
                <a:cubicBezTo>
                  <a:pt x="1228236" y="2722315"/>
                  <a:pt x="1231479" y="2717018"/>
                  <a:pt x="1233333" y="2710329"/>
                </a:cubicBezTo>
                <a:cubicBezTo>
                  <a:pt x="1223139" y="2692770"/>
                  <a:pt x="1170775" y="2668661"/>
                  <a:pt x="1140655" y="2673538"/>
                </a:cubicBezTo>
                <a:cubicBezTo>
                  <a:pt x="1142045" y="2674235"/>
                  <a:pt x="1143898" y="2675768"/>
                  <a:pt x="1143898" y="2677719"/>
                </a:cubicBezTo>
                <a:lnTo>
                  <a:pt x="1153167" y="2677719"/>
                </a:lnTo>
                <a:cubicBezTo>
                  <a:pt x="1136947" y="2691098"/>
                  <a:pt x="1157800" y="2683712"/>
                  <a:pt x="1172165" y="2692212"/>
                </a:cubicBezTo>
                <a:cubicBezTo>
                  <a:pt x="1180506" y="2692770"/>
                  <a:pt x="1189774" y="2694860"/>
                  <a:pt x="1201359" y="2695418"/>
                </a:cubicBezTo>
                <a:cubicBezTo>
                  <a:pt x="1201359" y="2703500"/>
                  <a:pt x="1199506" y="2714232"/>
                  <a:pt x="1205993" y="2715625"/>
                </a:cubicBezTo>
                <a:cubicBezTo>
                  <a:pt x="1189774" y="2731652"/>
                  <a:pt x="1155020" y="2690402"/>
                  <a:pt x="1150386" y="2731930"/>
                </a:cubicBezTo>
                <a:cubicBezTo>
                  <a:pt x="1130923" y="2715904"/>
                  <a:pt x="1116557" y="2738341"/>
                  <a:pt x="1085974" y="2726356"/>
                </a:cubicBezTo>
                <a:lnTo>
                  <a:pt x="1085974" y="2707681"/>
                </a:lnTo>
                <a:cubicBezTo>
                  <a:pt x="1081341" y="2707542"/>
                  <a:pt x="1077169" y="2707402"/>
                  <a:pt x="1071146" y="2708518"/>
                </a:cubicBezTo>
                <a:cubicBezTo>
                  <a:pt x="1071146" y="2702107"/>
                  <a:pt x="1069755" y="2699460"/>
                  <a:pt x="1066511" y="2698206"/>
                </a:cubicBezTo>
                <a:cubicBezTo>
                  <a:pt x="1072999" y="2686639"/>
                  <a:pt x="1088291" y="2689565"/>
                  <a:pt x="1103583" y="2689844"/>
                </a:cubicBezTo>
                <a:cubicBezTo>
                  <a:pt x="1100803" y="2679252"/>
                  <a:pt x="1078560" y="2692352"/>
                  <a:pt x="1085974" y="2668800"/>
                </a:cubicBezTo>
                <a:cubicBezTo>
                  <a:pt x="1078096" y="2667406"/>
                  <a:pt x="1076707" y="2675211"/>
                  <a:pt x="1066975" y="2673816"/>
                </a:cubicBezTo>
                <a:cubicBezTo>
                  <a:pt x="1072535" y="2655700"/>
                  <a:pt x="1061878" y="2657373"/>
                  <a:pt x="1050756" y="2658070"/>
                </a:cubicBezTo>
                <a:cubicBezTo>
                  <a:pt x="1054926" y="2662389"/>
                  <a:pt x="1060024" y="2666292"/>
                  <a:pt x="1061878" y="2672981"/>
                </a:cubicBezTo>
                <a:cubicBezTo>
                  <a:pt x="1052147" y="2685245"/>
                  <a:pt x="1022953" y="2675350"/>
                  <a:pt x="1007197" y="2677999"/>
                </a:cubicBezTo>
                <a:cubicBezTo>
                  <a:pt x="998856" y="2680785"/>
                  <a:pt x="1008588" y="2685105"/>
                  <a:pt x="1007197" y="2694581"/>
                </a:cubicBezTo>
                <a:cubicBezTo>
                  <a:pt x="998856" y="2697230"/>
                  <a:pt x="982637" y="2687893"/>
                  <a:pt x="982637" y="2700157"/>
                </a:cubicBezTo>
                <a:cubicBezTo>
                  <a:pt x="990979" y="2682457"/>
                  <a:pt x="960395" y="2668661"/>
                  <a:pt x="941395" y="2683712"/>
                </a:cubicBezTo>
                <a:cubicBezTo>
                  <a:pt x="939541" y="2652355"/>
                  <a:pt x="902470" y="2677023"/>
                  <a:pt x="901080" y="2656676"/>
                </a:cubicBezTo>
                <a:cubicBezTo>
                  <a:pt x="891349" y="2667545"/>
                  <a:pt x="884862" y="2693328"/>
                  <a:pt x="864008" y="2672981"/>
                </a:cubicBezTo>
                <a:cubicBezTo>
                  <a:pt x="879764" y="2662111"/>
                  <a:pt x="888105" y="2671308"/>
                  <a:pt x="886251" y="2646781"/>
                </a:cubicBezTo>
                <a:cubicBezTo>
                  <a:pt x="891349" y="2650962"/>
                  <a:pt x="899226" y="2653749"/>
                  <a:pt x="908958" y="2650962"/>
                </a:cubicBezTo>
                <a:cubicBezTo>
                  <a:pt x="913592" y="2640092"/>
                  <a:pt x="912201" y="2627966"/>
                  <a:pt x="933054" y="2625180"/>
                </a:cubicBezTo>
                <a:cubicBezTo>
                  <a:pt x="928420" y="2629361"/>
                  <a:pt x="929810" y="2640231"/>
                  <a:pt x="923323" y="2641625"/>
                </a:cubicBezTo>
                <a:cubicBezTo>
                  <a:pt x="937689" y="2661971"/>
                  <a:pt x="981247" y="2645666"/>
                  <a:pt x="1002099" y="2641625"/>
                </a:cubicBezTo>
                <a:cubicBezTo>
                  <a:pt x="1017855" y="2657929"/>
                  <a:pt x="976150" y="2650962"/>
                  <a:pt x="965028" y="2650962"/>
                </a:cubicBezTo>
                <a:cubicBezTo>
                  <a:pt x="965028" y="2670054"/>
                  <a:pt x="1021562" y="2669915"/>
                  <a:pt x="1015075" y="2646781"/>
                </a:cubicBezTo>
                <a:cubicBezTo>
                  <a:pt x="1029440" y="2645248"/>
                  <a:pt x="1039634" y="2649010"/>
                  <a:pt x="1047976" y="2654865"/>
                </a:cubicBezTo>
                <a:cubicBezTo>
                  <a:pt x="1058634" y="2634098"/>
                  <a:pt x="1098486" y="2665176"/>
                  <a:pt x="1091071" y="2673816"/>
                </a:cubicBezTo>
                <a:cubicBezTo>
                  <a:pt x="1159654" y="2661832"/>
                  <a:pt x="1204140" y="2641625"/>
                  <a:pt x="1237503" y="2610686"/>
                </a:cubicBezTo>
                <a:cubicBezTo>
                  <a:pt x="1243992" y="2613474"/>
                  <a:pt x="1236114" y="2617655"/>
                  <a:pt x="1237503" y="2627131"/>
                </a:cubicBezTo>
                <a:cubicBezTo>
                  <a:pt x="1269478" y="2616260"/>
                  <a:pt x="1284306" y="2629779"/>
                  <a:pt x="1325548" y="2627131"/>
                </a:cubicBezTo>
                <a:cubicBezTo>
                  <a:pt x="1305160" y="2653889"/>
                  <a:pt x="1240747" y="2632287"/>
                  <a:pt x="1215262" y="2652495"/>
                </a:cubicBezTo>
                <a:cubicBezTo>
                  <a:pt x="1220358" y="2672563"/>
                  <a:pt x="1236114" y="2681063"/>
                  <a:pt x="1252333" y="2690402"/>
                </a:cubicBezTo>
                <a:cubicBezTo>
                  <a:pt x="1245845" y="2698484"/>
                  <a:pt x="1253723" y="2722593"/>
                  <a:pt x="1237503" y="2721199"/>
                </a:cubicBezTo>
                <a:cubicBezTo>
                  <a:pt x="1236114" y="2729282"/>
                  <a:pt x="1242601" y="2730258"/>
                  <a:pt x="1242601" y="2737086"/>
                </a:cubicBezTo>
                <a:cubicBezTo>
                  <a:pt x="1255112" y="2740989"/>
                  <a:pt x="1252333" y="2726356"/>
                  <a:pt x="1260210" y="2726356"/>
                </a:cubicBezTo>
                <a:cubicBezTo>
                  <a:pt x="1258820" y="2720921"/>
                  <a:pt x="1256966" y="2717018"/>
                  <a:pt x="1252333" y="2715625"/>
                </a:cubicBezTo>
                <a:cubicBezTo>
                  <a:pt x="1268089" y="2702246"/>
                  <a:pt x="1287551" y="2710051"/>
                  <a:pt x="1301915" y="2704755"/>
                </a:cubicBezTo>
                <a:cubicBezTo>
                  <a:pt x="1303306" y="2692630"/>
                  <a:pt x="1295428" y="2688729"/>
                  <a:pt x="1288941" y="2684827"/>
                </a:cubicBezTo>
                <a:cubicBezTo>
                  <a:pt x="1277819" y="2683432"/>
                  <a:pt x="1273185" y="2688868"/>
                  <a:pt x="1274575" y="2699599"/>
                </a:cubicBezTo>
                <a:cubicBezTo>
                  <a:pt x="1250942" y="2687613"/>
                  <a:pt x="1260210" y="2671168"/>
                  <a:pt x="1233333" y="2663226"/>
                </a:cubicBezTo>
                <a:cubicBezTo>
                  <a:pt x="1268089" y="2625597"/>
                  <a:pt x="1303306" y="2692630"/>
                  <a:pt x="1333890" y="2663226"/>
                </a:cubicBezTo>
                <a:cubicBezTo>
                  <a:pt x="1332037" y="2659184"/>
                  <a:pt x="1328793" y="2655282"/>
                  <a:pt x="1330646" y="2647199"/>
                </a:cubicBezTo>
                <a:cubicBezTo>
                  <a:pt x="1322305" y="2653889"/>
                  <a:pt x="1311647" y="2664479"/>
                  <a:pt x="1301915" y="2652495"/>
                </a:cubicBezTo>
                <a:cubicBezTo>
                  <a:pt x="1309793" y="2643018"/>
                  <a:pt x="1325548" y="2641625"/>
                  <a:pt x="1343157" y="2641625"/>
                </a:cubicBezTo>
                <a:cubicBezTo>
                  <a:pt x="1333427" y="2629500"/>
                  <a:pt x="1327402" y="2628246"/>
                  <a:pt x="1338523" y="2610686"/>
                </a:cubicBezTo>
                <a:cubicBezTo>
                  <a:pt x="1307939" y="2616121"/>
                  <a:pt x="1249088" y="2624483"/>
                  <a:pt x="1256966" y="2594938"/>
                </a:cubicBezTo>
                <a:cubicBezTo>
                  <a:pt x="1250478" y="2601628"/>
                  <a:pt x="1239821" y="2601349"/>
                  <a:pt x="1228236" y="2600095"/>
                </a:cubicBezTo>
                <a:cubicBezTo>
                  <a:pt x="1226846" y="2624204"/>
                  <a:pt x="1193018" y="2623089"/>
                  <a:pt x="1164288" y="2616400"/>
                </a:cubicBezTo>
                <a:cubicBezTo>
                  <a:pt x="1172165" y="2612359"/>
                  <a:pt x="1183287" y="2603021"/>
                  <a:pt x="1172165" y="2597726"/>
                </a:cubicBezTo>
                <a:cubicBezTo>
                  <a:pt x="1164288" y="2597726"/>
                  <a:pt x="1153167" y="2596333"/>
                  <a:pt x="1145288" y="2597726"/>
                </a:cubicBezTo>
                <a:cubicBezTo>
                  <a:pt x="1143435" y="2576124"/>
                  <a:pt x="1174019" y="2591037"/>
                  <a:pt x="1186531" y="2586995"/>
                </a:cubicBezTo>
                <a:cubicBezTo>
                  <a:pt x="1186531" y="2586995"/>
                  <a:pt x="1186531" y="2586855"/>
                  <a:pt x="1186531" y="2588249"/>
                </a:cubicBezTo>
                <a:cubicBezTo>
                  <a:pt x="1243992" y="2566787"/>
                  <a:pt x="1277819" y="2604275"/>
                  <a:pt x="1325548" y="2605669"/>
                </a:cubicBezTo>
                <a:cubicBezTo>
                  <a:pt x="1345011" y="2598980"/>
                  <a:pt x="1386253" y="2577240"/>
                  <a:pt x="1403862" y="2610686"/>
                </a:cubicBezTo>
                <a:cubicBezTo>
                  <a:pt x="1388107" y="2620163"/>
                  <a:pt x="1379766" y="2606645"/>
                  <a:pt x="1357523" y="2610686"/>
                </a:cubicBezTo>
                <a:cubicBezTo>
                  <a:pt x="1371888" y="2622811"/>
                  <a:pt x="1379766" y="2614728"/>
                  <a:pt x="1394131" y="2621418"/>
                </a:cubicBezTo>
                <a:cubicBezTo>
                  <a:pt x="1389498" y="2645526"/>
                  <a:pt x="1360304" y="2613474"/>
                  <a:pt x="1347792" y="2632287"/>
                </a:cubicBezTo>
                <a:cubicBezTo>
                  <a:pt x="1344548" y="2645805"/>
                  <a:pt x="1357523" y="2643018"/>
                  <a:pt x="1357523" y="2652495"/>
                </a:cubicBezTo>
                <a:cubicBezTo>
                  <a:pt x="1375132" y="2655142"/>
                  <a:pt x="1368644" y="2631173"/>
                  <a:pt x="1389498" y="2638001"/>
                </a:cubicBezTo>
                <a:cubicBezTo>
                  <a:pt x="1384400" y="2644691"/>
                  <a:pt x="1376522" y="2647338"/>
                  <a:pt x="1374669" y="2658070"/>
                </a:cubicBezTo>
                <a:cubicBezTo>
                  <a:pt x="1386253" y="2662111"/>
                  <a:pt x="1395984" y="2666152"/>
                  <a:pt x="1407106" y="2679531"/>
                </a:cubicBezTo>
                <a:cubicBezTo>
                  <a:pt x="1413594" y="2676883"/>
                  <a:pt x="1406644" y="2656536"/>
                  <a:pt x="1421008" y="2652495"/>
                </a:cubicBezTo>
                <a:cubicBezTo>
                  <a:pt x="1432129" y="2645805"/>
                  <a:pt x="1432593" y="2678276"/>
                  <a:pt x="1440470" y="2658070"/>
                </a:cubicBezTo>
                <a:cubicBezTo>
                  <a:pt x="1437227" y="2670192"/>
                  <a:pt x="1450202" y="2679531"/>
                  <a:pt x="1467811" y="2668800"/>
                </a:cubicBezTo>
                <a:cubicBezTo>
                  <a:pt x="1459470" y="2679531"/>
                  <a:pt x="1467811" y="2675629"/>
                  <a:pt x="1467811" y="2690402"/>
                </a:cubicBezTo>
                <a:cubicBezTo>
                  <a:pt x="1450202" y="2691795"/>
                  <a:pt x="1445105" y="2679252"/>
                  <a:pt x="1435836" y="2673816"/>
                </a:cubicBezTo>
                <a:cubicBezTo>
                  <a:pt x="1426105" y="2673816"/>
                  <a:pt x="1440470" y="2691237"/>
                  <a:pt x="1435836" y="2704755"/>
                </a:cubicBezTo>
                <a:lnTo>
                  <a:pt x="1416374" y="2704755"/>
                </a:lnTo>
                <a:cubicBezTo>
                  <a:pt x="1418228" y="2698066"/>
                  <a:pt x="1424252" y="2697091"/>
                  <a:pt x="1426105" y="2690402"/>
                </a:cubicBezTo>
                <a:cubicBezTo>
                  <a:pt x="1379766" y="2689007"/>
                  <a:pt x="1351036" y="2687474"/>
                  <a:pt x="1315818" y="2715625"/>
                </a:cubicBezTo>
                <a:cubicBezTo>
                  <a:pt x="1314428" y="2707542"/>
                  <a:pt x="1319524" y="2706009"/>
                  <a:pt x="1325548" y="2704755"/>
                </a:cubicBezTo>
                <a:cubicBezTo>
                  <a:pt x="1324159" y="2692630"/>
                  <a:pt x="1303306" y="2700853"/>
                  <a:pt x="1311183" y="2715625"/>
                </a:cubicBezTo>
                <a:cubicBezTo>
                  <a:pt x="1309793" y="2729004"/>
                  <a:pt x="1332037" y="2713117"/>
                  <a:pt x="1325548" y="2731930"/>
                </a:cubicBezTo>
                <a:cubicBezTo>
                  <a:pt x="1316281" y="2719806"/>
                  <a:pt x="1309793" y="2731652"/>
                  <a:pt x="1301915" y="2737086"/>
                </a:cubicBezTo>
                <a:cubicBezTo>
                  <a:pt x="1308403" y="2753114"/>
                  <a:pt x="1317671" y="2731652"/>
                  <a:pt x="1330646" y="2737086"/>
                </a:cubicBezTo>
                <a:cubicBezTo>
                  <a:pt x="1327402" y="2729004"/>
                  <a:pt x="1347792" y="2712837"/>
                  <a:pt x="1362157" y="2726356"/>
                </a:cubicBezTo>
                <a:cubicBezTo>
                  <a:pt x="1360766" y="2738341"/>
                  <a:pt x="1349646" y="2737086"/>
                  <a:pt x="1338523" y="2737086"/>
                </a:cubicBezTo>
                <a:cubicBezTo>
                  <a:pt x="1349646" y="2763844"/>
                  <a:pt x="1373279" y="2726216"/>
                  <a:pt x="1374669" y="2742243"/>
                </a:cubicBezTo>
                <a:cubicBezTo>
                  <a:pt x="1389034" y="2734300"/>
                  <a:pt x="1362157" y="2719806"/>
                  <a:pt x="1374669" y="2710329"/>
                </a:cubicBezTo>
                <a:cubicBezTo>
                  <a:pt x="1365401" y="2709075"/>
                  <a:pt x="1364010" y="2714232"/>
                  <a:pt x="1357523" y="2715625"/>
                </a:cubicBezTo>
                <a:cubicBezTo>
                  <a:pt x="1351499" y="2710329"/>
                  <a:pt x="1367718" y="2704615"/>
                  <a:pt x="1379766" y="2699599"/>
                </a:cubicBezTo>
                <a:cubicBezTo>
                  <a:pt x="1392740" y="2707681"/>
                  <a:pt x="1386253" y="2712837"/>
                  <a:pt x="1379766" y="2726356"/>
                </a:cubicBezTo>
                <a:cubicBezTo>
                  <a:pt x="1426105" y="2708936"/>
                  <a:pt x="1427496" y="2727610"/>
                  <a:pt x="1482177" y="2704755"/>
                </a:cubicBezTo>
                <a:cubicBezTo>
                  <a:pt x="1469200" y="2757015"/>
                  <a:pt x="1504419" y="2757294"/>
                  <a:pt x="1555392" y="2747957"/>
                </a:cubicBezTo>
                <a:cubicBezTo>
                  <a:pt x="1566514" y="2746564"/>
                  <a:pt x="1548904" y="2738341"/>
                  <a:pt x="1555392" y="2726356"/>
                </a:cubicBezTo>
                <a:cubicBezTo>
                  <a:pt x="1568368" y="2734439"/>
                  <a:pt x="1582733" y="2739874"/>
                  <a:pt x="1587366" y="2758688"/>
                </a:cubicBezTo>
                <a:cubicBezTo>
                  <a:pt x="1577635" y="2768025"/>
                  <a:pt x="1574392" y="2758688"/>
                  <a:pt x="1563270" y="2758688"/>
                </a:cubicBezTo>
                <a:cubicBezTo>
                  <a:pt x="1569759" y="2782797"/>
                  <a:pt x="1569294" y="2792135"/>
                  <a:pt x="1604512" y="2789486"/>
                </a:cubicBezTo>
                <a:cubicBezTo>
                  <a:pt x="1609609" y="2785446"/>
                  <a:pt x="1601732" y="2765377"/>
                  <a:pt x="1614244" y="2758688"/>
                </a:cubicBezTo>
                <a:cubicBezTo>
                  <a:pt x="1616097" y="2743915"/>
                  <a:pt x="1588757" y="2762451"/>
                  <a:pt x="1595244" y="2742243"/>
                </a:cubicBezTo>
                <a:cubicBezTo>
                  <a:pt x="1612853" y="2738202"/>
                  <a:pt x="1617488" y="2749211"/>
                  <a:pt x="1631852" y="2747957"/>
                </a:cubicBezTo>
                <a:cubicBezTo>
                  <a:pt x="1630000" y="2757155"/>
                  <a:pt x="1631389" y="2759524"/>
                  <a:pt x="1631852" y="2762451"/>
                </a:cubicBezTo>
                <a:cubicBezTo>
                  <a:pt x="1631852" y="2764541"/>
                  <a:pt x="1630462" y="2766213"/>
                  <a:pt x="1631852" y="2773181"/>
                </a:cubicBezTo>
                <a:cubicBezTo>
                  <a:pt x="1623975" y="2762451"/>
                  <a:pt x="1620732" y="2772067"/>
                  <a:pt x="1614244" y="2778756"/>
                </a:cubicBezTo>
                <a:cubicBezTo>
                  <a:pt x="1628608" y="2788093"/>
                  <a:pt x="1649461" y="2790880"/>
                  <a:pt x="1660582" y="2778756"/>
                </a:cubicBezTo>
                <a:cubicBezTo>
                  <a:pt x="1655949" y="2769418"/>
                  <a:pt x="1633243" y="2777223"/>
                  <a:pt x="1631852" y="2762451"/>
                </a:cubicBezTo>
                <a:cubicBezTo>
                  <a:pt x="1655949" y="2746284"/>
                  <a:pt x="1705069" y="2738480"/>
                  <a:pt x="1741677" y="2761336"/>
                </a:cubicBezTo>
                <a:cubicBezTo>
                  <a:pt x="1740286" y="2758688"/>
                  <a:pt x="1738897" y="2755622"/>
                  <a:pt x="1738897" y="2752973"/>
                </a:cubicBezTo>
                <a:cubicBezTo>
                  <a:pt x="1764383" y="2739595"/>
                  <a:pt x="1794503" y="2747678"/>
                  <a:pt x="1834355" y="2752973"/>
                </a:cubicBezTo>
                <a:cubicBezTo>
                  <a:pt x="1832967" y="2738202"/>
                  <a:pt x="1816746" y="2738620"/>
                  <a:pt x="1807479" y="2731930"/>
                </a:cubicBezTo>
                <a:cubicBezTo>
                  <a:pt x="1808870" y="2727889"/>
                  <a:pt x="1810259" y="2724962"/>
                  <a:pt x="1811648" y="2723568"/>
                </a:cubicBezTo>
                <a:cubicBezTo>
                  <a:pt x="1814894" y="2704755"/>
                  <a:pt x="1834355" y="2733046"/>
                  <a:pt x="1848721" y="2726356"/>
                </a:cubicBezTo>
                <a:cubicBezTo>
                  <a:pt x="1845477" y="2730397"/>
                  <a:pt x="1840842" y="2731930"/>
                  <a:pt x="1834355" y="2731930"/>
                </a:cubicBezTo>
                <a:cubicBezTo>
                  <a:pt x="1832967" y="2733324"/>
                  <a:pt x="1829721" y="2733046"/>
                  <a:pt x="1829721" y="2737086"/>
                </a:cubicBezTo>
                <a:cubicBezTo>
                  <a:pt x="1832967" y="2751859"/>
                  <a:pt x="1853819" y="2722175"/>
                  <a:pt x="1848721" y="2752973"/>
                </a:cubicBezTo>
                <a:cubicBezTo>
                  <a:pt x="1861696" y="2752973"/>
                  <a:pt x="1876061" y="2753114"/>
                  <a:pt x="1876061" y="2737086"/>
                </a:cubicBezTo>
                <a:cubicBezTo>
                  <a:pt x="1896914" y="2743776"/>
                  <a:pt x="1912668" y="2757294"/>
                  <a:pt x="1934912" y="2747957"/>
                </a:cubicBezTo>
                <a:cubicBezTo>
                  <a:pt x="1934912" y="2757294"/>
                  <a:pt x="1939546" y="2761057"/>
                  <a:pt x="1944179" y="2763704"/>
                </a:cubicBezTo>
                <a:cubicBezTo>
                  <a:pt x="1946034" y="2774436"/>
                  <a:pt x="1928888" y="2766632"/>
                  <a:pt x="1922401" y="2769279"/>
                </a:cubicBezTo>
                <a:cubicBezTo>
                  <a:pt x="1923792" y="2796176"/>
                  <a:pt x="1949277" y="2773181"/>
                  <a:pt x="1963643" y="2774575"/>
                </a:cubicBezTo>
                <a:cubicBezTo>
                  <a:pt x="2006738" y="2775969"/>
                  <a:pt x="2070687" y="2778616"/>
                  <a:pt x="2105904" y="2796037"/>
                </a:cubicBezTo>
                <a:cubicBezTo>
                  <a:pt x="2109148" y="2775830"/>
                  <a:pt x="2083199" y="2789486"/>
                  <a:pt x="2086443" y="2769279"/>
                </a:cubicBezTo>
                <a:cubicBezTo>
                  <a:pt x="2104052" y="2785446"/>
                  <a:pt x="2118416" y="2772067"/>
                  <a:pt x="2132783" y="2790880"/>
                </a:cubicBezTo>
                <a:cubicBezTo>
                  <a:pt x="2130928" y="2801889"/>
                  <a:pt x="2122123" y="2801193"/>
                  <a:pt x="2117952" y="2803980"/>
                </a:cubicBezTo>
                <a:lnTo>
                  <a:pt x="2118879" y="2803980"/>
                </a:lnTo>
                <a:cubicBezTo>
                  <a:pt x="2119343" y="2807325"/>
                  <a:pt x="2117952" y="2809136"/>
                  <a:pt x="2117026" y="2811367"/>
                </a:cubicBezTo>
                <a:cubicBezTo>
                  <a:pt x="2117489" y="2813039"/>
                  <a:pt x="2117026" y="2813736"/>
                  <a:pt x="2118416" y="2816105"/>
                </a:cubicBezTo>
                <a:cubicBezTo>
                  <a:pt x="2117952" y="2815268"/>
                  <a:pt x="2117026" y="2815268"/>
                  <a:pt x="2116563" y="2814710"/>
                </a:cubicBezTo>
                <a:cubicBezTo>
                  <a:pt x="2114710" y="2818195"/>
                  <a:pt x="2113782" y="2820983"/>
                  <a:pt x="2118879" y="2822654"/>
                </a:cubicBezTo>
                <a:cubicBezTo>
                  <a:pt x="2120733" y="2827394"/>
                  <a:pt x="2117026" y="2828787"/>
                  <a:pt x="2113318" y="2828787"/>
                </a:cubicBezTo>
                <a:lnTo>
                  <a:pt x="2104514" y="2828787"/>
                </a:lnTo>
                <a:cubicBezTo>
                  <a:pt x="2111002" y="2819310"/>
                  <a:pt x="2107758" y="2817498"/>
                  <a:pt x="2105904" y="2810530"/>
                </a:cubicBezTo>
                <a:cubicBezTo>
                  <a:pt x="2098954" y="2811506"/>
                  <a:pt x="2092930" y="2816941"/>
                  <a:pt x="2095710" y="2821818"/>
                </a:cubicBezTo>
                <a:cubicBezTo>
                  <a:pt x="2091075" y="2827115"/>
                  <a:pt x="2083199" y="2822794"/>
                  <a:pt x="2068833" y="2826836"/>
                </a:cubicBezTo>
                <a:cubicBezTo>
                  <a:pt x="2065589" y="2812063"/>
                  <a:pt x="2078564" y="2816105"/>
                  <a:pt x="2078564" y="2805373"/>
                </a:cubicBezTo>
                <a:cubicBezTo>
                  <a:pt x="2077174" y="2794643"/>
                  <a:pt x="2058175" y="2804120"/>
                  <a:pt x="2054931" y="2796037"/>
                </a:cubicBezTo>
                <a:cubicBezTo>
                  <a:pt x="2045201" y="2797291"/>
                  <a:pt x="2059102" y="2813736"/>
                  <a:pt x="2068833" y="2811088"/>
                </a:cubicBezTo>
                <a:cubicBezTo>
                  <a:pt x="2060955" y="2828508"/>
                  <a:pt x="2048444" y="2824467"/>
                  <a:pt x="2032224" y="2821818"/>
                </a:cubicBezTo>
                <a:cubicBezTo>
                  <a:pt x="2019714" y="2776107"/>
                  <a:pt x="1934912" y="2812341"/>
                  <a:pt x="1902937" y="2789486"/>
                </a:cubicBezTo>
                <a:cubicBezTo>
                  <a:pt x="1902937" y="2804259"/>
                  <a:pt x="1914522" y="2805373"/>
                  <a:pt x="1927034" y="2805373"/>
                </a:cubicBezTo>
                <a:cubicBezTo>
                  <a:pt x="1920548" y="2836312"/>
                  <a:pt x="1893670" y="2824467"/>
                  <a:pt x="1876061" y="2832411"/>
                </a:cubicBezTo>
                <a:cubicBezTo>
                  <a:pt x="1876061" y="2837288"/>
                  <a:pt x="1898305" y="2829205"/>
                  <a:pt x="1891817" y="2842862"/>
                </a:cubicBezTo>
                <a:cubicBezTo>
                  <a:pt x="1894134" y="2842584"/>
                  <a:pt x="1895987" y="2842166"/>
                  <a:pt x="1898305" y="2841887"/>
                </a:cubicBezTo>
                <a:cubicBezTo>
                  <a:pt x="1920083" y="2828787"/>
                  <a:pt x="1939083" y="2812202"/>
                  <a:pt x="1971520" y="2811088"/>
                </a:cubicBezTo>
                <a:cubicBezTo>
                  <a:pt x="1972910" y="2820425"/>
                  <a:pt x="1966886" y="2837846"/>
                  <a:pt x="1981251" y="2832411"/>
                </a:cubicBezTo>
                <a:cubicBezTo>
                  <a:pt x="1981251" y="2834501"/>
                  <a:pt x="1979862" y="2834082"/>
                  <a:pt x="1979397" y="2835338"/>
                </a:cubicBezTo>
                <a:cubicBezTo>
                  <a:pt x="2047980" y="2830181"/>
                  <a:pt x="2114710" y="2827254"/>
                  <a:pt x="2173097" y="2829762"/>
                </a:cubicBezTo>
                <a:cubicBezTo>
                  <a:pt x="2176804" y="2826697"/>
                  <a:pt x="2174487" y="2821261"/>
                  <a:pt x="2173097" y="2815826"/>
                </a:cubicBezTo>
                <a:cubicBezTo>
                  <a:pt x="2166610" y="2811785"/>
                  <a:pt x="2160586" y="2806907"/>
                  <a:pt x="2160122" y="2796037"/>
                </a:cubicBezTo>
                <a:cubicBezTo>
                  <a:pt x="2179120" y="2793807"/>
                  <a:pt x="2168463" y="2806907"/>
                  <a:pt x="2172634" y="2811088"/>
                </a:cubicBezTo>
                <a:cubicBezTo>
                  <a:pt x="2171707" y="2806489"/>
                  <a:pt x="2172634" y="2802447"/>
                  <a:pt x="2177730" y="2800217"/>
                </a:cubicBezTo>
                <a:cubicBezTo>
                  <a:pt x="2176341" y="2795618"/>
                  <a:pt x="2175877" y="2790601"/>
                  <a:pt x="2183756" y="2785305"/>
                </a:cubicBezTo>
                <a:cubicBezTo>
                  <a:pt x="2180512" y="2786700"/>
                  <a:pt x="2142049" y="2793389"/>
                  <a:pt x="2142049" y="2774575"/>
                </a:cubicBezTo>
                <a:cubicBezTo>
                  <a:pt x="2174024" y="2789347"/>
                  <a:pt x="2161512" y="2761336"/>
                  <a:pt x="2188389" y="2758688"/>
                </a:cubicBezTo>
                <a:cubicBezTo>
                  <a:pt x="2185145" y="2753253"/>
                  <a:pt x="2177730" y="2752973"/>
                  <a:pt x="2179120" y="2743498"/>
                </a:cubicBezTo>
                <a:cubicBezTo>
                  <a:pt x="2171243" y="2747539"/>
                  <a:pt x="2163366" y="2751720"/>
                  <a:pt x="2152244" y="2752973"/>
                </a:cubicBezTo>
                <a:cubicBezTo>
                  <a:pt x="2156878" y="2726216"/>
                  <a:pt x="2108685" y="2738341"/>
                  <a:pt x="2127684" y="2711444"/>
                </a:cubicBezTo>
                <a:cubicBezTo>
                  <a:pt x="2135561" y="2719527"/>
                  <a:pt x="2147146" y="2736947"/>
                  <a:pt x="2161512" y="2722175"/>
                </a:cubicBezTo>
                <a:cubicBezTo>
                  <a:pt x="2153170" y="2703362"/>
                  <a:pt x="2124440" y="2706149"/>
                  <a:pt x="2100343" y="2706149"/>
                </a:cubicBezTo>
                <a:cubicBezTo>
                  <a:pt x="2103587" y="2702107"/>
                  <a:pt x="2105904" y="2694025"/>
                  <a:pt x="2105904" y="2686081"/>
                </a:cubicBezTo>
                <a:cubicBezTo>
                  <a:pt x="2089685" y="2680646"/>
                  <a:pt x="2100808" y="2707402"/>
                  <a:pt x="2091075" y="2711444"/>
                </a:cubicBezTo>
                <a:cubicBezTo>
                  <a:pt x="2083199" y="2704755"/>
                  <a:pt x="2073931" y="2698206"/>
                  <a:pt x="2059565" y="2695418"/>
                </a:cubicBezTo>
                <a:cubicBezTo>
                  <a:pt x="2076711" y="2706149"/>
                  <a:pt x="2059565" y="2707402"/>
                  <a:pt x="2047055" y="2711444"/>
                </a:cubicBezTo>
                <a:cubicBezTo>
                  <a:pt x="2047055" y="2718133"/>
                  <a:pt x="2054468" y="2715486"/>
                  <a:pt x="2059565" y="2716879"/>
                </a:cubicBezTo>
                <a:cubicBezTo>
                  <a:pt x="2049833" y="2727610"/>
                  <a:pt x="2049833" y="2747957"/>
                  <a:pt x="2032224" y="2747957"/>
                </a:cubicBezTo>
                <a:cubicBezTo>
                  <a:pt x="2030835" y="2735833"/>
                  <a:pt x="2032224" y="2727470"/>
                  <a:pt x="2036859" y="2722175"/>
                </a:cubicBezTo>
                <a:cubicBezTo>
                  <a:pt x="2016469" y="2714093"/>
                  <a:pt x="2024347" y="2739874"/>
                  <a:pt x="2009983" y="2738480"/>
                </a:cubicBezTo>
                <a:cubicBezTo>
                  <a:pt x="2014615" y="2723708"/>
                  <a:pt x="2011373" y="2724962"/>
                  <a:pt x="2009983" y="2706149"/>
                </a:cubicBezTo>
                <a:cubicBezTo>
                  <a:pt x="1992372" y="2707542"/>
                  <a:pt x="1981251" y="2716740"/>
                  <a:pt x="1968740" y="2722175"/>
                </a:cubicBezTo>
                <a:cubicBezTo>
                  <a:pt x="1971984" y="2700714"/>
                  <a:pt x="1937692" y="2720921"/>
                  <a:pt x="1944179" y="2695418"/>
                </a:cubicBezTo>
                <a:cubicBezTo>
                  <a:pt x="1955301" y="2699460"/>
                  <a:pt x="1965495" y="2703780"/>
                  <a:pt x="1981251" y="2701132"/>
                </a:cubicBezTo>
                <a:cubicBezTo>
                  <a:pt x="1983104" y="2691655"/>
                  <a:pt x="1978008" y="2691795"/>
                  <a:pt x="1973374" y="2690402"/>
                </a:cubicBezTo>
                <a:cubicBezTo>
                  <a:pt x="1973374" y="2686360"/>
                  <a:pt x="1978008" y="2686081"/>
                  <a:pt x="1981251" y="2684827"/>
                </a:cubicBezTo>
                <a:cubicBezTo>
                  <a:pt x="1970130" y="2676743"/>
                  <a:pt x="1952521" y="2675489"/>
                  <a:pt x="1949277" y="2659323"/>
                </a:cubicBezTo>
                <a:cubicBezTo>
                  <a:pt x="1940009" y="2660717"/>
                  <a:pt x="1931668" y="2667267"/>
                  <a:pt x="1917303" y="2664620"/>
                </a:cubicBezTo>
                <a:cubicBezTo>
                  <a:pt x="1923327" y="2651241"/>
                  <a:pt x="1927034" y="2654028"/>
                  <a:pt x="1922401" y="2638001"/>
                </a:cubicBezTo>
                <a:cubicBezTo>
                  <a:pt x="1911279" y="2636607"/>
                  <a:pt x="1912668" y="2647060"/>
                  <a:pt x="1899694" y="2643018"/>
                </a:cubicBezTo>
                <a:cubicBezTo>
                  <a:pt x="1901548" y="2618909"/>
                  <a:pt x="1928425" y="2624065"/>
                  <a:pt x="1949277" y="2621418"/>
                </a:cubicBezTo>
                <a:cubicBezTo>
                  <a:pt x="1957155" y="2632148"/>
                  <a:pt x="1946034" y="2632287"/>
                  <a:pt x="1953911" y="2643018"/>
                </a:cubicBezTo>
                <a:cubicBezTo>
                  <a:pt x="1962252" y="2644411"/>
                  <a:pt x="1963643" y="2636607"/>
                  <a:pt x="1973374" y="2638001"/>
                </a:cubicBezTo>
                <a:cubicBezTo>
                  <a:pt x="1971520" y="2624483"/>
                  <a:pt x="1959009" y="2621835"/>
                  <a:pt x="1959009" y="2607063"/>
                </a:cubicBezTo>
                <a:cubicBezTo>
                  <a:pt x="1927034" y="2620581"/>
                  <a:pt x="1927034" y="2589503"/>
                  <a:pt x="1908036" y="2596192"/>
                </a:cubicBezTo>
                <a:cubicBezTo>
                  <a:pt x="1895061" y="2600234"/>
                  <a:pt x="1919157" y="2604415"/>
                  <a:pt x="1912668" y="2617794"/>
                </a:cubicBezTo>
                <a:cubicBezTo>
                  <a:pt x="1890426" y="2620442"/>
                  <a:pt x="1878841" y="2603997"/>
                  <a:pt x="1865867" y="2621418"/>
                </a:cubicBezTo>
                <a:cubicBezTo>
                  <a:pt x="1867720" y="2626852"/>
                  <a:pt x="1883939" y="2639116"/>
                  <a:pt x="1885329" y="2627131"/>
                </a:cubicBezTo>
                <a:cubicBezTo>
                  <a:pt x="1896451" y="2628385"/>
                  <a:pt x="1883939" y="2641903"/>
                  <a:pt x="1883939" y="2648592"/>
                </a:cubicBezTo>
                <a:cubicBezTo>
                  <a:pt x="1891817" y="2649986"/>
                  <a:pt x="1898305" y="2651101"/>
                  <a:pt x="1902937" y="2652495"/>
                </a:cubicBezTo>
                <a:cubicBezTo>
                  <a:pt x="1902937" y="2673957"/>
                  <a:pt x="1866793" y="2652634"/>
                  <a:pt x="1871427" y="2679531"/>
                </a:cubicBezTo>
                <a:cubicBezTo>
                  <a:pt x="1847330" y="2678138"/>
                  <a:pt x="1863086" y="2663505"/>
                  <a:pt x="1844087" y="2658070"/>
                </a:cubicBezTo>
                <a:cubicBezTo>
                  <a:pt x="1845941" y="2654028"/>
                  <a:pt x="1850574" y="2652773"/>
                  <a:pt x="1857062" y="2650125"/>
                </a:cubicBezTo>
                <a:cubicBezTo>
                  <a:pt x="1876061" y="2604415"/>
                  <a:pt x="1815356" y="2609571"/>
                  <a:pt x="1793113" y="2627131"/>
                </a:cubicBezTo>
                <a:cubicBezTo>
                  <a:pt x="1778750" y="2610964"/>
                  <a:pt x="1743066" y="2622811"/>
                  <a:pt x="1714799" y="2610686"/>
                </a:cubicBezTo>
                <a:cubicBezTo>
                  <a:pt x="1711557" y="2634936"/>
                  <a:pt x="1686070" y="2616121"/>
                  <a:pt x="1650852" y="2621418"/>
                </a:cubicBezTo>
                <a:cubicBezTo>
                  <a:pt x="1657340" y="2590618"/>
                  <a:pt x="1674948" y="2601349"/>
                  <a:pt x="1692556" y="2590618"/>
                </a:cubicBezTo>
                <a:cubicBezTo>
                  <a:pt x="1692556" y="2594660"/>
                  <a:pt x="1687923" y="2594660"/>
                  <a:pt x="1687923" y="2600095"/>
                </a:cubicBezTo>
                <a:cubicBezTo>
                  <a:pt x="1712019" y="2594660"/>
                  <a:pt x="1708313" y="2591872"/>
                  <a:pt x="1733799" y="2590618"/>
                </a:cubicBezTo>
                <a:cubicBezTo>
                  <a:pt x="1732408" y="2594660"/>
                  <a:pt x="1729165" y="2598980"/>
                  <a:pt x="1729165" y="2605669"/>
                </a:cubicBezTo>
                <a:cubicBezTo>
                  <a:pt x="1743531" y="2610964"/>
                  <a:pt x="1737506" y="2594938"/>
                  <a:pt x="1738897" y="2585462"/>
                </a:cubicBezTo>
                <a:cubicBezTo>
                  <a:pt x="1750017" y="2582813"/>
                  <a:pt x="1748164" y="2594660"/>
                  <a:pt x="1760676" y="2590618"/>
                </a:cubicBezTo>
                <a:cubicBezTo>
                  <a:pt x="1773651" y="2585184"/>
                  <a:pt x="1748164" y="2578634"/>
                  <a:pt x="1760676" y="2569157"/>
                </a:cubicBezTo>
                <a:cubicBezTo>
                  <a:pt x="1771798" y="2567902"/>
                  <a:pt x="1775504" y="2573477"/>
                  <a:pt x="1775504" y="2585462"/>
                </a:cubicBezTo>
                <a:cubicBezTo>
                  <a:pt x="1788015" y="2586855"/>
                  <a:pt x="1778750" y="2565115"/>
                  <a:pt x="1793113" y="2569157"/>
                </a:cubicBezTo>
                <a:cubicBezTo>
                  <a:pt x="1789869" y="2574592"/>
                  <a:pt x="1788480" y="2581141"/>
                  <a:pt x="1789869" y="2590618"/>
                </a:cubicBezTo>
                <a:cubicBezTo>
                  <a:pt x="1799601" y="2591872"/>
                  <a:pt x="1800991" y="2586855"/>
                  <a:pt x="1807479" y="2585462"/>
                </a:cubicBezTo>
                <a:cubicBezTo>
                  <a:pt x="1818600" y="2590897"/>
                  <a:pt x="1792650" y="2598841"/>
                  <a:pt x="1780139" y="2596192"/>
                </a:cubicBezTo>
                <a:cubicBezTo>
                  <a:pt x="1794503" y="2606924"/>
                  <a:pt x="1831112" y="2598980"/>
                  <a:pt x="1831112" y="2574870"/>
                </a:cubicBezTo>
                <a:cubicBezTo>
                  <a:pt x="1835747" y="2576124"/>
                  <a:pt x="1834355" y="2588110"/>
                  <a:pt x="1834355" y="2596192"/>
                </a:cubicBezTo>
                <a:cubicBezTo>
                  <a:pt x="1866331" y="2586855"/>
                  <a:pt x="1861696" y="2567902"/>
                  <a:pt x="1868184" y="2543792"/>
                </a:cubicBezTo>
                <a:cubicBezTo>
                  <a:pt x="1855208" y="2547834"/>
                  <a:pt x="1846867" y="2558426"/>
                  <a:pt x="1838989" y="2569157"/>
                </a:cubicBezTo>
                <a:cubicBezTo>
                  <a:pt x="1818138" y="2569157"/>
                  <a:pt x="1813966" y="2567902"/>
                  <a:pt x="1802382" y="2563861"/>
                </a:cubicBezTo>
                <a:cubicBezTo>
                  <a:pt x="1813966" y="2549088"/>
                  <a:pt x="1823233" y="2569018"/>
                  <a:pt x="1834355" y="2558286"/>
                </a:cubicBezTo>
                <a:cubicBezTo>
                  <a:pt x="1840842" y="2554245"/>
                  <a:pt x="1840842" y="2541006"/>
                  <a:pt x="1848721" y="2538357"/>
                </a:cubicBezTo>
                <a:cubicBezTo>
                  <a:pt x="1840842" y="2543653"/>
                  <a:pt x="1800991" y="2522052"/>
                  <a:pt x="1794503" y="2558286"/>
                </a:cubicBezTo>
                <a:cubicBezTo>
                  <a:pt x="1778750" y="2552990"/>
                  <a:pt x="1783846" y="2558286"/>
                  <a:pt x="1766237" y="2558286"/>
                </a:cubicBezTo>
                <a:cubicBezTo>
                  <a:pt x="1764383" y="2538218"/>
                  <a:pt x="1775041" y="2531808"/>
                  <a:pt x="1760676" y="2522331"/>
                </a:cubicBezTo>
                <a:cubicBezTo>
                  <a:pt x="1748164" y="2524979"/>
                  <a:pt x="1765773" y="2533062"/>
                  <a:pt x="1760676" y="2543792"/>
                </a:cubicBezTo>
                <a:cubicBezTo>
                  <a:pt x="1751408" y="2545047"/>
                  <a:pt x="1743531" y="2542399"/>
                  <a:pt x="1738897" y="2538357"/>
                </a:cubicBezTo>
                <a:cubicBezTo>
                  <a:pt x="1738897" y="2543653"/>
                  <a:pt x="1740286" y="2548113"/>
                  <a:pt x="1743531" y="2548113"/>
                </a:cubicBezTo>
                <a:cubicBezTo>
                  <a:pt x="1727774" y="2566927"/>
                  <a:pt x="1725920" y="2520798"/>
                  <a:pt x="1748164" y="2527488"/>
                </a:cubicBezTo>
                <a:cubicBezTo>
                  <a:pt x="1746774" y="2513969"/>
                  <a:pt x="1729165" y="2507420"/>
                  <a:pt x="1748164" y="2500730"/>
                </a:cubicBezTo>
                <a:cubicBezTo>
                  <a:pt x="1746774" y="2495434"/>
                  <a:pt x="1740286" y="2496968"/>
                  <a:pt x="1733799" y="2495713"/>
                </a:cubicBezTo>
                <a:cubicBezTo>
                  <a:pt x="1735189" y="2482334"/>
                  <a:pt x="1740286" y="2475506"/>
                  <a:pt x="1752798" y="2475506"/>
                </a:cubicBezTo>
                <a:cubicBezTo>
                  <a:pt x="1743066" y="2456692"/>
                  <a:pt x="1729628" y="2471325"/>
                  <a:pt x="1712019" y="2469931"/>
                </a:cubicBezTo>
                <a:cubicBezTo>
                  <a:pt x="1735652" y="2440387"/>
                  <a:pt x="1789869" y="2470210"/>
                  <a:pt x="1821844" y="2464776"/>
                </a:cubicBezTo>
                <a:cubicBezTo>
                  <a:pt x="1826479" y="2463521"/>
                  <a:pt x="1824625" y="2459201"/>
                  <a:pt x="1821844" y="2459201"/>
                </a:cubicBezTo>
                <a:cubicBezTo>
                  <a:pt x="1866331" y="2452512"/>
                  <a:pt x="1895061" y="2451397"/>
                  <a:pt x="1936302" y="2444707"/>
                </a:cubicBezTo>
                <a:cubicBezTo>
                  <a:pt x="1931668" y="2452790"/>
                  <a:pt x="1925645" y="2459201"/>
                  <a:pt x="1922401" y="2469931"/>
                </a:cubicBezTo>
                <a:cubicBezTo>
                  <a:pt x="1912668" y="2472580"/>
                  <a:pt x="1910815" y="2466168"/>
                  <a:pt x="1904791" y="2464776"/>
                </a:cubicBezTo>
                <a:cubicBezTo>
                  <a:pt x="1899694" y="2468816"/>
                  <a:pt x="1899694" y="2476899"/>
                  <a:pt x="1889963" y="2475506"/>
                </a:cubicBezTo>
                <a:cubicBezTo>
                  <a:pt x="1886719" y="2498361"/>
                  <a:pt x="1911279" y="2488884"/>
                  <a:pt x="1927034" y="2491532"/>
                </a:cubicBezTo>
                <a:cubicBezTo>
                  <a:pt x="1925645" y="2498222"/>
                  <a:pt x="1918694" y="2499615"/>
                  <a:pt x="1917303" y="2506444"/>
                </a:cubicBezTo>
                <a:cubicBezTo>
                  <a:pt x="1940936" y="2503657"/>
                  <a:pt x="1939546" y="2500869"/>
                  <a:pt x="1946034" y="2522331"/>
                </a:cubicBezTo>
                <a:cubicBezTo>
                  <a:pt x="1985886" y="2527766"/>
                  <a:pt x="1974764" y="2501984"/>
                  <a:pt x="2009983" y="2507281"/>
                </a:cubicBezTo>
                <a:cubicBezTo>
                  <a:pt x="2016006" y="2520660"/>
                  <a:pt x="2019250" y="2537103"/>
                  <a:pt x="2041492" y="2533062"/>
                </a:cubicBezTo>
                <a:cubicBezTo>
                  <a:pt x="2046126" y="2531668"/>
                  <a:pt x="2045201" y="2522331"/>
                  <a:pt x="2051688" y="2522331"/>
                </a:cubicBezTo>
                <a:cubicBezTo>
                  <a:pt x="2051688" y="2508953"/>
                  <a:pt x="2034078" y="2513969"/>
                  <a:pt x="2027590" y="2507281"/>
                </a:cubicBezTo>
                <a:cubicBezTo>
                  <a:pt x="2043346" y="2496550"/>
                  <a:pt x="2060955" y="2492786"/>
                  <a:pt x="2078564" y="2502263"/>
                </a:cubicBezTo>
                <a:cubicBezTo>
                  <a:pt x="2078564" y="2517036"/>
                  <a:pt x="2065589" y="2509928"/>
                  <a:pt x="2055858" y="2507281"/>
                </a:cubicBezTo>
                <a:cubicBezTo>
                  <a:pt x="2057712" y="2511321"/>
                  <a:pt x="2060955" y="2515641"/>
                  <a:pt x="2060955" y="2522331"/>
                </a:cubicBezTo>
                <a:cubicBezTo>
                  <a:pt x="2076711" y="2521076"/>
                  <a:pt x="2087832" y="2521076"/>
                  <a:pt x="2092467" y="2517036"/>
                </a:cubicBezTo>
                <a:cubicBezTo>
                  <a:pt x="2100343" y="2535849"/>
                  <a:pt x="2072077" y="2524839"/>
                  <a:pt x="2078564" y="2549088"/>
                </a:cubicBezTo>
                <a:cubicBezTo>
                  <a:pt x="2062808" y="2530274"/>
                  <a:pt x="1997006" y="2580166"/>
                  <a:pt x="2004885" y="2554663"/>
                </a:cubicBezTo>
                <a:cubicBezTo>
                  <a:pt x="1995617" y="2539891"/>
                  <a:pt x="1983104" y="2566509"/>
                  <a:pt x="1973374" y="2569157"/>
                </a:cubicBezTo>
                <a:cubicBezTo>
                  <a:pt x="1973374" y="2581281"/>
                  <a:pt x="1992372" y="2572083"/>
                  <a:pt x="2000250" y="2574870"/>
                </a:cubicBezTo>
                <a:cubicBezTo>
                  <a:pt x="1987739" y="2590897"/>
                  <a:pt x="1971520" y="2583929"/>
                  <a:pt x="1963643" y="2569157"/>
                </a:cubicBezTo>
                <a:cubicBezTo>
                  <a:pt x="1955764" y="2570550"/>
                  <a:pt x="1960399" y="2586855"/>
                  <a:pt x="1949277" y="2585462"/>
                </a:cubicBezTo>
                <a:cubicBezTo>
                  <a:pt x="1962252" y="2590897"/>
                  <a:pt x="1971520" y="2599119"/>
                  <a:pt x="1982642" y="2607063"/>
                </a:cubicBezTo>
                <a:cubicBezTo>
                  <a:pt x="1978008" y="2611105"/>
                  <a:pt x="1973374" y="2615145"/>
                  <a:pt x="1968740" y="2617794"/>
                </a:cubicBezTo>
                <a:cubicBezTo>
                  <a:pt x="1971984" y="2623229"/>
                  <a:pt x="1978008" y="2622950"/>
                  <a:pt x="1978008" y="2632287"/>
                </a:cubicBezTo>
                <a:cubicBezTo>
                  <a:pt x="1990982" y="2633681"/>
                  <a:pt x="1992372" y="2613613"/>
                  <a:pt x="2004885" y="2627131"/>
                </a:cubicBezTo>
                <a:cubicBezTo>
                  <a:pt x="2002104" y="2615006"/>
                  <a:pt x="2008129" y="2597308"/>
                  <a:pt x="2004885" y="2590618"/>
                </a:cubicBezTo>
                <a:cubicBezTo>
                  <a:pt x="2022493" y="2582535"/>
                  <a:pt x="2004885" y="2615145"/>
                  <a:pt x="2022493" y="2607063"/>
                </a:cubicBezTo>
                <a:cubicBezTo>
                  <a:pt x="2021103" y="2615145"/>
                  <a:pt x="2016006" y="2620302"/>
                  <a:pt x="2014615" y="2627131"/>
                </a:cubicBezTo>
                <a:cubicBezTo>
                  <a:pt x="2028982" y="2641764"/>
                  <a:pt x="2038714" y="2633821"/>
                  <a:pt x="2055858" y="2628524"/>
                </a:cubicBezTo>
                <a:cubicBezTo>
                  <a:pt x="2054468" y="2604415"/>
                  <a:pt x="2040567" y="2596192"/>
                  <a:pt x="2027590" y="2585462"/>
                </a:cubicBezTo>
                <a:cubicBezTo>
                  <a:pt x="2034542" y="2581281"/>
                  <a:pt x="2038248" y="2576961"/>
                  <a:pt x="2038714" y="2572780"/>
                </a:cubicBezTo>
                <a:cubicBezTo>
                  <a:pt x="2035468" y="2571665"/>
                  <a:pt x="2030835" y="2570828"/>
                  <a:pt x="2029907" y="2568321"/>
                </a:cubicBezTo>
                <a:cubicBezTo>
                  <a:pt x="2033151" y="2552712"/>
                  <a:pt x="2039175" y="2563164"/>
                  <a:pt x="2046126" y="2565952"/>
                </a:cubicBezTo>
                <a:cubicBezTo>
                  <a:pt x="2047055" y="2565952"/>
                  <a:pt x="2047517" y="2565533"/>
                  <a:pt x="2048444" y="2565952"/>
                </a:cubicBezTo>
                <a:cubicBezTo>
                  <a:pt x="2050760" y="2565952"/>
                  <a:pt x="2052614" y="2565811"/>
                  <a:pt x="2054931" y="2563582"/>
                </a:cubicBezTo>
                <a:cubicBezTo>
                  <a:pt x="2054468" y="2564697"/>
                  <a:pt x="2053541" y="2564976"/>
                  <a:pt x="2053541" y="2565952"/>
                </a:cubicBezTo>
                <a:cubicBezTo>
                  <a:pt x="2060029" y="2569714"/>
                  <a:pt x="2065589" y="2576822"/>
                  <a:pt x="2064199" y="2585462"/>
                </a:cubicBezTo>
                <a:cubicBezTo>
                  <a:pt x="2075321" y="2585462"/>
                  <a:pt x="2078100" y="2577240"/>
                  <a:pt x="2092467" y="2579888"/>
                </a:cubicBezTo>
                <a:cubicBezTo>
                  <a:pt x="2092467" y="2585184"/>
                  <a:pt x="2086443" y="2584208"/>
                  <a:pt x="2083199" y="2585462"/>
                </a:cubicBezTo>
                <a:cubicBezTo>
                  <a:pt x="2088296" y="2601628"/>
                  <a:pt x="2098954" y="2580166"/>
                  <a:pt x="2110539" y="2585462"/>
                </a:cubicBezTo>
                <a:cubicBezTo>
                  <a:pt x="2107296" y="2578773"/>
                  <a:pt x="2106831" y="2565115"/>
                  <a:pt x="2092467" y="2570411"/>
                </a:cubicBezTo>
                <a:cubicBezTo>
                  <a:pt x="2105209" y="2555011"/>
                  <a:pt x="2124093" y="2554733"/>
                  <a:pt x="2142339" y="2559158"/>
                </a:cubicBezTo>
                <a:lnTo>
                  <a:pt x="2162663" y="2566074"/>
                </a:lnTo>
                <a:lnTo>
                  <a:pt x="2151160" y="2560358"/>
                </a:lnTo>
                <a:cubicBezTo>
                  <a:pt x="2177111" y="2550741"/>
                  <a:pt x="2172477" y="2581263"/>
                  <a:pt x="2200281" y="2555201"/>
                </a:cubicBezTo>
                <a:cubicBezTo>
                  <a:pt x="2192403" y="2546840"/>
                  <a:pt x="2187768" y="2533879"/>
                  <a:pt x="2173867" y="2537920"/>
                </a:cubicBezTo>
                <a:cubicBezTo>
                  <a:pt x="2196111" y="2546700"/>
                  <a:pt x="2176648" y="2547816"/>
                  <a:pt x="2159039" y="2549209"/>
                </a:cubicBezTo>
                <a:cubicBezTo>
                  <a:pt x="2164136" y="2544331"/>
                  <a:pt x="2165063" y="2534158"/>
                  <a:pt x="2167380" y="2523427"/>
                </a:cubicBezTo>
                <a:cubicBezTo>
                  <a:pt x="2201207" y="2523845"/>
                  <a:pt x="2270253" y="2518410"/>
                  <a:pt x="2295739" y="2484962"/>
                </a:cubicBezTo>
                <a:cubicBezTo>
                  <a:pt x="2279985" y="2484823"/>
                  <a:pt x="2256352" y="2483152"/>
                  <a:pt x="2246156" y="2485520"/>
                </a:cubicBezTo>
                <a:cubicBezTo>
                  <a:pt x="2247084" y="2495973"/>
                  <a:pt x="2250791" y="2500153"/>
                  <a:pt x="2259595" y="2499456"/>
                </a:cubicBezTo>
                <a:cubicBezTo>
                  <a:pt x="2262376" y="2509769"/>
                  <a:pt x="2245693" y="2502244"/>
                  <a:pt x="2240596" y="2505729"/>
                </a:cubicBezTo>
                <a:cubicBezTo>
                  <a:pt x="2251717" y="2489842"/>
                  <a:pt x="2230864" y="2492906"/>
                  <a:pt x="2229938" y="2478134"/>
                </a:cubicBezTo>
                <a:lnTo>
                  <a:pt x="2254034" y="2474790"/>
                </a:lnTo>
                <a:lnTo>
                  <a:pt x="2246463" y="2464434"/>
                </a:lnTo>
                <a:lnTo>
                  <a:pt x="2234728" y="2465194"/>
                </a:lnTo>
                <a:cubicBezTo>
                  <a:pt x="2228704" y="2476620"/>
                  <a:pt x="2215265" y="2467841"/>
                  <a:pt x="2207851" y="2464776"/>
                </a:cubicBezTo>
                <a:lnTo>
                  <a:pt x="2208344" y="2463975"/>
                </a:lnTo>
                <a:lnTo>
                  <a:pt x="2197964" y="2461272"/>
                </a:lnTo>
                <a:lnTo>
                  <a:pt x="2199289" y="2457640"/>
                </a:lnTo>
                <a:lnTo>
                  <a:pt x="2194877" y="2456273"/>
                </a:lnTo>
                <a:cubicBezTo>
                  <a:pt x="2181900" y="2466308"/>
                  <a:pt x="2166610" y="2459897"/>
                  <a:pt x="2165219" y="2439133"/>
                </a:cubicBezTo>
                <a:cubicBezTo>
                  <a:pt x="2177730" y="2420179"/>
                  <a:pt x="2213412" y="2420598"/>
                  <a:pt x="2224070" y="2398857"/>
                </a:cubicBezTo>
                <a:cubicBezTo>
                  <a:pt x="2219436" y="2384224"/>
                  <a:pt x="2214802" y="2370984"/>
                  <a:pt x="2200900" y="2370705"/>
                </a:cubicBezTo>
                <a:cubicBezTo>
                  <a:pt x="2191633" y="2390774"/>
                  <a:pt x="2166610" y="2366107"/>
                  <a:pt x="2172634" y="2398439"/>
                </a:cubicBezTo>
                <a:cubicBezTo>
                  <a:pt x="2168463" y="2415162"/>
                  <a:pt x="2165681" y="2374887"/>
                  <a:pt x="2170780" y="2374469"/>
                </a:cubicBezTo>
                <a:cubicBezTo>
                  <a:pt x="2130463" y="2380600"/>
                  <a:pt x="2106369" y="2345342"/>
                  <a:pt x="2081808" y="2348686"/>
                </a:cubicBezTo>
                <a:cubicBezTo>
                  <a:pt x="2103125" y="2324577"/>
                  <a:pt x="2136025" y="2362066"/>
                  <a:pt x="2184682" y="2347850"/>
                </a:cubicBezTo>
                <a:cubicBezTo>
                  <a:pt x="2193486" y="2345620"/>
                  <a:pt x="2184682" y="2326946"/>
                  <a:pt x="2185608" y="2317888"/>
                </a:cubicBezTo>
                <a:cubicBezTo>
                  <a:pt x="2182365" y="2297263"/>
                  <a:pt x="2155025" y="2312871"/>
                  <a:pt x="2143439" y="2301861"/>
                </a:cubicBezTo>
                <a:cubicBezTo>
                  <a:pt x="2145293" y="2279284"/>
                  <a:pt x="2174487" y="2307157"/>
                  <a:pt x="2182828" y="2279563"/>
                </a:cubicBezTo>
                <a:cubicBezTo>
                  <a:pt x="2205071" y="2288344"/>
                  <a:pt x="2269482" y="2299492"/>
                  <a:pt x="2264385" y="2256569"/>
                </a:cubicBezTo>
                <a:lnTo>
                  <a:pt x="2276353" y="2255626"/>
                </a:lnTo>
                <a:lnTo>
                  <a:pt x="2273496" y="2245540"/>
                </a:lnTo>
                <a:cubicBezTo>
                  <a:pt x="2287863" y="2240104"/>
                  <a:pt x="2283228" y="2245540"/>
                  <a:pt x="2300837" y="2245540"/>
                </a:cubicBezTo>
                <a:cubicBezTo>
                  <a:pt x="2297594" y="2237458"/>
                  <a:pt x="2288326" y="2235785"/>
                  <a:pt x="2283692" y="2227702"/>
                </a:cubicBezTo>
                <a:cubicBezTo>
                  <a:pt x="2279058" y="2227702"/>
                  <a:pt x="2273961" y="2227702"/>
                  <a:pt x="2269325" y="2227702"/>
                </a:cubicBezTo>
                <a:cubicBezTo>
                  <a:pt x="2256352" y="2232997"/>
                  <a:pt x="2241986" y="2234391"/>
                  <a:pt x="2230864" y="2227702"/>
                </a:cubicBezTo>
                <a:cubicBezTo>
                  <a:pt x="2214645" y="2227702"/>
                  <a:pt x="2200281" y="2229235"/>
                  <a:pt x="2187768" y="2230628"/>
                </a:cubicBezTo>
                <a:cubicBezTo>
                  <a:pt x="2174794" y="2231882"/>
                  <a:pt x="2160429" y="2234530"/>
                  <a:pt x="2144673" y="2239825"/>
                </a:cubicBezTo>
                <a:cubicBezTo>
                  <a:pt x="2151160" y="2230489"/>
                  <a:pt x="2149307" y="2227841"/>
                  <a:pt x="2136795" y="2229095"/>
                </a:cubicBezTo>
                <a:cubicBezTo>
                  <a:pt x="2140039" y="2218364"/>
                  <a:pt x="2160429" y="2214462"/>
                  <a:pt x="2168306" y="2223938"/>
                </a:cubicBezTo>
                <a:cubicBezTo>
                  <a:pt x="2170159" y="2222545"/>
                  <a:pt x="2171550" y="2220037"/>
                  <a:pt x="2172941" y="2217389"/>
                </a:cubicBezTo>
                <a:cubicBezTo>
                  <a:pt x="2171550" y="2210700"/>
                  <a:pt x="2165063" y="2206519"/>
                  <a:pt x="2157185" y="2205125"/>
                </a:cubicBezTo>
                <a:cubicBezTo>
                  <a:pt x="2170159" y="2226726"/>
                  <a:pt x="2133088" y="2210700"/>
                  <a:pt x="2110845" y="2226726"/>
                </a:cubicBezTo>
                <a:cubicBezTo>
                  <a:pt x="2109455" y="2221430"/>
                  <a:pt x="2111310" y="2217249"/>
                  <a:pt x="2112699" y="2214601"/>
                </a:cubicBezTo>
                <a:cubicBezTo>
                  <a:pt x="2112699" y="2214601"/>
                  <a:pt x="2112699" y="2214462"/>
                  <a:pt x="2112699" y="2213208"/>
                </a:cubicBezTo>
                <a:cubicBezTo>
                  <a:pt x="2109455" y="2218504"/>
                  <a:pt x="2102968" y="2219758"/>
                  <a:pt x="2095090" y="2218364"/>
                </a:cubicBezTo>
                <a:cubicBezTo>
                  <a:pt x="2098333" y="2214462"/>
                  <a:pt x="2101578" y="2209167"/>
                  <a:pt x="2101578" y="2205125"/>
                </a:cubicBezTo>
                <a:cubicBezTo>
                  <a:pt x="2087213" y="2203871"/>
                  <a:pt x="2072847" y="2203871"/>
                  <a:pt x="2058482" y="2203871"/>
                </a:cubicBezTo>
                <a:cubicBezTo>
                  <a:pt x="2053847" y="2205264"/>
                  <a:pt x="2048752" y="2206379"/>
                  <a:pt x="2044117" y="2209027"/>
                </a:cubicBezTo>
                <a:cubicBezTo>
                  <a:pt x="2045506" y="2206379"/>
                  <a:pt x="2045506" y="2205264"/>
                  <a:pt x="2047360" y="2203871"/>
                </a:cubicBezTo>
                <a:cubicBezTo>
                  <a:pt x="2042263" y="2203871"/>
                  <a:pt x="2039484" y="2203871"/>
                  <a:pt x="2034849" y="2205125"/>
                </a:cubicBezTo>
                <a:cubicBezTo>
                  <a:pt x="2034849" y="2206519"/>
                  <a:pt x="2034849" y="2207634"/>
                  <a:pt x="2034849" y="2209027"/>
                </a:cubicBezTo>
                <a:cubicBezTo>
                  <a:pt x="2032996" y="2207634"/>
                  <a:pt x="2031606" y="2206519"/>
                  <a:pt x="2030214" y="2205125"/>
                </a:cubicBezTo>
                <a:cubicBezTo>
                  <a:pt x="2023728" y="2205125"/>
                  <a:pt x="2017240" y="2205264"/>
                  <a:pt x="2010752" y="2206658"/>
                </a:cubicBezTo>
                <a:cubicBezTo>
                  <a:pt x="2032996" y="2221430"/>
                  <a:pt x="2072847" y="2224079"/>
                  <a:pt x="2058482" y="2267002"/>
                </a:cubicBezTo>
                <a:cubicBezTo>
                  <a:pt x="2044117" y="2265747"/>
                  <a:pt x="2039484" y="2257526"/>
                  <a:pt x="2034849" y="2245540"/>
                </a:cubicBezTo>
                <a:cubicBezTo>
                  <a:pt x="2009362" y="2260173"/>
                  <a:pt x="1980168" y="2225332"/>
                  <a:pt x="1961170" y="2256131"/>
                </a:cubicBezTo>
                <a:cubicBezTo>
                  <a:pt x="1956535" y="2236063"/>
                  <a:pt x="1924562" y="2245261"/>
                  <a:pt x="1924562" y="2218364"/>
                </a:cubicBezTo>
                <a:cubicBezTo>
                  <a:pt x="1916684" y="2218364"/>
                  <a:pt x="1913439" y="2222406"/>
                  <a:pt x="1911586" y="2229095"/>
                </a:cubicBezTo>
                <a:cubicBezTo>
                  <a:pt x="1914830" y="2237178"/>
                  <a:pt x="1922708" y="2241220"/>
                  <a:pt x="1933830" y="2239825"/>
                </a:cubicBezTo>
                <a:cubicBezTo>
                  <a:pt x="1918074" y="2266724"/>
                  <a:pt x="1881466" y="2225193"/>
                  <a:pt x="1879612" y="2261427"/>
                </a:cubicBezTo>
                <a:cubicBezTo>
                  <a:pt x="1857369" y="2254738"/>
                  <a:pt x="1811030" y="2234530"/>
                  <a:pt x="1814273" y="2261427"/>
                </a:cubicBezTo>
                <a:cubicBezTo>
                  <a:pt x="1808713" y="2259477"/>
                  <a:pt x="1804542" y="2253622"/>
                  <a:pt x="1802225" y="2247351"/>
                </a:cubicBezTo>
                <a:cubicBezTo>
                  <a:pt x="1800835" y="2252369"/>
                  <a:pt x="1798982" y="2256410"/>
                  <a:pt x="1792957" y="2255853"/>
                </a:cubicBezTo>
                <a:cubicBezTo>
                  <a:pt x="1798982" y="2233695"/>
                  <a:pt x="1775348" y="2245679"/>
                  <a:pt x="1778591" y="2226169"/>
                </a:cubicBezTo>
                <a:cubicBezTo>
                  <a:pt x="1786470" y="2227562"/>
                  <a:pt x="1786470" y="2220733"/>
                  <a:pt x="1788323" y="2215577"/>
                </a:cubicBezTo>
                <a:cubicBezTo>
                  <a:pt x="1795274" y="2216691"/>
                  <a:pt x="1790641" y="2233695"/>
                  <a:pt x="1801762" y="2230907"/>
                </a:cubicBezTo>
                <a:cubicBezTo>
                  <a:pt x="1801762" y="2230489"/>
                  <a:pt x="1801299" y="2229512"/>
                  <a:pt x="1801762" y="2229095"/>
                </a:cubicBezTo>
                <a:cubicBezTo>
                  <a:pt x="1830493" y="2230489"/>
                  <a:pt x="1878685" y="2253345"/>
                  <a:pt x="1878685" y="2223938"/>
                </a:cubicBezTo>
                <a:cubicBezTo>
                  <a:pt x="1857832" y="2239966"/>
                  <a:pt x="1849491" y="2215716"/>
                  <a:pt x="1836516" y="2200944"/>
                </a:cubicBezTo>
                <a:cubicBezTo>
                  <a:pt x="1833735" y="2200944"/>
                  <a:pt x="1830493" y="2200944"/>
                  <a:pt x="1827711" y="2200944"/>
                </a:cubicBezTo>
                <a:cubicBezTo>
                  <a:pt x="1829101" y="2199690"/>
                  <a:pt x="1830493" y="2198575"/>
                  <a:pt x="1831882" y="2197182"/>
                </a:cubicBezTo>
                <a:cubicBezTo>
                  <a:pt x="1830493" y="2194533"/>
                  <a:pt x="1827247" y="2193001"/>
                  <a:pt x="1824005" y="2193001"/>
                </a:cubicBezTo>
                <a:cubicBezTo>
                  <a:pt x="1838370" y="2172932"/>
                  <a:pt x="1854589" y="2171260"/>
                  <a:pt x="1871734" y="2176695"/>
                </a:cubicBezTo>
                <a:cubicBezTo>
                  <a:pt x="1878222" y="2175301"/>
                  <a:pt x="1886099" y="2175859"/>
                  <a:pt x="1895831" y="2175859"/>
                </a:cubicBezTo>
                <a:cubicBezTo>
                  <a:pt x="1892587" y="2178507"/>
                  <a:pt x="1892587" y="2181015"/>
                  <a:pt x="1892587" y="2182270"/>
                </a:cubicBezTo>
                <a:cubicBezTo>
                  <a:pt x="1898611" y="2185057"/>
                  <a:pt x="1905562" y="2187566"/>
                  <a:pt x="1913439" y="2188820"/>
                </a:cubicBezTo>
                <a:cubicBezTo>
                  <a:pt x="1945415" y="2187566"/>
                  <a:pt x="1964413" y="2201083"/>
                  <a:pt x="2005656" y="2190352"/>
                </a:cubicBezTo>
                <a:cubicBezTo>
                  <a:pt x="2005656" y="2190352"/>
                  <a:pt x="2005656" y="2190213"/>
                  <a:pt x="2004265" y="2188820"/>
                </a:cubicBezTo>
                <a:cubicBezTo>
                  <a:pt x="2004265" y="2188820"/>
                  <a:pt x="2004729" y="2187427"/>
                  <a:pt x="2002874" y="2187427"/>
                </a:cubicBezTo>
                <a:cubicBezTo>
                  <a:pt x="2000558" y="2185754"/>
                  <a:pt x="1995924" y="2186311"/>
                  <a:pt x="1991753" y="2185057"/>
                </a:cubicBezTo>
                <a:cubicBezTo>
                  <a:pt x="1991753" y="2171678"/>
                  <a:pt x="2007508" y="2174326"/>
                  <a:pt x="2018629" y="2174326"/>
                </a:cubicBezTo>
                <a:cubicBezTo>
                  <a:pt x="2020483" y="2181015"/>
                  <a:pt x="2017240" y="2184778"/>
                  <a:pt x="2015387" y="2187427"/>
                </a:cubicBezTo>
                <a:cubicBezTo>
                  <a:pt x="2021874" y="2184778"/>
                  <a:pt x="2030214" y="2182409"/>
                  <a:pt x="2038092" y="2183803"/>
                </a:cubicBezTo>
                <a:cubicBezTo>
                  <a:pt x="2044581" y="2181154"/>
                  <a:pt x="2050604" y="2179761"/>
                  <a:pt x="2055238" y="2174326"/>
                </a:cubicBezTo>
                <a:cubicBezTo>
                  <a:pt x="2059872" y="2176973"/>
                  <a:pt x="2064969" y="2178088"/>
                  <a:pt x="2070993" y="2179482"/>
                </a:cubicBezTo>
                <a:cubicBezTo>
                  <a:pt x="2072847" y="2179482"/>
                  <a:pt x="2076091" y="2179622"/>
                  <a:pt x="2081188" y="2182270"/>
                </a:cubicBezTo>
                <a:cubicBezTo>
                  <a:pt x="2089066" y="2183664"/>
                  <a:pt x="2095090" y="2185057"/>
                  <a:pt x="2102968" y="2185057"/>
                </a:cubicBezTo>
                <a:cubicBezTo>
                  <a:pt x="2106211" y="2183664"/>
                  <a:pt x="2108066" y="2180737"/>
                  <a:pt x="2108066" y="2176695"/>
                </a:cubicBezTo>
                <a:cubicBezTo>
                  <a:pt x="2111310" y="2178088"/>
                  <a:pt x="2112699" y="2182409"/>
                  <a:pt x="2114089" y="2185057"/>
                </a:cubicBezTo>
                <a:cubicBezTo>
                  <a:pt x="2121966" y="2185057"/>
                  <a:pt x="2128918" y="2183664"/>
                  <a:pt x="2136795" y="2182270"/>
                </a:cubicBezTo>
                <a:cubicBezTo>
                  <a:pt x="2134942" y="2178229"/>
                  <a:pt x="2132162" y="2175301"/>
                  <a:pt x="2127064" y="2176695"/>
                </a:cubicBezTo>
                <a:cubicBezTo>
                  <a:pt x="2135405" y="2172236"/>
                  <a:pt x="2141893" y="2173490"/>
                  <a:pt x="2148843" y="2172514"/>
                </a:cubicBezTo>
                <a:cubicBezTo>
                  <a:pt x="2145136" y="2174744"/>
                  <a:pt x="2146063" y="2182270"/>
                  <a:pt x="2140039" y="2182270"/>
                </a:cubicBezTo>
                <a:cubicBezTo>
                  <a:pt x="2147918" y="2181015"/>
                  <a:pt x="2156257" y="2179482"/>
                  <a:pt x="2162282" y="2178088"/>
                </a:cubicBezTo>
                <a:cubicBezTo>
                  <a:pt x="2159502" y="2176834"/>
                  <a:pt x="2154868" y="2174465"/>
                  <a:pt x="2150235" y="2171957"/>
                </a:cubicBezTo>
                <a:cubicBezTo>
                  <a:pt x="2167842" y="2169867"/>
                  <a:pt x="2184526" y="2171957"/>
                  <a:pt x="2210011" y="2166383"/>
                </a:cubicBezTo>
                <a:cubicBezTo>
                  <a:pt x="2208621" y="2167636"/>
                  <a:pt x="2206768" y="2168751"/>
                  <a:pt x="2206768" y="2168751"/>
                </a:cubicBezTo>
                <a:cubicBezTo>
                  <a:pt x="2211866" y="2168751"/>
                  <a:pt x="2216498" y="2168751"/>
                  <a:pt x="2221596" y="2168751"/>
                </a:cubicBezTo>
                <a:cubicBezTo>
                  <a:pt x="2221596" y="2171399"/>
                  <a:pt x="2222523" y="2172932"/>
                  <a:pt x="2224377" y="2174326"/>
                </a:cubicBezTo>
                <a:cubicBezTo>
                  <a:pt x="2230401" y="2175720"/>
                  <a:pt x="2235962" y="2180737"/>
                  <a:pt x="2232718" y="2176695"/>
                </a:cubicBezTo>
                <a:cubicBezTo>
                  <a:pt x="2235962" y="2167358"/>
                  <a:pt x="2245230" y="2174326"/>
                  <a:pt x="2249864" y="2183803"/>
                </a:cubicBezTo>
                <a:cubicBezTo>
                  <a:pt x="2254497" y="2182409"/>
                  <a:pt x="2261449" y="2181154"/>
                  <a:pt x="2267937" y="2183803"/>
                </a:cubicBezTo>
                <a:cubicBezTo>
                  <a:pt x="2272570" y="2179761"/>
                  <a:pt x="2281375" y="2179761"/>
                  <a:pt x="2278594" y="2166383"/>
                </a:cubicBezTo>
                <a:cubicBezTo>
                  <a:pt x="2284619" y="2169030"/>
                  <a:pt x="2289716" y="2174048"/>
                  <a:pt x="2296202" y="2176695"/>
                </a:cubicBezTo>
                <a:cubicBezTo>
                  <a:pt x="2291570" y="2184778"/>
                  <a:pt x="2278594" y="2170145"/>
                  <a:pt x="2286471" y="2190352"/>
                </a:cubicBezTo>
                <a:cubicBezTo>
                  <a:pt x="2287863" y="2188959"/>
                  <a:pt x="2287863" y="2186451"/>
                  <a:pt x="2289716" y="2183803"/>
                </a:cubicBezTo>
                <a:cubicBezTo>
                  <a:pt x="2299448" y="2187844"/>
                  <a:pt x="2310569" y="2190352"/>
                  <a:pt x="2320299" y="2193001"/>
                </a:cubicBezTo>
                <a:cubicBezTo>
                  <a:pt x="2326323" y="2193001"/>
                  <a:pt x="2332812" y="2191746"/>
                  <a:pt x="2340689" y="2191746"/>
                </a:cubicBezTo>
                <a:cubicBezTo>
                  <a:pt x="2336055" y="2187704"/>
                  <a:pt x="2324933" y="2191746"/>
                  <a:pt x="2323544" y="2182270"/>
                </a:cubicBezTo>
                <a:cubicBezTo>
                  <a:pt x="2315666" y="2179622"/>
                  <a:pt x="2337445" y="2179622"/>
                  <a:pt x="2347177" y="2171678"/>
                </a:cubicBezTo>
                <a:cubicBezTo>
                  <a:pt x="2339299" y="2182409"/>
                  <a:pt x="2349030" y="2182409"/>
                  <a:pt x="2342542" y="2191746"/>
                </a:cubicBezTo>
                <a:cubicBezTo>
                  <a:pt x="2350420" y="2191746"/>
                  <a:pt x="2356445" y="2191746"/>
                  <a:pt x="2364786" y="2193001"/>
                </a:cubicBezTo>
                <a:cubicBezTo>
                  <a:pt x="2366176" y="2179622"/>
                  <a:pt x="2358298" y="2176973"/>
                  <a:pt x="2351810" y="2171678"/>
                </a:cubicBezTo>
                <a:cubicBezTo>
                  <a:pt x="2390273" y="2155512"/>
                  <a:pt x="2412515" y="2182270"/>
                  <a:pt x="2457001" y="2182270"/>
                </a:cubicBezTo>
                <a:cubicBezTo>
                  <a:pt x="2450977" y="2172932"/>
                  <a:pt x="2433368" y="2178367"/>
                  <a:pt x="2425491" y="2171678"/>
                </a:cubicBezTo>
                <a:cubicBezTo>
                  <a:pt x="2426880" y="2167636"/>
                  <a:pt x="2430124" y="2164850"/>
                  <a:pt x="2433368" y="2162201"/>
                </a:cubicBezTo>
                <a:cubicBezTo>
                  <a:pt x="2430124" y="2162201"/>
                  <a:pt x="2428270" y="2162201"/>
                  <a:pt x="2426880" y="2162201"/>
                </a:cubicBezTo>
                <a:cubicBezTo>
                  <a:pt x="2428270" y="2155512"/>
                  <a:pt x="2433368" y="2151471"/>
                  <a:pt x="2441245" y="2151471"/>
                </a:cubicBezTo>
                <a:cubicBezTo>
                  <a:pt x="2446343" y="2151471"/>
                  <a:pt x="2444490" y="2141716"/>
                  <a:pt x="2444490" y="2136420"/>
                </a:cubicBezTo>
                <a:cubicBezTo>
                  <a:pt x="2450977" y="2136420"/>
                  <a:pt x="2452367" y="2137952"/>
                  <a:pt x="2452367" y="2140601"/>
                </a:cubicBezTo>
                <a:cubicBezTo>
                  <a:pt x="2457001" y="2139208"/>
                  <a:pt x="2463952" y="2139208"/>
                  <a:pt x="2466732" y="2140601"/>
                </a:cubicBezTo>
                <a:cubicBezTo>
                  <a:pt x="2452367" y="2125829"/>
                  <a:pt x="2447733" y="2132657"/>
                  <a:pt x="2438002" y="2119139"/>
                </a:cubicBezTo>
                <a:cubicBezTo>
                  <a:pt x="2426880" y="2128616"/>
                  <a:pt x="2447733" y="2134190"/>
                  <a:pt x="2438002" y="2146175"/>
                </a:cubicBezTo>
                <a:cubicBezTo>
                  <a:pt x="2419002" y="2144921"/>
                  <a:pt x="2430124" y="2136559"/>
                  <a:pt x="2430124" y="2119139"/>
                </a:cubicBezTo>
                <a:cubicBezTo>
                  <a:pt x="2422246" y="2117885"/>
                  <a:pt x="2422246" y="2124853"/>
                  <a:pt x="2415759" y="2124853"/>
                </a:cubicBezTo>
                <a:cubicBezTo>
                  <a:pt x="2404638" y="2114122"/>
                  <a:pt x="2441245" y="2112590"/>
                  <a:pt x="2457001" y="2113983"/>
                </a:cubicBezTo>
                <a:cubicBezTo>
                  <a:pt x="2434758" y="2109942"/>
                  <a:pt x="2419002" y="2097677"/>
                  <a:pt x="2393517" y="2099071"/>
                </a:cubicBezTo>
                <a:cubicBezTo>
                  <a:pt x="2393517" y="2107154"/>
                  <a:pt x="2401394" y="2109802"/>
                  <a:pt x="2410661" y="2108408"/>
                </a:cubicBezTo>
                <a:cubicBezTo>
                  <a:pt x="2404638" y="2128616"/>
                  <a:pt x="2366639" y="2087225"/>
                  <a:pt x="2369883" y="2124853"/>
                </a:cubicBezTo>
                <a:cubicBezTo>
                  <a:pt x="2343933" y="2119417"/>
                  <a:pt x="2328177" y="2107154"/>
                  <a:pt x="2310569" y="2119139"/>
                </a:cubicBezTo>
                <a:cubicBezTo>
                  <a:pt x="2312422" y="2115098"/>
                  <a:pt x="2315203" y="2111196"/>
                  <a:pt x="2315203" y="2103252"/>
                </a:cubicBezTo>
                <a:cubicBezTo>
                  <a:pt x="2334665" y="2103252"/>
                  <a:pt x="2343933" y="2112450"/>
                  <a:pt x="2364786" y="2108408"/>
                </a:cubicBezTo>
                <a:cubicBezTo>
                  <a:pt x="2355054" y="2097677"/>
                  <a:pt x="2350884" y="2080396"/>
                  <a:pt x="2337908" y="2072314"/>
                </a:cubicBezTo>
                <a:cubicBezTo>
                  <a:pt x="2358762" y="2050852"/>
                  <a:pt x="2380541" y="2072174"/>
                  <a:pt x="2401394" y="2056008"/>
                </a:cubicBezTo>
                <a:lnTo>
                  <a:pt x="2401394" y="2072314"/>
                </a:lnTo>
                <a:cubicBezTo>
                  <a:pt x="2419002" y="2075100"/>
                  <a:pt x="2415759" y="2056008"/>
                  <a:pt x="2430124" y="2056008"/>
                </a:cubicBezTo>
                <a:cubicBezTo>
                  <a:pt x="2415759" y="2030505"/>
                  <a:pt x="2398150" y="2072314"/>
                  <a:pt x="2398150" y="2041515"/>
                </a:cubicBezTo>
                <a:cubicBezTo>
                  <a:pt x="2388419" y="2061583"/>
                  <a:pt x="2369419" y="2039982"/>
                  <a:pt x="2356445" y="2050712"/>
                </a:cubicBezTo>
                <a:cubicBezTo>
                  <a:pt x="2351810" y="2032038"/>
                  <a:pt x="2371273" y="2041515"/>
                  <a:pt x="2374516" y="2030784"/>
                </a:cubicBezTo>
                <a:cubicBezTo>
                  <a:pt x="2350420" y="2026742"/>
                  <a:pt x="2328177" y="2011970"/>
                  <a:pt x="2305472" y="1993296"/>
                </a:cubicBezTo>
                <a:cubicBezTo>
                  <a:pt x="2321691" y="1987860"/>
                  <a:pt x="2340689" y="1985073"/>
                  <a:pt x="2356445" y="1978384"/>
                </a:cubicBezTo>
                <a:cubicBezTo>
                  <a:pt x="2332812" y="1967653"/>
                  <a:pt x="2296202" y="1974481"/>
                  <a:pt x="2273496" y="1962358"/>
                </a:cubicBezTo>
                <a:cubicBezTo>
                  <a:pt x="2300837" y="1942290"/>
                  <a:pt x="2337445" y="1977130"/>
                  <a:pt x="2351810" y="1951626"/>
                </a:cubicBezTo>
                <a:cubicBezTo>
                  <a:pt x="2374054" y="1959709"/>
                  <a:pt x="2361542" y="1986467"/>
                  <a:pt x="2347177" y="1993296"/>
                </a:cubicBezTo>
                <a:cubicBezTo>
                  <a:pt x="2356907" y="2008069"/>
                  <a:pt x="2359688" y="1970022"/>
                  <a:pt x="2383785" y="1983401"/>
                </a:cubicBezTo>
                <a:cubicBezTo>
                  <a:pt x="2391663" y="1999567"/>
                  <a:pt x="2390273" y="2008904"/>
                  <a:pt x="2415759" y="2014340"/>
                </a:cubicBezTo>
                <a:cubicBezTo>
                  <a:pt x="2414368" y="2025070"/>
                  <a:pt x="2394906" y="2016012"/>
                  <a:pt x="2398150" y="2030784"/>
                </a:cubicBezTo>
                <a:cubicBezTo>
                  <a:pt x="2398150" y="2034825"/>
                  <a:pt x="2401394" y="2036079"/>
                  <a:pt x="2401394" y="2041515"/>
                </a:cubicBezTo>
                <a:cubicBezTo>
                  <a:pt x="2406027" y="2016012"/>
                  <a:pt x="2426880" y="2045417"/>
                  <a:pt x="2430124" y="2009183"/>
                </a:cubicBezTo>
                <a:cubicBezTo>
                  <a:pt x="2443099" y="2013225"/>
                  <a:pt x="2442637" y="1999567"/>
                  <a:pt x="2457001" y="2003608"/>
                </a:cubicBezTo>
                <a:cubicBezTo>
                  <a:pt x="2462098" y="2010298"/>
                  <a:pt x="2469976" y="2014478"/>
                  <a:pt x="2471829" y="2025209"/>
                </a:cubicBezTo>
                <a:cubicBezTo>
                  <a:pt x="2475073" y="2006396"/>
                  <a:pt x="2505193" y="1991763"/>
                  <a:pt x="2498707" y="1978384"/>
                </a:cubicBezTo>
                <a:cubicBezTo>
                  <a:pt x="2511681" y="1962218"/>
                  <a:pt x="2551533" y="1981032"/>
                  <a:pt x="2535316" y="1998452"/>
                </a:cubicBezTo>
                <a:cubicBezTo>
                  <a:pt x="2562655" y="1990509"/>
                  <a:pt x="2562655" y="2013225"/>
                  <a:pt x="2577021" y="2019914"/>
                </a:cubicBezTo>
                <a:cubicBezTo>
                  <a:pt x="2584897" y="2013225"/>
                  <a:pt x="2583044" y="1992878"/>
                  <a:pt x="2589532" y="1983401"/>
                </a:cubicBezTo>
                <a:cubicBezTo>
                  <a:pt x="2594628" y="1984794"/>
                  <a:pt x="2605751" y="2003888"/>
                  <a:pt x="2589532" y="1998452"/>
                </a:cubicBezTo>
                <a:cubicBezTo>
                  <a:pt x="2594628" y="2006535"/>
                  <a:pt x="2605288" y="2006535"/>
                  <a:pt x="2613165" y="2009183"/>
                </a:cubicBezTo>
                <a:cubicBezTo>
                  <a:pt x="2624750" y="1989115"/>
                  <a:pt x="2696575" y="2002215"/>
                  <a:pt x="2723916" y="1994132"/>
                </a:cubicBezTo>
                <a:cubicBezTo>
                  <a:pt x="2720672" y="2000822"/>
                  <a:pt x="2715575" y="2006535"/>
                  <a:pt x="2709550" y="2009183"/>
                </a:cubicBezTo>
                <a:cubicBezTo>
                  <a:pt x="2714184" y="2019914"/>
                  <a:pt x="2726696" y="2021307"/>
                  <a:pt x="2741061" y="2019914"/>
                </a:cubicBezTo>
                <a:cubicBezTo>
                  <a:pt x="2729940" y="2010577"/>
                  <a:pt x="2731330" y="2007928"/>
                  <a:pt x="2750793" y="2009183"/>
                </a:cubicBezTo>
                <a:lnTo>
                  <a:pt x="2735444" y="1996065"/>
                </a:lnTo>
                <a:lnTo>
                  <a:pt x="2726390" y="1997774"/>
                </a:lnTo>
                <a:lnTo>
                  <a:pt x="2739386" y="1982448"/>
                </a:lnTo>
                <a:lnTo>
                  <a:pt x="2735037" y="1971416"/>
                </a:lnTo>
                <a:lnTo>
                  <a:pt x="2717597" y="1963162"/>
                </a:lnTo>
                <a:lnTo>
                  <a:pt x="2717471" y="1963134"/>
                </a:lnTo>
                <a:lnTo>
                  <a:pt x="2696575" y="1962358"/>
                </a:lnTo>
                <a:cubicBezTo>
                  <a:pt x="2722063" y="1981171"/>
                  <a:pt x="2672479" y="1965005"/>
                  <a:pt x="2667846" y="1978384"/>
                </a:cubicBezTo>
                <a:cubicBezTo>
                  <a:pt x="2658114" y="1976991"/>
                  <a:pt x="2675723" y="1963751"/>
                  <a:pt x="2659968" y="1962358"/>
                </a:cubicBezTo>
                <a:cubicBezTo>
                  <a:pt x="2659968" y="1956365"/>
                  <a:pt x="2664717" y="1955633"/>
                  <a:pt x="2670452" y="1956069"/>
                </a:cubicBezTo>
                <a:lnTo>
                  <a:pt x="2673513" y="1956202"/>
                </a:lnTo>
                <a:lnTo>
                  <a:pt x="2673289" y="1952247"/>
                </a:lnTo>
                <a:lnTo>
                  <a:pt x="2647008" y="1943454"/>
                </a:lnTo>
                <a:lnTo>
                  <a:pt x="2635293" y="1941646"/>
                </a:lnTo>
                <a:lnTo>
                  <a:pt x="2635115" y="1941657"/>
                </a:lnTo>
                <a:lnTo>
                  <a:pt x="2634960" y="1941595"/>
                </a:lnTo>
                <a:lnTo>
                  <a:pt x="2608647" y="1937534"/>
                </a:lnTo>
                <a:cubicBezTo>
                  <a:pt x="2583508" y="1935356"/>
                  <a:pt x="2559180" y="1936019"/>
                  <a:pt x="2535316" y="1935321"/>
                </a:cubicBezTo>
                <a:lnTo>
                  <a:pt x="2535316" y="1920828"/>
                </a:lnTo>
                <a:cubicBezTo>
                  <a:pt x="2524193" y="1923475"/>
                  <a:pt x="2511681" y="1924730"/>
                  <a:pt x="2503804" y="1940757"/>
                </a:cubicBezTo>
                <a:cubicBezTo>
                  <a:pt x="2500560" y="1952881"/>
                  <a:pt x="2509827" y="1951626"/>
                  <a:pt x="2516315" y="1951626"/>
                </a:cubicBezTo>
                <a:cubicBezTo>
                  <a:pt x="2511217" y="1959709"/>
                  <a:pt x="2496854" y="1964866"/>
                  <a:pt x="2488975" y="1956783"/>
                </a:cubicBezTo>
                <a:cubicBezTo>
                  <a:pt x="2490829" y="1951347"/>
                  <a:pt x="2498707" y="1952741"/>
                  <a:pt x="2498707" y="1946052"/>
                </a:cubicBezTo>
                <a:cubicBezTo>
                  <a:pt x="2479708" y="1936715"/>
                  <a:pt x="2468586" y="1936994"/>
                  <a:pt x="2447733" y="1920828"/>
                </a:cubicBezTo>
                <a:cubicBezTo>
                  <a:pt x="2447733" y="1939641"/>
                  <a:pt x="2436611" y="1919294"/>
                  <a:pt x="2425491" y="1909958"/>
                </a:cubicBezTo>
                <a:cubicBezTo>
                  <a:pt x="2433368" y="1909958"/>
                  <a:pt x="2450977" y="1884315"/>
                  <a:pt x="2430124" y="1882921"/>
                </a:cubicBezTo>
                <a:cubicBezTo>
                  <a:pt x="2458390" y="1874560"/>
                  <a:pt x="2503341" y="1879297"/>
                  <a:pt x="2535778" y="1870797"/>
                </a:cubicBezTo>
                <a:cubicBezTo>
                  <a:pt x="2531143" y="1867034"/>
                  <a:pt x="2526973" y="1864247"/>
                  <a:pt x="2522802" y="1860485"/>
                </a:cubicBezTo>
                <a:cubicBezTo>
                  <a:pt x="2529290" y="1855049"/>
                  <a:pt x="2537168" y="1854352"/>
                  <a:pt x="2545509" y="1854770"/>
                </a:cubicBezTo>
                <a:cubicBezTo>
                  <a:pt x="2552460" y="1851147"/>
                  <a:pt x="2559411" y="1847523"/>
                  <a:pt x="2554777" y="1830521"/>
                </a:cubicBezTo>
                <a:cubicBezTo>
                  <a:pt x="2573776" y="1833170"/>
                  <a:pt x="2577021" y="1823833"/>
                  <a:pt x="2591386" y="1830521"/>
                </a:cubicBezTo>
                <a:cubicBezTo>
                  <a:pt x="2575630" y="1815749"/>
                  <a:pt x="2552924" y="1822717"/>
                  <a:pt x="2530680" y="1825365"/>
                </a:cubicBezTo>
                <a:cubicBezTo>
                  <a:pt x="2530680" y="1822021"/>
                  <a:pt x="2529783" y="1819660"/>
                  <a:pt x="2528436" y="1817770"/>
                </a:cubicBezTo>
                <a:lnTo>
                  <a:pt x="2525523" y="1814954"/>
                </a:lnTo>
                <a:lnTo>
                  <a:pt x="2510477" y="1825351"/>
                </a:lnTo>
                <a:lnTo>
                  <a:pt x="2535316" y="1830521"/>
                </a:lnTo>
                <a:cubicBezTo>
                  <a:pt x="2522802" y="1889471"/>
                  <a:pt x="2422246" y="1842507"/>
                  <a:pt x="2393517" y="1872050"/>
                </a:cubicBezTo>
                <a:cubicBezTo>
                  <a:pt x="2393517" y="1877347"/>
                  <a:pt x="2398150" y="1877626"/>
                  <a:pt x="2401394" y="1877626"/>
                </a:cubicBezTo>
                <a:cubicBezTo>
                  <a:pt x="2400003" y="1883061"/>
                  <a:pt x="2398614" y="1887242"/>
                  <a:pt x="2393517" y="1888497"/>
                </a:cubicBezTo>
                <a:lnTo>
                  <a:pt x="2383785" y="1888497"/>
                </a:lnTo>
                <a:cubicBezTo>
                  <a:pt x="2383785" y="1879159"/>
                  <a:pt x="2387029" y="1868149"/>
                  <a:pt x="2374516" y="1862713"/>
                </a:cubicBezTo>
                <a:cubicBezTo>
                  <a:pt x="2388882" y="1850729"/>
                  <a:pt x="2406027" y="1846687"/>
                  <a:pt x="2425491" y="1852123"/>
                </a:cubicBezTo>
                <a:cubicBezTo>
                  <a:pt x="2417612" y="1833309"/>
                  <a:pt x="2377297" y="1850868"/>
                  <a:pt x="2347177" y="1836096"/>
                </a:cubicBezTo>
                <a:cubicBezTo>
                  <a:pt x="2347177" y="1822717"/>
                  <a:pt x="2360151" y="1822577"/>
                  <a:pt x="2366639" y="1814495"/>
                </a:cubicBezTo>
                <a:cubicBezTo>
                  <a:pt x="2337908" y="1813101"/>
                  <a:pt x="2310569" y="1813101"/>
                  <a:pt x="2280448" y="1811847"/>
                </a:cubicBezTo>
                <a:cubicBezTo>
                  <a:pt x="2283692" y="1815749"/>
                  <a:pt x="2285081" y="1821044"/>
                  <a:pt x="2288326" y="1819791"/>
                </a:cubicBezTo>
                <a:cubicBezTo>
                  <a:pt x="2281838" y="1838604"/>
                  <a:pt x="2259595" y="1846826"/>
                  <a:pt x="2241986" y="1836096"/>
                </a:cubicBezTo>
                <a:cubicBezTo>
                  <a:pt x="2237352" y="1816028"/>
                  <a:pt x="2292960" y="1835956"/>
                  <a:pt x="2273496" y="1814495"/>
                </a:cubicBezTo>
                <a:cubicBezTo>
                  <a:pt x="2273496" y="1813101"/>
                  <a:pt x="2273961" y="1813101"/>
                  <a:pt x="2275814" y="1811847"/>
                </a:cubicBezTo>
                <a:lnTo>
                  <a:pt x="2114064" y="1809727"/>
                </a:lnTo>
                <a:lnTo>
                  <a:pt x="2114246" y="1811588"/>
                </a:lnTo>
                <a:lnTo>
                  <a:pt x="2103552" y="1809589"/>
                </a:lnTo>
                <a:lnTo>
                  <a:pt x="2095090" y="1809478"/>
                </a:lnTo>
                <a:lnTo>
                  <a:pt x="2097193" y="1808013"/>
                </a:lnTo>
                <a:lnTo>
                  <a:pt x="2099128" y="1800230"/>
                </a:lnTo>
                <a:cubicBezTo>
                  <a:pt x="2100923" y="1798174"/>
                  <a:pt x="2103588" y="1796885"/>
                  <a:pt x="2106369" y="1796676"/>
                </a:cubicBezTo>
                <a:lnTo>
                  <a:pt x="2111036" y="1798806"/>
                </a:lnTo>
                <a:lnTo>
                  <a:pt x="2128650" y="1794052"/>
                </a:lnTo>
                <a:cubicBezTo>
                  <a:pt x="2155338" y="1790220"/>
                  <a:pt x="2187906" y="1796526"/>
                  <a:pt x="2209845" y="1796387"/>
                </a:cubicBezTo>
                <a:lnTo>
                  <a:pt x="2212161" y="1796131"/>
                </a:lnTo>
                <a:lnTo>
                  <a:pt x="2212833" y="1794742"/>
                </a:lnTo>
                <a:cubicBezTo>
                  <a:pt x="2215266" y="1792286"/>
                  <a:pt x="2218278" y="1790753"/>
                  <a:pt x="2221291" y="1789986"/>
                </a:cubicBezTo>
                <a:lnTo>
                  <a:pt x="2228301" y="1792095"/>
                </a:lnTo>
                <a:lnTo>
                  <a:pt x="2232718" y="1789270"/>
                </a:lnTo>
                <a:cubicBezTo>
                  <a:pt x="2232718" y="1777146"/>
                  <a:pt x="2251254" y="1786344"/>
                  <a:pt x="2259132" y="1783696"/>
                </a:cubicBezTo>
                <a:cubicBezTo>
                  <a:pt x="2264229" y="1779655"/>
                  <a:pt x="2267473" y="1774358"/>
                  <a:pt x="2269325" y="1767669"/>
                </a:cubicBezTo>
                <a:cubicBezTo>
                  <a:pt x="2259132" y="1750110"/>
                  <a:pt x="2206768" y="1726001"/>
                  <a:pt x="2176648" y="1730879"/>
                </a:cubicBezTo>
                <a:cubicBezTo>
                  <a:pt x="2178038" y="1731575"/>
                  <a:pt x="2179891" y="1733108"/>
                  <a:pt x="2179891" y="1735059"/>
                </a:cubicBezTo>
                <a:lnTo>
                  <a:pt x="2189159" y="1735059"/>
                </a:lnTo>
                <a:cubicBezTo>
                  <a:pt x="2172941" y="1748438"/>
                  <a:pt x="2193794" y="1741052"/>
                  <a:pt x="2208159" y="1749552"/>
                </a:cubicBezTo>
                <a:cubicBezTo>
                  <a:pt x="2216498" y="1750110"/>
                  <a:pt x="2225767" y="1752200"/>
                  <a:pt x="2237352" y="1752758"/>
                </a:cubicBezTo>
                <a:cubicBezTo>
                  <a:pt x="2237352" y="1760841"/>
                  <a:pt x="2235499" y="1771572"/>
                  <a:pt x="2241986" y="1772965"/>
                </a:cubicBezTo>
                <a:cubicBezTo>
                  <a:pt x="2225767" y="1788992"/>
                  <a:pt x="2191013" y="1747742"/>
                  <a:pt x="2186379" y="1789270"/>
                </a:cubicBezTo>
                <a:cubicBezTo>
                  <a:pt x="2166916" y="1773244"/>
                  <a:pt x="2152551" y="1795681"/>
                  <a:pt x="2121966" y="1783696"/>
                </a:cubicBezTo>
                <a:lnTo>
                  <a:pt x="2121966" y="1765021"/>
                </a:lnTo>
                <a:cubicBezTo>
                  <a:pt x="2117334" y="1764883"/>
                  <a:pt x="2113163" y="1764742"/>
                  <a:pt x="2107139" y="1765858"/>
                </a:cubicBezTo>
                <a:cubicBezTo>
                  <a:pt x="2107139" y="1759447"/>
                  <a:pt x="2105748" y="1756800"/>
                  <a:pt x="2102504" y="1755546"/>
                </a:cubicBezTo>
                <a:cubicBezTo>
                  <a:pt x="2108992" y="1743979"/>
                  <a:pt x="2124284" y="1746905"/>
                  <a:pt x="2139575" y="1747184"/>
                </a:cubicBezTo>
                <a:cubicBezTo>
                  <a:pt x="2136795" y="1736592"/>
                  <a:pt x="2114553" y="1749692"/>
                  <a:pt x="2121966" y="1726140"/>
                </a:cubicBezTo>
                <a:cubicBezTo>
                  <a:pt x="2114089" y="1724746"/>
                  <a:pt x="2112699" y="1732551"/>
                  <a:pt x="2102968" y="1731156"/>
                </a:cubicBezTo>
                <a:cubicBezTo>
                  <a:pt x="2108528" y="1713040"/>
                  <a:pt x="2097870" y="1714713"/>
                  <a:pt x="2086748" y="1715410"/>
                </a:cubicBezTo>
                <a:cubicBezTo>
                  <a:pt x="2090919" y="1719729"/>
                  <a:pt x="2096016" y="1723632"/>
                  <a:pt x="2097870" y="1730321"/>
                </a:cubicBezTo>
                <a:cubicBezTo>
                  <a:pt x="2088140" y="1742585"/>
                  <a:pt x="2058946" y="1732690"/>
                  <a:pt x="2043190" y="1735339"/>
                </a:cubicBezTo>
                <a:cubicBezTo>
                  <a:pt x="2034849" y="1738125"/>
                  <a:pt x="2044581" y="1742445"/>
                  <a:pt x="2043190" y="1751921"/>
                </a:cubicBezTo>
                <a:cubicBezTo>
                  <a:pt x="2034849" y="1754570"/>
                  <a:pt x="2018629" y="1745233"/>
                  <a:pt x="2018629" y="1757497"/>
                </a:cubicBezTo>
                <a:cubicBezTo>
                  <a:pt x="2026972" y="1739797"/>
                  <a:pt x="1996388" y="1726001"/>
                  <a:pt x="1977388" y="1741052"/>
                </a:cubicBezTo>
                <a:cubicBezTo>
                  <a:pt x="1975534" y="1709695"/>
                  <a:pt x="1938463" y="1734363"/>
                  <a:pt x="1937072" y="1714016"/>
                </a:cubicBezTo>
                <a:cubicBezTo>
                  <a:pt x="1927341" y="1724885"/>
                  <a:pt x="1920854" y="1750668"/>
                  <a:pt x="1900001" y="1730321"/>
                </a:cubicBezTo>
                <a:cubicBezTo>
                  <a:pt x="1915756" y="1719451"/>
                  <a:pt x="1924098" y="1728648"/>
                  <a:pt x="1922245" y="1704121"/>
                </a:cubicBezTo>
                <a:cubicBezTo>
                  <a:pt x="1927341" y="1708302"/>
                  <a:pt x="1935219" y="1711089"/>
                  <a:pt x="1944950" y="1708302"/>
                </a:cubicBezTo>
                <a:cubicBezTo>
                  <a:pt x="1949585" y="1697432"/>
                  <a:pt x="1948193" y="1685307"/>
                  <a:pt x="1969047" y="1682520"/>
                </a:cubicBezTo>
                <a:cubicBezTo>
                  <a:pt x="1964413" y="1686701"/>
                  <a:pt x="1965803" y="1697571"/>
                  <a:pt x="1959316" y="1698965"/>
                </a:cubicBezTo>
                <a:cubicBezTo>
                  <a:pt x="1973681" y="1719311"/>
                  <a:pt x="2017240" y="1703006"/>
                  <a:pt x="2038092" y="1698965"/>
                </a:cubicBezTo>
                <a:cubicBezTo>
                  <a:pt x="2053847" y="1715269"/>
                  <a:pt x="2012143" y="1708302"/>
                  <a:pt x="2001020" y="1708302"/>
                </a:cubicBezTo>
                <a:cubicBezTo>
                  <a:pt x="2001020" y="1727394"/>
                  <a:pt x="2057555" y="1727255"/>
                  <a:pt x="2051069" y="1704121"/>
                </a:cubicBezTo>
                <a:cubicBezTo>
                  <a:pt x="2065432" y="1702588"/>
                  <a:pt x="2075628" y="1706350"/>
                  <a:pt x="2083969" y="1712205"/>
                </a:cubicBezTo>
                <a:cubicBezTo>
                  <a:pt x="2094627" y="1691438"/>
                  <a:pt x="2134480" y="1722516"/>
                  <a:pt x="2127064" y="1731156"/>
                </a:cubicBezTo>
                <a:cubicBezTo>
                  <a:pt x="2195647" y="1719172"/>
                  <a:pt x="2240132" y="1698965"/>
                  <a:pt x="2273496" y="1668026"/>
                </a:cubicBezTo>
                <a:cubicBezTo>
                  <a:pt x="2279985" y="1670814"/>
                  <a:pt x="2272107" y="1674995"/>
                  <a:pt x="2273496" y="1684471"/>
                </a:cubicBezTo>
                <a:cubicBezTo>
                  <a:pt x="2305472" y="1673600"/>
                  <a:pt x="2320299" y="1687119"/>
                  <a:pt x="2361542" y="1684471"/>
                </a:cubicBezTo>
                <a:cubicBezTo>
                  <a:pt x="2341153" y="1711229"/>
                  <a:pt x="2276740" y="1689627"/>
                  <a:pt x="2251254" y="1709835"/>
                </a:cubicBezTo>
                <a:cubicBezTo>
                  <a:pt x="2256352" y="1729903"/>
                  <a:pt x="2272107" y="1738403"/>
                  <a:pt x="2288326" y="1747742"/>
                </a:cubicBezTo>
                <a:cubicBezTo>
                  <a:pt x="2281838" y="1755824"/>
                  <a:pt x="2289716" y="1779933"/>
                  <a:pt x="2273496" y="1778539"/>
                </a:cubicBezTo>
                <a:cubicBezTo>
                  <a:pt x="2272802" y="1782581"/>
                  <a:pt x="2274076" y="1784845"/>
                  <a:pt x="2275524" y="1786954"/>
                </a:cubicBezTo>
                <a:lnTo>
                  <a:pt x="2277733" y="1792329"/>
                </a:lnTo>
                <a:lnTo>
                  <a:pt x="2286617" y="1793219"/>
                </a:lnTo>
                <a:lnTo>
                  <a:pt x="2289136" y="1790525"/>
                </a:lnTo>
                <a:cubicBezTo>
                  <a:pt x="2290990" y="1787354"/>
                  <a:pt x="2292264" y="1783696"/>
                  <a:pt x="2296202" y="1783696"/>
                </a:cubicBezTo>
                <a:cubicBezTo>
                  <a:pt x="2294813" y="1778261"/>
                  <a:pt x="2292960" y="1774358"/>
                  <a:pt x="2288326" y="1772965"/>
                </a:cubicBezTo>
                <a:cubicBezTo>
                  <a:pt x="2304081" y="1759586"/>
                  <a:pt x="2323544" y="1767391"/>
                  <a:pt x="2337908" y="1762095"/>
                </a:cubicBezTo>
                <a:cubicBezTo>
                  <a:pt x="2339299" y="1749970"/>
                  <a:pt x="2331421" y="1746069"/>
                  <a:pt x="2324933" y="1742167"/>
                </a:cubicBezTo>
                <a:cubicBezTo>
                  <a:pt x="2313813" y="1740773"/>
                  <a:pt x="2309178" y="1746208"/>
                  <a:pt x="2310569" y="1756939"/>
                </a:cubicBezTo>
                <a:cubicBezTo>
                  <a:pt x="2286935" y="1744953"/>
                  <a:pt x="2296202" y="1728508"/>
                  <a:pt x="2269325" y="1720566"/>
                </a:cubicBezTo>
                <a:cubicBezTo>
                  <a:pt x="2304081" y="1682937"/>
                  <a:pt x="2339299" y="1749970"/>
                  <a:pt x="2369883" y="1720566"/>
                </a:cubicBezTo>
                <a:cubicBezTo>
                  <a:pt x="2368030" y="1716524"/>
                  <a:pt x="2364786" y="1712622"/>
                  <a:pt x="2366639" y="1704539"/>
                </a:cubicBezTo>
                <a:cubicBezTo>
                  <a:pt x="2358298" y="1711229"/>
                  <a:pt x="2347640" y="1721819"/>
                  <a:pt x="2337908" y="1709835"/>
                </a:cubicBezTo>
                <a:cubicBezTo>
                  <a:pt x="2345786" y="1700358"/>
                  <a:pt x="2361542" y="1698965"/>
                  <a:pt x="2379150" y="1698965"/>
                </a:cubicBezTo>
                <a:cubicBezTo>
                  <a:pt x="2369419" y="1686840"/>
                  <a:pt x="2363395" y="1685586"/>
                  <a:pt x="2374516" y="1668026"/>
                </a:cubicBezTo>
                <a:cubicBezTo>
                  <a:pt x="2343933" y="1673461"/>
                  <a:pt x="2285081" y="1681823"/>
                  <a:pt x="2292960" y="1652279"/>
                </a:cubicBezTo>
                <a:cubicBezTo>
                  <a:pt x="2286471" y="1658968"/>
                  <a:pt x="2275814" y="1658689"/>
                  <a:pt x="2264229" y="1657435"/>
                </a:cubicBezTo>
                <a:cubicBezTo>
                  <a:pt x="2262839" y="1681545"/>
                  <a:pt x="2229011" y="1680429"/>
                  <a:pt x="2200281" y="1673740"/>
                </a:cubicBezTo>
                <a:cubicBezTo>
                  <a:pt x="2208159" y="1669699"/>
                  <a:pt x="2219279" y="1660361"/>
                  <a:pt x="2208159" y="1655066"/>
                </a:cubicBezTo>
                <a:cubicBezTo>
                  <a:pt x="2200281" y="1655066"/>
                  <a:pt x="2189159" y="1653673"/>
                  <a:pt x="2181282" y="1655066"/>
                </a:cubicBezTo>
                <a:cubicBezTo>
                  <a:pt x="2179428" y="1633464"/>
                  <a:pt x="2210011" y="1648377"/>
                  <a:pt x="2222523" y="1644335"/>
                </a:cubicBezTo>
                <a:cubicBezTo>
                  <a:pt x="2222523" y="1644335"/>
                  <a:pt x="2222523" y="1644195"/>
                  <a:pt x="2222523" y="1645589"/>
                </a:cubicBezTo>
                <a:cubicBezTo>
                  <a:pt x="2279985" y="1624127"/>
                  <a:pt x="2313813" y="1661615"/>
                  <a:pt x="2361542" y="1663009"/>
                </a:cubicBezTo>
                <a:cubicBezTo>
                  <a:pt x="2381004" y="1656321"/>
                  <a:pt x="2422246" y="1634580"/>
                  <a:pt x="2439855" y="1668026"/>
                </a:cubicBezTo>
                <a:cubicBezTo>
                  <a:pt x="2424100" y="1677503"/>
                  <a:pt x="2415759" y="1663985"/>
                  <a:pt x="2393517" y="1668026"/>
                </a:cubicBezTo>
                <a:cubicBezTo>
                  <a:pt x="2407880" y="1680151"/>
                  <a:pt x="2415759" y="1672068"/>
                  <a:pt x="2430124" y="1678758"/>
                </a:cubicBezTo>
                <a:cubicBezTo>
                  <a:pt x="2425491" y="1702866"/>
                  <a:pt x="2396297" y="1670814"/>
                  <a:pt x="2383785" y="1689627"/>
                </a:cubicBezTo>
                <a:cubicBezTo>
                  <a:pt x="2380541" y="1703145"/>
                  <a:pt x="2393517" y="1700358"/>
                  <a:pt x="2393517" y="1709835"/>
                </a:cubicBezTo>
                <a:cubicBezTo>
                  <a:pt x="2411126" y="1712482"/>
                  <a:pt x="2404638" y="1688513"/>
                  <a:pt x="2425491" y="1695341"/>
                </a:cubicBezTo>
                <a:cubicBezTo>
                  <a:pt x="2420394" y="1702031"/>
                  <a:pt x="2412515" y="1704678"/>
                  <a:pt x="2410661" y="1715410"/>
                </a:cubicBezTo>
                <a:cubicBezTo>
                  <a:pt x="2422246" y="1719451"/>
                  <a:pt x="2431977" y="1723492"/>
                  <a:pt x="2443099" y="1736871"/>
                </a:cubicBezTo>
                <a:cubicBezTo>
                  <a:pt x="2449587" y="1734223"/>
                  <a:pt x="2442637" y="1713876"/>
                  <a:pt x="2457001" y="1709835"/>
                </a:cubicBezTo>
                <a:cubicBezTo>
                  <a:pt x="2468123" y="1703145"/>
                  <a:pt x="2468586" y="1735616"/>
                  <a:pt x="2476464" y="1715410"/>
                </a:cubicBezTo>
                <a:cubicBezTo>
                  <a:pt x="2473220" y="1727533"/>
                  <a:pt x="2486195" y="1736871"/>
                  <a:pt x="2503804" y="1726140"/>
                </a:cubicBezTo>
                <a:cubicBezTo>
                  <a:pt x="2495463" y="1736871"/>
                  <a:pt x="2503804" y="1732969"/>
                  <a:pt x="2503804" y="1747742"/>
                </a:cubicBezTo>
                <a:cubicBezTo>
                  <a:pt x="2486195" y="1749135"/>
                  <a:pt x="2481098" y="1736592"/>
                  <a:pt x="2471829" y="1731156"/>
                </a:cubicBezTo>
                <a:cubicBezTo>
                  <a:pt x="2462098" y="1731156"/>
                  <a:pt x="2476464" y="1748577"/>
                  <a:pt x="2471829" y="1762095"/>
                </a:cubicBezTo>
                <a:lnTo>
                  <a:pt x="2452367" y="1762095"/>
                </a:lnTo>
                <a:cubicBezTo>
                  <a:pt x="2454220" y="1755406"/>
                  <a:pt x="2460244" y="1754431"/>
                  <a:pt x="2462098" y="1747742"/>
                </a:cubicBezTo>
                <a:cubicBezTo>
                  <a:pt x="2415759" y="1746347"/>
                  <a:pt x="2387029" y="1744814"/>
                  <a:pt x="2351810" y="1772965"/>
                </a:cubicBezTo>
                <a:cubicBezTo>
                  <a:pt x="2350420" y="1764883"/>
                  <a:pt x="2355518" y="1763349"/>
                  <a:pt x="2361542" y="1762095"/>
                </a:cubicBezTo>
                <a:cubicBezTo>
                  <a:pt x="2360151" y="1749970"/>
                  <a:pt x="2339299" y="1758193"/>
                  <a:pt x="2347177" y="1772965"/>
                </a:cubicBezTo>
                <a:cubicBezTo>
                  <a:pt x="2345786" y="1786344"/>
                  <a:pt x="2368030" y="1770457"/>
                  <a:pt x="2361542" y="1789270"/>
                </a:cubicBezTo>
                <a:cubicBezTo>
                  <a:pt x="2352274" y="1777146"/>
                  <a:pt x="2345786" y="1788992"/>
                  <a:pt x="2337908" y="1794426"/>
                </a:cubicBezTo>
                <a:cubicBezTo>
                  <a:pt x="2344396" y="1810454"/>
                  <a:pt x="2353664" y="1788992"/>
                  <a:pt x="2366639" y="1794426"/>
                </a:cubicBezTo>
                <a:cubicBezTo>
                  <a:pt x="2363395" y="1786344"/>
                  <a:pt x="2383785" y="1770178"/>
                  <a:pt x="2398150" y="1783696"/>
                </a:cubicBezTo>
                <a:cubicBezTo>
                  <a:pt x="2396759" y="1795681"/>
                  <a:pt x="2385639" y="1794426"/>
                  <a:pt x="2374516" y="1794426"/>
                </a:cubicBezTo>
                <a:lnTo>
                  <a:pt x="2375109" y="1795342"/>
                </a:lnTo>
                <a:lnTo>
                  <a:pt x="2413763" y="1794531"/>
                </a:lnTo>
                <a:lnTo>
                  <a:pt x="2414963" y="1792578"/>
                </a:lnTo>
                <a:cubicBezTo>
                  <a:pt x="2414050" y="1784706"/>
                  <a:pt x="2401278" y="1774776"/>
                  <a:pt x="2410661" y="1767669"/>
                </a:cubicBezTo>
                <a:cubicBezTo>
                  <a:pt x="2401394" y="1766415"/>
                  <a:pt x="2400003" y="1771572"/>
                  <a:pt x="2393517" y="1772965"/>
                </a:cubicBezTo>
                <a:cubicBezTo>
                  <a:pt x="2387492" y="1767669"/>
                  <a:pt x="2403711" y="1761955"/>
                  <a:pt x="2415759" y="1756939"/>
                </a:cubicBezTo>
                <a:cubicBezTo>
                  <a:pt x="2428733" y="1765021"/>
                  <a:pt x="2422246" y="1770178"/>
                  <a:pt x="2415759" y="1783696"/>
                </a:cubicBezTo>
                <a:cubicBezTo>
                  <a:pt x="2462098" y="1766276"/>
                  <a:pt x="2463488" y="1784951"/>
                  <a:pt x="2518170" y="1762095"/>
                </a:cubicBezTo>
                <a:cubicBezTo>
                  <a:pt x="2505193" y="1814355"/>
                  <a:pt x="2540411" y="1814634"/>
                  <a:pt x="2591386" y="1805297"/>
                </a:cubicBezTo>
                <a:cubicBezTo>
                  <a:pt x="2602507" y="1803904"/>
                  <a:pt x="2584897" y="1795681"/>
                  <a:pt x="2591386" y="1783696"/>
                </a:cubicBezTo>
                <a:cubicBezTo>
                  <a:pt x="2604361" y="1791779"/>
                  <a:pt x="2618726" y="1797214"/>
                  <a:pt x="2623359" y="1816028"/>
                </a:cubicBezTo>
                <a:cubicBezTo>
                  <a:pt x="2613628" y="1825365"/>
                  <a:pt x="2610384" y="1816028"/>
                  <a:pt x="2599262" y="1816028"/>
                </a:cubicBezTo>
                <a:cubicBezTo>
                  <a:pt x="2605751" y="1840137"/>
                  <a:pt x="2605288" y="1849475"/>
                  <a:pt x="2640505" y="1846826"/>
                </a:cubicBezTo>
                <a:cubicBezTo>
                  <a:pt x="2645602" y="1842786"/>
                  <a:pt x="2637724" y="1822717"/>
                  <a:pt x="2650236" y="1816028"/>
                </a:cubicBezTo>
                <a:cubicBezTo>
                  <a:pt x="2652090" y="1801255"/>
                  <a:pt x="2624750" y="1819791"/>
                  <a:pt x="2631237" y="1799583"/>
                </a:cubicBezTo>
                <a:cubicBezTo>
                  <a:pt x="2648846" y="1795542"/>
                  <a:pt x="2653480" y="1806551"/>
                  <a:pt x="2667846" y="1805297"/>
                </a:cubicBezTo>
                <a:cubicBezTo>
                  <a:pt x="2665992" y="1814495"/>
                  <a:pt x="2667382" y="1816864"/>
                  <a:pt x="2667846" y="1819791"/>
                </a:cubicBezTo>
                <a:cubicBezTo>
                  <a:pt x="2667846" y="1821881"/>
                  <a:pt x="2666455" y="1823554"/>
                  <a:pt x="2667846" y="1830521"/>
                </a:cubicBezTo>
                <a:cubicBezTo>
                  <a:pt x="2659968" y="1819791"/>
                  <a:pt x="2656724" y="1829407"/>
                  <a:pt x="2650236" y="1836096"/>
                </a:cubicBezTo>
                <a:cubicBezTo>
                  <a:pt x="2664602" y="1845433"/>
                  <a:pt x="2685454" y="1848220"/>
                  <a:pt x="2696575" y="1836096"/>
                </a:cubicBezTo>
                <a:cubicBezTo>
                  <a:pt x="2691942" y="1826758"/>
                  <a:pt x="2669235" y="1834563"/>
                  <a:pt x="2667846" y="1819791"/>
                </a:cubicBezTo>
                <a:cubicBezTo>
                  <a:pt x="2691942" y="1803624"/>
                  <a:pt x="2741061" y="1795820"/>
                  <a:pt x="2777670" y="1818676"/>
                </a:cubicBezTo>
                <a:cubicBezTo>
                  <a:pt x="2776280" y="1816028"/>
                  <a:pt x="2774889" y="1812962"/>
                  <a:pt x="2774889" y="1810313"/>
                </a:cubicBezTo>
                <a:cubicBezTo>
                  <a:pt x="2800377" y="1796935"/>
                  <a:pt x="2830497" y="1805018"/>
                  <a:pt x="2870349" y="1810313"/>
                </a:cubicBezTo>
                <a:cubicBezTo>
                  <a:pt x="2868959" y="1795542"/>
                  <a:pt x="2852740" y="1795960"/>
                  <a:pt x="2843471" y="1789270"/>
                </a:cubicBezTo>
                <a:cubicBezTo>
                  <a:pt x="2844862" y="1785229"/>
                  <a:pt x="2846252" y="1782302"/>
                  <a:pt x="2847641" y="1780909"/>
                </a:cubicBezTo>
                <a:cubicBezTo>
                  <a:pt x="2850886" y="1762095"/>
                  <a:pt x="2870349" y="1790386"/>
                  <a:pt x="2884714" y="1783696"/>
                </a:cubicBezTo>
                <a:cubicBezTo>
                  <a:pt x="2881470" y="1787737"/>
                  <a:pt x="2876835" y="1789270"/>
                  <a:pt x="2870349" y="1789270"/>
                </a:cubicBezTo>
                <a:cubicBezTo>
                  <a:pt x="2868959" y="1790664"/>
                  <a:pt x="2865714" y="1790386"/>
                  <a:pt x="2865714" y="1794426"/>
                </a:cubicBezTo>
                <a:cubicBezTo>
                  <a:pt x="2868959" y="1809199"/>
                  <a:pt x="2889811" y="1779515"/>
                  <a:pt x="2884714" y="1810313"/>
                </a:cubicBezTo>
                <a:cubicBezTo>
                  <a:pt x="2897690" y="1810313"/>
                  <a:pt x="2912053" y="1810454"/>
                  <a:pt x="2912053" y="1794426"/>
                </a:cubicBezTo>
                <a:cubicBezTo>
                  <a:pt x="2932907" y="1801116"/>
                  <a:pt x="2948661" y="1814634"/>
                  <a:pt x="2970905" y="1805297"/>
                </a:cubicBezTo>
                <a:cubicBezTo>
                  <a:pt x="2970905" y="1814634"/>
                  <a:pt x="2975539" y="1818397"/>
                  <a:pt x="2980172" y="1821044"/>
                </a:cubicBezTo>
                <a:cubicBezTo>
                  <a:pt x="2982026" y="1831776"/>
                  <a:pt x="2964880" y="1823972"/>
                  <a:pt x="2958395" y="1826619"/>
                </a:cubicBezTo>
                <a:cubicBezTo>
                  <a:pt x="2959784" y="1853516"/>
                  <a:pt x="2985270" y="1830521"/>
                  <a:pt x="2999635" y="1831915"/>
                </a:cubicBezTo>
                <a:cubicBezTo>
                  <a:pt x="3042731" y="1833309"/>
                  <a:pt x="3106679" y="1835956"/>
                  <a:pt x="3141897" y="1853377"/>
                </a:cubicBezTo>
                <a:cubicBezTo>
                  <a:pt x="3145141" y="1833170"/>
                  <a:pt x="3119191" y="1846826"/>
                  <a:pt x="3122435" y="1826619"/>
                </a:cubicBezTo>
                <a:cubicBezTo>
                  <a:pt x="3140044" y="1842786"/>
                  <a:pt x="3154409" y="1829407"/>
                  <a:pt x="3168775" y="1848220"/>
                </a:cubicBezTo>
                <a:cubicBezTo>
                  <a:pt x="3166920" y="1859229"/>
                  <a:pt x="3158116" y="1858533"/>
                  <a:pt x="3153946" y="1861320"/>
                </a:cubicBezTo>
                <a:lnTo>
                  <a:pt x="3154872" y="1861320"/>
                </a:lnTo>
                <a:cubicBezTo>
                  <a:pt x="3155335" y="1864665"/>
                  <a:pt x="3153946" y="1866476"/>
                  <a:pt x="3153019" y="1868707"/>
                </a:cubicBezTo>
                <a:cubicBezTo>
                  <a:pt x="3153482" y="1870379"/>
                  <a:pt x="3153019" y="1871076"/>
                  <a:pt x="3154409" y="1873445"/>
                </a:cubicBezTo>
                <a:cubicBezTo>
                  <a:pt x="3153946" y="1872608"/>
                  <a:pt x="3153019" y="1872608"/>
                  <a:pt x="3152555" y="1872050"/>
                </a:cubicBezTo>
                <a:lnTo>
                  <a:pt x="3153290" y="1874570"/>
                </a:lnTo>
                <a:lnTo>
                  <a:pt x="3158772" y="1874346"/>
                </a:lnTo>
                <a:lnTo>
                  <a:pt x="3209089" y="1879313"/>
                </a:lnTo>
                <a:lnTo>
                  <a:pt x="3209089" y="1873166"/>
                </a:lnTo>
                <a:cubicBezTo>
                  <a:pt x="3202602" y="1869125"/>
                  <a:pt x="3196578" y="1864247"/>
                  <a:pt x="3196114" y="1853377"/>
                </a:cubicBezTo>
                <a:cubicBezTo>
                  <a:pt x="3215112" y="1851147"/>
                  <a:pt x="3204455" y="1864247"/>
                  <a:pt x="3208626" y="1868428"/>
                </a:cubicBezTo>
                <a:cubicBezTo>
                  <a:pt x="3207700" y="1863829"/>
                  <a:pt x="3208626" y="1859787"/>
                  <a:pt x="3213723" y="1857557"/>
                </a:cubicBezTo>
                <a:cubicBezTo>
                  <a:pt x="3212333" y="1852958"/>
                  <a:pt x="3211869" y="1847941"/>
                  <a:pt x="3219748" y="1842645"/>
                </a:cubicBezTo>
                <a:cubicBezTo>
                  <a:pt x="3216504" y="1844040"/>
                  <a:pt x="3178042" y="1850729"/>
                  <a:pt x="3178042" y="1831915"/>
                </a:cubicBezTo>
                <a:cubicBezTo>
                  <a:pt x="3210016" y="1846687"/>
                  <a:pt x="3197505" y="1818676"/>
                  <a:pt x="3224383" y="1816028"/>
                </a:cubicBezTo>
                <a:cubicBezTo>
                  <a:pt x="3221138" y="1810593"/>
                  <a:pt x="3213723" y="1810313"/>
                  <a:pt x="3215112" y="1800838"/>
                </a:cubicBezTo>
                <a:cubicBezTo>
                  <a:pt x="3207236" y="1804879"/>
                  <a:pt x="3199359" y="1809060"/>
                  <a:pt x="3188236" y="1810313"/>
                </a:cubicBezTo>
                <a:cubicBezTo>
                  <a:pt x="3192871" y="1783556"/>
                  <a:pt x="3144678" y="1795681"/>
                  <a:pt x="3163677" y="1768784"/>
                </a:cubicBezTo>
                <a:cubicBezTo>
                  <a:pt x="3171554" y="1776867"/>
                  <a:pt x="3183139" y="1794288"/>
                  <a:pt x="3197505" y="1779515"/>
                </a:cubicBezTo>
                <a:cubicBezTo>
                  <a:pt x="3189163" y="1760702"/>
                  <a:pt x="3160434" y="1763489"/>
                  <a:pt x="3136336" y="1763489"/>
                </a:cubicBezTo>
                <a:cubicBezTo>
                  <a:pt x="3139580" y="1759447"/>
                  <a:pt x="3141897" y="1751365"/>
                  <a:pt x="3141897" y="1743421"/>
                </a:cubicBezTo>
                <a:cubicBezTo>
                  <a:pt x="3125678" y="1737986"/>
                  <a:pt x="3136800" y="1764742"/>
                  <a:pt x="3127068" y="1768784"/>
                </a:cubicBezTo>
                <a:cubicBezTo>
                  <a:pt x="3119191" y="1762095"/>
                  <a:pt x="3109924" y="1755546"/>
                  <a:pt x="3095558" y="1752758"/>
                </a:cubicBezTo>
                <a:cubicBezTo>
                  <a:pt x="3112703" y="1763489"/>
                  <a:pt x="3095558" y="1764742"/>
                  <a:pt x="3083047" y="1768784"/>
                </a:cubicBezTo>
                <a:cubicBezTo>
                  <a:pt x="3083047" y="1775473"/>
                  <a:pt x="3090461" y="1772826"/>
                  <a:pt x="3095558" y="1774220"/>
                </a:cubicBezTo>
                <a:cubicBezTo>
                  <a:pt x="3085826" y="1784951"/>
                  <a:pt x="3085826" y="1805297"/>
                  <a:pt x="3068217" y="1805297"/>
                </a:cubicBezTo>
                <a:cubicBezTo>
                  <a:pt x="3066827" y="1793173"/>
                  <a:pt x="3068217" y="1784810"/>
                  <a:pt x="3072851" y="1779515"/>
                </a:cubicBezTo>
                <a:cubicBezTo>
                  <a:pt x="3052462" y="1771433"/>
                  <a:pt x="3060340" y="1797214"/>
                  <a:pt x="3045976" y="1795820"/>
                </a:cubicBezTo>
                <a:cubicBezTo>
                  <a:pt x="3050609" y="1781048"/>
                  <a:pt x="3047365" y="1782302"/>
                  <a:pt x="3045976" y="1763489"/>
                </a:cubicBezTo>
                <a:cubicBezTo>
                  <a:pt x="3028366" y="1764883"/>
                  <a:pt x="3017244" y="1774080"/>
                  <a:pt x="3004733" y="1779515"/>
                </a:cubicBezTo>
                <a:cubicBezTo>
                  <a:pt x="3007976" y="1758054"/>
                  <a:pt x="2973685" y="1778261"/>
                  <a:pt x="2980172" y="1752758"/>
                </a:cubicBezTo>
                <a:cubicBezTo>
                  <a:pt x="2991293" y="1756800"/>
                  <a:pt x="3001488" y="1761120"/>
                  <a:pt x="3017244" y="1758472"/>
                </a:cubicBezTo>
                <a:cubicBezTo>
                  <a:pt x="3019098" y="1748995"/>
                  <a:pt x="3014000" y="1749135"/>
                  <a:pt x="3009366" y="1747742"/>
                </a:cubicBezTo>
                <a:cubicBezTo>
                  <a:pt x="3009366" y="1743700"/>
                  <a:pt x="3014000" y="1743421"/>
                  <a:pt x="3017244" y="1742167"/>
                </a:cubicBezTo>
                <a:cubicBezTo>
                  <a:pt x="3006124" y="1734083"/>
                  <a:pt x="2988513" y="1732829"/>
                  <a:pt x="2985270" y="1716663"/>
                </a:cubicBezTo>
                <a:cubicBezTo>
                  <a:pt x="2976002" y="1718057"/>
                  <a:pt x="2967661" y="1724607"/>
                  <a:pt x="2953295" y="1721960"/>
                </a:cubicBezTo>
                <a:cubicBezTo>
                  <a:pt x="2959320" y="1708581"/>
                  <a:pt x="2963028" y="1711368"/>
                  <a:pt x="2958395" y="1695341"/>
                </a:cubicBezTo>
                <a:cubicBezTo>
                  <a:pt x="2947272" y="1693947"/>
                  <a:pt x="2948661" y="1704400"/>
                  <a:pt x="2935687" y="1700358"/>
                </a:cubicBezTo>
                <a:cubicBezTo>
                  <a:pt x="2937540" y="1676249"/>
                  <a:pt x="2964417" y="1681405"/>
                  <a:pt x="2985270" y="1678758"/>
                </a:cubicBezTo>
                <a:cubicBezTo>
                  <a:pt x="2993148" y="1689488"/>
                  <a:pt x="2982026" y="1689627"/>
                  <a:pt x="2989904" y="1700358"/>
                </a:cubicBezTo>
                <a:cubicBezTo>
                  <a:pt x="2998245" y="1701751"/>
                  <a:pt x="2999635" y="1693947"/>
                  <a:pt x="3009366" y="1695341"/>
                </a:cubicBezTo>
                <a:cubicBezTo>
                  <a:pt x="3007513" y="1681823"/>
                  <a:pt x="2995002" y="1679175"/>
                  <a:pt x="2995002" y="1664403"/>
                </a:cubicBezTo>
                <a:cubicBezTo>
                  <a:pt x="2963028" y="1677921"/>
                  <a:pt x="2963028" y="1646843"/>
                  <a:pt x="2944028" y="1653532"/>
                </a:cubicBezTo>
                <a:cubicBezTo>
                  <a:pt x="2931054" y="1657574"/>
                  <a:pt x="2955149" y="1661755"/>
                  <a:pt x="2948661" y="1675134"/>
                </a:cubicBezTo>
                <a:cubicBezTo>
                  <a:pt x="2926419" y="1677782"/>
                  <a:pt x="2914834" y="1661337"/>
                  <a:pt x="2901858" y="1678758"/>
                </a:cubicBezTo>
                <a:cubicBezTo>
                  <a:pt x="2903712" y="1684192"/>
                  <a:pt x="2919931" y="1696456"/>
                  <a:pt x="2921322" y="1684471"/>
                </a:cubicBezTo>
                <a:cubicBezTo>
                  <a:pt x="2932443" y="1685725"/>
                  <a:pt x="2919931" y="1699243"/>
                  <a:pt x="2919931" y="1705932"/>
                </a:cubicBezTo>
                <a:cubicBezTo>
                  <a:pt x="2927809" y="1707326"/>
                  <a:pt x="2934297" y="1708441"/>
                  <a:pt x="2938930" y="1709835"/>
                </a:cubicBezTo>
                <a:cubicBezTo>
                  <a:pt x="2938930" y="1731297"/>
                  <a:pt x="2902785" y="1709974"/>
                  <a:pt x="2907420" y="1736871"/>
                </a:cubicBezTo>
                <a:cubicBezTo>
                  <a:pt x="2883323" y="1735478"/>
                  <a:pt x="2899079" y="1720845"/>
                  <a:pt x="2880081" y="1715410"/>
                </a:cubicBezTo>
                <a:cubicBezTo>
                  <a:pt x="2881934" y="1711368"/>
                  <a:pt x="2886567" y="1710113"/>
                  <a:pt x="2893055" y="1707465"/>
                </a:cubicBezTo>
                <a:cubicBezTo>
                  <a:pt x="2912053" y="1661755"/>
                  <a:pt x="2851350" y="1666911"/>
                  <a:pt x="2829106" y="1684471"/>
                </a:cubicBezTo>
                <a:cubicBezTo>
                  <a:pt x="2814742" y="1668304"/>
                  <a:pt x="2779059" y="1680151"/>
                  <a:pt x="2750793" y="1668026"/>
                </a:cubicBezTo>
                <a:cubicBezTo>
                  <a:pt x="2747549" y="1692276"/>
                  <a:pt x="2722063" y="1673461"/>
                  <a:pt x="2686845" y="1678758"/>
                </a:cubicBezTo>
                <a:cubicBezTo>
                  <a:pt x="2693332" y="1647958"/>
                  <a:pt x="2710942" y="1658689"/>
                  <a:pt x="2728549" y="1647958"/>
                </a:cubicBezTo>
                <a:cubicBezTo>
                  <a:pt x="2728549" y="1652000"/>
                  <a:pt x="2723916" y="1652000"/>
                  <a:pt x="2723916" y="1657435"/>
                </a:cubicBezTo>
                <a:cubicBezTo>
                  <a:pt x="2748013" y="1652000"/>
                  <a:pt x="2744306" y="1649212"/>
                  <a:pt x="2769792" y="1647958"/>
                </a:cubicBezTo>
                <a:cubicBezTo>
                  <a:pt x="2768401" y="1652000"/>
                  <a:pt x="2765158" y="1656321"/>
                  <a:pt x="2765158" y="1663009"/>
                </a:cubicBezTo>
                <a:cubicBezTo>
                  <a:pt x="2779524" y="1668304"/>
                  <a:pt x="2773498" y="1652279"/>
                  <a:pt x="2774889" y="1642802"/>
                </a:cubicBezTo>
                <a:cubicBezTo>
                  <a:pt x="2786010" y="1640153"/>
                  <a:pt x="2784157" y="1652000"/>
                  <a:pt x="2796670" y="1647958"/>
                </a:cubicBezTo>
                <a:cubicBezTo>
                  <a:pt x="2809644" y="1642523"/>
                  <a:pt x="2784157" y="1635974"/>
                  <a:pt x="2796670" y="1626497"/>
                </a:cubicBezTo>
                <a:cubicBezTo>
                  <a:pt x="2807791" y="1625242"/>
                  <a:pt x="2811497" y="1630817"/>
                  <a:pt x="2811497" y="1642802"/>
                </a:cubicBezTo>
                <a:cubicBezTo>
                  <a:pt x="2824009" y="1644195"/>
                  <a:pt x="2814742" y="1622455"/>
                  <a:pt x="2829106" y="1626497"/>
                </a:cubicBezTo>
                <a:cubicBezTo>
                  <a:pt x="2825862" y="1631932"/>
                  <a:pt x="2824472" y="1638481"/>
                  <a:pt x="2825862" y="1647958"/>
                </a:cubicBezTo>
                <a:cubicBezTo>
                  <a:pt x="2835594" y="1649212"/>
                  <a:pt x="2836984" y="1644195"/>
                  <a:pt x="2843471" y="1642802"/>
                </a:cubicBezTo>
                <a:cubicBezTo>
                  <a:pt x="2854593" y="1648237"/>
                  <a:pt x="2828642" y="1656181"/>
                  <a:pt x="2816131" y="1653532"/>
                </a:cubicBezTo>
                <a:cubicBezTo>
                  <a:pt x="2830497" y="1664264"/>
                  <a:pt x="2867105" y="1656321"/>
                  <a:pt x="2867105" y="1632210"/>
                </a:cubicBezTo>
                <a:cubicBezTo>
                  <a:pt x="2871739" y="1633464"/>
                  <a:pt x="2870349" y="1645450"/>
                  <a:pt x="2870349" y="1653532"/>
                </a:cubicBezTo>
                <a:cubicBezTo>
                  <a:pt x="2902323" y="1644195"/>
                  <a:pt x="2897690" y="1625242"/>
                  <a:pt x="2904177" y="1601132"/>
                </a:cubicBezTo>
                <a:cubicBezTo>
                  <a:pt x="2891202" y="1605174"/>
                  <a:pt x="2882859" y="1615766"/>
                  <a:pt x="2874982" y="1626497"/>
                </a:cubicBezTo>
                <a:cubicBezTo>
                  <a:pt x="2854129" y="1626497"/>
                  <a:pt x="2849959" y="1625242"/>
                  <a:pt x="2838374" y="1621201"/>
                </a:cubicBezTo>
                <a:cubicBezTo>
                  <a:pt x="2849959" y="1606428"/>
                  <a:pt x="2859226" y="1626358"/>
                  <a:pt x="2870349" y="1615626"/>
                </a:cubicBezTo>
                <a:cubicBezTo>
                  <a:pt x="2876835" y="1611585"/>
                  <a:pt x="2876835" y="1598346"/>
                  <a:pt x="2884714" y="1595697"/>
                </a:cubicBezTo>
                <a:cubicBezTo>
                  <a:pt x="2876835" y="1600993"/>
                  <a:pt x="2836984" y="1579392"/>
                  <a:pt x="2830497" y="1615626"/>
                </a:cubicBezTo>
                <a:cubicBezTo>
                  <a:pt x="2814742" y="1610330"/>
                  <a:pt x="2819838" y="1615626"/>
                  <a:pt x="2802229" y="1615626"/>
                </a:cubicBezTo>
                <a:cubicBezTo>
                  <a:pt x="2800377" y="1595558"/>
                  <a:pt x="2811033" y="1589148"/>
                  <a:pt x="2796670" y="1579671"/>
                </a:cubicBezTo>
                <a:cubicBezTo>
                  <a:pt x="2784157" y="1582319"/>
                  <a:pt x="2801766" y="1590402"/>
                  <a:pt x="2796670" y="1601132"/>
                </a:cubicBezTo>
                <a:cubicBezTo>
                  <a:pt x="2787400" y="1602387"/>
                  <a:pt x="2779524" y="1599739"/>
                  <a:pt x="2774889" y="1595697"/>
                </a:cubicBezTo>
                <a:cubicBezTo>
                  <a:pt x="2774889" y="1600993"/>
                  <a:pt x="2776280" y="1605453"/>
                  <a:pt x="2779524" y="1605453"/>
                </a:cubicBezTo>
                <a:cubicBezTo>
                  <a:pt x="2763767" y="1624267"/>
                  <a:pt x="2761913" y="1578139"/>
                  <a:pt x="2784157" y="1584828"/>
                </a:cubicBezTo>
                <a:cubicBezTo>
                  <a:pt x="2782768" y="1571309"/>
                  <a:pt x="2765158" y="1564760"/>
                  <a:pt x="2784157" y="1558070"/>
                </a:cubicBezTo>
                <a:cubicBezTo>
                  <a:pt x="2782768" y="1552774"/>
                  <a:pt x="2776280" y="1554308"/>
                  <a:pt x="2769792" y="1553053"/>
                </a:cubicBezTo>
                <a:cubicBezTo>
                  <a:pt x="2771183" y="1539674"/>
                  <a:pt x="2776280" y="1532846"/>
                  <a:pt x="2788790" y="1532846"/>
                </a:cubicBezTo>
                <a:cubicBezTo>
                  <a:pt x="2779059" y="1514032"/>
                  <a:pt x="2765622" y="1528665"/>
                  <a:pt x="2748013" y="1527271"/>
                </a:cubicBezTo>
                <a:cubicBezTo>
                  <a:pt x="2771645" y="1497727"/>
                  <a:pt x="2825862" y="1527550"/>
                  <a:pt x="2857837" y="1522115"/>
                </a:cubicBezTo>
                <a:cubicBezTo>
                  <a:pt x="2862471" y="1520861"/>
                  <a:pt x="2860617" y="1516540"/>
                  <a:pt x="2857837" y="1516540"/>
                </a:cubicBezTo>
                <a:cubicBezTo>
                  <a:pt x="2902323" y="1509851"/>
                  <a:pt x="2931054" y="1508736"/>
                  <a:pt x="2972295" y="1502047"/>
                </a:cubicBezTo>
                <a:cubicBezTo>
                  <a:pt x="2967661" y="1510130"/>
                  <a:pt x="2961637" y="1516540"/>
                  <a:pt x="2958395" y="1527271"/>
                </a:cubicBezTo>
                <a:cubicBezTo>
                  <a:pt x="2948661" y="1529919"/>
                  <a:pt x="2946808" y="1523508"/>
                  <a:pt x="2940784" y="1522115"/>
                </a:cubicBezTo>
                <a:cubicBezTo>
                  <a:pt x="2935687" y="1526156"/>
                  <a:pt x="2935687" y="1534239"/>
                  <a:pt x="2925955" y="1532846"/>
                </a:cubicBezTo>
                <a:cubicBezTo>
                  <a:pt x="2922712" y="1555701"/>
                  <a:pt x="2947272" y="1546224"/>
                  <a:pt x="2963028" y="1548873"/>
                </a:cubicBezTo>
                <a:cubicBezTo>
                  <a:pt x="2961637" y="1555562"/>
                  <a:pt x="2954686" y="1556955"/>
                  <a:pt x="2953295" y="1563784"/>
                </a:cubicBezTo>
                <a:cubicBezTo>
                  <a:pt x="2976929" y="1560997"/>
                  <a:pt x="2975539" y="1558209"/>
                  <a:pt x="2982026" y="1579671"/>
                </a:cubicBezTo>
                <a:cubicBezTo>
                  <a:pt x="3021878" y="1585106"/>
                  <a:pt x="3010757" y="1559324"/>
                  <a:pt x="3045976" y="1564621"/>
                </a:cubicBezTo>
                <a:lnTo>
                  <a:pt x="3055447" y="1583641"/>
                </a:lnTo>
                <a:lnTo>
                  <a:pt x="3057202" y="1579022"/>
                </a:lnTo>
                <a:cubicBezTo>
                  <a:pt x="3059555" y="1576394"/>
                  <a:pt x="3062611" y="1574473"/>
                  <a:pt x="3065535" y="1572426"/>
                </a:cubicBezTo>
                <a:lnTo>
                  <a:pt x="3070936" y="1567168"/>
                </a:lnTo>
                <a:lnTo>
                  <a:pt x="3063583" y="1564621"/>
                </a:lnTo>
                <a:lnTo>
                  <a:pt x="3073705" y="1560502"/>
                </a:lnTo>
                <a:lnTo>
                  <a:pt x="3074861" y="1551957"/>
                </a:lnTo>
                <a:lnTo>
                  <a:pt x="3083916" y="1556348"/>
                </a:lnTo>
                <a:lnTo>
                  <a:pt x="3088375" y="1554534"/>
                </a:lnTo>
                <a:cubicBezTo>
                  <a:pt x="3096947" y="1553436"/>
                  <a:pt x="3105752" y="1554865"/>
                  <a:pt x="3114556" y="1559603"/>
                </a:cubicBezTo>
                <a:lnTo>
                  <a:pt x="3113412" y="1563484"/>
                </a:lnTo>
                <a:lnTo>
                  <a:pt x="3117667" y="1563681"/>
                </a:lnTo>
                <a:cubicBezTo>
                  <a:pt x="3131511" y="1562026"/>
                  <a:pt x="3146224" y="1556765"/>
                  <a:pt x="3165687" y="1553769"/>
                </a:cubicBezTo>
                <a:cubicBezTo>
                  <a:pt x="3166150" y="1562688"/>
                  <a:pt x="3153176" y="1557810"/>
                  <a:pt x="3154102" y="1569656"/>
                </a:cubicBezTo>
                <a:cubicBezTo>
                  <a:pt x="3187002" y="1555162"/>
                  <a:pt x="3199977" y="1558924"/>
                  <a:pt x="3223611" y="1543595"/>
                </a:cubicBezTo>
                <a:cubicBezTo>
                  <a:pt x="3251414" y="1560737"/>
                  <a:pt x="3283389" y="1541366"/>
                  <a:pt x="3331582" y="1542063"/>
                </a:cubicBezTo>
                <a:cubicBezTo>
                  <a:pt x="3346873" y="1533423"/>
                  <a:pt x="3326020" y="1517117"/>
                  <a:pt x="3346873" y="1515444"/>
                </a:cubicBezTo>
                <a:cubicBezTo>
                  <a:pt x="3351508" y="1574813"/>
                  <a:pt x="3413602" y="1501648"/>
                  <a:pt x="3444649" y="1536488"/>
                </a:cubicBezTo>
                <a:cubicBezTo>
                  <a:pt x="3449748" y="1533143"/>
                  <a:pt x="3452990" y="1528405"/>
                  <a:pt x="3450210" y="1521019"/>
                </a:cubicBezTo>
                <a:lnTo>
                  <a:pt x="3465057" y="1521523"/>
                </a:lnTo>
                <a:lnTo>
                  <a:pt x="3461001" y="1514049"/>
                </a:lnTo>
                <a:cubicBezTo>
                  <a:pt x="3458511" y="1509398"/>
                  <a:pt x="3455615" y="1505949"/>
                  <a:pt x="3449127" y="1503858"/>
                </a:cubicBezTo>
                <a:cubicBezTo>
                  <a:pt x="3445884" y="1508040"/>
                  <a:pt x="3450980" y="1519467"/>
                  <a:pt x="3444493" y="1526296"/>
                </a:cubicBezTo>
                <a:cubicBezTo>
                  <a:pt x="3441249" y="1523648"/>
                  <a:pt x="3436152" y="1522115"/>
                  <a:pt x="3431519" y="1523508"/>
                </a:cubicBezTo>
                <a:cubicBezTo>
                  <a:pt x="3434762" y="1516540"/>
                  <a:pt x="3442640" y="1501210"/>
                  <a:pt x="3426884" y="1506785"/>
                </a:cubicBezTo>
                <a:cubicBezTo>
                  <a:pt x="3436152" y="1495635"/>
                  <a:pt x="3450980" y="1496890"/>
                  <a:pt x="3465347" y="1498284"/>
                </a:cubicBezTo>
                <a:cubicBezTo>
                  <a:pt x="3455615" y="1514903"/>
                  <a:pt x="3471428" y="1507534"/>
                  <a:pt x="3477988" y="1512160"/>
                </a:cubicBezTo>
                <a:lnTo>
                  <a:pt x="3480157" y="1522037"/>
                </a:lnTo>
                <a:lnTo>
                  <a:pt x="3480224" y="1522039"/>
                </a:lnTo>
                <a:lnTo>
                  <a:pt x="3485968" y="1513004"/>
                </a:lnTo>
                <a:cubicBezTo>
                  <a:pt x="3487357" y="1509188"/>
                  <a:pt x="3488515" y="1504973"/>
                  <a:pt x="3490369" y="1501489"/>
                </a:cubicBezTo>
                <a:cubicBezTo>
                  <a:pt x="3489906" y="1501628"/>
                  <a:pt x="3489444" y="1501906"/>
                  <a:pt x="3489444" y="1502047"/>
                </a:cubicBezTo>
                <a:cubicBezTo>
                  <a:pt x="3477394" y="1507482"/>
                  <a:pt x="3479248" y="1493963"/>
                  <a:pt x="3470443" y="1494660"/>
                </a:cubicBezTo>
                <a:cubicBezTo>
                  <a:pt x="3413909" y="1490479"/>
                  <a:pt x="3334207" y="1526574"/>
                  <a:pt x="3270720" y="1522534"/>
                </a:cubicBezTo>
                <a:cubicBezTo>
                  <a:pt x="3264697" y="1533960"/>
                  <a:pt x="3251258" y="1525181"/>
                  <a:pt x="3243844" y="1522115"/>
                </a:cubicBezTo>
                <a:cubicBezTo>
                  <a:pt x="3243844" y="1520025"/>
                  <a:pt x="3245234" y="1519467"/>
                  <a:pt x="3246160" y="1518351"/>
                </a:cubicBezTo>
                <a:cubicBezTo>
                  <a:pt x="3241063" y="1516958"/>
                  <a:pt x="3235966" y="1515983"/>
                  <a:pt x="3230870" y="1513613"/>
                </a:cubicBezTo>
                <a:cubicBezTo>
                  <a:pt x="3217893" y="1523648"/>
                  <a:pt x="3202602" y="1517237"/>
                  <a:pt x="3201212" y="1496472"/>
                </a:cubicBezTo>
                <a:cubicBezTo>
                  <a:pt x="3213723" y="1477519"/>
                  <a:pt x="3249405" y="1477937"/>
                  <a:pt x="3260063" y="1456197"/>
                </a:cubicBezTo>
                <a:cubicBezTo>
                  <a:pt x="3255429" y="1441564"/>
                  <a:pt x="3250794" y="1428324"/>
                  <a:pt x="3236892" y="1428045"/>
                </a:cubicBezTo>
                <a:cubicBezTo>
                  <a:pt x="3227625" y="1448114"/>
                  <a:pt x="3202602" y="1423447"/>
                  <a:pt x="3208626" y="1455779"/>
                </a:cubicBezTo>
                <a:cubicBezTo>
                  <a:pt x="3204455" y="1472501"/>
                  <a:pt x="3201675" y="1432227"/>
                  <a:pt x="3206772" y="1431809"/>
                </a:cubicBezTo>
                <a:cubicBezTo>
                  <a:pt x="3166456" y="1437940"/>
                  <a:pt x="3142361" y="1402682"/>
                  <a:pt x="3117800" y="1406026"/>
                </a:cubicBezTo>
                <a:cubicBezTo>
                  <a:pt x="3139117" y="1381917"/>
                  <a:pt x="3172019" y="1419406"/>
                  <a:pt x="3220674" y="1405190"/>
                </a:cubicBezTo>
                <a:cubicBezTo>
                  <a:pt x="3229478" y="1402960"/>
                  <a:pt x="3220674" y="1384287"/>
                  <a:pt x="3221601" y="1375228"/>
                </a:cubicBezTo>
                <a:cubicBezTo>
                  <a:pt x="3218357" y="1354602"/>
                  <a:pt x="3191017" y="1370211"/>
                  <a:pt x="3179432" y="1359201"/>
                </a:cubicBezTo>
                <a:cubicBezTo>
                  <a:pt x="3181286" y="1336624"/>
                  <a:pt x="3210480" y="1364497"/>
                  <a:pt x="3218821" y="1336903"/>
                </a:cubicBezTo>
                <a:cubicBezTo>
                  <a:pt x="3241063" y="1345684"/>
                  <a:pt x="3305475" y="1356832"/>
                  <a:pt x="3300378" y="1313909"/>
                </a:cubicBezTo>
                <a:cubicBezTo>
                  <a:pt x="3527441" y="1309449"/>
                  <a:pt x="3741066" y="1188205"/>
                  <a:pt x="3947739" y="1200329"/>
                </a:cubicBezTo>
                <a:cubicBezTo>
                  <a:pt x="3956543" y="1196566"/>
                  <a:pt x="3942178" y="1193361"/>
                  <a:pt x="3950056" y="1185278"/>
                </a:cubicBezTo>
                <a:cubicBezTo>
                  <a:pt x="3965348" y="1196009"/>
                  <a:pt x="3977860" y="1177056"/>
                  <a:pt x="3992688" y="1184860"/>
                </a:cubicBezTo>
                <a:cubicBezTo>
                  <a:pt x="3978323" y="1160611"/>
                  <a:pt x="3949594" y="1176359"/>
                  <a:pt x="3928741" y="1182491"/>
                </a:cubicBezTo>
                <a:cubicBezTo>
                  <a:pt x="3909741" y="1186950"/>
                  <a:pt x="3876841" y="1176081"/>
                  <a:pt x="3854598" y="1183745"/>
                </a:cubicBezTo>
                <a:cubicBezTo>
                  <a:pt x="3819843" y="1195451"/>
                  <a:pt x="3754041" y="1191410"/>
                  <a:pt x="3697506" y="1198796"/>
                </a:cubicBezTo>
                <a:cubicBezTo>
                  <a:pt x="3679434" y="1168972"/>
                  <a:pt x="3653020" y="1196428"/>
                  <a:pt x="3629851" y="1190853"/>
                </a:cubicBezTo>
                <a:cubicBezTo>
                  <a:pt x="3635412" y="1170924"/>
                  <a:pt x="3685458" y="1176220"/>
                  <a:pt x="3699824" y="1179564"/>
                </a:cubicBezTo>
                <a:cubicBezTo>
                  <a:pt x="3710945" y="1162283"/>
                  <a:pt x="3722530" y="1152250"/>
                  <a:pt x="3746164" y="1139846"/>
                </a:cubicBezTo>
                <a:lnTo>
                  <a:pt x="3747553" y="1154898"/>
                </a:lnTo>
                <a:cubicBezTo>
                  <a:pt x="3752650" y="1148486"/>
                  <a:pt x="3760991" y="1147790"/>
                  <a:pt x="3771649" y="1146954"/>
                </a:cubicBezTo>
                <a:cubicBezTo>
                  <a:pt x="3770723" y="1138034"/>
                  <a:pt x="3766088" y="1138173"/>
                  <a:pt x="3767017" y="1127722"/>
                </a:cubicBezTo>
                <a:cubicBezTo>
                  <a:pt x="3779527" y="1150576"/>
                  <a:pt x="3807794" y="1127722"/>
                  <a:pt x="3822624" y="1113228"/>
                </a:cubicBezTo>
                <a:cubicBezTo>
                  <a:pt x="3836989" y="1116573"/>
                  <a:pt x="3819843" y="1126467"/>
                  <a:pt x="3820305" y="1132460"/>
                </a:cubicBezTo>
                <a:cubicBezTo>
                  <a:pt x="3836061" y="1129673"/>
                  <a:pt x="3835135" y="1123680"/>
                  <a:pt x="3849963" y="1130091"/>
                </a:cubicBezTo>
                <a:cubicBezTo>
                  <a:pt x="3858768" y="1127860"/>
                  <a:pt x="3849037" y="1114204"/>
                  <a:pt x="3843938" y="1116015"/>
                </a:cubicBezTo>
                <a:cubicBezTo>
                  <a:pt x="3855987" y="1110720"/>
                  <a:pt x="3867108" y="1121590"/>
                  <a:pt x="3885645" y="1106678"/>
                </a:cubicBezTo>
                <a:cubicBezTo>
                  <a:pt x="3887498" y="1088561"/>
                  <a:pt x="3862475" y="1105423"/>
                  <a:pt x="3875449" y="1088004"/>
                </a:cubicBezTo>
                <a:cubicBezTo>
                  <a:pt x="3845330" y="1087307"/>
                  <a:pt x="3821233" y="1077412"/>
                  <a:pt x="3793893" y="1070583"/>
                </a:cubicBezTo>
                <a:cubicBezTo>
                  <a:pt x="3798526" y="1058180"/>
                  <a:pt x="3853207" y="1077552"/>
                  <a:pt x="3858768" y="1054696"/>
                </a:cubicBezTo>
                <a:cubicBezTo>
                  <a:pt x="3830501" y="1039088"/>
                  <a:pt x="3792038" y="1046752"/>
                  <a:pt x="3762381" y="1055114"/>
                </a:cubicBezTo>
                <a:cubicBezTo>
                  <a:pt x="3767017" y="1041317"/>
                  <a:pt x="3780919" y="1033931"/>
                  <a:pt x="3798526" y="1035465"/>
                </a:cubicBezTo>
                <a:cubicBezTo>
                  <a:pt x="3798526" y="1031005"/>
                  <a:pt x="3794819" y="1032956"/>
                  <a:pt x="3791112" y="1031702"/>
                </a:cubicBezTo>
                <a:cubicBezTo>
                  <a:pt x="3790649" y="1025709"/>
                  <a:pt x="3797599" y="1026684"/>
                  <a:pt x="3802697" y="1024733"/>
                </a:cubicBezTo>
                <a:cubicBezTo>
                  <a:pt x="3764235" y="1029333"/>
                  <a:pt x="3750334" y="1014281"/>
                  <a:pt x="3709555" y="1014421"/>
                </a:cubicBezTo>
                <a:cubicBezTo>
                  <a:pt x="3714189" y="978326"/>
                  <a:pt x="3665068" y="1014699"/>
                  <a:pt x="3661362" y="989615"/>
                </a:cubicBezTo>
                <a:cubicBezTo>
                  <a:pt x="3738285" y="998394"/>
                  <a:pt x="3767017" y="948781"/>
                  <a:pt x="3833745" y="962857"/>
                </a:cubicBezTo>
                <a:cubicBezTo>
                  <a:pt x="3838842" y="961046"/>
                  <a:pt x="3843012" y="953241"/>
                  <a:pt x="3837916" y="953659"/>
                </a:cubicBezTo>
                <a:cubicBezTo>
                  <a:pt x="3849037" y="936378"/>
                  <a:pt x="3891205" y="952265"/>
                  <a:pt x="3905571" y="931780"/>
                </a:cubicBezTo>
                <a:cubicBezTo>
                  <a:pt x="3931520" y="965505"/>
                  <a:pt x="3969519" y="930944"/>
                  <a:pt x="4001029" y="927041"/>
                </a:cubicBezTo>
                <a:cubicBezTo>
                  <a:pt x="4058026" y="950872"/>
                  <a:pt x="4190094" y="919794"/>
                  <a:pt x="4252189" y="937354"/>
                </a:cubicBezTo>
                <a:cubicBezTo>
                  <a:pt x="4257286" y="914498"/>
                  <a:pt x="4276749" y="936657"/>
                  <a:pt x="4299455" y="912547"/>
                </a:cubicBezTo>
                <a:cubicBezTo>
                  <a:pt x="4300382" y="919934"/>
                  <a:pt x="4293895" y="922024"/>
                  <a:pt x="4294358" y="927877"/>
                </a:cubicBezTo>
                <a:cubicBezTo>
                  <a:pt x="4335600" y="902095"/>
                  <a:pt x="4380549" y="900144"/>
                  <a:pt x="4422255" y="874502"/>
                </a:cubicBezTo>
                <a:cubicBezTo>
                  <a:pt x="4419937" y="873247"/>
                  <a:pt x="4419937" y="872411"/>
                  <a:pt x="4414376" y="869903"/>
                </a:cubicBezTo>
                <a:cubicBezTo>
                  <a:pt x="4414840" y="868648"/>
                  <a:pt x="4413912" y="868510"/>
                  <a:pt x="4414376" y="867534"/>
                </a:cubicBezTo>
                <a:cubicBezTo>
                  <a:pt x="4407890" y="868787"/>
                  <a:pt x="4402329" y="869206"/>
                  <a:pt x="4404182" y="858197"/>
                </a:cubicBezTo>
                <a:cubicBezTo>
                  <a:pt x="4408352" y="857639"/>
                  <a:pt x="4411134" y="857639"/>
                  <a:pt x="4415304" y="857360"/>
                </a:cubicBezTo>
                <a:cubicBezTo>
                  <a:pt x="4416693" y="849975"/>
                  <a:pt x="4423182" y="847187"/>
                  <a:pt x="4431985" y="848441"/>
                </a:cubicBezTo>
                <a:cubicBezTo>
                  <a:pt x="4423644" y="844400"/>
                  <a:pt x="4419011" y="834644"/>
                  <a:pt x="4409744" y="831857"/>
                </a:cubicBezTo>
                <a:cubicBezTo>
                  <a:pt x="4409744" y="822520"/>
                  <a:pt x="4422255" y="825307"/>
                  <a:pt x="4419011" y="811789"/>
                </a:cubicBezTo>
                <a:cubicBezTo>
                  <a:pt x="4417621" y="799665"/>
                  <a:pt x="4406036" y="799665"/>
                  <a:pt x="4394914" y="801058"/>
                </a:cubicBezTo>
                <a:cubicBezTo>
                  <a:pt x="4398158" y="805100"/>
                  <a:pt x="4403255" y="809001"/>
                  <a:pt x="4409744" y="811789"/>
                </a:cubicBezTo>
                <a:cubicBezTo>
                  <a:pt x="4406499" y="823913"/>
                  <a:pt x="4379622" y="809281"/>
                  <a:pt x="4382403" y="826841"/>
                </a:cubicBezTo>
                <a:cubicBezTo>
                  <a:pt x="4377769" y="824192"/>
                  <a:pt x="4384256" y="802452"/>
                  <a:pt x="4368501" y="801058"/>
                </a:cubicBezTo>
                <a:cubicBezTo>
                  <a:pt x="4355989" y="805100"/>
                  <a:pt x="4363405" y="809001"/>
                  <a:pt x="4363405" y="821266"/>
                </a:cubicBezTo>
                <a:cubicBezTo>
                  <a:pt x="4347648" y="814437"/>
                  <a:pt x="4346257" y="822938"/>
                  <a:pt x="4331894" y="816109"/>
                </a:cubicBezTo>
                <a:cubicBezTo>
                  <a:pt x="4335136" y="806633"/>
                  <a:pt x="4344404" y="802452"/>
                  <a:pt x="4354136" y="801058"/>
                </a:cubicBezTo>
                <a:cubicBezTo>
                  <a:pt x="4344404" y="786147"/>
                  <a:pt x="4330040" y="808166"/>
                  <a:pt x="4317527" y="796041"/>
                </a:cubicBezTo>
                <a:cubicBezTo>
                  <a:pt x="4322162" y="783777"/>
                  <a:pt x="4331894" y="779597"/>
                  <a:pt x="4346257" y="779597"/>
                </a:cubicBezTo>
                <a:cubicBezTo>
                  <a:pt x="4369891" y="802592"/>
                  <a:pt x="4439402" y="768448"/>
                  <a:pt x="4436156" y="831857"/>
                </a:cubicBezTo>
                <a:cubicBezTo>
                  <a:pt x="4461643" y="819733"/>
                  <a:pt x="4492227" y="852344"/>
                  <a:pt x="4509372" y="833391"/>
                </a:cubicBezTo>
                <a:cubicBezTo>
                  <a:pt x="4509372" y="833530"/>
                  <a:pt x="4509372" y="834087"/>
                  <a:pt x="4509372" y="834226"/>
                </a:cubicBezTo>
                <a:cubicBezTo>
                  <a:pt x="4509836" y="833947"/>
                  <a:pt x="4509836" y="833669"/>
                  <a:pt x="4510300" y="833391"/>
                </a:cubicBezTo>
                <a:cubicBezTo>
                  <a:pt x="4513080" y="845097"/>
                  <a:pt x="4525130" y="845375"/>
                  <a:pt x="4533006" y="850810"/>
                </a:cubicBezTo>
                <a:cubicBezTo>
                  <a:pt x="4541347" y="847187"/>
                  <a:pt x="4531152" y="825447"/>
                  <a:pt x="4547371" y="828652"/>
                </a:cubicBezTo>
                <a:cubicBezTo>
                  <a:pt x="4549226" y="833808"/>
                  <a:pt x="4547835" y="835899"/>
                  <a:pt x="4546445" y="838129"/>
                </a:cubicBezTo>
                <a:cubicBezTo>
                  <a:pt x="4551542" y="839940"/>
                  <a:pt x="4558956" y="836596"/>
                  <a:pt x="4563126" y="831021"/>
                </a:cubicBezTo>
                <a:cubicBezTo>
                  <a:pt x="4569151" y="832693"/>
                  <a:pt x="4566835" y="836596"/>
                  <a:pt x="4564517" y="841334"/>
                </a:cubicBezTo>
                <a:cubicBezTo>
                  <a:pt x="4567297" y="840776"/>
                  <a:pt x="4571932" y="841055"/>
                  <a:pt x="4575176" y="840776"/>
                </a:cubicBezTo>
                <a:cubicBezTo>
                  <a:pt x="4573785" y="839382"/>
                  <a:pt x="4574711" y="836177"/>
                  <a:pt x="4572859" y="835759"/>
                </a:cubicBezTo>
                <a:cubicBezTo>
                  <a:pt x="4569614" y="826422"/>
                  <a:pt x="4577955" y="837850"/>
                  <a:pt x="4586760" y="840497"/>
                </a:cubicBezTo>
                <a:cubicBezTo>
                  <a:pt x="4587687" y="840497"/>
                  <a:pt x="4588614" y="839940"/>
                  <a:pt x="4589541" y="839940"/>
                </a:cubicBezTo>
                <a:cubicBezTo>
                  <a:pt x="4590931" y="839940"/>
                  <a:pt x="4591858" y="839243"/>
                  <a:pt x="4593247" y="838407"/>
                </a:cubicBezTo>
                <a:cubicBezTo>
                  <a:pt x="4583053" y="831160"/>
                  <a:pt x="4588614" y="824471"/>
                  <a:pt x="4582590" y="810813"/>
                </a:cubicBezTo>
                <a:cubicBezTo>
                  <a:pt x="4566370" y="807608"/>
                  <a:pt x="4573785" y="829627"/>
                  <a:pt x="4555713" y="823636"/>
                </a:cubicBezTo>
                <a:cubicBezTo>
                  <a:pt x="4561273" y="805239"/>
                  <a:pt x="4589541" y="807469"/>
                  <a:pt x="4593247" y="784753"/>
                </a:cubicBezTo>
                <a:cubicBezTo>
                  <a:pt x="4598345" y="782801"/>
                  <a:pt x="4597417" y="810116"/>
                  <a:pt x="4588149" y="806354"/>
                </a:cubicBezTo>
                <a:cubicBezTo>
                  <a:pt x="4588614" y="836177"/>
                  <a:pt x="4620588" y="841055"/>
                  <a:pt x="4633563" y="820708"/>
                </a:cubicBezTo>
                <a:cubicBezTo>
                  <a:pt x="4633099" y="816248"/>
                  <a:pt x="4626148" y="818060"/>
                  <a:pt x="4620588" y="817085"/>
                </a:cubicBezTo>
                <a:cubicBezTo>
                  <a:pt x="4628929" y="810396"/>
                  <a:pt x="4629857" y="795622"/>
                  <a:pt x="4640050" y="790328"/>
                </a:cubicBezTo>
                <a:cubicBezTo>
                  <a:pt x="4639587" y="806773"/>
                  <a:pt x="4648855" y="816109"/>
                  <a:pt x="4660439" y="828652"/>
                </a:cubicBezTo>
                <a:cubicBezTo>
                  <a:pt x="4672024" y="815831"/>
                  <a:pt x="4706315" y="826841"/>
                  <a:pt x="4716047" y="814158"/>
                </a:cubicBezTo>
                <a:cubicBezTo>
                  <a:pt x="4709559" y="799665"/>
                  <a:pt x="4679439" y="823078"/>
                  <a:pt x="4683145" y="797436"/>
                </a:cubicBezTo>
                <a:cubicBezTo>
                  <a:pt x="4694267" y="806493"/>
                  <a:pt x="4701682" y="803427"/>
                  <a:pt x="4708633" y="797436"/>
                </a:cubicBezTo>
                <a:cubicBezTo>
                  <a:pt x="4707242" y="797436"/>
                  <a:pt x="4707706" y="797713"/>
                  <a:pt x="4706315" y="797853"/>
                </a:cubicBezTo>
                <a:cubicBezTo>
                  <a:pt x="4706315" y="786007"/>
                  <a:pt x="4708168" y="778064"/>
                  <a:pt x="4716047" y="776810"/>
                </a:cubicBezTo>
                <a:cubicBezTo>
                  <a:pt x="4729021" y="774161"/>
                  <a:pt x="4725777" y="788795"/>
                  <a:pt x="4730877" y="792697"/>
                </a:cubicBezTo>
                <a:cubicBezTo>
                  <a:pt x="4735509" y="788795"/>
                  <a:pt x="4745241" y="788655"/>
                  <a:pt x="4745241" y="776810"/>
                </a:cubicBezTo>
                <a:lnTo>
                  <a:pt x="4741997" y="776810"/>
                </a:lnTo>
                <a:cubicBezTo>
                  <a:pt x="4741997" y="768866"/>
                  <a:pt x="4749875" y="763570"/>
                  <a:pt x="4741997" y="762176"/>
                </a:cubicBezTo>
                <a:cubicBezTo>
                  <a:pt x="4746629" y="743781"/>
                  <a:pt x="4765630" y="774161"/>
                  <a:pt x="4751265" y="776810"/>
                </a:cubicBezTo>
                <a:cubicBezTo>
                  <a:pt x="4764239" y="786007"/>
                  <a:pt x="4751265" y="771236"/>
                  <a:pt x="4777215" y="772629"/>
                </a:cubicBezTo>
                <a:cubicBezTo>
                  <a:pt x="4770727" y="778900"/>
                  <a:pt x="4771191" y="783777"/>
                  <a:pt x="4779996" y="786565"/>
                </a:cubicBezTo>
                <a:cubicBezTo>
                  <a:pt x="4786947" y="781408"/>
                  <a:pt x="4792044" y="774302"/>
                  <a:pt x="4792506" y="766079"/>
                </a:cubicBezTo>
                <a:cubicBezTo>
                  <a:pt x="4806408" y="761898"/>
                  <a:pt x="4817530" y="791024"/>
                  <a:pt x="4821237" y="768448"/>
                </a:cubicBezTo>
                <a:cubicBezTo>
                  <a:pt x="4829578" y="785589"/>
                  <a:pt x="4848577" y="784196"/>
                  <a:pt x="4868040" y="784196"/>
                </a:cubicBezTo>
                <a:cubicBezTo>
                  <a:pt x="4869430" y="775137"/>
                  <a:pt x="4864333" y="775416"/>
                  <a:pt x="4858772" y="774440"/>
                </a:cubicBezTo>
                <a:cubicBezTo>
                  <a:pt x="4866651" y="757438"/>
                  <a:pt x="4905574" y="806354"/>
                  <a:pt x="4917159" y="769702"/>
                </a:cubicBezTo>
                <a:cubicBezTo>
                  <a:pt x="4917622" y="775555"/>
                  <a:pt x="4919477" y="778482"/>
                  <a:pt x="4923183" y="778203"/>
                </a:cubicBezTo>
                <a:cubicBezTo>
                  <a:pt x="4927818" y="773326"/>
                  <a:pt x="4920403" y="770956"/>
                  <a:pt x="4928745" y="762734"/>
                </a:cubicBezTo>
                <a:cubicBezTo>
                  <a:pt x="4941257" y="766218"/>
                  <a:pt x="4934768" y="769980"/>
                  <a:pt x="4935695" y="781826"/>
                </a:cubicBezTo>
                <a:cubicBezTo>
                  <a:pt x="4943573" y="767751"/>
                  <a:pt x="4956547" y="756463"/>
                  <a:pt x="4969988" y="745036"/>
                </a:cubicBezTo>
                <a:cubicBezTo>
                  <a:pt x="4970450" y="752421"/>
                  <a:pt x="4975083" y="763431"/>
                  <a:pt x="4990838" y="762176"/>
                </a:cubicBezTo>
                <a:cubicBezTo>
                  <a:pt x="4968132" y="743084"/>
                  <a:pt x="5009838" y="732492"/>
                  <a:pt x="5011228" y="754791"/>
                </a:cubicBezTo>
                <a:cubicBezTo>
                  <a:pt x="5016326" y="752839"/>
                  <a:pt x="5029764" y="738764"/>
                  <a:pt x="5019107" y="735140"/>
                </a:cubicBezTo>
                <a:cubicBezTo>
                  <a:pt x="5022350" y="734862"/>
                  <a:pt x="5049691" y="761062"/>
                  <a:pt x="5059422" y="731935"/>
                </a:cubicBezTo>
                <a:cubicBezTo>
                  <a:pt x="5088152" y="753535"/>
                  <a:pt x="5132174" y="730542"/>
                  <a:pt x="5137272" y="704760"/>
                </a:cubicBezTo>
                <a:cubicBezTo>
                  <a:pt x="5136345" y="694307"/>
                  <a:pt x="5158124" y="702948"/>
                  <a:pt x="5162294" y="707128"/>
                </a:cubicBezTo>
                <a:cubicBezTo>
                  <a:pt x="5172953" y="706292"/>
                  <a:pt x="5162759" y="688036"/>
                  <a:pt x="5177124" y="689848"/>
                </a:cubicBezTo>
                <a:cubicBezTo>
                  <a:pt x="5151636" y="682880"/>
                  <a:pt x="5121516" y="688036"/>
                  <a:pt x="5090005" y="693471"/>
                </a:cubicBezTo>
                <a:cubicBezTo>
                  <a:pt x="5091397" y="711309"/>
                  <a:pt x="5115492" y="697234"/>
                  <a:pt x="5116884" y="715073"/>
                </a:cubicBezTo>
                <a:cubicBezTo>
                  <a:pt x="5093251" y="710892"/>
                  <a:pt x="5104835" y="740297"/>
                  <a:pt x="5081201" y="734582"/>
                </a:cubicBezTo>
                <a:cubicBezTo>
                  <a:pt x="5080737" y="728729"/>
                  <a:pt x="5087688" y="729426"/>
                  <a:pt x="5092786" y="727615"/>
                </a:cubicBezTo>
                <a:cubicBezTo>
                  <a:pt x="5078421" y="701833"/>
                  <a:pt x="5052935" y="693471"/>
                  <a:pt x="5022813" y="689848"/>
                </a:cubicBezTo>
                <a:cubicBezTo>
                  <a:pt x="5037179" y="673682"/>
                  <a:pt x="5066836" y="686364"/>
                  <a:pt x="5077958" y="694307"/>
                </a:cubicBezTo>
                <a:cubicBezTo>
                  <a:pt x="5093712" y="670755"/>
                  <a:pt x="5151636" y="687200"/>
                  <a:pt x="5142369" y="638702"/>
                </a:cubicBezTo>
                <a:cubicBezTo>
                  <a:pt x="5168782" y="655984"/>
                  <a:pt x="5180831" y="623652"/>
                  <a:pt x="5198903" y="608740"/>
                </a:cubicBezTo>
                <a:cubicBezTo>
                  <a:pt x="5218366" y="628111"/>
                  <a:pt x="5179441" y="627971"/>
                  <a:pt x="5176659" y="640097"/>
                </a:cubicBezTo>
                <a:cubicBezTo>
                  <a:pt x="5183612" y="663508"/>
                  <a:pt x="5199830" y="620586"/>
                  <a:pt x="5213732" y="637448"/>
                </a:cubicBezTo>
                <a:cubicBezTo>
                  <a:pt x="5226708" y="627414"/>
                  <a:pt x="5200293" y="623372"/>
                  <a:pt x="5211878" y="611945"/>
                </a:cubicBezTo>
                <a:cubicBezTo>
                  <a:pt x="5225779" y="611945"/>
                  <a:pt x="5243852" y="614593"/>
                  <a:pt x="5260997" y="616405"/>
                </a:cubicBezTo>
                <a:cubicBezTo>
                  <a:pt x="5260534" y="615847"/>
                  <a:pt x="5260072" y="615429"/>
                  <a:pt x="5260072" y="614871"/>
                </a:cubicBezTo>
                <a:cubicBezTo>
                  <a:pt x="5260997" y="614871"/>
                  <a:pt x="5261461" y="616125"/>
                  <a:pt x="5261926" y="616405"/>
                </a:cubicBezTo>
                <a:cubicBezTo>
                  <a:pt x="5289266" y="618913"/>
                  <a:pt x="5316606" y="619330"/>
                  <a:pt x="5336995" y="605116"/>
                </a:cubicBezTo>
                <a:cubicBezTo>
                  <a:pt x="5334678" y="599263"/>
                  <a:pt x="5325874" y="603165"/>
                  <a:pt x="5318923" y="602189"/>
                </a:cubicBezTo>
                <a:cubicBezTo>
                  <a:pt x="5330507" y="592295"/>
                  <a:pt x="5327727" y="595640"/>
                  <a:pt x="5330044" y="581982"/>
                </a:cubicBezTo>
                <a:cubicBezTo>
                  <a:pt x="5332360" y="587835"/>
                  <a:pt x="5349506" y="584769"/>
                  <a:pt x="5338384" y="581146"/>
                </a:cubicBezTo>
                <a:cubicBezTo>
                  <a:pt x="5346727" y="571530"/>
                  <a:pt x="5370360" y="599542"/>
                  <a:pt x="5385188" y="586442"/>
                </a:cubicBezTo>
                <a:cubicBezTo>
                  <a:pt x="5381945" y="589647"/>
                  <a:pt x="5380553" y="594386"/>
                  <a:pt x="5381017" y="601771"/>
                </a:cubicBezTo>
                <a:lnTo>
                  <a:pt x="5398626" y="600377"/>
                </a:lnTo>
                <a:cubicBezTo>
                  <a:pt x="5396773" y="596057"/>
                  <a:pt x="5394456" y="591598"/>
                  <a:pt x="5388894" y="590622"/>
                </a:cubicBezTo>
                <a:cubicBezTo>
                  <a:pt x="5455159" y="595779"/>
                  <a:pt x="5535327" y="574596"/>
                  <a:pt x="5596959" y="590622"/>
                </a:cubicBezTo>
                <a:cubicBezTo>
                  <a:pt x="5607154" y="589787"/>
                  <a:pt x="5593715" y="577662"/>
                  <a:pt x="5588618" y="582540"/>
                </a:cubicBezTo>
                <a:cubicBezTo>
                  <a:pt x="5591397" y="570415"/>
                  <a:pt x="5615495" y="575572"/>
                  <a:pt x="5617812" y="584351"/>
                </a:cubicBezTo>
                <a:cubicBezTo>
                  <a:pt x="5649323" y="558012"/>
                  <a:pt x="5666931" y="580727"/>
                  <a:pt x="5703076" y="561496"/>
                </a:cubicBezTo>
                <a:cubicBezTo>
                  <a:pt x="5704930" y="569997"/>
                  <a:pt x="5708637" y="573899"/>
                  <a:pt x="5714197" y="575572"/>
                </a:cubicBezTo>
                <a:cubicBezTo>
                  <a:pt x="5716051" y="575432"/>
                  <a:pt x="5718368" y="575989"/>
                  <a:pt x="5719295" y="575153"/>
                </a:cubicBezTo>
                <a:cubicBezTo>
                  <a:pt x="5719295" y="575572"/>
                  <a:pt x="5719295" y="575153"/>
                  <a:pt x="5719295" y="575572"/>
                </a:cubicBezTo>
                <a:cubicBezTo>
                  <a:pt x="5735049" y="576826"/>
                  <a:pt x="5755904" y="565956"/>
                  <a:pt x="5755904" y="581146"/>
                </a:cubicBezTo>
                <a:cubicBezTo>
                  <a:pt x="5775830" y="584073"/>
                  <a:pt x="5750806" y="559406"/>
                  <a:pt x="5761463" y="561496"/>
                </a:cubicBezTo>
                <a:cubicBezTo>
                  <a:pt x="5770732" y="559685"/>
                  <a:pt x="5794828" y="555643"/>
                  <a:pt x="5813363" y="552716"/>
                </a:cubicBezTo>
                <a:cubicBezTo>
                  <a:pt x="5811974" y="549929"/>
                  <a:pt x="5811047" y="547003"/>
                  <a:pt x="5807339" y="547560"/>
                </a:cubicBezTo>
                <a:cubicBezTo>
                  <a:pt x="5813363" y="535017"/>
                  <a:pt x="5813827" y="522196"/>
                  <a:pt x="5812437" y="508678"/>
                </a:cubicBezTo>
                <a:cubicBezTo>
                  <a:pt x="5811974" y="509793"/>
                  <a:pt x="5811047" y="509793"/>
                  <a:pt x="5810583" y="511048"/>
                </a:cubicBezTo>
                <a:cubicBezTo>
                  <a:pt x="5803169" y="510211"/>
                  <a:pt x="5799462" y="501850"/>
                  <a:pt x="5790657" y="504078"/>
                </a:cubicBezTo>
                <a:cubicBezTo>
                  <a:pt x="5779998" y="506309"/>
                  <a:pt x="5795290" y="517179"/>
                  <a:pt x="5803633" y="512023"/>
                </a:cubicBezTo>
                <a:cubicBezTo>
                  <a:pt x="5777219" y="537944"/>
                  <a:pt x="5741537" y="486798"/>
                  <a:pt x="5723465" y="509096"/>
                </a:cubicBezTo>
                <a:cubicBezTo>
                  <a:pt x="5710954" y="507144"/>
                  <a:pt x="5726246" y="498504"/>
                  <a:pt x="5722075" y="489864"/>
                </a:cubicBezTo>
                <a:cubicBezTo>
                  <a:pt x="5704930" y="501012"/>
                  <a:pt x="5697515" y="500038"/>
                  <a:pt x="5679907" y="503522"/>
                </a:cubicBezTo>
                <a:cubicBezTo>
                  <a:pt x="5679907" y="503939"/>
                  <a:pt x="5679443" y="504497"/>
                  <a:pt x="5679443" y="504916"/>
                </a:cubicBezTo>
                <a:cubicBezTo>
                  <a:pt x="5679443" y="505054"/>
                  <a:pt x="5679443" y="503382"/>
                  <a:pt x="5679443" y="503522"/>
                </a:cubicBezTo>
                <a:cubicBezTo>
                  <a:pt x="5678517" y="503661"/>
                  <a:pt x="5678052" y="503800"/>
                  <a:pt x="5676663" y="504078"/>
                </a:cubicBezTo>
                <a:cubicBezTo>
                  <a:pt x="5678052" y="504637"/>
                  <a:pt x="5678517" y="504358"/>
                  <a:pt x="5679443" y="504916"/>
                </a:cubicBezTo>
                <a:cubicBezTo>
                  <a:pt x="5695661" y="512998"/>
                  <a:pt x="5703540" y="509932"/>
                  <a:pt x="5723928" y="515228"/>
                </a:cubicBezTo>
                <a:cubicBezTo>
                  <a:pt x="5712808" y="527492"/>
                  <a:pt x="5694272" y="520524"/>
                  <a:pt x="5678052" y="520524"/>
                </a:cubicBezTo>
                <a:cubicBezTo>
                  <a:pt x="5679443" y="533485"/>
                  <a:pt x="5635421" y="540035"/>
                  <a:pt x="5644226" y="515228"/>
                </a:cubicBezTo>
                <a:cubicBezTo>
                  <a:pt x="5653956" y="520106"/>
                  <a:pt x="5658126" y="521081"/>
                  <a:pt x="5663687" y="521221"/>
                </a:cubicBezTo>
                <a:cubicBezTo>
                  <a:pt x="5665541" y="518572"/>
                  <a:pt x="5666468" y="515089"/>
                  <a:pt x="5670638" y="514671"/>
                </a:cubicBezTo>
                <a:cubicBezTo>
                  <a:pt x="5643299" y="507842"/>
                  <a:pt x="5653956" y="527770"/>
                  <a:pt x="5635421" y="497808"/>
                </a:cubicBezTo>
                <a:cubicBezTo>
                  <a:pt x="5621055" y="494463"/>
                  <a:pt x="5623836" y="506309"/>
                  <a:pt x="5615495" y="510072"/>
                </a:cubicBezTo>
                <a:cubicBezTo>
                  <a:pt x="5620128" y="523032"/>
                  <a:pt x="5632640" y="507285"/>
                  <a:pt x="5639591" y="508259"/>
                </a:cubicBezTo>
                <a:cubicBezTo>
                  <a:pt x="5634958" y="516064"/>
                  <a:pt x="5628469" y="523869"/>
                  <a:pt x="5625690" y="533066"/>
                </a:cubicBezTo>
                <a:cubicBezTo>
                  <a:pt x="5615495" y="517457"/>
                  <a:pt x="5601130" y="509653"/>
                  <a:pt x="5581203" y="508259"/>
                </a:cubicBezTo>
                <a:cubicBezTo>
                  <a:pt x="5576107" y="510072"/>
                  <a:pt x="5578886" y="520385"/>
                  <a:pt x="5579350" y="527770"/>
                </a:cubicBezTo>
                <a:cubicBezTo>
                  <a:pt x="5571010" y="531393"/>
                  <a:pt x="5572399" y="522614"/>
                  <a:pt x="5569618" y="513835"/>
                </a:cubicBezTo>
                <a:cubicBezTo>
                  <a:pt x="5517255" y="544913"/>
                  <a:pt x="5446356" y="533763"/>
                  <a:pt x="5380090" y="546445"/>
                </a:cubicBezTo>
                <a:cubicBezTo>
                  <a:pt x="5339776" y="555643"/>
                  <a:pt x="5291581" y="571669"/>
                  <a:pt x="5261461" y="568047"/>
                </a:cubicBezTo>
                <a:cubicBezTo>
                  <a:pt x="5239682" y="565259"/>
                  <a:pt x="5191025" y="597452"/>
                  <a:pt x="5178514" y="575989"/>
                </a:cubicBezTo>
                <a:cubicBezTo>
                  <a:pt x="5102054" y="576129"/>
                  <a:pt x="5041349" y="591040"/>
                  <a:pt x="4976010" y="594803"/>
                </a:cubicBezTo>
                <a:cubicBezTo>
                  <a:pt x="4976938" y="588671"/>
                  <a:pt x="4983889" y="586721"/>
                  <a:pt x="4983426" y="579334"/>
                </a:cubicBezTo>
                <a:cubicBezTo>
                  <a:pt x="4982497" y="568882"/>
                  <a:pt x="4969059" y="579056"/>
                  <a:pt x="4961646" y="576547"/>
                </a:cubicBezTo>
                <a:cubicBezTo>
                  <a:pt x="4957939" y="593410"/>
                  <a:pt x="4976474" y="580031"/>
                  <a:pt x="4972305" y="595361"/>
                </a:cubicBezTo>
                <a:cubicBezTo>
                  <a:pt x="4943573" y="608043"/>
                  <a:pt x="4879162" y="602887"/>
                  <a:pt x="4844407" y="613059"/>
                </a:cubicBezTo>
                <a:cubicBezTo>
                  <a:pt x="4845334" y="604001"/>
                  <a:pt x="4858310" y="608879"/>
                  <a:pt x="4855529" y="597172"/>
                </a:cubicBezTo>
                <a:cubicBezTo>
                  <a:pt x="4837456" y="594106"/>
                  <a:pt x="4842090" y="630898"/>
                  <a:pt x="4824944" y="614314"/>
                </a:cubicBezTo>
                <a:cubicBezTo>
                  <a:pt x="4824017" y="606927"/>
                  <a:pt x="4831431" y="603443"/>
                  <a:pt x="4840236" y="604140"/>
                </a:cubicBezTo>
                <a:cubicBezTo>
                  <a:pt x="4824944" y="587556"/>
                  <a:pt x="4798067" y="616125"/>
                  <a:pt x="4790653" y="607764"/>
                </a:cubicBezTo>
                <a:cubicBezTo>
                  <a:pt x="4789264" y="613896"/>
                  <a:pt x="4791117" y="616961"/>
                  <a:pt x="4794823" y="618216"/>
                </a:cubicBezTo>
                <a:cubicBezTo>
                  <a:pt x="4779069" y="617380"/>
                  <a:pt x="4742924" y="614453"/>
                  <a:pt x="4718827" y="620446"/>
                </a:cubicBezTo>
                <a:cubicBezTo>
                  <a:pt x="4719291" y="624487"/>
                  <a:pt x="4720680" y="628668"/>
                  <a:pt x="4717900" y="631734"/>
                </a:cubicBezTo>
                <a:cubicBezTo>
                  <a:pt x="4713267" y="630340"/>
                  <a:pt x="4714657" y="625603"/>
                  <a:pt x="4717900" y="625603"/>
                </a:cubicBezTo>
                <a:cubicBezTo>
                  <a:pt x="4717438" y="622537"/>
                  <a:pt x="4712804" y="623372"/>
                  <a:pt x="4710022" y="622815"/>
                </a:cubicBezTo>
                <a:cubicBezTo>
                  <a:pt x="4703536" y="625880"/>
                  <a:pt x="4698437" y="630062"/>
                  <a:pt x="4697048" y="636473"/>
                </a:cubicBezTo>
                <a:cubicBezTo>
                  <a:pt x="4688243" y="637169"/>
                  <a:pt x="4690561" y="623372"/>
                  <a:pt x="4678975" y="628808"/>
                </a:cubicBezTo>
                <a:cubicBezTo>
                  <a:pt x="4672024" y="629365"/>
                  <a:pt x="4672488" y="638563"/>
                  <a:pt x="4672951" y="648596"/>
                </a:cubicBezTo>
                <a:cubicBezTo>
                  <a:pt x="4662756" y="629643"/>
                  <a:pt x="4599271" y="647203"/>
                  <a:pt x="4580736" y="648596"/>
                </a:cubicBezTo>
                <a:cubicBezTo>
                  <a:pt x="4586296" y="624348"/>
                  <a:pt x="4627540" y="637308"/>
                  <a:pt x="4632636" y="613059"/>
                </a:cubicBezTo>
                <a:cubicBezTo>
                  <a:pt x="4594638" y="622118"/>
                  <a:pt x="4548761" y="624069"/>
                  <a:pt x="4527445" y="648040"/>
                </a:cubicBezTo>
                <a:cubicBezTo>
                  <a:pt x="4448668" y="615429"/>
                  <a:pt x="4358307" y="682601"/>
                  <a:pt x="4278139" y="657516"/>
                </a:cubicBezTo>
                <a:cubicBezTo>
                  <a:pt x="4262847" y="666156"/>
                  <a:pt x="4246166" y="679674"/>
                  <a:pt x="4229482" y="672010"/>
                </a:cubicBezTo>
                <a:cubicBezTo>
                  <a:pt x="4231336" y="668944"/>
                  <a:pt x="4232728" y="663927"/>
                  <a:pt x="4231799" y="656401"/>
                </a:cubicBezTo>
                <a:cubicBezTo>
                  <a:pt x="4184070" y="657237"/>
                  <a:pt x="4164144" y="697930"/>
                  <a:pt x="4119195" y="668664"/>
                </a:cubicBezTo>
                <a:cubicBezTo>
                  <a:pt x="4127073" y="654590"/>
                  <a:pt x="4135878" y="680371"/>
                  <a:pt x="4153023" y="670059"/>
                </a:cubicBezTo>
                <a:cubicBezTo>
                  <a:pt x="4140047" y="644137"/>
                  <a:pt x="4112245" y="645391"/>
                  <a:pt x="4089075" y="647203"/>
                </a:cubicBezTo>
                <a:cubicBezTo>
                  <a:pt x="4089537" y="627693"/>
                  <a:pt x="4114562" y="632850"/>
                  <a:pt x="4110853" y="609297"/>
                </a:cubicBezTo>
                <a:cubicBezTo>
                  <a:pt x="4142829" y="632153"/>
                  <a:pt x="4162754" y="617101"/>
                  <a:pt x="4201680" y="611109"/>
                </a:cubicBezTo>
                <a:cubicBezTo>
                  <a:pt x="4202143" y="620028"/>
                  <a:pt x="4189168" y="615150"/>
                  <a:pt x="4190094" y="626996"/>
                </a:cubicBezTo>
                <a:cubicBezTo>
                  <a:pt x="4222996" y="612502"/>
                  <a:pt x="4235970" y="616264"/>
                  <a:pt x="4259603" y="600935"/>
                </a:cubicBezTo>
                <a:cubicBezTo>
                  <a:pt x="4287406" y="618077"/>
                  <a:pt x="4319381" y="598706"/>
                  <a:pt x="4367574" y="599403"/>
                </a:cubicBezTo>
                <a:cubicBezTo>
                  <a:pt x="4382866" y="590762"/>
                  <a:pt x="4362013" y="574456"/>
                  <a:pt x="4382866" y="572784"/>
                </a:cubicBezTo>
                <a:cubicBezTo>
                  <a:pt x="4387500" y="632153"/>
                  <a:pt x="4449594" y="558988"/>
                  <a:pt x="4480642" y="593828"/>
                </a:cubicBezTo>
                <a:cubicBezTo>
                  <a:pt x="4485740" y="590483"/>
                  <a:pt x="4488983" y="585745"/>
                  <a:pt x="4486204" y="578359"/>
                </a:cubicBezTo>
                <a:cubicBezTo>
                  <a:pt x="4583515" y="591737"/>
                  <a:pt x="4642830" y="556897"/>
                  <a:pt x="4718827" y="555364"/>
                </a:cubicBezTo>
                <a:cubicBezTo>
                  <a:pt x="4717900" y="562890"/>
                  <a:pt x="4712804" y="567906"/>
                  <a:pt x="4711412" y="575572"/>
                </a:cubicBezTo>
                <a:cubicBezTo>
                  <a:pt x="4730412" y="565120"/>
                  <a:pt x="4745241" y="551741"/>
                  <a:pt x="4758216" y="537247"/>
                </a:cubicBezTo>
                <a:cubicBezTo>
                  <a:pt x="4759143" y="549093"/>
                  <a:pt x="4807335" y="550069"/>
                  <a:pt x="4806873" y="523311"/>
                </a:cubicBezTo>
                <a:cubicBezTo>
                  <a:pt x="4820773" y="541567"/>
                  <a:pt x="4877771" y="544633"/>
                  <a:pt x="4886575" y="519966"/>
                </a:cubicBezTo>
                <a:cubicBezTo>
                  <a:pt x="4901404" y="553134"/>
                  <a:pt x="4929207" y="524008"/>
                  <a:pt x="4949598" y="534320"/>
                </a:cubicBezTo>
                <a:cubicBezTo>
                  <a:pt x="4959792" y="530558"/>
                  <a:pt x="4943573" y="525680"/>
                  <a:pt x="4953768" y="518851"/>
                </a:cubicBezTo>
                <a:cubicBezTo>
                  <a:pt x="4968597" y="525262"/>
                  <a:pt x="4981108" y="527353"/>
                  <a:pt x="4985279" y="510490"/>
                </a:cubicBezTo>
                <a:cubicBezTo>
                  <a:pt x="4993619" y="527770"/>
                  <a:pt x="5013082" y="504078"/>
                  <a:pt x="5016788" y="532090"/>
                </a:cubicBezTo>
                <a:cubicBezTo>
                  <a:pt x="5021423" y="522753"/>
                  <a:pt x="5028374" y="517597"/>
                  <a:pt x="5029764" y="535435"/>
                </a:cubicBezTo>
                <a:cubicBezTo>
                  <a:pt x="5037179" y="518433"/>
                  <a:pt x="5056178" y="536550"/>
                  <a:pt x="5056640" y="518572"/>
                </a:cubicBezTo>
                <a:cubicBezTo>
                  <a:pt x="5077031" y="548256"/>
                  <a:pt x="5116884" y="510629"/>
                  <a:pt x="5133563" y="521221"/>
                </a:cubicBezTo>
                <a:cubicBezTo>
                  <a:pt x="5141906" y="513138"/>
                  <a:pt x="5140051" y="495438"/>
                  <a:pt x="5155809" y="494184"/>
                </a:cubicBezTo>
                <a:cubicBezTo>
                  <a:pt x="5187782" y="515647"/>
                  <a:pt x="5195659" y="498504"/>
                  <a:pt x="5233195" y="482059"/>
                </a:cubicBezTo>
                <a:cubicBezTo>
                  <a:pt x="5248023" y="486938"/>
                  <a:pt x="5217439" y="486241"/>
                  <a:pt x="5222073" y="497808"/>
                </a:cubicBezTo>
                <a:cubicBezTo>
                  <a:pt x="5314752" y="480109"/>
                  <a:pt x="5423187" y="486241"/>
                  <a:pt x="5506597" y="415445"/>
                </a:cubicBezTo>
                <a:cubicBezTo>
                  <a:pt x="5502890" y="396353"/>
                  <a:pt x="5488987" y="415864"/>
                  <a:pt x="5488987" y="397886"/>
                </a:cubicBezTo>
                <a:cubicBezTo>
                  <a:pt x="5506135" y="387574"/>
                  <a:pt x="5510304" y="391754"/>
                  <a:pt x="5525132" y="380047"/>
                </a:cubicBezTo>
                <a:cubicBezTo>
                  <a:pt x="5527913" y="390360"/>
                  <a:pt x="5517255" y="388130"/>
                  <a:pt x="5517718" y="395517"/>
                </a:cubicBezTo>
                <a:cubicBezTo>
                  <a:pt x="5521426" y="401230"/>
                  <a:pt x="5526985" y="403600"/>
                  <a:pt x="5535792" y="402903"/>
                </a:cubicBezTo>
                <a:cubicBezTo>
                  <a:pt x="5544595" y="400812"/>
                  <a:pt x="5529767" y="395935"/>
                  <a:pt x="5538108" y="389384"/>
                </a:cubicBezTo>
                <a:cubicBezTo>
                  <a:pt x="5545986" y="397746"/>
                  <a:pt x="5554325" y="391196"/>
                  <a:pt x="5558960" y="381859"/>
                </a:cubicBezTo>
                <a:cubicBezTo>
                  <a:pt x="5574715" y="379211"/>
                  <a:pt x="5559425" y="386318"/>
                  <a:pt x="5563595" y="396353"/>
                </a:cubicBezTo>
                <a:cubicBezTo>
                  <a:pt x="5576107" y="395377"/>
                  <a:pt x="5574715" y="383392"/>
                  <a:pt x="5573788" y="370153"/>
                </a:cubicBezTo>
                <a:cubicBezTo>
                  <a:pt x="5582594" y="367923"/>
                  <a:pt x="5581666" y="376981"/>
                  <a:pt x="5583983" y="384228"/>
                </a:cubicBezTo>
                <a:cubicBezTo>
                  <a:pt x="5633102" y="356496"/>
                  <a:pt x="5701223" y="356913"/>
                  <a:pt x="5755439" y="348134"/>
                </a:cubicBezTo>
                <a:cubicBezTo>
                  <a:pt x="5766098" y="347297"/>
                  <a:pt x="5776756" y="349667"/>
                  <a:pt x="5773048" y="351478"/>
                </a:cubicBezTo>
                <a:cubicBezTo>
                  <a:pt x="5798998" y="338936"/>
                  <a:pt x="5844411" y="333779"/>
                  <a:pt x="5852288" y="364440"/>
                </a:cubicBezTo>
                <a:cubicBezTo>
                  <a:pt x="5856461" y="335591"/>
                  <a:pt x="5876850" y="361512"/>
                  <a:pt x="5895384" y="352314"/>
                </a:cubicBezTo>
                <a:cubicBezTo>
                  <a:pt x="5896773" y="348552"/>
                  <a:pt x="5898628" y="344928"/>
                  <a:pt x="5898165" y="339772"/>
                </a:cubicBezTo>
                <a:cubicBezTo>
                  <a:pt x="5900946" y="328623"/>
                  <a:pt x="5901872" y="347995"/>
                  <a:pt x="5898165" y="351061"/>
                </a:cubicBezTo>
                <a:cubicBezTo>
                  <a:pt x="5899091" y="350364"/>
                  <a:pt x="5900019" y="351061"/>
                  <a:pt x="5900946" y="350085"/>
                </a:cubicBezTo>
                <a:cubicBezTo>
                  <a:pt x="5900946" y="350364"/>
                  <a:pt x="5900946" y="350364"/>
                  <a:pt x="5900946" y="350503"/>
                </a:cubicBezTo>
                <a:cubicBezTo>
                  <a:pt x="5903262" y="349388"/>
                  <a:pt x="5905579" y="348552"/>
                  <a:pt x="5907433" y="349109"/>
                </a:cubicBezTo>
                <a:cubicBezTo>
                  <a:pt x="5915311" y="337264"/>
                  <a:pt x="5927823" y="333779"/>
                  <a:pt x="5941260" y="332386"/>
                </a:cubicBezTo>
                <a:cubicBezTo>
                  <a:pt x="5940334" y="330296"/>
                  <a:pt x="5938943" y="328066"/>
                  <a:pt x="5939869" y="324720"/>
                </a:cubicBezTo>
                <a:cubicBezTo>
                  <a:pt x="5952383" y="326114"/>
                  <a:pt x="5981112" y="327786"/>
                  <a:pt x="5986209" y="308973"/>
                </a:cubicBezTo>
                <a:cubicBezTo>
                  <a:pt x="5989453" y="310506"/>
                  <a:pt x="5994086" y="309530"/>
                  <a:pt x="5997794" y="309809"/>
                </a:cubicBezTo>
                <a:cubicBezTo>
                  <a:pt x="5998721" y="307859"/>
                  <a:pt x="6001038" y="307719"/>
                  <a:pt x="6001965" y="305071"/>
                </a:cubicBezTo>
                <a:cubicBezTo>
                  <a:pt x="6038574" y="296709"/>
                  <a:pt x="6064523" y="317473"/>
                  <a:pt x="6097423" y="304235"/>
                </a:cubicBezTo>
                <a:cubicBezTo>
                  <a:pt x="6097887" y="303259"/>
                  <a:pt x="6098814" y="303399"/>
                  <a:pt x="6099276" y="302283"/>
                </a:cubicBezTo>
                <a:cubicBezTo>
                  <a:pt x="6099741" y="302423"/>
                  <a:pt x="6099276" y="303399"/>
                  <a:pt x="6099741" y="303677"/>
                </a:cubicBezTo>
                <a:cubicBezTo>
                  <a:pt x="6102058" y="302702"/>
                  <a:pt x="6103911" y="302702"/>
                  <a:pt x="6106229" y="301308"/>
                </a:cubicBezTo>
                <a:cubicBezTo>
                  <a:pt x="6104837" y="307022"/>
                  <a:pt x="6103911" y="312040"/>
                  <a:pt x="6103911" y="316777"/>
                </a:cubicBezTo>
                <a:cubicBezTo>
                  <a:pt x="6103911" y="317473"/>
                  <a:pt x="6104837" y="318031"/>
                  <a:pt x="6104837" y="318729"/>
                </a:cubicBezTo>
                <a:cubicBezTo>
                  <a:pt x="6105302" y="320680"/>
                  <a:pt x="6107155" y="321934"/>
                  <a:pt x="6108082" y="323466"/>
                </a:cubicBezTo>
                <a:cubicBezTo>
                  <a:pt x="6110399" y="313990"/>
                  <a:pt x="6115496" y="311760"/>
                  <a:pt x="6116885" y="324720"/>
                </a:cubicBezTo>
                <a:cubicBezTo>
                  <a:pt x="6118276" y="324442"/>
                  <a:pt x="6119666" y="325000"/>
                  <a:pt x="6120593" y="324720"/>
                </a:cubicBezTo>
                <a:cubicBezTo>
                  <a:pt x="6122911" y="319704"/>
                  <a:pt x="6116885" y="310924"/>
                  <a:pt x="6122447" y="300054"/>
                </a:cubicBezTo>
                <a:cubicBezTo>
                  <a:pt x="6165079" y="305628"/>
                  <a:pt x="6209565" y="258802"/>
                  <a:pt x="6265636" y="275247"/>
                </a:cubicBezTo>
                <a:cubicBezTo>
                  <a:pt x="6279538" y="269673"/>
                  <a:pt x="6265171" y="264656"/>
                  <a:pt x="6273512" y="255040"/>
                </a:cubicBezTo>
                <a:cubicBezTo>
                  <a:pt x="6318462" y="244031"/>
                  <a:pt x="6333755" y="256573"/>
                  <a:pt x="6355534" y="242915"/>
                </a:cubicBezTo>
                <a:cubicBezTo>
                  <a:pt x="6356924" y="247793"/>
                  <a:pt x="6359705" y="250859"/>
                  <a:pt x="6363411" y="253228"/>
                </a:cubicBezTo>
                <a:cubicBezTo>
                  <a:pt x="6393995" y="250441"/>
                  <a:pt x="6430604" y="258943"/>
                  <a:pt x="6451920" y="236366"/>
                </a:cubicBezTo>
                <a:cubicBezTo>
                  <a:pt x="6477870" y="265910"/>
                  <a:pt x="6495016" y="206960"/>
                  <a:pt x="6507526" y="240546"/>
                </a:cubicBezTo>
                <a:cubicBezTo>
                  <a:pt x="6514014" y="239153"/>
                  <a:pt x="6518649" y="236644"/>
                  <a:pt x="6520501" y="231349"/>
                </a:cubicBezTo>
                <a:cubicBezTo>
                  <a:pt x="6526526" y="235251"/>
                  <a:pt x="6531623" y="240268"/>
                  <a:pt x="6536258" y="245564"/>
                </a:cubicBezTo>
                <a:cubicBezTo>
                  <a:pt x="6541354" y="242915"/>
                  <a:pt x="6544599" y="237759"/>
                  <a:pt x="6539502" y="236366"/>
                </a:cubicBezTo>
                <a:cubicBezTo>
                  <a:pt x="6547378" y="229677"/>
                  <a:pt x="6555256" y="233578"/>
                  <a:pt x="6563598" y="242915"/>
                </a:cubicBezTo>
                <a:cubicBezTo>
                  <a:pt x="6597426" y="238038"/>
                  <a:pt x="6623840" y="229119"/>
                  <a:pt x="6655350" y="233439"/>
                </a:cubicBezTo>
                <a:cubicBezTo>
                  <a:pt x="6657666" y="224799"/>
                  <a:pt x="6664153" y="217134"/>
                  <a:pt x="6673422" y="214765"/>
                </a:cubicBezTo>
                <a:cubicBezTo>
                  <a:pt x="6676667" y="225496"/>
                  <a:pt x="6666935" y="224102"/>
                  <a:pt x="6668788" y="232185"/>
                </a:cubicBezTo>
                <a:cubicBezTo>
                  <a:pt x="6691957" y="214486"/>
                  <a:pt x="6727639" y="224241"/>
                  <a:pt x="6756370" y="228422"/>
                </a:cubicBezTo>
                <a:cubicBezTo>
                  <a:pt x="6766563" y="218388"/>
                  <a:pt x="6779539" y="209190"/>
                  <a:pt x="6798539" y="212117"/>
                </a:cubicBezTo>
                <a:cubicBezTo>
                  <a:pt x="6789270" y="221454"/>
                  <a:pt x="6793905" y="219781"/>
                  <a:pt x="6800391" y="223265"/>
                </a:cubicBezTo>
                <a:cubicBezTo>
                  <a:pt x="6801781" y="223127"/>
                  <a:pt x="6803636" y="222569"/>
                  <a:pt x="6805488" y="222430"/>
                </a:cubicBezTo>
                <a:cubicBezTo>
                  <a:pt x="6810122" y="217134"/>
                  <a:pt x="6813368" y="210166"/>
                  <a:pt x="6817537" y="204591"/>
                </a:cubicBezTo>
                <a:cubicBezTo>
                  <a:pt x="6831902" y="210862"/>
                  <a:pt x="6830513" y="214068"/>
                  <a:pt x="6848121" y="206821"/>
                </a:cubicBezTo>
                <a:cubicBezTo>
                  <a:pt x="6848586" y="215183"/>
                  <a:pt x="6847196" y="217831"/>
                  <a:pt x="6847196" y="220339"/>
                </a:cubicBezTo>
                <a:cubicBezTo>
                  <a:pt x="6849512" y="220478"/>
                  <a:pt x="6852292" y="220339"/>
                  <a:pt x="6855072" y="220339"/>
                </a:cubicBezTo>
                <a:cubicBezTo>
                  <a:pt x="6862024" y="212953"/>
                  <a:pt x="6869438" y="211559"/>
                  <a:pt x="6881022" y="199854"/>
                </a:cubicBezTo>
                <a:cubicBezTo>
                  <a:pt x="6878706" y="211978"/>
                  <a:pt x="6884730" y="225078"/>
                  <a:pt x="6901410" y="207378"/>
                </a:cubicBezTo>
                <a:cubicBezTo>
                  <a:pt x="6903728" y="214347"/>
                  <a:pt x="6909753" y="214904"/>
                  <a:pt x="6915776" y="216158"/>
                </a:cubicBezTo>
                <a:cubicBezTo>
                  <a:pt x="6926435" y="214207"/>
                  <a:pt x="6937094" y="212256"/>
                  <a:pt x="6946825" y="206821"/>
                </a:cubicBezTo>
                <a:cubicBezTo>
                  <a:pt x="6944971" y="216158"/>
                  <a:pt x="6952849" y="214904"/>
                  <a:pt x="6950067" y="226889"/>
                </a:cubicBezTo>
                <a:cubicBezTo>
                  <a:pt x="6955164" y="226889"/>
                  <a:pt x="6957018" y="224520"/>
                  <a:pt x="6958409" y="221315"/>
                </a:cubicBezTo>
                <a:cubicBezTo>
                  <a:pt x="6958409" y="219224"/>
                  <a:pt x="6956556" y="219364"/>
                  <a:pt x="6957018" y="216158"/>
                </a:cubicBezTo>
                <a:cubicBezTo>
                  <a:pt x="6957482" y="216158"/>
                  <a:pt x="6958871" y="216298"/>
                  <a:pt x="6959336" y="216158"/>
                </a:cubicBezTo>
                <a:cubicBezTo>
                  <a:pt x="6959336" y="212953"/>
                  <a:pt x="6959798" y="209748"/>
                  <a:pt x="6959336" y="205567"/>
                </a:cubicBezTo>
                <a:cubicBezTo>
                  <a:pt x="6966750" y="208075"/>
                  <a:pt x="6967213" y="212256"/>
                  <a:pt x="6968140" y="216715"/>
                </a:cubicBezTo>
                <a:cubicBezTo>
                  <a:pt x="6970457" y="216715"/>
                  <a:pt x="6972774" y="217134"/>
                  <a:pt x="6974627" y="217134"/>
                </a:cubicBezTo>
                <a:cubicBezTo>
                  <a:pt x="6976945" y="215183"/>
                  <a:pt x="6981116" y="215601"/>
                  <a:pt x="6986675" y="218109"/>
                </a:cubicBezTo>
                <a:cubicBezTo>
                  <a:pt x="6988065" y="218109"/>
                  <a:pt x="6988530" y="217970"/>
                  <a:pt x="6989457" y="218109"/>
                </a:cubicBezTo>
                <a:cubicBezTo>
                  <a:pt x="6991774" y="202640"/>
                  <a:pt x="6973702" y="214625"/>
                  <a:pt x="6975091" y="200271"/>
                </a:cubicBezTo>
                <a:cubicBezTo>
                  <a:pt x="6984823" y="206263"/>
                  <a:pt x="7007527" y="210166"/>
                  <a:pt x="7010772" y="221315"/>
                </a:cubicBezTo>
                <a:cubicBezTo>
                  <a:pt x="7013090" y="222012"/>
                  <a:pt x="7014944" y="222847"/>
                  <a:pt x="7016796" y="223684"/>
                </a:cubicBezTo>
                <a:cubicBezTo>
                  <a:pt x="7020969" y="221594"/>
                  <a:pt x="7021431" y="216158"/>
                  <a:pt x="7020041" y="208215"/>
                </a:cubicBezTo>
                <a:cubicBezTo>
                  <a:pt x="7059893" y="208215"/>
                  <a:pt x="7067770" y="234972"/>
                  <a:pt x="7107622" y="213510"/>
                </a:cubicBezTo>
                <a:cubicBezTo>
                  <a:pt x="7104378" y="218806"/>
                  <a:pt x="7107622" y="220339"/>
                  <a:pt x="7109475" y="225635"/>
                </a:cubicBezTo>
                <a:cubicBezTo>
                  <a:pt x="7120596" y="227028"/>
                  <a:pt x="7125230" y="220060"/>
                  <a:pt x="7126620" y="212117"/>
                </a:cubicBezTo>
                <a:cubicBezTo>
                  <a:pt x="7138206" y="208075"/>
                  <a:pt x="7136817" y="221872"/>
                  <a:pt x="7144693" y="221872"/>
                </a:cubicBezTo>
                <a:cubicBezTo>
                  <a:pt x="7160448" y="220478"/>
                  <a:pt x="7157206" y="198878"/>
                  <a:pt x="7176204" y="200271"/>
                </a:cubicBezTo>
                <a:cubicBezTo>
                  <a:pt x="7170644" y="212953"/>
                  <a:pt x="7179448" y="212395"/>
                  <a:pt x="7189179" y="212395"/>
                </a:cubicBezTo>
                <a:cubicBezTo>
                  <a:pt x="7205862" y="193442"/>
                  <a:pt x="7231347" y="183966"/>
                  <a:pt x="7243395" y="159578"/>
                </a:cubicBezTo>
                <a:cubicBezTo>
                  <a:pt x="7254518" y="158324"/>
                  <a:pt x="7271664" y="162086"/>
                  <a:pt x="7268420" y="146060"/>
                </a:cubicBezTo>
                <a:cubicBezTo>
                  <a:pt x="7274906" y="146060"/>
                  <a:pt x="7280004" y="147731"/>
                  <a:pt x="7281395" y="153028"/>
                </a:cubicBezTo>
                <a:cubicBezTo>
                  <a:pt x="7291589" y="150658"/>
                  <a:pt x="7273981" y="142436"/>
                  <a:pt x="7280467" y="137976"/>
                </a:cubicBezTo>
                <a:cubicBezTo>
                  <a:pt x="7270737" y="138813"/>
                  <a:pt x="7261934" y="138673"/>
                  <a:pt x="7250810" y="141879"/>
                </a:cubicBezTo>
                <a:cubicBezTo>
                  <a:pt x="7250810" y="135050"/>
                  <a:pt x="7254054" y="135050"/>
                  <a:pt x="7254054" y="129614"/>
                </a:cubicBezTo>
                <a:cubicBezTo>
                  <a:pt x="7269346" y="129057"/>
                  <a:pt x="7282321" y="127943"/>
                  <a:pt x="7295296" y="127246"/>
                </a:cubicBezTo>
                <a:cubicBezTo>
                  <a:pt x="7296687" y="124738"/>
                  <a:pt x="7297613" y="121531"/>
                  <a:pt x="7299004" y="119302"/>
                </a:cubicBezTo>
                <a:cubicBezTo>
                  <a:pt x="7321245" y="109965"/>
                  <a:pt x="7367584" y="114007"/>
                  <a:pt x="7388440" y="99234"/>
                </a:cubicBezTo>
                <a:cubicBezTo>
                  <a:pt x="7393072" y="101882"/>
                  <a:pt x="7396316" y="104670"/>
                  <a:pt x="7399560" y="111359"/>
                </a:cubicBezTo>
                <a:cubicBezTo>
                  <a:pt x="7457021" y="79166"/>
                  <a:pt x="7501507" y="118047"/>
                  <a:pt x="7555723" y="105923"/>
                </a:cubicBezTo>
                <a:cubicBezTo>
                  <a:pt x="7560820" y="115957"/>
                  <a:pt x="7567772" y="116097"/>
                  <a:pt x="7576113" y="115121"/>
                </a:cubicBezTo>
                <a:cubicBezTo>
                  <a:pt x="7575186" y="113867"/>
                  <a:pt x="7574723" y="111637"/>
                  <a:pt x="7573333" y="111359"/>
                </a:cubicBezTo>
                <a:cubicBezTo>
                  <a:pt x="7591403" y="109547"/>
                  <a:pt x="7613648" y="110661"/>
                  <a:pt x="7631256" y="109547"/>
                </a:cubicBezTo>
                <a:cubicBezTo>
                  <a:pt x="7623842" y="136026"/>
                  <a:pt x="7621525" y="116515"/>
                  <a:pt x="7612258" y="127804"/>
                </a:cubicBezTo>
                <a:cubicBezTo>
                  <a:pt x="7638207" y="126410"/>
                  <a:pt x="7660914" y="145781"/>
                  <a:pt x="7690108" y="142436"/>
                </a:cubicBezTo>
                <a:lnTo>
                  <a:pt x="7690108" y="154560"/>
                </a:lnTo>
                <a:cubicBezTo>
                  <a:pt x="7710960" y="139788"/>
                  <a:pt x="7709571" y="163619"/>
                  <a:pt x="7728569" y="147454"/>
                </a:cubicBezTo>
                <a:cubicBezTo>
                  <a:pt x="7733203" y="159578"/>
                  <a:pt x="7746178" y="159857"/>
                  <a:pt x="7755446" y="153028"/>
                </a:cubicBezTo>
                <a:cubicBezTo>
                  <a:pt x="7752204" y="165152"/>
                  <a:pt x="7760080" y="163758"/>
                  <a:pt x="7758691" y="173235"/>
                </a:cubicBezTo>
                <a:cubicBezTo>
                  <a:pt x="7769811" y="175882"/>
                  <a:pt x="7764714" y="161110"/>
                  <a:pt x="7774446" y="163758"/>
                </a:cubicBezTo>
                <a:cubicBezTo>
                  <a:pt x="7783249" y="172260"/>
                  <a:pt x="7795761" y="178949"/>
                  <a:pt x="7807809" y="185360"/>
                </a:cubicBezTo>
                <a:cubicBezTo>
                  <a:pt x="7816150" y="181875"/>
                  <a:pt x="7824954" y="177415"/>
                  <a:pt x="7830516" y="177415"/>
                </a:cubicBezTo>
                <a:cubicBezTo>
                  <a:pt x="7844882" y="176021"/>
                  <a:pt x="7859710" y="197345"/>
                  <a:pt x="7870831" y="173235"/>
                </a:cubicBezTo>
                <a:cubicBezTo>
                  <a:pt x="7886586" y="201386"/>
                  <a:pt x="7908829" y="175744"/>
                  <a:pt x="7934316" y="171702"/>
                </a:cubicBezTo>
                <a:cubicBezTo>
                  <a:pt x="7938950" y="171702"/>
                  <a:pt x="7937560" y="165570"/>
                  <a:pt x="7937560" y="160134"/>
                </a:cubicBezTo>
                <a:cubicBezTo>
                  <a:pt x="7974168" y="172260"/>
                  <a:pt x="7998265" y="153167"/>
                  <a:pt x="8023751" y="145084"/>
                </a:cubicBezTo>
                <a:cubicBezTo>
                  <a:pt x="8034873" y="145084"/>
                  <a:pt x="8040897" y="153028"/>
                  <a:pt x="8044141" y="163758"/>
                </a:cubicBezTo>
                <a:cubicBezTo>
                  <a:pt x="8060360" y="166407"/>
                  <a:pt x="8060360" y="151913"/>
                  <a:pt x="8073335" y="149265"/>
                </a:cubicBezTo>
                <a:cubicBezTo>
                  <a:pt x="8071480" y="168079"/>
                  <a:pt x="8100212" y="145084"/>
                  <a:pt x="8098357" y="162504"/>
                </a:cubicBezTo>
                <a:cubicBezTo>
                  <a:pt x="8109478" y="147731"/>
                  <a:pt x="8130796" y="153167"/>
                  <a:pt x="8143307" y="155814"/>
                </a:cubicBezTo>
                <a:cubicBezTo>
                  <a:pt x="8135430" y="153167"/>
                  <a:pt x="8159527" y="165291"/>
                  <a:pt x="8167403" y="165291"/>
                </a:cubicBezTo>
                <a:cubicBezTo>
                  <a:pt x="8176672" y="165291"/>
                  <a:pt x="8183159" y="155814"/>
                  <a:pt x="8192890" y="155814"/>
                </a:cubicBezTo>
                <a:cubicBezTo>
                  <a:pt x="8204011" y="154421"/>
                  <a:pt x="8215132" y="168079"/>
                  <a:pt x="8226254" y="169472"/>
                </a:cubicBezTo>
                <a:cubicBezTo>
                  <a:pt x="8242009" y="170726"/>
                  <a:pt x="8272593" y="174768"/>
                  <a:pt x="8299934" y="166684"/>
                </a:cubicBezTo>
                <a:cubicBezTo>
                  <a:pt x="8304569" y="176021"/>
                  <a:pt x="8307811" y="173374"/>
                  <a:pt x="8304569" y="186892"/>
                </a:cubicBezTo>
                <a:cubicBezTo>
                  <a:pt x="8326811" y="154700"/>
                  <a:pt x="8344419" y="188286"/>
                  <a:pt x="8368516" y="181597"/>
                </a:cubicBezTo>
                <a:cubicBezTo>
                  <a:pt x="8367126" y="170866"/>
                  <a:pt x="8354150" y="172120"/>
                  <a:pt x="8354150" y="158741"/>
                </a:cubicBezTo>
                <a:cubicBezTo>
                  <a:pt x="8366663" y="189541"/>
                  <a:pt x="8413002" y="161250"/>
                  <a:pt x="8438951" y="167939"/>
                </a:cubicBezTo>
                <a:cubicBezTo>
                  <a:pt x="8437099" y="149125"/>
                  <a:pt x="8409758" y="165431"/>
                  <a:pt x="8411612" y="141322"/>
                </a:cubicBezTo>
                <a:cubicBezTo>
                  <a:pt x="8400491" y="165431"/>
                  <a:pt x="8379175" y="145084"/>
                  <a:pt x="8360174" y="153028"/>
                </a:cubicBezTo>
                <a:cubicBezTo>
                  <a:pt x="8409758" y="124877"/>
                  <a:pt x="8482048" y="122228"/>
                  <a:pt x="8520046" y="112752"/>
                </a:cubicBezTo>
                <a:cubicBezTo>
                  <a:pt x="8504291" y="77912"/>
                  <a:pt x="8441731" y="127804"/>
                  <a:pt x="8425513" y="87527"/>
                </a:cubicBezTo>
                <a:cubicBezTo>
                  <a:pt x="8405124" y="99652"/>
                  <a:pt x="8401416" y="97004"/>
                  <a:pt x="8387053" y="107736"/>
                </a:cubicBezTo>
                <a:cubicBezTo>
                  <a:pt x="8390295" y="95611"/>
                  <a:pt x="8388905" y="88783"/>
                  <a:pt x="8379637" y="83347"/>
                </a:cubicBezTo>
                <a:cubicBezTo>
                  <a:pt x="8362029" y="115539"/>
                  <a:pt x="8315690" y="82093"/>
                  <a:pt x="8307811" y="114286"/>
                </a:cubicBezTo>
                <a:cubicBezTo>
                  <a:pt x="8298079" y="92823"/>
                  <a:pt x="8283716" y="113170"/>
                  <a:pt x="8273985" y="109129"/>
                </a:cubicBezTo>
                <a:cubicBezTo>
                  <a:pt x="8273985" y="102439"/>
                  <a:pt x="8283716" y="106481"/>
                  <a:pt x="8283716" y="99792"/>
                </a:cubicBezTo>
                <a:cubicBezTo>
                  <a:pt x="8280472" y="78329"/>
                  <a:pt x="8237375" y="97004"/>
                  <a:pt x="8242009" y="107736"/>
                </a:cubicBezTo>
                <a:cubicBezTo>
                  <a:pt x="8226254" y="86273"/>
                  <a:pt x="8204011" y="104948"/>
                  <a:pt x="8181769" y="115679"/>
                </a:cubicBezTo>
                <a:cubicBezTo>
                  <a:pt x="8167403" y="102300"/>
                  <a:pt x="8106698" y="93102"/>
                  <a:pt x="8094187" y="119860"/>
                </a:cubicBezTo>
                <a:cubicBezTo>
                  <a:pt x="8087699" y="118466"/>
                  <a:pt x="8085846" y="112891"/>
                  <a:pt x="8085846" y="103554"/>
                </a:cubicBezTo>
                <a:cubicBezTo>
                  <a:pt x="8052482" y="108851"/>
                  <a:pt x="8031628" y="115679"/>
                  <a:pt x="7996410" y="103554"/>
                </a:cubicBezTo>
                <a:cubicBezTo>
                  <a:pt x="8025142" y="90176"/>
                  <a:pt x="8051091" y="106481"/>
                  <a:pt x="8070091" y="80978"/>
                </a:cubicBezTo>
                <a:cubicBezTo>
                  <a:pt x="8066846" y="77076"/>
                  <a:pt x="8062214" y="78329"/>
                  <a:pt x="8062214" y="70386"/>
                </a:cubicBezTo>
                <a:cubicBezTo>
                  <a:pt x="8049238" y="73034"/>
                  <a:pt x="8049238" y="74149"/>
                  <a:pt x="8039507" y="67460"/>
                </a:cubicBezTo>
                <a:cubicBezTo>
                  <a:pt x="8028386" y="78190"/>
                  <a:pt x="8009386" y="87527"/>
                  <a:pt x="7997802" y="75404"/>
                </a:cubicBezTo>
                <a:cubicBezTo>
                  <a:pt x="7988533" y="95472"/>
                  <a:pt x="7969534" y="86134"/>
                  <a:pt x="7957022" y="106202"/>
                </a:cubicBezTo>
                <a:cubicBezTo>
                  <a:pt x="7971388" y="90176"/>
                  <a:pt x="7950536" y="94078"/>
                  <a:pt x="7940804" y="91430"/>
                </a:cubicBezTo>
                <a:cubicBezTo>
                  <a:pt x="7991778" y="61886"/>
                  <a:pt x="8049238" y="67599"/>
                  <a:pt x="8090943" y="51433"/>
                </a:cubicBezTo>
                <a:cubicBezTo>
                  <a:pt x="8096967" y="54081"/>
                  <a:pt x="8111333" y="72616"/>
                  <a:pt x="8116430" y="52548"/>
                </a:cubicBezTo>
                <a:cubicBezTo>
                  <a:pt x="8125698" y="56589"/>
                  <a:pt x="8127551" y="67599"/>
                  <a:pt x="8136820" y="71641"/>
                </a:cubicBezTo>
                <a:cubicBezTo>
                  <a:pt x="8132185" y="64952"/>
                  <a:pt x="8140064" y="64533"/>
                  <a:pt x="8149331" y="53802"/>
                </a:cubicBezTo>
                <a:cubicBezTo>
                  <a:pt x="8154428" y="53802"/>
                  <a:pt x="8151648" y="67320"/>
                  <a:pt x="8159527" y="65926"/>
                </a:cubicBezTo>
                <a:cubicBezTo>
                  <a:pt x="8172038" y="67320"/>
                  <a:pt x="8164159" y="45999"/>
                  <a:pt x="8178525" y="47252"/>
                </a:cubicBezTo>
                <a:cubicBezTo>
                  <a:pt x="8177134" y="55336"/>
                  <a:pt x="8179914" y="55336"/>
                  <a:pt x="8184549" y="55336"/>
                </a:cubicBezTo>
                <a:cubicBezTo>
                  <a:pt x="8210035" y="25790"/>
                  <a:pt x="8269351" y="54081"/>
                  <a:pt x="8293447" y="38055"/>
                </a:cubicBezTo>
                <a:cubicBezTo>
                  <a:pt x="8320324" y="56868"/>
                  <a:pt x="8349053" y="25929"/>
                  <a:pt x="8387053" y="39308"/>
                </a:cubicBezTo>
                <a:cubicBezTo>
                  <a:pt x="8401416" y="28578"/>
                  <a:pt x="8427368" y="19101"/>
                  <a:pt x="8432000" y="35128"/>
                </a:cubicBezTo>
                <a:cubicBezTo>
                  <a:pt x="8438489" y="32479"/>
                  <a:pt x="8443586" y="25512"/>
                  <a:pt x="8448220" y="21470"/>
                </a:cubicBezTo>
                <a:cubicBezTo>
                  <a:pt x="8446366" y="17429"/>
                  <a:pt x="8439879" y="17986"/>
                  <a:pt x="8441268" y="9903"/>
                </a:cubicBezTo>
                <a:cubicBezTo>
                  <a:pt x="8446366" y="26070"/>
                  <a:pt x="8456097" y="12273"/>
                  <a:pt x="8463975" y="12273"/>
                </a:cubicBezTo>
                <a:cubicBezTo>
                  <a:pt x="8502436" y="12273"/>
                  <a:pt x="8556654" y="11018"/>
                  <a:pt x="8599749" y="13667"/>
                </a:cubicBezTo>
                <a:cubicBezTo>
                  <a:pt x="8599749" y="28439"/>
                  <a:pt x="8596506" y="24258"/>
                  <a:pt x="8587238" y="21470"/>
                </a:cubicBezTo>
                <a:cubicBezTo>
                  <a:pt x="8588628" y="26905"/>
                  <a:pt x="8586775" y="30112"/>
                  <a:pt x="8583531" y="31505"/>
                </a:cubicBezTo>
                <a:cubicBezTo>
                  <a:pt x="8585385" y="35545"/>
                  <a:pt x="8591872" y="34013"/>
                  <a:pt x="8591872" y="30112"/>
                </a:cubicBezTo>
                <a:cubicBezTo>
                  <a:pt x="8599749" y="34013"/>
                  <a:pt x="8587238" y="41817"/>
                  <a:pt x="8595117" y="45858"/>
                </a:cubicBezTo>
                <a:cubicBezTo>
                  <a:pt x="8614115" y="6976"/>
                  <a:pt x="8651187" y="40702"/>
                  <a:pt x="8679916" y="39308"/>
                </a:cubicBezTo>
                <a:cubicBezTo>
                  <a:pt x="8679916" y="36661"/>
                  <a:pt x="8672966" y="33734"/>
                  <a:pt x="8671112" y="35128"/>
                </a:cubicBezTo>
                <a:cubicBezTo>
                  <a:pt x="8672040" y="34570"/>
                  <a:pt x="8673429" y="34710"/>
                  <a:pt x="8673892" y="34292"/>
                </a:cubicBezTo>
                <a:cubicBezTo>
                  <a:pt x="8674819" y="22724"/>
                  <a:pt x="8680381" y="17011"/>
                  <a:pt x="8692892" y="17011"/>
                </a:cubicBezTo>
                <a:cubicBezTo>
                  <a:pt x="8694745" y="18962"/>
                  <a:pt x="8693819" y="23282"/>
                  <a:pt x="8694745" y="26208"/>
                </a:cubicBezTo>
                <a:cubicBezTo>
                  <a:pt x="8723939" y="14363"/>
                  <a:pt x="8754987" y="9207"/>
                  <a:pt x="8768888" y="23004"/>
                </a:cubicBezTo>
                <a:cubicBezTo>
                  <a:pt x="8778620" y="24258"/>
                  <a:pt x="8768888" y="4329"/>
                  <a:pt x="8780009" y="6976"/>
                </a:cubicBezTo>
                <a:close/>
                <a:moveTo>
                  <a:pt x="8826813" y="6837"/>
                </a:moveTo>
                <a:cubicBezTo>
                  <a:pt x="8831911" y="8092"/>
                  <a:pt x="8833765" y="12273"/>
                  <a:pt x="8841641" y="9345"/>
                </a:cubicBezTo>
                <a:cubicBezTo>
                  <a:pt x="8841641" y="13248"/>
                  <a:pt x="8837935" y="13667"/>
                  <a:pt x="8834691" y="14920"/>
                </a:cubicBezTo>
                <a:cubicBezTo>
                  <a:pt x="8834691" y="17568"/>
                  <a:pt x="8836545" y="17289"/>
                  <a:pt x="8838398" y="17289"/>
                </a:cubicBezTo>
                <a:cubicBezTo>
                  <a:pt x="8838398" y="22585"/>
                  <a:pt x="8834691" y="20077"/>
                  <a:pt x="8834691" y="18823"/>
                </a:cubicBezTo>
                <a:cubicBezTo>
                  <a:pt x="8824034" y="16174"/>
                  <a:pt x="8829130" y="29414"/>
                  <a:pt x="8816619" y="26766"/>
                </a:cubicBezTo>
                <a:cubicBezTo>
                  <a:pt x="8820326" y="22865"/>
                  <a:pt x="8822179" y="16174"/>
                  <a:pt x="8820326" y="6976"/>
                </a:cubicBezTo>
                <a:cubicBezTo>
                  <a:pt x="8823106" y="6279"/>
                  <a:pt x="8825424" y="6420"/>
                  <a:pt x="8826813" y="6837"/>
                </a:cubicBezTo>
                <a:close/>
                <a:moveTo>
                  <a:pt x="5769342" y="148"/>
                </a:moveTo>
                <a:cubicBezTo>
                  <a:pt x="5771659" y="-1524"/>
                  <a:pt x="5776292" y="11715"/>
                  <a:pt x="5782779" y="6698"/>
                </a:cubicBezTo>
                <a:cubicBezTo>
                  <a:pt x="5782779" y="13387"/>
                  <a:pt x="5788341" y="29414"/>
                  <a:pt x="5778609" y="26766"/>
                </a:cubicBezTo>
                <a:lnTo>
                  <a:pt x="5778609" y="14642"/>
                </a:lnTo>
                <a:cubicBezTo>
                  <a:pt x="5776756" y="9207"/>
                  <a:pt x="5769804" y="14781"/>
                  <a:pt x="5768414" y="8092"/>
                </a:cubicBezTo>
                <a:cubicBezTo>
                  <a:pt x="5768414" y="3075"/>
                  <a:pt x="5768879" y="705"/>
                  <a:pt x="5769342" y="148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2424868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566116" cy="685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05019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1"/>
              </a:gs>
              <a:gs pos="36000">
                <a:schemeClr val="accent2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914422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1"/>
              </a:gs>
              <a:gs pos="36000">
                <a:schemeClr val="accent2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 userDrawn="1"/>
        </p:nvSpPr>
        <p:spPr>
          <a:xfrm flipV="1">
            <a:off x="-2" y="3834378"/>
            <a:ext cx="12192000" cy="3023618"/>
          </a:xfrm>
          <a:custGeom>
            <a:avLst/>
            <a:gdLst>
              <a:gd name="connsiteX0" fmla="*/ 12075771 w 12192000"/>
              <a:gd name="connsiteY0" fmla="*/ 0 h 1238985"/>
              <a:gd name="connsiteX1" fmla="*/ 116229 w 12192000"/>
              <a:gd name="connsiteY1" fmla="*/ 0 h 1238985"/>
              <a:gd name="connsiteX2" fmla="*/ 0 w 12192000"/>
              <a:gd name="connsiteY2" fmla="*/ 116229 h 1238985"/>
              <a:gd name="connsiteX3" fmla="*/ 0 w 12192000"/>
              <a:gd name="connsiteY3" fmla="*/ 1097104 h 1238985"/>
              <a:gd name="connsiteX4" fmla="*/ 64480 w 12192000"/>
              <a:gd name="connsiteY4" fmla="*/ 1097591 h 1238985"/>
              <a:gd name="connsiteX5" fmla="*/ 454868 w 12192000"/>
              <a:gd name="connsiteY5" fmla="*/ 1064430 h 1238985"/>
              <a:gd name="connsiteX6" fmla="*/ 3051118 w 12192000"/>
              <a:gd name="connsiteY6" fmla="*/ 346411 h 1238985"/>
              <a:gd name="connsiteX7" fmla="*/ 5799277 w 12192000"/>
              <a:gd name="connsiteY7" fmla="*/ 1214711 h 1238985"/>
              <a:gd name="connsiteX8" fmla="*/ 8369560 w 12192000"/>
              <a:gd name="connsiteY8" fmla="*/ 874016 h 1238985"/>
              <a:gd name="connsiteX9" fmla="*/ 8469240 w 12192000"/>
              <a:gd name="connsiteY9" fmla="*/ 877029 h 1238985"/>
              <a:gd name="connsiteX10" fmla="*/ 8568921 w 12192000"/>
              <a:gd name="connsiteY10" fmla="*/ 874016 h 1238985"/>
              <a:gd name="connsiteX11" fmla="*/ 11139204 w 12192000"/>
              <a:gd name="connsiteY11" fmla="*/ 1214711 h 1238985"/>
              <a:gd name="connsiteX12" fmla="*/ 11860670 w 12192000"/>
              <a:gd name="connsiteY12" fmla="*/ 1013385 h 1238985"/>
              <a:gd name="connsiteX13" fmla="*/ 12192000 w 12192000"/>
              <a:gd name="connsiteY13" fmla="*/ 881143 h 1238985"/>
              <a:gd name="connsiteX14" fmla="*/ 12192000 w 12192000"/>
              <a:gd name="connsiteY14" fmla="*/ 116229 h 1238985"/>
              <a:gd name="connsiteX15" fmla="*/ 12075771 w 12192000"/>
              <a:gd name="connsiteY15" fmla="*/ 0 h 1238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2000" h="1238985">
                <a:moveTo>
                  <a:pt x="12075771" y="0"/>
                </a:moveTo>
                <a:lnTo>
                  <a:pt x="116229" y="0"/>
                </a:lnTo>
                <a:cubicBezTo>
                  <a:pt x="52037" y="0"/>
                  <a:pt x="0" y="52037"/>
                  <a:pt x="0" y="116229"/>
                </a:cubicBezTo>
                <a:lnTo>
                  <a:pt x="0" y="1097104"/>
                </a:lnTo>
                <a:lnTo>
                  <a:pt x="64480" y="1097591"/>
                </a:lnTo>
                <a:cubicBezTo>
                  <a:pt x="205319" y="1095085"/>
                  <a:pt x="336848" y="1084927"/>
                  <a:pt x="454868" y="1064430"/>
                </a:cubicBezTo>
                <a:cubicBezTo>
                  <a:pt x="1399029" y="900456"/>
                  <a:pt x="2160383" y="321364"/>
                  <a:pt x="3051118" y="346411"/>
                </a:cubicBezTo>
                <a:cubicBezTo>
                  <a:pt x="3941852" y="371458"/>
                  <a:pt x="4810060" y="1050737"/>
                  <a:pt x="5799277" y="1214711"/>
                </a:cubicBezTo>
                <a:cubicBezTo>
                  <a:pt x="6603015" y="1347940"/>
                  <a:pt x="7677767" y="890056"/>
                  <a:pt x="8369560" y="874016"/>
                </a:cubicBezTo>
                <a:lnTo>
                  <a:pt x="8469240" y="877029"/>
                </a:lnTo>
                <a:lnTo>
                  <a:pt x="8568921" y="874016"/>
                </a:lnTo>
                <a:cubicBezTo>
                  <a:pt x="9260713" y="890056"/>
                  <a:pt x="10335464" y="1347940"/>
                  <a:pt x="11139204" y="1214711"/>
                </a:cubicBezTo>
                <a:cubicBezTo>
                  <a:pt x="11386508" y="1173718"/>
                  <a:pt x="11626249" y="1100518"/>
                  <a:pt x="11860670" y="1013385"/>
                </a:cubicBezTo>
                <a:lnTo>
                  <a:pt x="12192000" y="881143"/>
                </a:lnTo>
                <a:lnTo>
                  <a:pt x="12192000" y="116229"/>
                </a:lnTo>
                <a:cubicBezTo>
                  <a:pt x="12192000" y="52037"/>
                  <a:pt x="12139963" y="0"/>
                  <a:pt x="12075771" y="0"/>
                </a:cubicBezTo>
                <a:close/>
              </a:path>
            </a:pathLst>
          </a:custGeom>
          <a:solidFill>
            <a:schemeClr val="accent2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 userDrawn="1"/>
        </p:nvSpPr>
        <p:spPr>
          <a:xfrm flipH="1" flipV="1">
            <a:off x="-2" y="4219742"/>
            <a:ext cx="12192000" cy="2638255"/>
          </a:xfrm>
          <a:custGeom>
            <a:avLst/>
            <a:gdLst>
              <a:gd name="connsiteX0" fmla="*/ 12191319 w 12192000"/>
              <a:gd name="connsiteY0" fmla="*/ 0 h 1418416"/>
              <a:gd name="connsiteX1" fmla="*/ 681 w 12192000"/>
              <a:gd name="connsiteY1" fmla="*/ 0 h 1418416"/>
              <a:gd name="connsiteX2" fmla="*/ 0 w 12192000"/>
              <a:gd name="connsiteY2" fmla="*/ 4247 h 1418416"/>
              <a:gd name="connsiteX3" fmla="*/ 0 w 12192000"/>
              <a:gd name="connsiteY3" fmla="*/ 1239710 h 1418416"/>
              <a:gd name="connsiteX4" fmla="*/ 64480 w 12192000"/>
              <a:gd name="connsiteY4" fmla="*/ 1240323 h 1418416"/>
              <a:gd name="connsiteX5" fmla="*/ 454868 w 12192000"/>
              <a:gd name="connsiteY5" fmla="*/ 1198555 h 1418416"/>
              <a:gd name="connsiteX6" fmla="*/ 3051118 w 12192000"/>
              <a:gd name="connsiteY6" fmla="*/ 294173 h 1418416"/>
              <a:gd name="connsiteX7" fmla="*/ 5799277 w 12192000"/>
              <a:gd name="connsiteY7" fmla="*/ 1387842 h 1418416"/>
              <a:gd name="connsiteX8" fmla="*/ 8369560 w 12192000"/>
              <a:gd name="connsiteY8" fmla="*/ 958719 h 1418416"/>
              <a:gd name="connsiteX9" fmla="*/ 8469240 w 12192000"/>
              <a:gd name="connsiteY9" fmla="*/ 962514 h 1418416"/>
              <a:gd name="connsiteX10" fmla="*/ 8568921 w 12192000"/>
              <a:gd name="connsiteY10" fmla="*/ 958719 h 1418416"/>
              <a:gd name="connsiteX11" fmla="*/ 11139204 w 12192000"/>
              <a:gd name="connsiteY11" fmla="*/ 1387842 h 1418416"/>
              <a:gd name="connsiteX12" fmla="*/ 11860670 w 12192000"/>
              <a:gd name="connsiteY12" fmla="*/ 1134261 h 1418416"/>
              <a:gd name="connsiteX13" fmla="*/ 12192000 w 12192000"/>
              <a:gd name="connsiteY13" fmla="*/ 967695 h 1418416"/>
              <a:gd name="connsiteX14" fmla="*/ 12192000 w 12192000"/>
              <a:gd name="connsiteY14" fmla="*/ 4247 h 1418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1418416">
                <a:moveTo>
                  <a:pt x="12191319" y="0"/>
                </a:moveTo>
                <a:lnTo>
                  <a:pt x="681" y="0"/>
                </a:lnTo>
                <a:lnTo>
                  <a:pt x="0" y="4247"/>
                </a:lnTo>
                <a:lnTo>
                  <a:pt x="0" y="1239710"/>
                </a:lnTo>
                <a:lnTo>
                  <a:pt x="64480" y="1240323"/>
                </a:lnTo>
                <a:cubicBezTo>
                  <a:pt x="205319" y="1237167"/>
                  <a:pt x="336848" y="1224372"/>
                  <a:pt x="454868" y="1198555"/>
                </a:cubicBezTo>
                <a:cubicBezTo>
                  <a:pt x="1399029" y="992021"/>
                  <a:pt x="2160383" y="262625"/>
                  <a:pt x="3051118" y="294173"/>
                </a:cubicBezTo>
                <a:cubicBezTo>
                  <a:pt x="3941852" y="325721"/>
                  <a:pt x="4810060" y="1181308"/>
                  <a:pt x="5799277" y="1387842"/>
                </a:cubicBezTo>
                <a:cubicBezTo>
                  <a:pt x="6603015" y="1555651"/>
                  <a:pt x="7677767" y="978922"/>
                  <a:pt x="8369560" y="958719"/>
                </a:cubicBezTo>
                <a:lnTo>
                  <a:pt x="8469240" y="962514"/>
                </a:lnTo>
                <a:lnTo>
                  <a:pt x="8568921" y="958719"/>
                </a:lnTo>
                <a:cubicBezTo>
                  <a:pt x="9260713" y="978922"/>
                  <a:pt x="10335464" y="1555651"/>
                  <a:pt x="11139204" y="1387842"/>
                </a:cubicBezTo>
                <a:cubicBezTo>
                  <a:pt x="11386508" y="1336209"/>
                  <a:pt x="11626249" y="1244010"/>
                  <a:pt x="11860670" y="1134261"/>
                </a:cubicBezTo>
                <a:lnTo>
                  <a:pt x="12192000" y="967695"/>
                </a:lnTo>
                <a:lnTo>
                  <a:pt x="12192000" y="4247"/>
                </a:lnTo>
                <a:close/>
              </a:path>
            </a:pathLst>
          </a:custGeom>
          <a:gradFill flip="none" rotWithShape="1">
            <a:gsLst>
              <a:gs pos="100000">
                <a:schemeClr val="accent1"/>
              </a:gs>
              <a:gs pos="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0" y="4671277"/>
            <a:ext cx="12192000" cy="2186723"/>
          </a:xfrm>
          <a:custGeom>
            <a:avLst/>
            <a:gdLst>
              <a:gd name="connsiteX0" fmla="*/ 6020349 w 12192000"/>
              <a:gd name="connsiteY0" fmla="*/ 1386 h 2186723"/>
              <a:gd name="connsiteX1" fmla="*/ 8749034 w 12192000"/>
              <a:gd name="connsiteY1" fmla="*/ 1264089 h 2186723"/>
              <a:gd name="connsiteX2" fmla="*/ 12192000 w 12192000"/>
              <a:gd name="connsiteY2" fmla="*/ 1056163 h 2186723"/>
              <a:gd name="connsiteX3" fmla="*/ 12192000 w 12192000"/>
              <a:gd name="connsiteY3" fmla="*/ 2186723 h 2186723"/>
              <a:gd name="connsiteX4" fmla="*/ 0 w 12192000"/>
              <a:gd name="connsiteY4" fmla="*/ 2186723 h 2186723"/>
              <a:gd name="connsiteX5" fmla="*/ 0 w 12192000"/>
              <a:gd name="connsiteY5" fmla="*/ 1056163 h 2186723"/>
              <a:gd name="connsiteX6" fmla="*/ 3132006 w 12192000"/>
              <a:gd name="connsiteY6" fmla="*/ 1528372 h 2186723"/>
              <a:gd name="connsiteX7" fmla="*/ 6020349 w 12192000"/>
              <a:gd name="connsiteY7" fmla="*/ 1386 h 2186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2186723">
                <a:moveTo>
                  <a:pt x="6020349" y="1386"/>
                </a:moveTo>
                <a:cubicBezTo>
                  <a:pt x="6956520" y="-42661"/>
                  <a:pt x="7756711" y="975725"/>
                  <a:pt x="8749034" y="1264089"/>
                </a:cubicBezTo>
                <a:cubicBezTo>
                  <a:pt x="9741357" y="1552452"/>
                  <a:pt x="11642363" y="677258"/>
                  <a:pt x="12192000" y="1056163"/>
                </a:cubicBezTo>
                <a:lnTo>
                  <a:pt x="12192000" y="2186723"/>
                </a:lnTo>
                <a:lnTo>
                  <a:pt x="0" y="2186723"/>
                </a:lnTo>
                <a:lnTo>
                  <a:pt x="0" y="1056163"/>
                </a:lnTo>
                <a:cubicBezTo>
                  <a:pt x="621182" y="530431"/>
                  <a:pt x="2092329" y="1816735"/>
                  <a:pt x="3132006" y="1528372"/>
                </a:cubicBezTo>
                <a:cubicBezTo>
                  <a:pt x="4171683" y="1240008"/>
                  <a:pt x="5084178" y="45433"/>
                  <a:pt x="6020349" y="1386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45235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1" y="2016197"/>
            <a:ext cx="2438400" cy="2162103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6"/>
          </p:nvPr>
        </p:nvSpPr>
        <p:spPr>
          <a:xfrm>
            <a:off x="6158777" y="2016197"/>
            <a:ext cx="2393985" cy="2162103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2016197"/>
            <a:ext cx="6034458" cy="2162103"/>
          </a:xfrm>
          <a:prstGeom prst="rect">
            <a:avLst/>
          </a:prstGeom>
          <a:noFill/>
          <a:ln w="57150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6158777" y="2016197"/>
            <a:ext cx="5995188" cy="2162103"/>
          </a:xfrm>
          <a:prstGeom prst="rect">
            <a:avLst/>
          </a:prstGeom>
          <a:noFill/>
          <a:ln w="57150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758302"/>
      </p:ext>
    </p:extLst>
  </p:cSld>
  <p:clrMapOvr>
    <a:masterClrMapping/>
  </p:clrMapOvr>
  <p:hf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1"/>
              </a:gs>
              <a:gs pos="36000">
                <a:schemeClr val="accent2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 userDrawn="1"/>
        </p:nvGrpSpPr>
        <p:grpSpPr>
          <a:xfrm flipV="1">
            <a:off x="-2" y="4495800"/>
            <a:ext cx="12192002" cy="2362200"/>
            <a:chOff x="-2" y="-1"/>
            <a:chExt cx="12192002" cy="1625602"/>
          </a:xfrm>
        </p:grpSpPr>
        <p:sp>
          <p:nvSpPr>
            <p:cNvPr id="12" name="Freeform 11"/>
            <p:cNvSpPr/>
            <p:nvPr/>
          </p:nvSpPr>
          <p:spPr>
            <a:xfrm>
              <a:off x="-2" y="1"/>
              <a:ext cx="12192000" cy="1625600"/>
            </a:xfrm>
            <a:custGeom>
              <a:avLst/>
              <a:gdLst>
                <a:gd name="connsiteX0" fmla="*/ 12075771 w 12192000"/>
                <a:gd name="connsiteY0" fmla="*/ 0 h 1238985"/>
                <a:gd name="connsiteX1" fmla="*/ 116229 w 12192000"/>
                <a:gd name="connsiteY1" fmla="*/ 0 h 1238985"/>
                <a:gd name="connsiteX2" fmla="*/ 0 w 12192000"/>
                <a:gd name="connsiteY2" fmla="*/ 116229 h 1238985"/>
                <a:gd name="connsiteX3" fmla="*/ 0 w 12192000"/>
                <a:gd name="connsiteY3" fmla="*/ 1097104 h 1238985"/>
                <a:gd name="connsiteX4" fmla="*/ 64480 w 12192000"/>
                <a:gd name="connsiteY4" fmla="*/ 1097591 h 1238985"/>
                <a:gd name="connsiteX5" fmla="*/ 454868 w 12192000"/>
                <a:gd name="connsiteY5" fmla="*/ 1064430 h 1238985"/>
                <a:gd name="connsiteX6" fmla="*/ 3051118 w 12192000"/>
                <a:gd name="connsiteY6" fmla="*/ 346411 h 1238985"/>
                <a:gd name="connsiteX7" fmla="*/ 5799277 w 12192000"/>
                <a:gd name="connsiteY7" fmla="*/ 1214711 h 1238985"/>
                <a:gd name="connsiteX8" fmla="*/ 8369560 w 12192000"/>
                <a:gd name="connsiteY8" fmla="*/ 874016 h 1238985"/>
                <a:gd name="connsiteX9" fmla="*/ 8469240 w 12192000"/>
                <a:gd name="connsiteY9" fmla="*/ 877029 h 1238985"/>
                <a:gd name="connsiteX10" fmla="*/ 8568921 w 12192000"/>
                <a:gd name="connsiteY10" fmla="*/ 874016 h 1238985"/>
                <a:gd name="connsiteX11" fmla="*/ 11139204 w 12192000"/>
                <a:gd name="connsiteY11" fmla="*/ 1214711 h 1238985"/>
                <a:gd name="connsiteX12" fmla="*/ 11860670 w 12192000"/>
                <a:gd name="connsiteY12" fmla="*/ 1013385 h 1238985"/>
                <a:gd name="connsiteX13" fmla="*/ 12192000 w 12192000"/>
                <a:gd name="connsiteY13" fmla="*/ 881143 h 1238985"/>
                <a:gd name="connsiteX14" fmla="*/ 12192000 w 12192000"/>
                <a:gd name="connsiteY14" fmla="*/ 116229 h 1238985"/>
                <a:gd name="connsiteX15" fmla="*/ 12075771 w 12192000"/>
                <a:gd name="connsiteY15" fmla="*/ 0 h 123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192000" h="1238985">
                  <a:moveTo>
                    <a:pt x="12075771" y="0"/>
                  </a:moveTo>
                  <a:lnTo>
                    <a:pt x="116229" y="0"/>
                  </a:lnTo>
                  <a:cubicBezTo>
                    <a:pt x="52037" y="0"/>
                    <a:pt x="0" y="52037"/>
                    <a:pt x="0" y="116229"/>
                  </a:cubicBezTo>
                  <a:lnTo>
                    <a:pt x="0" y="1097104"/>
                  </a:lnTo>
                  <a:lnTo>
                    <a:pt x="64480" y="1097591"/>
                  </a:lnTo>
                  <a:cubicBezTo>
                    <a:pt x="205319" y="1095085"/>
                    <a:pt x="336848" y="1084927"/>
                    <a:pt x="454868" y="1064430"/>
                  </a:cubicBezTo>
                  <a:cubicBezTo>
                    <a:pt x="1399029" y="900456"/>
                    <a:pt x="2160383" y="321364"/>
                    <a:pt x="3051118" y="346411"/>
                  </a:cubicBezTo>
                  <a:cubicBezTo>
                    <a:pt x="3941852" y="371458"/>
                    <a:pt x="4810060" y="1050737"/>
                    <a:pt x="5799277" y="1214711"/>
                  </a:cubicBezTo>
                  <a:cubicBezTo>
                    <a:pt x="6603015" y="1347940"/>
                    <a:pt x="7677767" y="890056"/>
                    <a:pt x="8369560" y="874016"/>
                  </a:cubicBezTo>
                  <a:lnTo>
                    <a:pt x="8469240" y="877029"/>
                  </a:lnTo>
                  <a:lnTo>
                    <a:pt x="8568921" y="874016"/>
                  </a:lnTo>
                  <a:cubicBezTo>
                    <a:pt x="9260713" y="890056"/>
                    <a:pt x="10335464" y="1347940"/>
                    <a:pt x="11139204" y="1214711"/>
                  </a:cubicBezTo>
                  <a:cubicBezTo>
                    <a:pt x="11386508" y="1173718"/>
                    <a:pt x="11626249" y="1100518"/>
                    <a:pt x="11860670" y="1013385"/>
                  </a:cubicBezTo>
                  <a:lnTo>
                    <a:pt x="12192000" y="881143"/>
                  </a:lnTo>
                  <a:lnTo>
                    <a:pt x="12192000" y="116229"/>
                  </a:lnTo>
                  <a:cubicBezTo>
                    <a:pt x="12192000" y="52037"/>
                    <a:pt x="12139963" y="0"/>
                    <a:pt x="12075771" y="0"/>
                  </a:cubicBezTo>
                  <a:close/>
                </a:path>
              </a:pathLst>
            </a:custGeom>
            <a:solidFill>
              <a:schemeClr val="accent2">
                <a:alpha val="4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 flipH="1">
              <a:off x="-2" y="0"/>
              <a:ext cx="12192000" cy="1418416"/>
            </a:xfrm>
            <a:custGeom>
              <a:avLst/>
              <a:gdLst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0 w 12192000"/>
                <a:gd name="connsiteY3" fmla="*/ 1239710 h 1418416"/>
                <a:gd name="connsiteX4" fmla="*/ 64480 w 12192000"/>
                <a:gd name="connsiteY4" fmla="*/ 1240323 h 1418416"/>
                <a:gd name="connsiteX5" fmla="*/ 454868 w 12192000"/>
                <a:gd name="connsiteY5" fmla="*/ 1198555 h 1418416"/>
                <a:gd name="connsiteX6" fmla="*/ 3051118 w 12192000"/>
                <a:gd name="connsiteY6" fmla="*/ 294173 h 1418416"/>
                <a:gd name="connsiteX7" fmla="*/ 5799277 w 12192000"/>
                <a:gd name="connsiteY7" fmla="*/ 1387842 h 1418416"/>
                <a:gd name="connsiteX8" fmla="*/ 8369560 w 12192000"/>
                <a:gd name="connsiteY8" fmla="*/ 958719 h 1418416"/>
                <a:gd name="connsiteX9" fmla="*/ 8469240 w 12192000"/>
                <a:gd name="connsiteY9" fmla="*/ 962514 h 1418416"/>
                <a:gd name="connsiteX10" fmla="*/ 8568921 w 12192000"/>
                <a:gd name="connsiteY10" fmla="*/ 958719 h 1418416"/>
                <a:gd name="connsiteX11" fmla="*/ 11139204 w 12192000"/>
                <a:gd name="connsiteY11" fmla="*/ 1387842 h 1418416"/>
                <a:gd name="connsiteX12" fmla="*/ 11860670 w 12192000"/>
                <a:gd name="connsiteY12" fmla="*/ 1134261 h 1418416"/>
                <a:gd name="connsiteX13" fmla="*/ 12192000 w 12192000"/>
                <a:gd name="connsiteY13" fmla="*/ 967695 h 1418416"/>
                <a:gd name="connsiteX14" fmla="*/ 12192000 w 12192000"/>
                <a:gd name="connsiteY14" fmla="*/ 4247 h 1418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192000" h="1418416">
                  <a:moveTo>
                    <a:pt x="12191319" y="0"/>
                  </a:moveTo>
                  <a:lnTo>
                    <a:pt x="681" y="0"/>
                  </a:lnTo>
                  <a:lnTo>
                    <a:pt x="0" y="4247"/>
                  </a:lnTo>
                  <a:lnTo>
                    <a:pt x="0" y="1239710"/>
                  </a:lnTo>
                  <a:lnTo>
                    <a:pt x="64480" y="1240323"/>
                  </a:lnTo>
                  <a:cubicBezTo>
                    <a:pt x="205319" y="1237167"/>
                    <a:pt x="336848" y="1224372"/>
                    <a:pt x="454868" y="1198555"/>
                  </a:cubicBezTo>
                  <a:cubicBezTo>
                    <a:pt x="1399029" y="992021"/>
                    <a:pt x="2160383" y="262625"/>
                    <a:pt x="3051118" y="294173"/>
                  </a:cubicBezTo>
                  <a:cubicBezTo>
                    <a:pt x="3941852" y="325721"/>
                    <a:pt x="4810060" y="1181308"/>
                    <a:pt x="5799277" y="1387842"/>
                  </a:cubicBezTo>
                  <a:cubicBezTo>
                    <a:pt x="6603015" y="1555651"/>
                    <a:pt x="7677767" y="978922"/>
                    <a:pt x="8369560" y="958719"/>
                  </a:cubicBezTo>
                  <a:lnTo>
                    <a:pt x="8469240" y="962514"/>
                  </a:lnTo>
                  <a:lnTo>
                    <a:pt x="8568921" y="958719"/>
                  </a:lnTo>
                  <a:cubicBezTo>
                    <a:pt x="9260713" y="978922"/>
                    <a:pt x="10335464" y="1555651"/>
                    <a:pt x="11139204" y="1387842"/>
                  </a:cubicBezTo>
                  <a:cubicBezTo>
                    <a:pt x="11386508" y="1336209"/>
                    <a:pt x="11626249" y="1244010"/>
                    <a:pt x="11860670" y="1134261"/>
                  </a:cubicBezTo>
                  <a:lnTo>
                    <a:pt x="12192000" y="967695"/>
                  </a:lnTo>
                  <a:lnTo>
                    <a:pt x="12192000" y="4247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accent1"/>
                </a:gs>
                <a:gs pos="0">
                  <a:schemeClr val="accent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 flipV="1">
              <a:off x="0" y="-1"/>
              <a:ext cx="12192000" cy="1175657"/>
            </a:xfrm>
            <a:custGeom>
              <a:avLst/>
              <a:gdLst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810918 w 12192000"/>
                <a:gd name="connsiteY2" fmla="*/ 0 h 1074584"/>
                <a:gd name="connsiteX3" fmla="*/ 470766 w 12192000"/>
                <a:gd name="connsiteY3" fmla="*/ 0 h 1074584"/>
                <a:gd name="connsiteX4" fmla="*/ 448024 w 12192000"/>
                <a:gd name="connsiteY4" fmla="*/ 0 h 1074584"/>
                <a:gd name="connsiteX5" fmla="*/ 0 w 12192000"/>
                <a:gd name="connsiteY5" fmla="*/ 0 h 1074584"/>
                <a:gd name="connsiteX6" fmla="*/ 0 w 12192000"/>
                <a:gd name="connsiteY6" fmla="*/ 1074584 h 1074584"/>
                <a:gd name="connsiteX7" fmla="*/ 345070 w 12192000"/>
                <a:gd name="connsiteY7" fmla="*/ 1074584 h 1074584"/>
                <a:gd name="connsiteX8" fmla="*/ 1582058 w 12192000"/>
                <a:gd name="connsiteY8" fmla="*/ 1074584 h 1074584"/>
                <a:gd name="connsiteX9" fmla="*/ 12192000 w 12192000"/>
                <a:gd name="connsiteY9" fmla="*/ 1074584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448024 w 12192000"/>
                <a:gd name="connsiteY3" fmla="*/ 0 h 1074584"/>
                <a:gd name="connsiteX4" fmla="*/ 0 w 12192000"/>
                <a:gd name="connsiteY4" fmla="*/ 0 h 1074584"/>
                <a:gd name="connsiteX5" fmla="*/ 0 w 12192000"/>
                <a:gd name="connsiteY5" fmla="*/ 1074584 h 1074584"/>
                <a:gd name="connsiteX6" fmla="*/ 345070 w 12192000"/>
                <a:gd name="connsiteY6" fmla="*/ 1074584 h 1074584"/>
                <a:gd name="connsiteX7" fmla="*/ 1582058 w 12192000"/>
                <a:gd name="connsiteY7" fmla="*/ 1074584 h 1074584"/>
                <a:gd name="connsiteX8" fmla="*/ 12192000 w 12192000"/>
                <a:gd name="connsiteY8" fmla="*/ 1074584 h 1074584"/>
                <a:gd name="connsiteX9" fmla="*/ 12192000 w 12192000"/>
                <a:gd name="connsiteY9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0 w 12192000"/>
                <a:gd name="connsiteY3" fmla="*/ 0 h 1074584"/>
                <a:gd name="connsiteX4" fmla="*/ 0 w 12192000"/>
                <a:gd name="connsiteY4" fmla="*/ 1074584 h 1074584"/>
                <a:gd name="connsiteX5" fmla="*/ 345070 w 12192000"/>
                <a:gd name="connsiteY5" fmla="*/ 1074584 h 1074584"/>
                <a:gd name="connsiteX6" fmla="*/ 1582058 w 12192000"/>
                <a:gd name="connsiteY6" fmla="*/ 1074584 h 1074584"/>
                <a:gd name="connsiteX7" fmla="*/ 12192000 w 12192000"/>
                <a:gd name="connsiteY7" fmla="*/ 1074584 h 1074584"/>
                <a:gd name="connsiteX8" fmla="*/ 12192000 w 12192000"/>
                <a:gd name="connsiteY8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345070 w 12192000"/>
                <a:gd name="connsiteY4" fmla="*/ 1074584 h 1074584"/>
                <a:gd name="connsiteX5" fmla="*/ 1582058 w 12192000"/>
                <a:gd name="connsiteY5" fmla="*/ 1074584 h 1074584"/>
                <a:gd name="connsiteX6" fmla="*/ 12192000 w 12192000"/>
                <a:gd name="connsiteY6" fmla="*/ 1074584 h 1074584"/>
                <a:gd name="connsiteX7" fmla="*/ 12192000 w 12192000"/>
                <a:gd name="connsiteY7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582058 w 12192000"/>
                <a:gd name="connsiteY4" fmla="*/ 1074584 h 1074584"/>
                <a:gd name="connsiteX5" fmla="*/ 12192000 w 12192000"/>
                <a:gd name="connsiteY5" fmla="*/ 1074584 h 1074584"/>
                <a:gd name="connsiteX6" fmla="*/ 12192000 w 12192000"/>
                <a:gd name="connsiteY6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0 h 1074584"/>
                <a:gd name="connsiteX1" fmla="*/ 0 w 12192000"/>
                <a:gd name="connsiteY1" fmla="*/ 0 h 1074584"/>
                <a:gd name="connsiteX2" fmla="*/ 0 w 12192000"/>
                <a:gd name="connsiteY2" fmla="*/ 1074584 h 1074584"/>
                <a:gd name="connsiteX3" fmla="*/ 12192000 w 12192000"/>
                <a:gd name="connsiteY3" fmla="*/ 1074584 h 1074584"/>
                <a:gd name="connsiteX4" fmla="*/ 12192000 w 12192000"/>
                <a:gd name="connsiteY4" fmla="*/ 0 h 1074584"/>
                <a:gd name="connsiteX0" fmla="*/ 12192000 w 12192000"/>
                <a:gd name="connsiteY0" fmla="*/ 0 h 1074584"/>
                <a:gd name="connsiteX1" fmla="*/ 1683657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3875315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3134985 h 4209569"/>
                <a:gd name="connsiteX1" fmla="*/ 3875315 w 12192000"/>
                <a:gd name="connsiteY1" fmla="*/ 539236 h 4209569"/>
                <a:gd name="connsiteX2" fmla="*/ 0 w 12192000"/>
                <a:gd name="connsiteY2" fmla="*/ 3134985 h 4209569"/>
                <a:gd name="connsiteX3" fmla="*/ 0 w 12192000"/>
                <a:gd name="connsiteY3" fmla="*/ 4209569 h 4209569"/>
                <a:gd name="connsiteX4" fmla="*/ 12192000 w 12192000"/>
                <a:gd name="connsiteY4" fmla="*/ 4209569 h 4209569"/>
                <a:gd name="connsiteX5" fmla="*/ 12192000 w 12192000"/>
                <a:gd name="connsiteY5" fmla="*/ 3134985 h 4209569"/>
                <a:gd name="connsiteX0" fmla="*/ 12192000 w 12192000"/>
                <a:gd name="connsiteY0" fmla="*/ 2158437 h 3233021"/>
                <a:gd name="connsiteX1" fmla="*/ 5138058 w 12192000"/>
                <a:gd name="connsiteY1" fmla="*/ 679140 h 3233021"/>
                <a:gd name="connsiteX2" fmla="*/ 0 w 12192000"/>
                <a:gd name="connsiteY2" fmla="*/ 2158437 h 3233021"/>
                <a:gd name="connsiteX3" fmla="*/ 0 w 12192000"/>
                <a:gd name="connsiteY3" fmla="*/ 3233021 h 3233021"/>
                <a:gd name="connsiteX4" fmla="*/ 12192000 w 12192000"/>
                <a:gd name="connsiteY4" fmla="*/ 3233021 h 3233021"/>
                <a:gd name="connsiteX5" fmla="*/ 12192000 w 12192000"/>
                <a:gd name="connsiteY5" fmla="*/ 2158437 h 3233021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187253 h 2261837"/>
                <a:gd name="connsiteX1" fmla="*/ 4601030 w 12192000"/>
                <a:gd name="connsiteY1" fmla="*/ 433648 h 2261837"/>
                <a:gd name="connsiteX2" fmla="*/ 0 w 12192000"/>
                <a:gd name="connsiteY2" fmla="*/ 1187253 h 2261837"/>
                <a:gd name="connsiteX3" fmla="*/ 0 w 12192000"/>
                <a:gd name="connsiteY3" fmla="*/ 2261837 h 2261837"/>
                <a:gd name="connsiteX4" fmla="*/ 12192000 w 12192000"/>
                <a:gd name="connsiteY4" fmla="*/ 2261837 h 2261837"/>
                <a:gd name="connsiteX5" fmla="*/ 12192000 w 12192000"/>
                <a:gd name="connsiteY5" fmla="*/ 1187253 h 2261837"/>
                <a:gd name="connsiteX0" fmla="*/ 12192000 w 12192000"/>
                <a:gd name="connsiteY0" fmla="*/ 755772 h 1830356"/>
                <a:gd name="connsiteX1" fmla="*/ 6194520 w 12192000"/>
                <a:gd name="connsiteY1" fmla="*/ 534733 h 1830356"/>
                <a:gd name="connsiteX2" fmla="*/ 4601030 w 12192000"/>
                <a:gd name="connsiteY2" fmla="*/ 2167 h 1830356"/>
                <a:gd name="connsiteX3" fmla="*/ 0 w 12192000"/>
                <a:gd name="connsiteY3" fmla="*/ 755772 h 1830356"/>
                <a:gd name="connsiteX4" fmla="*/ 0 w 12192000"/>
                <a:gd name="connsiteY4" fmla="*/ 1830356 h 1830356"/>
                <a:gd name="connsiteX5" fmla="*/ 12192000 w 12192000"/>
                <a:gd name="connsiteY5" fmla="*/ 1830356 h 1830356"/>
                <a:gd name="connsiteX6" fmla="*/ 12192000 w 12192000"/>
                <a:gd name="connsiteY6" fmla="*/ 755772 h 1830356"/>
                <a:gd name="connsiteX0" fmla="*/ 12192000 w 12192000"/>
                <a:gd name="connsiteY0" fmla="*/ 221040 h 1295624"/>
                <a:gd name="connsiteX1" fmla="*/ 6194520 w 12192000"/>
                <a:gd name="connsiteY1" fmla="*/ 1 h 1295624"/>
                <a:gd name="connsiteX2" fmla="*/ 0 w 12192000"/>
                <a:gd name="connsiteY2" fmla="*/ 221040 h 1295624"/>
                <a:gd name="connsiteX3" fmla="*/ 0 w 12192000"/>
                <a:gd name="connsiteY3" fmla="*/ 1295624 h 1295624"/>
                <a:gd name="connsiteX4" fmla="*/ 12192000 w 12192000"/>
                <a:gd name="connsiteY4" fmla="*/ 1295624 h 1295624"/>
                <a:gd name="connsiteX5" fmla="*/ 12192000 w 12192000"/>
                <a:gd name="connsiteY5" fmla="*/ 221040 h 1295624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2138436 h 3213020"/>
                <a:gd name="connsiteX1" fmla="*/ 6238063 w 12192000"/>
                <a:gd name="connsiteY1" fmla="*/ 493922 h 3213020"/>
                <a:gd name="connsiteX2" fmla="*/ 0 w 12192000"/>
                <a:gd name="connsiteY2" fmla="*/ 2138436 h 3213020"/>
                <a:gd name="connsiteX3" fmla="*/ 0 w 12192000"/>
                <a:gd name="connsiteY3" fmla="*/ 3213020 h 3213020"/>
                <a:gd name="connsiteX4" fmla="*/ 12192000 w 12192000"/>
                <a:gd name="connsiteY4" fmla="*/ 3213020 h 3213020"/>
                <a:gd name="connsiteX5" fmla="*/ 12192000 w 12192000"/>
                <a:gd name="connsiteY5" fmla="*/ 2138436 h 3213020"/>
                <a:gd name="connsiteX0" fmla="*/ 12192000 w 12192000"/>
                <a:gd name="connsiteY0" fmla="*/ 2044923 h 3119507"/>
                <a:gd name="connsiteX1" fmla="*/ 6238063 w 12192000"/>
                <a:gd name="connsiteY1" fmla="*/ 400409 h 3119507"/>
                <a:gd name="connsiteX2" fmla="*/ 3727091 w 12192000"/>
                <a:gd name="connsiteY2" fmla="*/ 121296 h 3119507"/>
                <a:gd name="connsiteX3" fmla="*/ 0 w 12192000"/>
                <a:gd name="connsiteY3" fmla="*/ 2044923 h 3119507"/>
                <a:gd name="connsiteX4" fmla="*/ 0 w 12192000"/>
                <a:gd name="connsiteY4" fmla="*/ 3119507 h 3119507"/>
                <a:gd name="connsiteX5" fmla="*/ 12192000 w 12192000"/>
                <a:gd name="connsiteY5" fmla="*/ 3119507 h 3119507"/>
                <a:gd name="connsiteX6" fmla="*/ 12192000 w 12192000"/>
                <a:gd name="connsiteY6" fmla="*/ 2044923 h 3119507"/>
                <a:gd name="connsiteX0" fmla="*/ 12192000 w 12192000"/>
                <a:gd name="connsiteY0" fmla="*/ 1652861 h 2727445"/>
                <a:gd name="connsiteX1" fmla="*/ 6238063 w 12192000"/>
                <a:gd name="connsiteY1" fmla="*/ 8347 h 2727445"/>
                <a:gd name="connsiteX2" fmla="*/ 3538406 w 12192000"/>
                <a:gd name="connsiteY2" fmla="*/ 1041063 h 2727445"/>
                <a:gd name="connsiteX3" fmla="*/ 0 w 12192000"/>
                <a:gd name="connsiteY3" fmla="*/ 1652861 h 2727445"/>
                <a:gd name="connsiteX4" fmla="*/ 0 w 12192000"/>
                <a:gd name="connsiteY4" fmla="*/ 2727445 h 2727445"/>
                <a:gd name="connsiteX5" fmla="*/ 12192000 w 12192000"/>
                <a:gd name="connsiteY5" fmla="*/ 2727445 h 2727445"/>
                <a:gd name="connsiteX6" fmla="*/ 12192000 w 12192000"/>
                <a:gd name="connsiteY6" fmla="*/ 1652861 h 2727445"/>
                <a:gd name="connsiteX0" fmla="*/ 12192000 w 12192000"/>
                <a:gd name="connsiteY0" fmla="*/ 1655532 h 2730116"/>
                <a:gd name="connsiteX1" fmla="*/ 8894177 w 12192000"/>
                <a:gd name="connsiteY1" fmla="*/ 569243 h 2730116"/>
                <a:gd name="connsiteX2" fmla="*/ 6238063 w 12192000"/>
                <a:gd name="connsiteY2" fmla="*/ 11018 h 2730116"/>
                <a:gd name="connsiteX3" fmla="*/ 3538406 w 12192000"/>
                <a:gd name="connsiteY3" fmla="*/ 1043734 h 2730116"/>
                <a:gd name="connsiteX4" fmla="*/ 0 w 12192000"/>
                <a:gd name="connsiteY4" fmla="*/ 1655532 h 2730116"/>
                <a:gd name="connsiteX5" fmla="*/ 0 w 12192000"/>
                <a:gd name="connsiteY5" fmla="*/ 2730116 h 2730116"/>
                <a:gd name="connsiteX6" fmla="*/ 12192000 w 12192000"/>
                <a:gd name="connsiteY6" fmla="*/ 2730116 h 2730116"/>
                <a:gd name="connsiteX7" fmla="*/ 12192000 w 12192000"/>
                <a:gd name="connsiteY7" fmla="*/ 1655532 h 2730116"/>
                <a:gd name="connsiteX0" fmla="*/ 12192000 w 12192000"/>
                <a:gd name="connsiteY0" fmla="*/ 1658292 h 2732876"/>
                <a:gd name="connsiteX1" fmla="*/ 8749034 w 12192000"/>
                <a:gd name="connsiteY1" fmla="*/ 1855923 h 2732876"/>
                <a:gd name="connsiteX2" fmla="*/ 6238063 w 12192000"/>
                <a:gd name="connsiteY2" fmla="*/ 13778 h 2732876"/>
                <a:gd name="connsiteX3" fmla="*/ 3538406 w 12192000"/>
                <a:gd name="connsiteY3" fmla="*/ 1046494 h 2732876"/>
                <a:gd name="connsiteX4" fmla="*/ 0 w 12192000"/>
                <a:gd name="connsiteY4" fmla="*/ 1658292 h 2732876"/>
                <a:gd name="connsiteX5" fmla="*/ 0 w 12192000"/>
                <a:gd name="connsiteY5" fmla="*/ 2732876 h 2732876"/>
                <a:gd name="connsiteX6" fmla="*/ 12192000 w 12192000"/>
                <a:gd name="connsiteY6" fmla="*/ 2732876 h 2732876"/>
                <a:gd name="connsiteX7" fmla="*/ 12192000 w 12192000"/>
                <a:gd name="connsiteY7" fmla="*/ 1658292 h 2732876"/>
                <a:gd name="connsiteX0" fmla="*/ 12192000 w 12192000"/>
                <a:gd name="connsiteY0" fmla="*/ 780671 h 1855255"/>
                <a:gd name="connsiteX1" fmla="*/ 8749034 w 12192000"/>
                <a:gd name="connsiteY1" fmla="*/ 978302 h 1855255"/>
                <a:gd name="connsiteX2" fmla="*/ 6034863 w 12192000"/>
                <a:gd name="connsiteY2" fmla="*/ 140965 h 1855255"/>
                <a:gd name="connsiteX3" fmla="*/ 3538406 w 12192000"/>
                <a:gd name="connsiteY3" fmla="*/ 168873 h 1855255"/>
                <a:gd name="connsiteX4" fmla="*/ 0 w 12192000"/>
                <a:gd name="connsiteY4" fmla="*/ 780671 h 1855255"/>
                <a:gd name="connsiteX5" fmla="*/ 0 w 12192000"/>
                <a:gd name="connsiteY5" fmla="*/ 1855255 h 1855255"/>
                <a:gd name="connsiteX6" fmla="*/ 12192000 w 12192000"/>
                <a:gd name="connsiteY6" fmla="*/ 1855255 h 1855255"/>
                <a:gd name="connsiteX7" fmla="*/ 12192000 w 12192000"/>
                <a:gd name="connsiteY7" fmla="*/ 780671 h 1855255"/>
                <a:gd name="connsiteX0" fmla="*/ 12192000 w 12192000"/>
                <a:gd name="connsiteY0" fmla="*/ 641773 h 1716357"/>
                <a:gd name="connsiteX1" fmla="*/ 8749034 w 12192000"/>
                <a:gd name="connsiteY1" fmla="*/ 839404 h 1716357"/>
                <a:gd name="connsiteX2" fmla="*/ 6034863 w 12192000"/>
                <a:gd name="connsiteY2" fmla="*/ 2067 h 1716357"/>
                <a:gd name="connsiteX3" fmla="*/ 3132006 w 12192000"/>
                <a:gd name="connsiteY3" fmla="*/ 1090602 h 1716357"/>
                <a:gd name="connsiteX4" fmla="*/ 0 w 12192000"/>
                <a:gd name="connsiteY4" fmla="*/ 641773 h 1716357"/>
                <a:gd name="connsiteX5" fmla="*/ 0 w 12192000"/>
                <a:gd name="connsiteY5" fmla="*/ 1716357 h 1716357"/>
                <a:gd name="connsiteX6" fmla="*/ 12192000 w 12192000"/>
                <a:gd name="connsiteY6" fmla="*/ 1716357 h 1716357"/>
                <a:gd name="connsiteX7" fmla="*/ 12192000 w 12192000"/>
                <a:gd name="connsiteY7" fmla="*/ 641773 h 1716357"/>
                <a:gd name="connsiteX0" fmla="*/ 12192000 w 12192000"/>
                <a:gd name="connsiteY0" fmla="*/ 1003870 h 2078454"/>
                <a:gd name="connsiteX1" fmla="*/ 8749034 w 12192000"/>
                <a:gd name="connsiteY1" fmla="*/ 1201501 h 2078454"/>
                <a:gd name="connsiteX2" fmla="*/ 6020349 w 12192000"/>
                <a:gd name="connsiteY2" fmla="*/ 1317 h 2078454"/>
                <a:gd name="connsiteX3" fmla="*/ 3132006 w 12192000"/>
                <a:gd name="connsiteY3" fmla="*/ 1452699 h 2078454"/>
                <a:gd name="connsiteX4" fmla="*/ 0 w 12192000"/>
                <a:gd name="connsiteY4" fmla="*/ 1003870 h 2078454"/>
                <a:gd name="connsiteX5" fmla="*/ 0 w 12192000"/>
                <a:gd name="connsiteY5" fmla="*/ 2078454 h 2078454"/>
                <a:gd name="connsiteX6" fmla="*/ 12192000 w 12192000"/>
                <a:gd name="connsiteY6" fmla="*/ 2078454 h 2078454"/>
                <a:gd name="connsiteX7" fmla="*/ 12192000 w 12192000"/>
                <a:gd name="connsiteY7" fmla="*/ 1003870 h 2078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2078454">
                  <a:moveTo>
                    <a:pt x="12192000" y="1003870"/>
                  </a:moveTo>
                  <a:cubicBezTo>
                    <a:pt x="11642363" y="643725"/>
                    <a:pt x="9741357" y="1475587"/>
                    <a:pt x="8749034" y="1201501"/>
                  </a:cubicBezTo>
                  <a:cubicBezTo>
                    <a:pt x="7756711" y="927415"/>
                    <a:pt x="6956520" y="-40549"/>
                    <a:pt x="6020349" y="1317"/>
                  </a:cubicBezTo>
                  <a:cubicBezTo>
                    <a:pt x="5084178" y="43183"/>
                    <a:pt x="4171683" y="1178613"/>
                    <a:pt x="3132006" y="1452699"/>
                  </a:cubicBezTo>
                  <a:cubicBezTo>
                    <a:pt x="2092329" y="1726785"/>
                    <a:pt x="621182" y="504168"/>
                    <a:pt x="0" y="1003870"/>
                  </a:cubicBezTo>
                  <a:lnTo>
                    <a:pt x="0" y="2078454"/>
                  </a:lnTo>
                  <a:lnTo>
                    <a:pt x="12192000" y="2078454"/>
                  </a:lnTo>
                  <a:lnTo>
                    <a:pt x="12192000" y="1003870"/>
                  </a:lnTo>
                  <a:close/>
                </a:path>
              </a:pathLst>
            </a:custGeom>
            <a:solidFill>
              <a:schemeClr val="accent3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71205946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028271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 userDrawn="1"/>
        </p:nvSpPr>
        <p:spPr>
          <a:xfrm flipH="1">
            <a:off x="554182" y="595116"/>
            <a:ext cx="11083636" cy="5667768"/>
          </a:xfrm>
          <a:custGeom>
            <a:avLst/>
            <a:gdLst>
              <a:gd name="connsiteX0" fmla="*/ 11083636 w 11083636"/>
              <a:gd name="connsiteY0" fmla="*/ 0 h 5667768"/>
              <a:gd name="connsiteX1" fmla="*/ 4228270 w 11083636"/>
              <a:gd name="connsiteY1" fmla="*/ 0 h 5667768"/>
              <a:gd name="connsiteX2" fmla="*/ 4107388 w 11083636"/>
              <a:gd name="connsiteY2" fmla="*/ 42907 h 5667768"/>
              <a:gd name="connsiteX3" fmla="*/ 3435929 w 11083636"/>
              <a:gd name="connsiteY3" fmla="*/ 486249 h 5667768"/>
              <a:gd name="connsiteX4" fmla="*/ 2675903 w 11083636"/>
              <a:gd name="connsiteY4" fmla="*/ 112751 h 5667768"/>
              <a:gd name="connsiteX5" fmla="*/ 1871406 w 11083636"/>
              <a:gd name="connsiteY5" fmla="*/ 564422 h 5667768"/>
              <a:gd name="connsiteX6" fmla="*/ 1118982 w 11083636"/>
              <a:gd name="connsiteY6" fmla="*/ 387200 h 5667768"/>
              <a:gd name="connsiteX7" fmla="*/ 1089801 w 11083636"/>
              <a:gd name="connsiteY7" fmla="*/ 388767 h 5667768"/>
              <a:gd name="connsiteX8" fmla="*/ 1060620 w 11083636"/>
              <a:gd name="connsiteY8" fmla="*/ 387200 h 5667768"/>
              <a:gd name="connsiteX9" fmla="*/ 308196 w 11083636"/>
              <a:gd name="connsiteY9" fmla="*/ 564422 h 5667768"/>
              <a:gd name="connsiteX10" fmla="*/ 96994 w 11083636"/>
              <a:gd name="connsiteY10" fmla="*/ 459697 h 5667768"/>
              <a:gd name="connsiteX11" fmla="*/ 0 w 11083636"/>
              <a:gd name="connsiteY11" fmla="*/ 390907 h 5667768"/>
              <a:gd name="connsiteX12" fmla="*/ 0 w 11083636"/>
              <a:gd name="connsiteY12" fmla="*/ 5667768 h 5667768"/>
              <a:gd name="connsiteX13" fmla="*/ 11083636 w 11083636"/>
              <a:gd name="connsiteY13" fmla="*/ 5667768 h 5667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083636" h="5667768">
                <a:moveTo>
                  <a:pt x="11083636" y="0"/>
                </a:moveTo>
                <a:lnTo>
                  <a:pt x="4228270" y="0"/>
                </a:lnTo>
                <a:lnTo>
                  <a:pt x="4107388" y="42907"/>
                </a:lnTo>
                <a:cubicBezTo>
                  <a:pt x="3786171" y="194352"/>
                  <a:pt x="3793692" y="462235"/>
                  <a:pt x="3435929" y="486249"/>
                </a:cubicBezTo>
                <a:cubicBezTo>
                  <a:pt x="3027057" y="513694"/>
                  <a:pt x="2936656" y="99722"/>
                  <a:pt x="2675903" y="112751"/>
                </a:cubicBezTo>
                <a:cubicBezTo>
                  <a:pt x="2415149" y="125780"/>
                  <a:pt x="2160990" y="479127"/>
                  <a:pt x="1871406" y="564422"/>
                </a:cubicBezTo>
                <a:cubicBezTo>
                  <a:pt x="1636120" y="633725"/>
                  <a:pt x="1321497" y="395544"/>
                  <a:pt x="1118982" y="387200"/>
                </a:cubicBezTo>
                <a:lnTo>
                  <a:pt x="1089801" y="388767"/>
                </a:lnTo>
                <a:lnTo>
                  <a:pt x="1060620" y="387200"/>
                </a:lnTo>
                <a:cubicBezTo>
                  <a:pt x="858105" y="395544"/>
                  <a:pt x="543482" y="633725"/>
                  <a:pt x="308196" y="564422"/>
                </a:cubicBezTo>
                <a:cubicBezTo>
                  <a:pt x="235800" y="543099"/>
                  <a:pt x="165618" y="505022"/>
                  <a:pt x="96994" y="459697"/>
                </a:cubicBezTo>
                <a:lnTo>
                  <a:pt x="0" y="390907"/>
                </a:lnTo>
                <a:lnTo>
                  <a:pt x="0" y="5667768"/>
                </a:lnTo>
                <a:lnTo>
                  <a:pt x="11083636" y="56677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1" dirty="0">
              <a:solidFill>
                <a:schemeClr val="accent4"/>
              </a:solidFill>
            </a:endParaRPr>
          </a:p>
        </p:txBody>
      </p:sp>
      <p:pic>
        <p:nvPicPr>
          <p:cNvPr id="8" name="Picture 7" descr="imac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35696" y="1349830"/>
            <a:ext cx="3876232" cy="3861982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 userDrawn="1">
            <p:ph type="pic" sz="quarter" idx="14"/>
          </p:nvPr>
        </p:nvSpPr>
        <p:spPr>
          <a:xfrm>
            <a:off x="1929108" y="1523208"/>
            <a:ext cx="2854955" cy="2408398"/>
          </a:xfrm>
          <a:custGeom>
            <a:avLst/>
            <a:gdLst>
              <a:gd name="connsiteX0" fmla="*/ 0 w 2854955"/>
              <a:gd name="connsiteY0" fmla="*/ 0 h 2408398"/>
              <a:gd name="connsiteX1" fmla="*/ 2493452 w 2854955"/>
              <a:gd name="connsiteY1" fmla="*/ 932867 h 2408398"/>
              <a:gd name="connsiteX2" fmla="*/ 2854955 w 2854955"/>
              <a:gd name="connsiteY2" fmla="*/ 2408398 h 2408398"/>
              <a:gd name="connsiteX3" fmla="*/ 162931 w 2854955"/>
              <a:gd name="connsiteY3" fmla="*/ 2161008 h 2408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4955" h="2408398">
                <a:moveTo>
                  <a:pt x="0" y="0"/>
                </a:moveTo>
                <a:lnTo>
                  <a:pt x="2493452" y="932867"/>
                </a:lnTo>
                <a:lnTo>
                  <a:pt x="2854955" y="2408398"/>
                </a:lnTo>
                <a:lnTo>
                  <a:pt x="162931" y="216100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550164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 userDrawn="1"/>
        </p:nvSpPr>
        <p:spPr>
          <a:xfrm flipH="1">
            <a:off x="554182" y="595116"/>
            <a:ext cx="11083636" cy="5667768"/>
          </a:xfrm>
          <a:custGeom>
            <a:avLst/>
            <a:gdLst>
              <a:gd name="connsiteX0" fmla="*/ 11083636 w 11083636"/>
              <a:gd name="connsiteY0" fmla="*/ 0 h 5667768"/>
              <a:gd name="connsiteX1" fmla="*/ 4228270 w 11083636"/>
              <a:gd name="connsiteY1" fmla="*/ 0 h 5667768"/>
              <a:gd name="connsiteX2" fmla="*/ 4107388 w 11083636"/>
              <a:gd name="connsiteY2" fmla="*/ 42907 h 5667768"/>
              <a:gd name="connsiteX3" fmla="*/ 3435929 w 11083636"/>
              <a:gd name="connsiteY3" fmla="*/ 486249 h 5667768"/>
              <a:gd name="connsiteX4" fmla="*/ 2675903 w 11083636"/>
              <a:gd name="connsiteY4" fmla="*/ 112751 h 5667768"/>
              <a:gd name="connsiteX5" fmla="*/ 1871406 w 11083636"/>
              <a:gd name="connsiteY5" fmla="*/ 564422 h 5667768"/>
              <a:gd name="connsiteX6" fmla="*/ 1118982 w 11083636"/>
              <a:gd name="connsiteY6" fmla="*/ 387200 h 5667768"/>
              <a:gd name="connsiteX7" fmla="*/ 1089801 w 11083636"/>
              <a:gd name="connsiteY7" fmla="*/ 388767 h 5667768"/>
              <a:gd name="connsiteX8" fmla="*/ 1060620 w 11083636"/>
              <a:gd name="connsiteY8" fmla="*/ 387200 h 5667768"/>
              <a:gd name="connsiteX9" fmla="*/ 308196 w 11083636"/>
              <a:gd name="connsiteY9" fmla="*/ 564422 h 5667768"/>
              <a:gd name="connsiteX10" fmla="*/ 96994 w 11083636"/>
              <a:gd name="connsiteY10" fmla="*/ 459697 h 5667768"/>
              <a:gd name="connsiteX11" fmla="*/ 0 w 11083636"/>
              <a:gd name="connsiteY11" fmla="*/ 390907 h 5667768"/>
              <a:gd name="connsiteX12" fmla="*/ 0 w 11083636"/>
              <a:gd name="connsiteY12" fmla="*/ 5667768 h 5667768"/>
              <a:gd name="connsiteX13" fmla="*/ 11083636 w 11083636"/>
              <a:gd name="connsiteY13" fmla="*/ 5667768 h 5667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083636" h="5667768">
                <a:moveTo>
                  <a:pt x="11083636" y="0"/>
                </a:moveTo>
                <a:lnTo>
                  <a:pt x="4228270" y="0"/>
                </a:lnTo>
                <a:lnTo>
                  <a:pt x="4107388" y="42907"/>
                </a:lnTo>
                <a:cubicBezTo>
                  <a:pt x="3786171" y="194352"/>
                  <a:pt x="3793692" y="462235"/>
                  <a:pt x="3435929" y="486249"/>
                </a:cubicBezTo>
                <a:cubicBezTo>
                  <a:pt x="3027057" y="513694"/>
                  <a:pt x="2936656" y="99722"/>
                  <a:pt x="2675903" y="112751"/>
                </a:cubicBezTo>
                <a:cubicBezTo>
                  <a:pt x="2415149" y="125780"/>
                  <a:pt x="2160990" y="479127"/>
                  <a:pt x="1871406" y="564422"/>
                </a:cubicBezTo>
                <a:cubicBezTo>
                  <a:pt x="1636120" y="633725"/>
                  <a:pt x="1321497" y="395544"/>
                  <a:pt x="1118982" y="387200"/>
                </a:cubicBezTo>
                <a:lnTo>
                  <a:pt x="1089801" y="388767"/>
                </a:lnTo>
                <a:lnTo>
                  <a:pt x="1060620" y="387200"/>
                </a:lnTo>
                <a:cubicBezTo>
                  <a:pt x="858105" y="395544"/>
                  <a:pt x="543482" y="633725"/>
                  <a:pt x="308196" y="564422"/>
                </a:cubicBezTo>
                <a:cubicBezTo>
                  <a:pt x="235800" y="543099"/>
                  <a:pt x="165618" y="505022"/>
                  <a:pt x="96994" y="459697"/>
                </a:cubicBezTo>
                <a:lnTo>
                  <a:pt x="0" y="390907"/>
                </a:lnTo>
                <a:lnTo>
                  <a:pt x="0" y="5667768"/>
                </a:lnTo>
                <a:lnTo>
                  <a:pt x="11083636" y="56677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1" dirty="0">
              <a:solidFill>
                <a:schemeClr val="accent4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5995" y="800693"/>
            <a:ext cx="10515600" cy="82490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9112948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798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68007253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2938264"/>
            <a:ext cx="10515600" cy="1768873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algn="ctr">
              <a:defRPr lang="en-US" sz="11500" spc="-15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  <a:ea typeface="Source Sans Pro" panose="020B0503030403020204" pitchFamily="34" charset="0"/>
                <a:cs typeface="Open Sans Light" panose="020B0306030504020204" pitchFamily="34" charset="0"/>
              </a:defRPr>
            </a:lvl1pPr>
          </a:lstStyle>
          <a:p>
            <a:pPr marL="0" lvl="0" algn="ctr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586579484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318" y="685086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5533312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8007932" cy="6858000"/>
          </a:xfrm>
          <a:custGeom>
            <a:avLst/>
            <a:gdLst>
              <a:gd name="connsiteX0" fmla="*/ 0 w 8007932"/>
              <a:gd name="connsiteY0" fmla="*/ 0 h 6858000"/>
              <a:gd name="connsiteX1" fmla="*/ 6470584 w 8007932"/>
              <a:gd name="connsiteY1" fmla="*/ 0 h 6858000"/>
              <a:gd name="connsiteX2" fmla="*/ 6534374 w 8007932"/>
              <a:gd name="connsiteY2" fmla="*/ 43722 h 6858000"/>
              <a:gd name="connsiteX3" fmla="*/ 6078546 w 8007932"/>
              <a:gd name="connsiteY3" fmla="*/ 1922063 h 6858000"/>
              <a:gd name="connsiteX4" fmla="*/ 7399506 w 8007932"/>
              <a:gd name="connsiteY4" fmla="*/ 2149459 h 6858000"/>
              <a:gd name="connsiteX5" fmla="*/ 6759864 w 8007932"/>
              <a:gd name="connsiteY5" fmla="*/ 3051886 h 6858000"/>
              <a:gd name="connsiteX6" fmla="*/ 7987155 w 8007932"/>
              <a:gd name="connsiteY6" fmla="*/ 4135047 h 6858000"/>
              <a:gd name="connsiteX7" fmla="*/ 5568385 w 8007932"/>
              <a:gd name="connsiteY7" fmla="*/ 5490808 h 6858000"/>
              <a:gd name="connsiteX8" fmla="*/ 6513412 w 8007932"/>
              <a:gd name="connsiteY8" fmla="*/ 6824149 h 6858000"/>
              <a:gd name="connsiteX9" fmla="*/ 6455479 w 8007932"/>
              <a:gd name="connsiteY9" fmla="*/ 6858000 h 6858000"/>
              <a:gd name="connsiteX10" fmla="*/ 0 w 8007932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007932" h="6858000">
                <a:moveTo>
                  <a:pt x="0" y="0"/>
                </a:moveTo>
                <a:lnTo>
                  <a:pt x="6470584" y="0"/>
                </a:lnTo>
                <a:lnTo>
                  <a:pt x="6534374" y="43722"/>
                </a:lnTo>
                <a:cubicBezTo>
                  <a:pt x="6940225" y="441194"/>
                  <a:pt x="5927613" y="1582242"/>
                  <a:pt x="6078546" y="1922063"/>
                </a:cubicBezTo>
                <a:cubicBezTo>
                  <a:pt x="6239543" y="2284540"/>
                  <a:pt x="7135734" y="2038783"/>
                  <a:pt x="7399506" y="2149459"/>
                </a:cubicBezTo>
                <a:cubicBezTo>
                  <a:pt x="7663279" y="2260135"/>
                  <a:pt x="6620733" y="2832545"/>
                  <a:pt x="6759864" y="3051886"/>
                </a:cubicBezTo>
                <a:cubicBezTo>
                  <a:pt x="6898995" y="3271226"/>
                  <a:pt x="8185735" y="3728561"/>
                  <a:pt x="7987155" y="4135047"/>
                </a:cubicBezTo>
                <a:cubicBezTo>
                  <a:pt x="7788575" y="4541535"/>
                  <a:pt x="5827323" y="5034845"/>
                  <a:pt x="5568385" y="5490808"/>
                </a:cubicBezTo>
                <a:cubicBezTo>
                  <a:pt x="5325632" y="5918274"/>
                  <a:pt x="6791461" y="6564140"/>
                  <a:pt x="6513412" y="6824149"/>
                </a:cubicBezTo>
                <a:lnTo>
                  <a:pt x="6455479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  <a:effectLst>
            <a:outerShdw blurRad="342900" dist="304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en-US" sz="1800">
                <a:solidFill>
                  <a:schemeClr val="lt1"/>
                </a:solidFill>
                <a:latin typeface="+mn-lt"/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1725965" y="3185164"/>
            <a:ext cx="3360510" cy="22770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318" y="685086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984433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 userDrawn="1"/>
        </p:nvSpPr>
        <p:spPr>
          <a:xfrm>
            <a:off x="0" y="0"/>
            <a:ext cx="8007932" cy="6896227"/>
          </a:xfrm>
          <a:custGeom>
            <a:avLst/>
            <a:gdLst>
              <a:gd name="connsiteX0" fmla="*/ 4496241 w 8223593"/>
              <a:gd name="connsiteY0" fmla="*/ 0 h 6876803"/>
              <a:gd name="connsiteX1" fmla="*/ 6423323 w 8223593"/>
              <a:gd name="connsiteY1" fmla="*/ 0 h 6876803"/>
              <a:gd name="connsiteX2" fmla="*/ 6068906 w 8223593"/>
              <a:gd name="connsiteY2" fmla="*/ 1941978 h 6876803"/>
              <a:gd name="connsiteX3" fmla="*/ 8221231 w 8223593"/>
              <a:gd name="connsiteY3" fmla="*/ 3481071 h 6876803"/>
              <a:gd name="connsiteX4" fmla="*/ 5868307 w 8223593"/>
              <a:gd name="connsiteY4" fmla="*/ 4893507 h 6876803"/>
              <a:gd name="connsiteX5" fmla="*/ 5812495 w 8223593"/>
              <a:gd name="connsiteY5" fmla="*/ 4936249 h 6876803"/>
              <a:gd name="connsiteX6" fmla="*/ 5812495 w 8223593"/>
              <a:gd name="connsiteY6" fmla="*/ 5753814 h 6876803"/>
              <a:gd name="connsiteX7" fmla="*/ 5893382 w 8223593"/>
              <a:gd name="connsiteY7" fmla="*/ 5834499 h 6876803"/>
              <a:gd name="connsiteX8" fmla="*/ 6423324 w 8223593"/>
              <a:gd name="connsiteY8" fmla="*/ 6876803 h 6876803"/>
              <a:gd name="connsiteX9" fmla="*/ 5812495 w 8223593"/>
              <a:gd name="connsiteY9" fmla="*/ 6876803 h 6876803"/>
              <a:gd name="connsiteX10" fmla="*/ 5812495 w 8223593"/>
              <a:gd name="connsiteY10" fmla="*/ 6876803 h 6876803"/>
              <a:gd name="connsiteX11" fmla="*/ 0 w 8223593"/>
              <a:gd name="connsiteY11" fmla="*/ 6876803 h 6876803"/>
              <a:gd name="connsiteX12" fmla="*/ 0 w 8223593"/>
              <a:gd name="connsiteY12" fmla="*/ 6104 h 6876803"/>
              <a:gd name="connsiteX13" fmla="*/ 4496241 w 8223593"/>
              <a:gd name="connsiteY13" fmla="*/ 6104 h 6876803"/>
              <a:gd name="connsiteX0" fmla="*/ 4496241 w 8222020"/>
              <a:gd name="connsiteY0" fmla="*/ 0 h 6876803"/>
              <a:gd name="connsiteX1" fmla="*/ 6423323 w 8222020"/>
              <a:gd name="connsiteY1" fmla="*/ 0 h 6876803"/>
              <a:gd name="connsiteX2" fmla="*/ 6068906 w 8222020"/>
              <a:gd name="connsiteY2" fmla="*/ 1941978 h 6876803"/>
              <a:gd name="connsiteX3" fmla="*/ 8221231 w 8222020"/>
              <a:gd name="connsiteY3" fmla="*/ 3481071 h 6876803"/>
              <a:gd name="connsiteX4" fmla="*/ 5812495 w 8222020"/>
              <a:gd name="connsiteY4" fmla="*/ 4936249 h 6876803"/>
              <a:gd name="connsiteX5" fmla="*/ 5812495 w 8222020"/>
              <a:gd name="connsiteY5" fmla="*/ 5753814 h 6876803"/>
              <a:gd name="connsiteX6" fmla="*/ 5893382 w 8222020"/>
              <a:gd name="connsiteY6" fmla="*/ 5834499 h 6876803"/>
              <a:gd name="connsiteX7" fmla="*/ 6423324 w 8222020"/>
              <a:gd name="connsiteY7" fmla="*/ 6876803 h 6876803"/>
              <a:gd name="connsiteX8" fmla="*/ 5812495 w 8222020"/>
              <a:gd name="connsiteY8" fmla="*/ 6876803 h 6876803"/>
              <a:gd name="connsiteX9" fmla="*/ 5812495 w 8222020"/>
              <a:gd name="connsiteY9" fmla="*/ 6876803 h 6876803"/>
              <a:gd name="connsiteX10" fmla="*/ 0 w 8222020"/>
              <a:gd name="connsiteY10" fmla="*/ 6876803 h 6876803"/>
              <a:gd name="connsiteX11" fmla="*/ 0 w 8222020"/>
              <a:gd name="connsiteY11" fmla="*/ 6104 h 6876803"/>
              <a:gd name="connsiteX12" fmla="*/ 4496241 w 8222020"/>
              <a:gd name="connsiteY12" fmla="*/ 6104 h 6876803"/>
              <a:gd name="connsiteX13" fmla="*/ 4496241 w 8222020"/>
              <a:gd name="connsiteY13" fmla="*/ 0 h 6876803"/>
              <a:gd name="connsiteX0" fmla="*/ 4496241 w 8222020"/>
              <a:gd name="connsiteY0" fmla="*/ 0 h 6876803"/>
              <a:gd name="connsiteX1" fmla="*/ 6423323 w 8222020"/>
              <a:gd name="connsiteY1" fmla="*/ 0 h 6876803"/>
              <a:gd name="connsiteX2" fmla="*/ 6068906 w 8222020"/>
              <a:gd name="connsiteY2" fmla="*/ 1941978 h 6876803"/>
              <a:gd name="connsiteX3" fmla="*/ 8221231 w 8222020"/>
              <a:gd name="connsiteY3" fmla="*/ 3481071 h 6876803"/>
              <a:gd name="connsiteX4" fmla="*/ 5812495 w 8222020"/>
              <a:gd name="connsiteY4" fmla="*/ 5753814 h 6876803"/>
              <a:gd name="connsiteX5" fmla="*/ 5893382 w 8222020"/>
              <a:gd name="connsiteY5" fmla="*/ 5834499 h 6876803"/>
              <a:gd name="connsiteX6" fmla="*/ 6423324 w 8222020"/>
              <a:gd name="connsiteY6" fmla="*/ 6876803 h 6876803"/>
              <a:gd name="connsiteX7" fmla="*/ 5812495 w 8222020"/>
              <a:gd name="connsiteY7" fmla="*/ 6876803 h 6876803"/>
              <a:gd name="connsiteX8" fmla="*/ 5812495 w 8222020"/>
              <a:gd name="connsiteY8" fmla="*/ 6876803 h 6876803"/>
              <a:gd name="connsiteX9" fmla="*/ 0 w 8222020"/>
              <a:gd name="connsiteY9" fmla="*/ 6876803 h 6876803"/>
              <a:gd name="connsiteX10" fmla="*/ 0 w 8222020"/>
              <a:gd name="connsiteY10" fmla="*/ 6104 h 6876803"/>
              <a:gd name="connsiteX11" fmla="*/ 4496241 w 8222020"/>
              <a:gd name="connsiteY11" fmla="*/ 6104 h 6876803"/>
              <a:gd name="connsiteX12" fmla="*/ 4496241 w 8222020"/>
              <a:gd name="connsiteY12" fmla="*/ 0 h 6876803"/>
              <a:gd name="connsiteX0" fmla="*/ 4496241 w 8221606"/>
              <a:gd name="connsiteY0" fmla="*/ 0 h 6876803"/>
              <a:gd name="connsiteX1" fmla="*/ 6423323 w 8221606"/>
              <a:gd name="connsiteY1" fmla="*/ 0 h 6876803"/>
              <a:gd name="connsiteX2" fmla="*/ 6068906 w 8221606"/>
              <a:gd name="connsiteY2" fmla="*/ 1941978 h 6876803"/>
              <a:gd name="connsiteX3" fmla="*/ 8221231 w 8221606"/>
              <a:gd name="connsiteY3" fmla="*/ 3481071 h 6876803"/>
              <a:gd name="connsiteX4" fmla="*/ 5893382 w 8221606"/>
              <a:gd name="connsiteY4" fmla="*/ 5834499 h 6876803"/>
              <a:gd name="connsiteX5" fmla="*/ 6423324 w 8221606"/>
              <a:gd name="connsiteY5" fmla="*/ 6876803 h 6876803"/>
              <a:gd name="connsiteX6" fmla="*/ 5812495 w 8221606"/>
              <a:gd name="connsiteY6" fmla="*/ 6876803 h 6876803"/>
              <a:gd name="connsiteX7" fmla="*/ 5812495 w 8221606"/>
              <a:gd name="connsiteY7" fmla="*/ 6876803 h 6876803"/>
              <a:gd name="connsiteX8" fmla="*/ 0 w 8221606"/>
              <a:gd name="connsiteY8" fmla="*/ 6876803 h 6876803"/>
              <a:gd name="connsiteX9" fmla="*/ 0 w 8221606"/>
              <a:gd name="connsiteY9" fmla="*/ 6104 h 6876803"/>
              <a:gd name="connsiteX10" fmla="*/ 4496241 w 8221606"/>
              <a:gd name="connsiteY10" fmla="*/ 6104 h 6876803"/>
              <a:gd name="connsiteX11" fmla="*/ 4496241 w 8221606"/>
              <a:gd name="connsiteY11" fmla="*/ 0 h 6876803"/>
              <a:gd name="connsiteX0" fmla="*/ 4496241 w 8221606"/>
              <a:gd name="connsiteY0" fmla="*/ 0 h 6876803"/>
              <a:gd name="connsiteX1" fmla="*/ 6423323 w 8221606"/>
              <a:gd name="connsiteY1" fmla="*/ 0 h 6876803"/>
              <a:gd name="connsiteX2" fmla="*/ 6068906 w 8221606"/>
              <a:gd name="connsiteY2" fmla="*/ 1941978 h 6876803"/>
              <a:gd name="connsiteX3" fmla="*/ 8221231 w 8221606"/>
              <a:gd name="connsiteY3" fmla="*/ 3481071 h 6876803"/>
              <a:gd name="connsiteX4" fmla="*/ 5893382 w 8221606"/>
              <a:gd name="connsiteY4" fmla="*/ 5834499 h 6876803"/>
              <a:gd name="connsiteX5" fmla="*/ 6423324 w 8221606"/>
              <a:gd name="connsiteY5" fmla="*/ 6876803 h 6876803"/>
              <a:gd name="connsiteX6" fmla="*/ 5812495 w 8221606"/>
              <a:gd name="connsiteY6" fmla="*/ 6876803 h 6876803"/>
              <a:gd name="connsiteX7" fmla="*/ 5812495 w 8221606"/>
              <a:gd name="connsiteY7" fmla="*/ 6876803 h 6876803"/>
              <a:gd name="connsiteX8" fmla="*/ 0 w 8221606"/>
              <a:gd name="connsiteY8" fmla="*/ 6876803 h 6876803"/>
              <a:gd name="connsiteX9" fmla="*/ 0 w 8221606"/>
              <a:gd name="connsiteY9" fmla="*/ 6104 h 6876803"/>
              <a:gd name="connsiteX10" fmla="*/ 4496241 w 8221606"/>
              <a:gd name="connsiteY10" fmla="*/ 6104 h 6876803"/>
              <a:gd name="connsiteX11" fmla="*/ 4496241 w 8221606"/>
              <a:gd name="connsiteY11" fmla="*/ 0 h 6876803"/>
              <a:gd name="connsiteX0" fmla="*/ 4496241 w 8224223"/>
              <a:gd name="connsiteY0" fmla="*/ 0 h 6876803"/>
              <a:gd name="connsiteX1" fmla="*/ 6423323 w 8224223"/>
              <a:gd name="connsiteY1" fmla="*/ 0 h 6876803"/>
              <a:gd name="connsiteX2" fmla="*/ 6068906 w 8224223"/>
              <a:gd name="connsiteY2" fmla="*/ 1941978 h 6876803"/>
              <a:gd name="connsiteX3" fmla="*/ 8221231 w 8224223"/>
              <a:gd name="connsiteY3" fmla="*/ 3481071 h 6876803"/>
              <a:gd name="connsiteX4" fmla="*/ 5559554 w 8224223"/>
              <a:gd name="connsiteY4" fmla="*/ 5500671 h 6876803"/>
              <a:gd name="connsiteX5" fmla="*/ 6423324 w 8224223"/>
              <a:gd name="connsiteY5" fmla="*/ 6876803 h 6876803"/>
              <a:gd name="connsiteX6" fmla="*/ 5812495 w 8224223"/>
              <a:gd name="connsiteY6" fmla="*/ 6876803 h 6876803"/>
              <a:gd name="connsiteX7" fmla="*/ 5812495 w 8224223"/>
              <a:gd name="connsiteY7" fmla="*/ 6876803 h 6876803"/>
              <a:gd name="connsiteX8" fmla="*/ 0 w 8224223"/>
              <a:gd name="connsiteY8" fmla="*/ 6876803 h 6876803"/>
              <a:gd name="connsiteX9" fmla="*/ 0 w 8224223"/>
              <a:gd name="connsiteY9" fmla="*/ 6104 h 6876803"/>
              <a:gd name="connsiteX10" fmla="*/ 4496241 w 8224223"/>
              <a:gd name="connsiteY10" fmla="*/ 6104 h 6876803"/>
              <a:gd name="connsiteX11" fmla="*/ 4496241 w 8224223"/>
              <a:gd name="connsiteY11" fmla="*/ 0 h 6876803"/>
              <a:gd name="connsiteX0" fmla="*/ 4496241 w 8224223"/>
              <a:gd name="connsiteY0" fmla="*/ 0 h 6876803"/>
              <a:gd name="connsiteX1" fmla="*/ 6423323 w 8224223"/>
              <a:gd name="connsiteY1" fmla="*/ 0 h 6876803"/>
              <a:gd name="connsiteX2" fmla="*/ 6068906 w 8224223"/>
              <a:gd name="connsiteY2" fmla="*/ 1941978 h 6876803"/>
              <a:gd name="connsiteX3" fmla="*/ 8221231 w 8224223"/>
              <a:gd name="connsiteY3" fmla="*/ 3481071 h 6876803"/>
              <a:gd name="connsiteX4" fmla="*/ 5559554 w 8224223"/>
              <a:gd name="connsiteY4" fmla="*/ 5500671 h 6876803"/>
              <a:gd name="connsiteX5" fmla="*/ 6423324 w 8224223"/>
              <a:gd name="connsiteY5" fmla="*/ 6876803 h 6876803"/>
              <a:gd name="connsiteX6" fmla="*/ 5812495 w 8224223"/>
              <a:gd name="connsiteY6" fmla="*/ 6876803 h 6876803"/>
              <a:gd name="connsiteX7" fmla="*/ 5812495 w 8224223"/>
              <a:gd name="connsiteY7" fmla="*/ 6876803 h 6876803"/>
              <a:gd name="connsiteX8" fmla="*/ 0 w 8224223"/>
              <a:gd name="connsiteY8" fmla="*/ 6876803 h 6876803"/>
              <a:gd name="connsiteX9" fmla="*/ 0 w 8224223"/>
              <a:gd name="connsiteY9" fmla="*/ 6104 h 6876803"/>
              <a:gd name="connsiteX10" fmla="*/ 4496241 w 8224223"/>
              <a:gd name="connsiteY10" fmla="*/ 6104 h 6876803"/>
              <a:gd name="connsiteX11" fmla="*/ 4496241 w 8224223"/>
              <a:gd name="connsiteY11" fmla="*/ 0 h 6876803"/>
              <a:gd name="connsiteX0" fmla="*/ 4496241 w 8248707"/>
              <a:gd name="connsiteY0" fmla="*/ 0 h 6876803"/>
              <a:gd name="connsiteX1" fmla="*/ 6423323 w 8248707"/>
              <a:gd name="connsiteY1" fmla="*/ 0 h 6876803"/>
              <a:gd name="connsiteX2" fmla="*/ 6068906 w 8248707"/>
              <a:gd name="connsiteY2" fmla="*/ 1941978 h 6876803"/>
              <a:gd name="connsiteX3" fmla="*/ 6894286 w 8248707"/>
              <a:gd name="connsiteY3" fmla="*/ 2473533 h 6876803"/>
              <a:gd name="connsiteX4" fmla="*/ 8221231 w 8248707"/>
              <a:gd name="connsiteY4" fmla="*/ 3481071 h 6876803"/>
              <a:gd name="connsiteX5" fmla="*/ 5559554 w 8248707"/>
              <a:gd name="connsiteY5" fmla="*/ 5500671 h 6876803"/>
              <a:gd name="connsiteX6" fmla="*/ 6423324 w 8248707"/>
              <a:gd name="connsiteY6" fmla="*/ 6876803 h 6876803"/>
              <a:gd name="connsiteX7" fmla="*/ 5812495 w 8248707"/>
              <a:gd name="connsiteY7" fmla="*/ 6876803 h 6876803"/>
              <a:gd name="connsiteX8" fmla="*/ 5812495 w 8248707"/>
              <a:gd name="connsiteY8" fmla="*/ 6876803 h 6876803"/>
              <a:gd name="connsiteX9" fmla="*/ 0 w 8248707"/>
              <a:gd name="connsiteY9" fmla="*/ 6876803 h 6876803"/>
              <a:gd name="connsiteX10" fmla="*/ 0 w 8248707"/>
              <a:gd name="connsiteY10" fmla="*/ 6104 h 6876803"/>
              <a:gd name="connsiteX11" fmla="*/ 4496241 w 8248707"/>
              <a:gd name="connsiteY11" fmla="*/ 6104 h 6876803"/>
              <a:gd name="connsiteX12" fmla="*/ 4496241 w 8248707"/>
              <a:gd name="connsiteY12" fmla="*/ 0 h 6876803"/>
              <a:gd name="connsiteX0" fmla="*/ 4496241 w 8290402"/>
              <a:gd name="connsiteY0" fmla="*/ 0 h 6876803"/>
              <a:gd name="connsiteX1" fmla="*/ 6423323 w 8290402"/>
              <a:gd name="connsiteY1" fmla="*/ 0 h 6876803"/>
              <a:gd name="connsiteX2" fmla="*/ 6068906 w 8290402"/>
              <a:gd name="connsiteY2" fmla="*/ 1941978 h 6876803"/>
              <a:gd name="connsiteX3" fmla="*/ 7387771 w 8290402"/>
              <a:gd name="connsiteY3" fmla="*/ 2168733 h 6876803"/>
              <a:gd name="connsiteX4" fmla="*/ 8221231 w 8290402"/>
              <a:gd name="connsiteY4" fmla="*/ 3481071 h 6876803"/>
              <a:gd name="connsiteX5" fmla="*/ 5559554 w 8290402"/>
              <a:gd name="connsiteY5" fmla="*/ 5500671 h 6876803"/>
              <a:gd name="connsiteX6" fmla="*/ 6423324 w 8290402"/>
              <a:gd name="connsiteY6" fmla="*/ 6876803 h 6876803"/>
              <a:gd name="connsiteX7" fmla="*/ 5812495 w 8290402"/>
              <a:gd name="connsiteY7" fmla="*/ 6876803 h 6876803"/>
              <a:gd name="connsiteX8" fmla="*/ 5812495 w 8290402"/>
              <a:gd name="connsiteY8" fmla="*/ 6876803 h 6876803"/>
              <a:gd name="connsiteX9" fmla="*/ 0 w 8290402"/>
              <a:gd name="connsiteY9" fmla="*/ 6876803 h 6876803"/>
              <a:gd name="connsiteX10" fmla="*/ 0 w 8290402"/>
              <a:gd name="connsiteY10" fmla="*/ 6104 h 6876803"/>
              <a:gd name="connsiteX11" fmla="*/ 4496241 w 8290402"/>
              <a:gd name="connsiteY11" fmla="*/ 6104 h 6876803"/>
              <a:gd name="connsiteX12" fmla="*/ 4496241 w 8290402"/>
              <a:gd name="connsiteY12" fmla="*/ 0 h 6876803"/>
              <a:gd name="connsiteX0" fmla="*/ 4496241 w 8272913"/>
              <a:gd name="connsiteY0" fmla="*/ 0 h 6876803"/>
              <a:gd name="connsiteX1" fmla="*/ 6423323 w 8272913"/>
              <a:gd name="connsiteY1" fmla="*/ 0 h 6876803"/>
              <a:gd name="connsiteX2" fmla="*/ 6068906 w 8272913"/>
              <a:gd name="connsiteY2" fmla="*/ 1941978 h 6876803"/>
              <a:gd name="connsiteX3" fmla="*/ 7387771 w 8272913"/>
              <a:gd name="connsiteY3" fmla="*/ 2168733 h 6876803"/>
              <a:gd name="connsiteX4" fmla="*/ 8221231 w 8272913"/>
              <a:gd name="connsiteY4" fmla="*/ 3481071 h 6876803"/>
              <a:gd name="connsiteX5" fmla="*/ 5559554 w 8272913"/>
              <a:gd name="connsiteY5" fmla="*/ 5500671 h 6876803"/>
              <a:gd name="connsiteX6" fmla="*/ 6423324 w 8272913"/>
              <a:gd name="connsiteY6" fmla="*/ 6876803 h 6876803"/>
              <a:gd name="connsiteX7" fmla="*/ 5812495 w 8272913"/>
              <a:gd name="connsiteY7" fmla="*/ 6876803 h 6876803"/>
              <a:gd name="connsiteX8" fmla="*/ 5812495 w 8272913"/>
              <a:gd name="connsiteY8" fmla="*/ 6876803 h 6876803"/>
              <a:gd name="connsiteX9" fmla="*/ 0 w 8272913"/>
              <a:gd name="connsiteY9" fmla="*/ 6876803 h 6876803"/>
              <a:gd name="connsiteX10" fmla="*/ 0 w 8272913"/>
              <a:gd name="connsiteY10" fmla="*/ 6104 h 6876803"/>
              <a:gd name="connsiteX11" fmla="*/ 4496241 w 8272913"/>
              <a:gd name="connsiteY11" fmla="*/ 6104 h 6876803"/>
              <a:gd name="connsiteX12" fmla="*/ 4496241 w 8272913"/>
              <a:gd name="connsiteY12" fmla="*/ 0 h 6876803"/>
              <a:gd name="connsiteX0" fmla="*/ 4496241 w 8238914"/>
              <a:gd name="connsiteY0" fmla="*/ 0 h 6876803"/>
              <a:gd name="connsiteX1" fmla="*/ 6423323 w 8238914"/>
              <a:gd name="connsiteY1" fmla="*/ 0 h 6876803"/>
              <a:gd name="connsiteX2" fmla="*/ 6068906 w 8238914"/>
              <a:gd name="connsiteY2" fmla="*/ 1941978 h 6876803"/>
              <a:gd name="connsiteX3" fmla="*/ 7387771 w 8238914"/>
              <a:gd name="connsiteY3" fmla="*/ 2168733 h 6876803"/>
              <a:gd name="connsiteX4" fmla="*/ 6749143 w 8238914"/>
              <a:gd name="connsiteY4" fmla="*/ 3068618 h 6876803"/>
              <a:gd name="connsiteX5" fmla="*/ 8221231 w 8238914"/>
              <a:gd name="connsiteY5" fmla="*/ 3481071 h 6876803"/>
              <a:gd name="connsiteX6" fmla="*/ 5559554 w 8238914"/>
              <a:gd name="connsiteY6" fmla="*/ 5500671 h 6876803"/>
              <a:gd name="connsiteX7" fmla="*/ 6423324 w 8238914"/>
              <a:gd name="connsiteY7" fmla="*/ 6876803 h 6876803"/>
              <a:gd name="connsiteX8" fmla="*/ 5812495 w 8238914"/>
              <a:gd name="connsiteY8" fmla="*/ 6876803 h 6876803"/>
              <a:gd name="connsiteX9" fmla="*/ 5812495 w 8238914"/>
              <a:gd name="connsiteY9" fmla="*/ 6876803 h 6876803"/>
              <a:gd name="connsiteX10" fmla="*/ 0 w 8238914"/>
              <a:gd name="connsiteY10" fmla="*/ 6876803 h 6876803"/>
              <a:gd name="connsiteX11" fmla="*/ 0 w 8238914"/>
              <a:gd name="connsiteY11" fmla="*/ 6104 h 6876803"/>
              <a:gd name="connsiteX12" fmla="*/ 4496241 w 8238914"/>
              <a:gd name="connsiteY12" fmla="*/ 6104 h 6876803"/>
              <a:gd name="connsiteX13" fmla="*/ 4496241 w 8238914"/>
              <a:gd name="connsiteY13" fmla="*/ 0 h 6876803"/>
              <a:gd name="connsiteX0" fmla="*/ 4496241 w 7995232"/>
              <a:gd name="connsiteY0" fmla="*/ 0 h 6876803"/>
              <a:gd name="connsiteX1" fmla="*/ 6423323 w 7995232"/>
              <a:gd name="connsiteY1" fmla="*/ 0 h 6876803"/>
              <a:gd name="connsiteX2" fmla="*/ 6068906 w 7995232"/>
              <a:gd name="connsiteY2" fmla="*/ 1941978 h 6876803"/>
              <a:gd name="connsiteX3" fmla="*/ 7387771 w 7995232"/>
              <a:gd name="connsiteY3" fmla="*/ 2168733 h 6876803"/>
              <a:gd name="connsiteX4" fmla="*/ 6749143 w 7995232"/>
              <a:gd name="connsiteY4" fmla="*/ 3068618 h 6876803"/>
              <a:gd name="connsiteX5" fmla="*/ 7974488 w 7995232"/>
              <a:gd name="connsiteY5" fmla="*/ 4148729 h 6876803"/>
              <a:gd name="connsiteX6" fmla="*/ 5559554 w 7995232"/>
              <a:gd name="connsiteY6" fmla="*/ 5500671 h 6876803"/>
              <a:gd name="connsiteX7" fmla="*/ 6423324 w 7995232"/>
              <a:gd name="connsiteY7" fmla="*/ 6876803 h 6876803"/>
              <a:gd name="connsiteX8" fmla="*/ 5812495 w 7995232"/>
              <a:gd name="connsiteY8" fmla="*/ 6876803 h 6876803"/>
              <a:gd name="connsiteX9" fmla="*/ 5812495 w 7995232"/>
              <a:gd name="connsiteY9" fmla="*/ 6876803 h 6876803"/>
              <a:gd name="connsiteX10" fmla="*/ 0 w 7995232"/>
              <a:gd name="connsiteY10" fmla="*/ 6876803 h 6876803"/>
              <a:gd name="connsiteX11" fmla="*/ 0 w 7995232"/>
              <a:gd name="connsiteY11" fmla="*/ 6104 h 6876803"/>
              <a:gd name="connsiteX12" fmla="*/ 4496241 w 7995232"/>
              <a:gd name="connsiteY12" fmla="*/ 6104 h 6876803"/>
              <a:gd name="connsiteX13" fmla="*/ 4496241 w 7995232"/>
              <a:gd name="connsiteY13" fmla="*/ 0 h 6876803"/>
              <a:gd name="connsiteX0" fmla="*/ 4496241 w 7995232"/>
              <a:gd name="connsiteY0" fmla="*/ 6104 h 6876803"/>
              <a:gd name="connsiteX1" fmla="*/ 6423323 w 7995232"/>
              <a:gd name="connsiteY1" fmla="*/ 0 h 6876803"/>
              <a:gd name="connsiteX2" fmla="*/ 6068906 w 7995232"/>
              <a:gd name="connsiteY2" fmla="*/ 1941978 h 6876803"/>
              <a:gd name="connsiteX3" fmla="*/ 7387771 w 7995232"/>
              <a:gd name="connsiteY3" fmla="*/ 2168733 h 6876803"/>
              <a:gd name="connsiteX4" fmla="*/ 6749143 w 7995232"/>
              <a:gd name="connsiteY4" fmla="*/ 3068618 h 6876803"/>
              <a:gd name="connsiteX5" fmla="*/ 7974488 w 7995232"/>
              <a:gd name="connsiteY5" fmla="*/ 4148729 h 6876803"/>
              <a:gd name="connsiteX6" fmla="*/ 5559554 w 7995232"/>
              <a:gd name="connsiteY6" fmla="*/ 5500671 h 6876803"/>
              <a:gd name="connsiteX7" fmla="*/ 6423324 w 7995232"/>
              <a:gd name="connsiteY7" fmla="*/ 6876803 h 6876803"/>
              <a:gd name="connsiteX8" fmla="*/ 5812495 w 7995232"/>
              <a:gd name="connsiteY8" fmla="*/ 6876803 h 6876803"/>
              <a:gd name="connsiteX9" fmla="*/ 5812495 w 7995232"/>
              <a:gd name="connsiteY9" fmla="*/ 6876803 h 6876803"/>
              <a:gd name="connsiteX10" fmla="*/ 0 w 7995232"/>
              <a:gd name="connsiteY10" fmla="*/ 6876803 h 6876803"/>
              <a:gd name="connsiteX11" fmla="*/ 0 w 7995232"/>
              <a:gd name="connsiteY11" fmla="*/ 6104 h 6876803"/>
              <a:gd name="connsiteX12" fmla="*/ 4496241 w 7995232"/>
              <a:gd name="connsiteY12" fmla="*/ 6104 h 6876803"/>
              <a:gd name="connsiteX0" fmla="*/ 0 w 7995232"/>
              <a:gd name="connsiteY0" fmla="*/ 6104 h 6876803"/>
              <a:gd name="connsiteX1" fmla="*/ 6423323 w 7995232"/>
              <a:gd name="connsiteY1" fmla="*/ 0 h 6876803"/>
              <a:gd name="connsiteX2" fmla="*/ 6068906 w 7995232"/>
              <a:gd name="connsiteY2" fmla="*/ 1941978 h 6876803"/>
              <a:gd name="connsiteX3" fmla="*/ 7387771 w 7995232"/>
              <a:gd name="connsiteY3" fmla="*/ 2168733 h 6876803"/>
              <a:gd name="connsiteX4" fmla="*/ 6749143 w 7995232"/>
              <a:gd name="connsiteY4" fmla="*/ 3068618 h 6876803"/>
              <a:gd name="connsiteX5" fmla="*/ 7974488 w 7995232"/>
              <a:gd name="connsiteY5" fmla="*/ 4148729 h 6876803"/>
              <a:gd name="connsiteX6" fmla="*/ 5559554 w 7995232"/>
              <a:gd name="connsiteY6" fmla="*/ 5500671 h 6876803"/>
              <a:gd name="connsiteX7" fmla="*/ 6423324 w 7995232"/>
              <a:gd name="connsiteY7" fmla="*/ 6876803 h 6876803"/>
              <a:gd name="connsiteX8" fmla="*/ 5812495 w 7995232"/>
              <a:gd name="connsiteY8" fmla="*/ 6876803 h 6876803"/>
              <a:gd name="connsiteX9" fmla="*/ 5812495 w 7995232"/>
              <a:gd name="connsiteY9" fmla="*/ 6876803 h 6876803"/>
              <a:gd name="connsiteX10" fmla="*/ 0 w 7995232"/>
              <a:gd name="connsiteY10" fmla="*/ 6876803 h 6876803"/>
              <a:gd name="connsiteX11" fmla="*/ 0 w 7995232"/>
              <a:gd name="connsiteY11" fmla="*/ 6104 h 687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995232" h="6876803">
                <a:moveTo>
                  <a:pt x="0" y="6104"/>
                </a:moveTo>
                <a:lnTo>
                  <a:pt x="6423323" y="0"/>
                </a:lnTo>
                <a:cubicBezTo>
                  <a:pt x="7069182" y="310018"/>
                  <a:pt x="5908165" y="1580523"/>
                  <a:pt x="6068906" y="1941978"/>
                </a:cubicBezTo>
                <a:cubicBezTo>
                  <a:pt x="6229647" y="2303434"/>
                  <a:pt x="7124417" y="2058369"/>
                  <a:pt x="7387771" y="2168733"/>
                </a:cubicBezTo>
                <a:cubicBezTo>
                  <a:pt x="7651125" y="2279097"/>
                  <a:pt x="6610233" y="2849895"/>
                  <a:pt x="6749143" y="3068618"/>
                </a:cubicBezTo>
                <a:cubicBezTo>
                  <a:pt x="6888053" y="3287341"/>
                  <a:pt x="8172753" y="3743387"/>
                  <a:pt x="7974488" y="4148729"/>
                </a:cubicBezTo>
                <a:cubicBezTo>
                  <a:pt x="7776223" y="4554071"/>
                  <a:pt x="5818081" y="5045992"/>
                  <a:pt x="5559554" y="5500671"/>
                </a:cubicBezTo>
                <a:cubicBezTo>
                  <a:pt x="5301027" y="5955350"/>
                  <a:pt x="6983405" y="6657820"/>
                  <a:pt x="6423324" y="6876803"/>
                </a:cubicBezTo>
                <a:lnTo>
                  <a:pt x="5812495" y="6876803"/>
                </a:lnTo>
                <a:lnTo>
                  <a:pt x="5812495" y="6876803"/>
                </a:lnTo>
                <a:lnTo>
                  <a:pt x="0" y="6876803"/>
                </a:lnTo>
                <a:lnTo>
                  <a:pt x="0" y="6104"/>
                </a:lnTo>
                <a:close/>
              </a:path>
            </a:pathLst>
          </a:custGeom>
          <a:gradFill>
            <a:gsLst>
              <a:gs pos="100000">
                <a:schemeClr val="accent1">
                  <a:alpha val="90000"/>
                </a:schemeClr>
              </a:gs>
              <a:gs pos="0">
                <a:schemeClr val="accent2">
                  <a:alpha val="90000"/>
                </a:schemeClr>
              </a:gs>
            </a:gsLst>
            <a:lin ang="8100000" scaled="1"/>
          </a:gradFill>
          <a:ln>
            <a:noFill/>
          </a:ln>
          <a:effectLst>
            <a:outerShdw blurRad="342900" dist="304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318" y="685086"/>
            <a:ext cx="10515600" cy="97798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6073041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/>
          <a:p>
            <a:fld id="{40B9113C-ECF6-4798-96B2-DF89A79D62D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480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1249236" y="2101368"/>
            <a:ext cx="2952117" cy="2661696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6"/>
          </p:nvPr>
        </p:nvSpPr>
        <p:spPr>
          <a:xfrm>
            <a:off x="4619941" y="2101368"/>
            <a:ext cx="2952117" cy="2661696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7"/>
          </p:nvPr>
        </p:nvSpPr>
        <p:spPr>
          <a:xfrm>
            <a:off x="7990646" y="2101368"/>
            <a:ext cx="2952117" cy="2661696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87744"/>
      </p:ext>
    </p:extLst>
  </p:cSld>
  <p:clrMapOvr>
    <a:masterClrMapping/>
  </p:clrMapOvr>
  <p:hf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/>
          <a:p>
            <a:fld id="{40B9113C-ECF6-4798-96B2-DF89A79D62DB}" type="slidenum">
              <a:rPr lang="en-US" smtClean="0"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4210757" y="4102101"/>
            <a:ext cx="7981244" cy="2755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4210753" y="0"/>
            <a:ext cx="7981246" cy="5207000"/>
          </a:xfrm>
          <a:custGeom>
            <a:avLst/>
            <a:gdLst>
              <a:gd name="connsiteX0" fmla="*/ 0 w 7981246"/>
              <a:gd name="connsiteY0" fmla="*/ 0 h 5207000"/>
              <a:gd name="connsiteX1" fmla="*/ 7981245 w 7981246"/>
              <a:gd name="connsiteY1" fmla="*/ 0 h 5207000"/>
              <a:gd name="connsiteX2" fmla="*/ 7981245 w 7981246"/>
              <a:gd name="connsiteY2" fmla="*/ 4121519 h 5207000"/>
              <a:gd name="connsiteX3" fmla="*/ 7981246 w 7981246"/>
              <a:gd name="connsiteY3" fmla="*/ 4121519 h 5207000"/>
              <a:gd name="connsiteX4" fmla="*/ 7981246 w 7981246"/>
              <a:gd name="connsiteY4" fmla="*/ 4682725 h 5207000"/>
              <a:gd name="connsiteX5" fmla="*/ 5727378 w 7981246"/>
              <a:gd name="connsiteY5" fmla="*/ 4579512 h 5207000"/>
              <a:gd name="connsiteX6" fmla="*/ 3941100 w 7981246"/>
              <a:gd name="connsiteY6" fmla="*/ 5206312 h 5207000"/>
              <a:gd name="connsiteX7" fmla="*/ 2050305 w 7981246"/>
              <a:gd name="connsiteY7" fmla="*/ 4448322 h 5207000"/>
              <a:gd name="connsiteX8" fmla="*/ 0 w 7981246"/>
              <a:gd name="connsiteY8" fmla="*/ 4682725 h 5207000"/>
              <a:gd name="connsiteX9" fmla="*/ 0 w 7981246"/>
              <a:gd name="connsiteY9" fmla="*/ 4418985 h 5207000"/>
              <a:gd name="connsiteX10" fmla="*/ 0 w 7981246"/>
              <a:gd name="connsiteY10" fmla="*/ 4121519 h 520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981246" h="5207000">
                <a:moveTo>
                  <a:pt x="0" y="0"/>
                </a:moveTo>
                <a:lnTo>
                  <a:pt x="7981245" y="0"/>
                </a:lnTo>
                <a:lnTo>
                  <a:pt x="7981245" y="4121519"/>
                </a:lnTo>
                <a:lnTo>
                  <a:pt x="7981246" y="4121519"/>
                </a:lnTo>
                <a:lnTo>
                  <a:pt x="7981246" y="4682725"/>
                </a:lnTo>
                <a:cubicBezTo>
                  <a:pt x="7621438" y="4870813"/>
                  <a:pt x="6376982" y="4436369"/>
                  <a:pt x="5727378" y="4579512"/>
                </a:cubicBezTo>
                <a:cubicBezTo>
                  <a:pt x="5077774" y="4722654"/>
                  <a:pt x="4553945" y="5228177"/>
                  <a:pt x="3941100" y="5206312"/>
                </a:cubicBezTo>
                <a:cubicBezTo>
                  <a:pt x="3328254" y="5184448"/>
                  <a:pt x="2730908" y="4591465"/>
                  <a:pt x="2050305" y="4448322"/>
                </a:cubicBezTo>
                <a:cubicBezTo>
                  <a:pt x="1369701" y="4305180"/>
                  <a:pt x="406644" y="4943697"/>
                  <a:pt x="0" y="4682725"/>
                </a:cubicBezTo>
                <a:lnTo>
                  <a:pt x="0" y="4418985"/>
                </a:lnTo>
                <a:lnTo>
                  <a:pt x="0" y="41215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66424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554182" y="595116"/>
            <a:ext cx="11083636" cy="5667768"/>
          </a:xfrm>
          <a:custGeom>
            <a:avLst/>
            <a:gdLst>
              <a:gd name="connsiteX0" fmla="*/ 0 w 11083636"/>
              <a:gd name="connsiteY0" fmla="*/ 0 h 5667768"/>
              <a:gd name="connsiteX1" fmla="*/ 6855366 w 11083636"/>
              <a:gd name="connsiteY1" fmla="*/ 0 h 5667768"/>
              <a:gd name="connsiteX2" fmla="*/ 6976248 w 11083636"/>
              <a:gd name="connsiteY2" fmla="*/ 42907 h 5667768"/>
              <a:gd name="connsiteX3" fmla="*/ 7647707 w 11083636"/>
              <a:gd name="connsiteY3" fmla="*/ 486249 h 5667768"/>
              <a:gd name="connsiteX4" fmla="*/ 8407733 w 11083636"/>
              <a:gd name="connsiteY4" fmla="*/ 112751 h 5667768"/>
              <a:gd name="connsiteX5" fmla="*/ 9212230 w 11083636"/>
              <a:gd name="connsiteY5" fmla="*/ 564422 h 5667768"/>
              <a:gd name="connsiteX6" fmla="*/ 9964654 w 11083636"/>
              <a:gd name="connsiteY6" fmla="*/ 387200 h 5667768"/>
              <a:gd name="connsiteX7" fmla="*/ 9993835 w 11083636"/>
              <a:gd name="connsiteY7" fmla="*/ 388767 h 5667768"/>
              <a:gd name="connsiteX8" fmla="*/ 10023016 w 11083636"/>
              <a:gd name="connsiteY8" fmla="*/ 387200 h 5667768"/>
              <a:gd name="connsiteX9" fmla="*/ 10775440 w 11083636"/>
              <a:gd name="connsiteY9" fmla="*/ 564422 h 5667768"/>
              <a:gd name="connsiteX10" fmla="*/ 10986642 w 11083636"/>
              <a:gd name="connsiteY10" fmla="*/ 459697 h 5667768"/>
              <a:gd name="connsiteX11" fmla="*/ 11083636 w 11083636"/>
              <a:gd name="connsiteY11" fmla="*/ 390907 h 5667768"/>
              <a:gd name="connsiteX12" fmla="*/ 11083636 w 11083636"/>
              <a:gd name="connsiteY12" fmla="*/ 5667768 h 5667768"/>
              <a:gd name="connsiteX13" fmla="*/ 0 w 11083636"/>
              <a:gd name="connsiteY13" fmla="*/ 5667768 h 5667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083636" h="5667768">
                <a:moveTo>
                  <a:pt x="0" y="0"/>
                </a:moveTo>
                <a:lnTo>
                  <a:pt x="6855366" y="0"/>
                </a:lnTo>
                <a:lnTo>
                  <a:pt x="6976248" y="42907"/>
                </a:lnTo>
                <a:cubicBezTo>
                  <a:pt x="7297465" y="194352"/>
                  <a:pt x="7289944" y="462235"/>
                  <a:pt x="7647707" y="486249"/>
                </a:cubicBezTo>
                <a:cubicBezTo>
                  <a:pt x="8056579" y="513694"/>
                  <a:pt x="8146980" y="99722"/>
                  <a:pt x="8407733" y="112751"/>
                </a:cubicBezTo>
                <a:cubicBezTo>
                  <a:pt x="8668487" y="125780"/>
                  <a:pt x="8922646" y="479127"/>
                  <a:pt x="9212230" y="564422"/>
                </a:cubicBezTo>
                <a:cubicBezTo>
                  <a:pt x="9447516" y="633725"/>
                  <a:pt x="9762139" y="395544"/>
                  <a:pt x="9964654" y="387200"/>
                </a:cubicBezTo>
                <a:lnTo>
                  <a:pt x="9993835" y="388767"/>
                </a:lnTo>
                <a:lnTo>
                  <a:pt x="10023016" y="387200"/>
                </a:lnTo>
                <a:cubicBezTo>
                  <a:pt x="10225531" y="395544"/>
                  <a:pt x="10540154" y="633725"/>
                  <a:pt x="10775440" y="564422"/>
                </a:cubicBezTo>
                <a:cubicBezTo>
                  <a:pt x="10847836" y="543099"/>
                  <a:pt x="10918018" y="505022"/>
                  <a:pt x="10986642" y="459697"/>
                </a:cubicBezTo>
                <a:lnTo>
                  <a:pt x="11083636" y="390907"/>
                </a:lnTo>
                <a:lnTo>
                  <a:pt x="11083636" y="5667768"/>
                </a:lnTo>
                <a:lnTo>
                  <a:pt x="0" y="566776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/>
          <a:p>
            <a:fld id="{40B9113C-ECF6-4798-96B2-DF89A79D62D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76403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4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/>
          <a:p>
            <a:fld id="{40B9113C-ECF6-4798-96B2-DF89A79D62DB}" type="slidenum">
              <a:rPr lang="en-US" smtClean="0"/>
              <a:t>‹Nº›</a:t>
            </a:fld>
            <a:endParaRPr lang="en-US"/>
          </a:p>
        </p:txBody>
      </p:sp>
      <p:grpSp>
        <p:nvGrpSpPr>
          <p:cNvPr id="3" name="Group 2"/>
          <p:cNvGrpSpPr/>
          <p:nvPr userDrawn="1"/>
        </p:nvGrpSpPr>
        <p:grpSpPr>
          <a:xfrm>
            <a:off x="554182" y="595116"/>
            <a:ext cx="11083636" cy="5667768"/>
            <a:chOff x="554182" y="595116"/>
            <a:chExt cx="11083636" cy="5667768"/>
          </a:xfrm>
        </p:grpSpPr>
        <p:sp>
          <p:nvSpPr>
            <p:cNvPr id="5" name="Freeform 4"/>
            <p:cNvSpPr/>
            <p:nvPr/>
          </p:nvSpPr>
          <p:spPr>
            <a:xfrm flipH="1">
              <a:off x="554182" y="595116"/>
              <a:ext cx="11083636" cy="5667768"/>
            </a:xfrm>
            <a:custGeom>
              <a:avLst/>
              <a:gdLst>
                <a:gd name="connsiteX0" fmla="*/ 11083636 w 11083636"/>
                <a:gd name="connsiteY0" fmla="*/ 0 h 5667768"/>
                <a:gd name="connsiteX1" fmla="*/ 4228270 w 11083636"/>
                <a:gd name="connsiteY1" fmla="*/ 0 h 5667768"/>
                <a:gd name="connsiteX2" fmla="*/ 4107388 w 11083636"/>
                <a:gd name="connsiteY2" fmla="*/ 42907 h 5667768"/>
                <a:gd name="connsiteX3" fmla="*/ 3435929 w 11083636"/>
                <a:gd name="connsiteY3" fmla="*/ 486249 h 5667768"/>
                <a:gd name="connsiteX4" fmla="*/ 2675903 w 11083636"/>
                <a:gd name="connsiteY4" fmla="*/ 112751 h 5667768"/>
                <a:gd name="connsiteX5" fmla="*/ 1871406 w 11083636"/>
                <a:gd name="connsiteY5" fmla="*/ 564422 h 5667768"/>
                <a:gd name="connsiteX6" fmla="*/ 1118982 w 11083636"/>
                <a:gd name="connsiteY6" fmla="*/ 387200 h 5667768"/>
                <a:gd name="connsiteX7" fmla="*/ 1089801 w 11083636"/>
                <a:gd name="connsiteY7" fmla="*/ 388767 h 5667768"/>
                <a:gd name="connsiteX8" fmla="*/ 1060620 w 11083636"/>
                <a:gd name="connsiteY8" fmla="*/ 387200 h 5667768"/>
                <a:gd name="connsiteX9" fmla="*/ 308196 w 11083636"/>
                <a:gd name="connsiteY9" fmla="*/ 564422 h 5667768"/>
                <a:gd name="connsiteX10" fmla="*/ 96994 w 11083636"/>
                <a:gd name="connsiteY10" fmla="*/ 459697 h 5667768"/>
                <a:gd name="connsiteX11" fmla="*/ 0 w 11083636"/>
                <a:gd name="connsiteY11" fmla="*/ 390907 h 5667768"/>
                <a:gd name="connsiteX12" fmla="*/ 0 w 11083636"/>
                <a:gd name="connsiteY12" fmla="*/ 5667768 h 5667768"/>
                <a:gd name="connsiteX13" fmla="*/ 11083636 w 11083636"/>
                <a:gd name="connsiteY13" fmla="*/ 5667768 h 566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083636" h="5667768">
                  <a:moveTo>
                    <a:pt x="11083636" y="0"/>
                  </a:moveTo>
                  <a:lnTo>
                    <a:pt x="4228270" y="0"/>
                  </a:lnTo>
                  <a:lnTo>
                    <a:pt x="4107388" y="42907"/>
                  </a:lnTo>
                  <a:cubicBezTo>
                    <a:pt x="3786171" y="194352"/>
                    <a:pt x="3793692" y="462235"/>
                    <a:pt x="3435929" y="486249"/>
                  </a:cubicBezTo>
                  <a:cubicBezTo>
                    <a:pt x="3027057" y="513694"/>
                    <a:pt x="2936656" y="99722"/>
                    <a:pt x="2675903" y="112751"/>
                  </a:cubicBezTo>
                  <a:cubicBezTo>
                    <a:pt x="2415149" y="125780"/>
                    <a:pt x="2160990" y="479127"/>
                    <a:pt x="1871406" y="564422"/>
                  </a:cubicBezTo>
                  <a:cubicBezTo>
                    <a:pt x="1636120" y="633725"/>
                    <a:pt x="1321497" y="395544"/>
                    <a:pt x="1118982" y="387200"/>
                  </a:cubicBezTo>
                  <a:lnTo>
                    <a:pt x="1089801" y="388767"/>
                  </a:lnTo>
                  <a:lnTo>
                    <a:pt x="1060620" y="387200"/>
                  </a:lnTo>
                  <a:cubicBezTo>
                    <a:pt x="858105" y="395544"/>
                    <a:pt x="543482" y="633725"/>
                    <a:pt x="308196" y="564422"/>
                  </a:cubicBezTo>
                  <a:cubicBezTo>
                    <a:pt x="235800" y="543099"/>
                    <a:pt x="165618" y="505022"/>
                    <a:pt x="96994" y="459697"/>
                  </a:cubicBezTo>
                  <a:lnTo>
                    <a:pt x="0" y="390907"/>
                  </a:lnTo>
                  <a:lnTo>
                    <a:pt x="0" y="5667768"/>
                  </a:lnTo>
                  <a:lnTo>
                    <a:pt x="11083636" y="5667768"/>
                  </a:lnTo>
                  <a:close/>
                </a:path>
              </a:pathLst>
            </a:custGeom>
            <a:gradFill>
              <a:gsLst>
                <a:gs pos="100000">
                  <a:schemeClr val="accent1"/>
                </a:gs>
                <a:gs pos="0">
                  <a:schemeClr val="accent2"/>
                </a:gs>
              </a:gsLst>
              <a:lin ang="81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351" dirty="0">
                <a:solidFill>
                  <a:schemeClr val="accent4"/>
                </a:solidFill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7385517" y="595116"/>
              <a:ext cx="4237399" cy="881558"/>
              <a:chOff x="7385517" y="854706"/>
              <a:chExt cx="4237399" cy="881558"/>
            </a:xfrm>
          </p:grpSpPr>
          <p:sp>
            <p:nvSpPr>
              <p:cNvPr id="7" name="Freeform 6"/>
              <p:cNvSpPr/>
              <p:nvPr/>
            </p:nvSpPr>
            <p:spPr>
              <a:xfrm flipH="1" flipV="1">
                <a:off x="7385517" y="854706"/>
                <a:ext cx="4237399" cy="881558"/>
              </a:xfrm>
              <a:custGeom>
                <a:avLst/>
                <a:gdLst>
                  <a:gd name="connsiteX0" fmla="*/ 12192000 w 12192000"/>
                  <a:gd name="connsiteY0" fmla="*/ 0 h 1074584"/>
                  <a:gd name="connsiteX1" fmla="*/ 1582058 w 12192000"/>
                  <a:gd name="connsiteY1" fmla="*/ 0 h 1074584"/>
                  <a:gd name="connsiteX2" fmla="*/ 810918 w 12192000"/>
                  <a:gd name="connsiteY2" fmla="*/ 0 h 1074584"/>
                  <a:gd name="connsiteX3" fmla="*/ 470766 w 12192000"/>
                  <a:gd name="connsiteY3" fmla="*/ 0 h 1074584"/>
                  <a:gd name="connsiteX4" fmla="*/ 448024 w 12192000"/>
                  <a:gd name="connsiteY4" fmla="*/ 0 h 1074584"/>
                  <a:gd name="connsiteX5" fmla="*/ 0 w 12192000"/>
                  <a:gd name="connsiteY5" fmla="*/ 0 h 1074584"/>
                  <a:gd name="connsiteX6" fmla="*/ 0 w 12192000"/>
                  <a:gd name="connsiteY6" fmla="*/ 1074584 h 1074584"/>
                  <a:gd name="connsiteX7" fmla="*/ 345070 w 12192000"/>
                  <a:gd name="connsiteY7" fmla="*/ 1074584 h 1074584"/>
                  <a:gd name="connsiteX8" fmla="*/ 1582058 w 12192000"/>
                  <a:gd name="connsiteY8" fmla="*/ 1074584 h 1074584"/>
                  <a:gd name="connsiteX9" fmla="*/ 12192000 w 12192000"/>
                  <a:gd name="connsiteY9" fmla="*/ 1074584 h 1074584"/>
                  <a:gd name="connsiteX0" fmla="*/ 12192000 w 12192000"/>
                  <a:gd name="connsiteY0" fmla="*/ 0 h 1074584"/>
                  <a:gd name="connsiteX1" fmla="*/ 1582058 w 12192000"/>
                  <a:gd name="connsiteY1" fmla="*/ 0 h 1074584"/>
                  <a:gd name="connsiteX2" fmla="*/ 470766 w 12192000"/>
                  <a:gd name="connsiteY2" fmla="*/ 0 h 1074584"/>
                  <a:gd name="connsiteX3" fmla="*/ 448024 w 12192000"/>
                  <a:gd name="connsiteY3" fmla="*/ 0 h 1074584"/>
                  <a:gd name="connsiteX4" fmla="*/ 0 w 12192000"/>
                  <a:gd name="connsiteY4" fmla="*/ 0 h 1074584"/>
                  <a:gd name="connsiteX5" fmla="*/ 0 w 12192000"/>
                  <a:gd name="connsiteY5" fmla="*/ 1074584 h 1074584"/>
                  <a:gd name="connsiteX6" fmla="*/ 345070 w 12192000"/>
                  <a:gd name="connsiteY6" fmla="*/ 1074584 h 1074584"/>
                  <a:gd name="connsiteX7" fmla="*/ 1582058 w 12192000"/>
                  <a:gd name="connsiteY7" fmla="*/ 1074584 h 1074584"/>
                  <a:gd name="connsiteX8" fmla="*/ 12192000 w 12192000"/>
                  <a:gd name="connsiteY8" fmla="*/ 1074584 h 1074584"/>
                  <a:gd name="connsiteX9" fmla="*/ 12192000 w 12192000"/>
                  <a:gd name="connsiteY9" fmla="*/ 0 h 1074584"/>
                  <a:gd name="connsiteX0" fmla="*/ 12192000 w 12192000"/>
                  <a:gd name="connsiteY0" fmla="*/ 0 h 1074584"/>
                  <a:gd name="connsiteX1" fmla="*/ 1582058 w 12192000"/>
                  <a:gd name="connsiteY1" fmla="*/ 0 h 1074584"/>
                  <a:gd name="connsiteX2" fmla="*/ 470766 w 12192000"/>
                  <a:gd name="connsiteY2" fmla="*/ 0 h 1074584"/>
                  <a:gd name="connsiteX3" fmla="*/ 0 w 12192000"/>
                  <a:gd name="connsiteY3" fmla="*/ 0 h 1074584"/>
                  <a:gd name="connsiteX4" fmla="*/ 0 w 12192000"/>
                  <a:gd name="connsiteY4" fmla="*/ 1074584 h 1074584"/>
                  <a:gd name="connsiteX5" fmla="*/ 345070 w 12192000"/>
                  <a:gd name="connsiteY5" fmla="*/ 1074584 h 1074584"/>
                  <a:gd name="connsiteX6" fmla="*/ 1582058 w 12192000"/>
                  <a:gd name="connsiteY6" fmla="*/ 1074584 h 1074584"/>
                  <a:gd name="connsiteX7" fmla="*/ 12192000 w 12192000"/>
                  <a:gd name="connsiteY7" fmla="*/ 1074584 h 1074584"/>
                  <a:gd name="connsiteX8" fmla="*/ 12192000 w 12192000"/>
                  <a:gd name="connsiteY8" fmla="*/ 0 h 1074584"/>
                  <a:gd name="connsiteX0" fmla="*/ 12192000 w 12192000"/>
                  <a:gd name="connsiteY0" fmla="*/ 0 h 1074584"/>
                  <a:gd name="connsiteX1" fmla="*/ 1582058 w 12192000"/>
                  <a:gd name="connsiteY1" fmla="*/ 0 h 1074584"/>
                  <a:gd name="connsiteX2" fmla="*/ 0 w 12192000"/>
                  <a:gd name="connsiteY2" fmla="*/ 0 h 1074584"/>
                  <a:gd name="connsiteX3" fmla="*/ 0 w 12192000"/>
                  <a:gd name="connsiteY3" fmla="*/ 1074584 h 1074584"/>
                  <a:gd name="connsiteX4" fmla="*/ 345070 w 12192000"/>
                  <a:gd name="connsiteY4" fmla="*/ 1074584 h 1074584"/>
                  <a:gd name="connsiteX5" fmla="*/ 1582058 w 12192000"/>
                  <a:gd name="connsiteY5" fmla="*/ 1074584 h 1074584"/>
                  <a:gd name="connsiteX6" fmla="*/ 12192000 w 12192000"/>
                  <a:gd name="connsiteY6" fmla="*/ 1074584 h 1074584"/>
                  <a:gd name="connsiteX7" fmla="*/ 12192000 w 12192000"/>
                  <a:gd name="connsiteY7" fmla="*/ 0 h 1074584"/>
                  <a:gd name="connsiteX0" fmla="*/ 12192000 w 12192000"/>
                  <a:gd name="connsiteY0" fmla="*/ 0 h 1074584"/>
                  <a:gd name="connsiteX1" fmla="*/ 1582058 w 12192000"/>
                  <a:gd name="connsiteY1" fmla="*/ 0 h 1074584"/>
                  <a:gd name="connsiteX2" fmla="*/ 0 w 12192000"/>
                  <a:gd name="connsiteY2" fmla="*/ 0 h 1074584"/>
                  <a:gd name="connsiteX3" fmla="*/ 0 w 12192000"/>
                  <a:gd name="connsiteY3" fmla="*/ 1074584 h 1074584"/>
                  <a:gd name="connsiteX4" fmla="*/ 1582058 w 12192000"/>
                  <a:gd name="connsiteY4" fmla="*/ 1074584 h 1074584"/>
                  <a:gd name="connsiteX5" fmla="*/ 12192000 w 12192000"/>
                  <a:gd name="connsiteY5" fmla="*/ 1074584 h 1074584"/>
                  <a:gd name="connsiteX6" fmla="*/ 12192000 w 12192000"/>
                  <a:gd name="connsiteY6" fmla="*/ 0 h 1074584"/>
                  <a:gd name="connsiteX0" fmla="*/ 12192000 w 12192000"/>
                  <a:gd name="connsiteY0" fmla="*/ 0 h 1074584"/>
                  <a:gd name="connsiteX1" fmla="*/ 1582058 w 12192000"/>
                  <a:gd name="connsiteY1" fmla="*/ 0 h 1074584"/>
                  <a:gd name="connsiteX2" fmla="*/ 0 w 12192000"/>
                  <a:gd name="connsiteY2" fmla="*/ 0 h 1074584"/>
                  <a:gd name="connsiteX3" fmla="*/ 0 w 12192000"/>
                  <a:gd name="connsiteY3" fmla="*/ 1074584 h 1074584"/>
                  <a:gd name="connsiteX4" fmla="*/ 12192000 w 12192000"/>
                  <a:gd name="connsiteY4" fmla="*/ 1074584 h 1074584"/>
                  <a:gd name="connsiteX5" fmla="*/ 12192000 w 12192000"/>
                  <a:gd name="connsiteY5" fmla="*/ 0 h 1074584"/>
                  <a:gd name="connsiteX0" fmla="*/ 12192000 w 12192000"/>
                  <a:gd name="connsiteY0" fmla="*/ 0 h 1074584"/>
                  <a:gd name="connsiteX1" fmla="*/ 0 w 12192000"/>
                  <a:gd name="connsiteY1" fmla="*/ 0 h 1074584"/>
                  <a:gd name="connsiteX2" fmla="*/ 0 w 12192000"/>
                  <a:gd name="connsiteY2" fmla="*/ 1074584 h 1074584"/>
                  <a:gd name="connsiteX3" fmla="*/ 12192000 w 12192000"/>
                  <a:gd name="connsiteY3" fmla="*/ 1074584 h 1074584"/>
                  <a:gd name="connsiteX4" fmla="*/ 12192000 w 12192000"/>
                  <a:gd name="connsiteY4" fmla="*/ 0 h 1074584"/>
                  <a:gd name="connsiteX0" fmla="*/ 12192000 w 12192000"/>
                  <a:gd name="connsiteY0" fmla="*/ 0 h 1074584"/>
                  <a:gd name="connsiteX1" fmla="*/ 1683657 w 12192000"/>
                  <a:gd name="connsiteY1" fmla="*/ 0 h 1074584"/>
                  <a:gd name="connsiteX2" fmla="*/ 0 w 12192000"/>
                  <a:gd name="connsiteY2" fmla="*/ 0 h 1074584"/>
                  <a:gd name="connsiteX3" fmla="*/ 0 w 12192000"/>
                  <a:gd name="connsiteY3" fmla="*/ 1074584 h 1074584"/>
                  <a:gd name="connsiteX4" fmla="*/ 12192000 w 12192000"/>
                  <a:gd name="connsiteY4" fmla="*/ 1074584 h 1074584"/>
                  <a:gd name="connsiteX5" fmla="*/ 12192000 w 12192000"/>
                  <a:gd name="connsiteY5" fmla="*/ 0 h 1074584"/>
                  <a:gd name="connsiteX0" fmla="*/ 12192000 w 12192000"/>
                  <a:gd name="connsiteY0" fmla="*/ 2595749 h 3670333"/>
                  <a:gd name="connsiteX1" fmla="*/ 2989943 w 12192000"/>
                  <a:gd name="connsiteY1" fmla="*/ 0 h 3670333"/>
                  <a:gd name="connsiteX2" fmla="*/ 0 w 12192000"/>
                  <a:gd name="connsiteY2" fmla="*/ 2595749 h 3670333"/>
                  <a:gd name="connsiteX3" fmla="*/ 0 w 12192000"/>
                  <a:gd name="connsiteY3" fmla="*/ 3670333 h 3670333"/>
                  <a:gd name="connsiteX4" fmla="*/ 12192000 w 12192000"/>
                  <a:gd name="connsiteY4" fmla="*/ 3670333 h 3670333"/>
                  <a:gd name="connsiteX5" fmla="*/ 12192000 w 12192000"/>
                  <a:gd name="connsiteY5" fmla="*/ 2595749 h 3670333"/>
                  <a:gd name="connsiteX0" fmla="*/ 12192000 w 12192000"/>
                  <a:gd name="connsiteY0" fmla="*/ 2595749 h 3670333"/>
                  <a:gd name="connsiteX1" fmla="*/ 2989943 w 12192000"/>
                  <a:gd name="connsiteY1" fmla="*/ 0 h 3670333"/>
                  <a:gd name="connsiteX2" fmla="*/ 0 w 12192000"/>
                  <a:gd name="connsiteY2" fmla="*/ 2595749 h 3670333"/>
                  <a:gd name="connsiteX3" fmla="*/ 0 w 12192000"/>
                  <a:gd name="connsiteY3" fmla="*/ 3670333 h 3670333"/>
                  <a:gd name="connsiteX4" fmla="*/ 12192000 w 12192000"/>
                  <a:gd name="connsiteY4" fmla="*/ 3670333 h 3670333"/>
                  <a:gd name="connsiteX5" fmla="*/ 12192000 w 12192000"/>
                  <a:gd name="connsiteY5" fmla="*/ 2595749 h 3670333"/>
                  <a:gd name="connsiteX0" fmla="*/ 12192000 w 12192000"/>
                  <a:gd name="connsiteY0" fmla="*/ 2595749 h 3670333"/>
                  <a:gd name="connsiteX1" fmla="*/ 3875315 w 12192000"/>
                  <a:gd name="connsiteY1" fmla="*/ 0 h 3670333"/>
                  <a:gd name="connsiteX2" fmla="*/ 0 w 12192000"/>
                  <a:gd name="connsiteY2" fmla="*/ 2595749 h 3670333"/>
                  <a:gd name="connsiteX3" fmla="*/ 0 w 12192000"/>
                  <a:gd name="connsiteY3" fmla="*/ 3670333 h 3670333"/>
                  <a:gd name="connsiteX4" fmla="*/ 12192000 w 12192000"/>
                  <a:gd name="connsiteY4" fmla="*/ 3670333 h 3670333"/>
                  <a:gd name="connsiteX5" fmla="*/ 12192000 w 12192000"/>
                  <a:gd name="connsiteY5" fmla="*/ 2595749 h 3670333"/>
                  <a:gd name="connsiteX0" fmla="*/ 12192000 w 12192000"/>
                  <a:gd name="connsiteY0" fmla="*/ 3134985 h 4209569"/>
                  <a:gd name="connsiteX1" fmla="*/ 3875315 w 12192000"/>
                  <a:gd name="connsiteY1" fmla="*/ 539236 h 4209569"/>
                  <a:gd name="connsiteX2" fmla="*/ 0 w 12192000"/>
                  <a:gd name="connsiteY2" fmla="*/ 3134985 h 4209569"/>
                  <a:gd name="connsiteX3" fmla="*/ 0 w 12192000"/>
                  <a:gd name="connsiteY3" fmla="*/ 4209569 h 4209569"/>
                  <a:gd name="connsiteX4" fmla="*/ 12192000 w 12192000"/>
                  <a:gd name="connsiteY4" fmla="*/ 4209569 h 4209569"/>
                  <a:gd name="connsiteX5" fmla="*/ 12192000 w 12192000"/>
                  <a:gd name="connsiteY5" fmla="*/ 3134985 h 4209569"/>
                  <a:gd name="connsiteX0" fmla="*/ 12192000 w 12192000"/>
                  <a:gd name="connsiteY0" fmla="*/ 2158437 h 3233021"/>
                  <a:gd name="connsiteX1" fmla="*/ 5138058 w 12192000"/>
                  <a:gd name="connsiteY1" fmla="*/ 679140 h 3233021"/>
                  <a:gd name="connsiteX2" fmla="*/ 0 w 12192000"/>
                  <a:gd name="connsiteY2" fmla="*/ 2158437 h 3233021"/>
                  <a:gd name="connsiteX3" fmla="*/ 0 w 12192000"/>
                  <a:gd name="connsiteY3" fmla="*/ 3233021 h 3233021"/>
                  <a:gd name="connsiteX4" fmla="*/ 12192000 w 12192000"/>
                  <a:gd name="connsiteY4" fmla="*/ 3233021 h 3233021"/>
                  <a:gd name="connsiteX5" fmla="*/ 12192000 w 12192000"/>
                  <a:gd name="connsiteY5" fmla="*/ 2158437 h 3233021"/>
                  <a:gd name="connsiteX0" fmla="*/ 12192000 w 12192000"/>
                  <a:gd name="connsiteY0" fmla="*/ 1802920 h 2877504"/>
                  <a:gd name="connsiteX1" fmla="*/ 5138058 w 12192000"/>
                  <a:gd name="connsiteY1" fmla="*/ 323623 h 2877504"/>
                  <a:gd name="connsiteX2" fmla="*/ 0 w 12192000"/>
                  <a:gd name="connsiteY2" fmla="*/ 1802920 h 2877504"/>
                  <a:gd name="connsiteX3" fmla="*/ 0 w 12192000"/>
                  <a:gd name="connsiteY3" fmla="*/ 2877504 h 2877504"/>
                  <a:gd name="connsiteX4" fmla="*/ 12192000 w 12192000"/>
                  <a:gd name="connsiteY4" fmla="*/ 2877504 h 2877504"/>
                  <a:gd name="connsiteX5" fmla="*/ 12192000 w 12192000"/>
                  <a:gd name="connsiteY5" fmla="*/ 1802920 h 2877504"/>
                  <a:gd name="connsiteX0" fmla="*/ 12192000 w 12192000"/>
                  <a:gd name="connsiteY0" fmla="*/ 1802920 h 2877504"/>
                  <a:gd name="connsiteX1" fmla="*/ 5138058 w 12192000"/>
                  <a:gd name="connsiteY1" fmla="*/ 323623 h 2877504"/>
                  <a:gd name="connsiteX2" fmla="*/ 0 w 12192000"/>
                  <a:gd name="connsiteY2" fmla="*/ 1802920 h 2877504"/>
                  <a:gd name="connsiteX3" fmla="*/ 0 w 12192000"/>
                  <a:gd name="connsiteY3" fmla="*/ 2877504 h 2877504"/>
                  <a:gd name="connsiteX4" fmla="*/ 12192000 w 12192000"/>
                  <a:gd name="connsiteY4" fmla="*/ 2877504 h 2877504"/>
                  <a:gd name="connsiteX5" fmla="*/ 12192000 w 12192000"/>
                  <a:gd name="connsiteY5" fmla="*/ 1802920 h 2877504"/>
                  <a:gd name="connsiteX0" fmla="*/ 12192000 w 12192000"/>
                  <a:gd name="connsiteY0" fmla="*/ 1187253 h 2261837"/>
                  <a:gd name="connsiteX1" fmla="*/ 4601030 w 12192000"/>
                  <a:gd name="connsiteY1" fmla="*/ 433648 h 2261837"/>
                  <a:gd name="connsiteX2" fmla="*/ 0 w 12192000"/>
                  <a:gd name="connsiteY2" fmla="*/ 1187253 h 2261837"/>
                  <a:gd name="connsiteX3" fmla="*/ 0 w 12192000"/>
                  <a:gd name="connsiteY3" fmla="*/ 2261837 h 2261837"/>
                  <a:gd name="connsiteX4" fmla="*/ 12192000 w 12192000"/>
                  <a:gd name="connsiteY4" fmla="*/ 2261837 h 2261837"/>
                  <a:gd name="connsiteX5" fmla="*/ 12192000 w 12192000"/>
                  <a:gd name="connsiteY5" fmla="*/ 1187253 h 2261837"/>
                  <a:gd name="connsiteX0" fmla="*/ 12192000 w 12192000"/>
                  <a:gd name="connsiteY0" fmla="*/ 755772 h 1830356"/>
                  <a:gd name="connsiteX1" fmla="*/ 6194520 w 12192000"/>
                  <a:gd name="connsiteY1" fmla="*/ 534733 h 1830356"/>
                  <a:gd name="connsiteX2" fmla="*/ 4601030 w 12192000"/>
                  <a:gd name="connsiteY2" fmla="*/ 2167 h 1830356"/>
                  <a:gd name="connsiteX3" fmla="*/ 0 w 12192000"/>
                  <a:gd name="connsiteY3" fmla="*/ 755772 h 1830356"/>
                  <a:gd name="connsiteX4" fmla="*/ 0 w 12192000"/>
                  <a:gd name="connsiteY4" fmla="*/ 1830356 h 1830356"/>
                  <a:gd name="connsiteX5" fmla="*/ 12192000 w 12192000"/>
                  <a:gd name="connsiteY5" fmla="*/ 1830356 h 1830356"/>
                  <a:gd name="connsiteX6" fmla="*/ 12192000 w 12192000"/>
                  <a:gd name="connsiteY6" fmla="*/ 755772 h 1830356"/>
                  <a:gd name="connsiteX0" fmla="*/ 12192000 w 12192000"/>
                  <a:gd name="connsiteY0" fmla="*/ 221040 h 1295624"/>
                  <a:gd name="connsiteX1" fmla="*/ 6194520 w 12192000"/>
                  <a:gd name="connsiteY1" fmla="*/ 1 h 1295624"/>
                  <a:gd name="connsiteX2" fmla="*/ 0 w 12192000"/>
                  <a:gd name="connsiteY2" fmla="*/ 221040 h 1295624"/>
                  <a:gd name="connsiteX3" fmla="*/ 0 w 12192000"/>
                  <a:gd name="connsiteY3" fmla="*/ 1295624 h 1295624"/>
                  <a:gd name="connsiteX4" fmla="*/ 12192000 w 12192000"/>
                  <a:gd name="connsiteY4" fmla="*/ 1295624 h 1295624"/>
                  <a:gd name="connsiteX5" fmla="*/ 12192000 w 12192000"/>
                  <a:gd name="connsiteY5" fmla="*/ 221040 h 1295624"/>
                  <a:gd name="connsiteX0" fmla="*/ 12192000 w 12192000"/>
                  <a:gd name="connsiteY0" fmla="*/ 1644514 h 2719098"/>
                  <a:gd name="connsiteX1" fmla="*/ 6238063 w 12192000"/>
                  <a:gd name="connsiteY1" fmla="*/ 0 h 2719098"/>
                  <a:gd name="connsiteX2" fmla="*/ 0 w 12192000"/>
                  <a:gd name="connsiteY2" fmla="*/ 1644514 h 2719098"/>
                  <a:gd name="connsiteX3" fmla="*/ 0 w 12192000"/>
                  <a:gd name="connsiteY3" fmla="*/ 2719098 h 2719098"/>
                  <a:gd name="connsiteX4" fmla="*/ 12192000 w 12192000"/>
                  <a:gd name="connsiteY4" fmla="*/ 2719098 h 2719098"/>
                  <a:gd name="connsiteX5" fmla="*/ 12192000 w 12192000"/>
                  <a:gd name="connsiteY5" fmla="*/ 1644514 h 2719098"/>
                  <a:gd name="connsiteX0" fmla="*/ 12192000 w 12192000"/>
                  <a:gd name="connsiteY0" fmla="*/ 1644514 h 2719098"/>
                  <a:gd name="connsiteX1" fmla="*/ 6238063 w 12192000"/>
                  <a:gd name="connsiteY1" fmla="*/ 0 h 2719098"/>
                  <a:gd name="connsiteX2" fmla="*/ 0 w 12192000"/>
                  <a:gd name="connsiteY2" fmla="*/ 1644514 h 2719098"/>
                  <a:gd name="connsiteX3" fmla="*/ 0 w 12192000"/>
                  <a:gd name="connsiteY3" fmla="*/ 2719098 h 2719098"/>
                  <a:gd name="connsiteX4" fmla="*/ 12192000 w 12192000"/>
                  <a:gd name="connsiteY4" fmla="*/ 2719098 h 2719098"/>
                  <a:gd name="connsiteX5" fmla="*/ 12192000 w 12192000"/>
                  <a:gd name="connsiteY5" fmla="*/ 1644514 h 2719098"/>
                  <a:gd name="connsiteX0" fmla="*/ 12192000 w 12192000"/>
                  <a:gd name="connsiteY0" fmla="*/ 2138436 h 3213020"/>
                  <a:gd name="connsiteX1" fmla="*/ 6238063 w 12192000"/>
                  <a:gd name="connsiteY1" fmla="*/ 493922 h 3213020"/>
                  <a:gd name="connsiteX2" fmla="*/ 0 w 12192000"/>
                  <a:gd name="connsiteY2" fmla="*/ 2138436 h 3213020"/>
                  <a:gd name="connsiteX3" fmla="*/ 0 w 12192000"/>
                  <a:gd name="connsiteY3" fmla="*/ 3213020 h 3213020"/>
                  <a:gd name="connsiteX4" fmla="*/ 12192000 w 12192000"/>
                  <a:gd name="connsiteY4" fmla="*/ 3213020 h 3213020"/>
                  <a:gd name="connsiteX5" fmla="*/ 12192000 w 12192000"/>
                  <a:gd name="connsiteY5" fmla="*/ 2138436 h 3213020"/>
                  <a:gd name="connsiteX0" fmla="*/ 12192000 w 12192000"/>
                  <a:gd name="connsiteY0" fmla="*/ 2044923 h 3119507"/>
                  <a:gd name="connsiteX1" fmla="*/ 6238063 w 12192000"/>
                  <a:gd name="connsiteY1" fmla="*/ 400409 h 3119507"/>
                  <a:gd name="connsiteX2" fmla="*/ 3727091 w 12192000"/>
                  <a:gd name="connsiteY2" fmla="*/ 121296 h 3119507"/>
                  <a:gd name="connsiteX3" fmla="*/ 0 w 12192000"/>
                  <a:gd name="connsiteY3" fmla="*/ 2044923 h 3119507"/>
                  <a:gd name="connsiteX4" fmla="*/ 0 w 12192000"/>
                  <a:gd name="connsiteY4" fmla="*/ 3119507 h 3119507"/>
                  <a:gd name="connsiteX5" fmla="*/ 12192000 w 12192000"/>
                  <a:gd name="connsiteY5" fmla="*/ 3119507 h 3119507"/>
                  <a:gd name="connsiteX6" fmla="*/ 12192000 w 12192000"/>
                  <a:gd name="connsiteY6" fmla="*/ 2044923 h 3119507"/>
                  <a:gd name="connsiteX0" fmla="*/ 12192000 w 12192000"/>
                  <a:gd name="connsiteY0" fmla="*/ 1652861 h 2727445"/>
                  <a:gd name="connsiteX1" fmla="*/ 6238063 w 12192000"/>
                  <a:gd name="connsiteY1" fmla="*/ 8347 h 2727445"/>
                  <a:gd name="connsiteX2" fmla="*/ 3538406 w 12192000"/>
                  <a:gd name="connsiteY2" fmla="*/ 1041063 h 2727445"/>
                  <a:gd name="connsiteX3" fmla="*/ 0 w 12192000"/>
                  <a:gd name="connsiteY3" fmla="*/ 1652861 h 2727445"/>
                  <a:gd name="connsiteX4" fmla="*/ 0 w 12192000"/>
                  <a:gd name="connsiteY4" fmla="*/ 2727445 h 2727445"/>
                  <a:gd name="connsiteX5" fmla="*/ 12192000 w 12192000"/>
                  <a:gd name="connsiteY5" fmla="*/ 2727445 h 2727445"/>
                  <a:gd name="connsiteX6" fmla="*/ 12192000 w 12192000"/>
                  <a:gd name="connsiteY6" fmla="*/ 1652861 h 2727445"/>
                  <a:gd name="connsiteX0" fmla="*/ 12192000 w 12192000"/>
                  <a:gd name="connsiteY0" fmla="*/ 1655532 h 2730116"/>
                  <a:gd name="connsiteX1" fmla="*/ 8894177 w 12192000"/>
                  <a:gd name="connsiteY1" fmla="*/ 569243 h 2730116"/>
                  <a:gd name="connsiteX2" fmla="*/ 6238063 w 12192000"/>
                  <a:gd name="connsiteY2" fmla="*/ 11018 h 2730116"/>
                  <a:gd name="connsiteX3" fmla="*/ 3538406 w 12192000"/>
                  <a:gd name="connsiteY3" fmla="*/ 1043734 h 2730116"/>
                  <a:gd name="connsiteX4" fmla="*/ 0 w 12192000"/>
                  <a:gd name="connsiteY4" fmla="*/ 1655532 h 2730116"/>
                  <a:gd name="connsiteX5" fmla="*/ 0 w 12192000"/>
                  <a:gd name="connsiteY5" fmla="*/ 2730116 h 2730116"/>
                  <a:gd name="connsiteX6" fmla="*/ 12192000 w 12192000"/>
                  <a:gd name="connsiteY6" fmla="*/ 2730116 h 2730116"/>
                  <a:gd name="connsiteX7" fmla="*/ 12192000 w 12192000"/>
                  <a:gd name="connsiteY7" fmla="*/ 1655532 h 2730116"/>
                  <a:gd name="connsiteX0" fmla="*/ 12192000 w 12192000"/>
                  <a:gd name="connsiteY0" fmla="*/ 1658292 h 2732876"/>
                  <a:gd name="connsiteX1" fmla="*/ 8749034 w 12192000"/>
                  <a:gd name="connsiteY1" fmla="*/ 1855923 h 2732876"/>
                  <a:gd name="connsiteX2" fmla="*/ 6238063 w 12192000"/>
                  <a:gd name="connsiteY2" fmla="*/ 13778 h 2732876"/>
                  <a:gd name="connsiteX3" fmla="*/ 3538406 w 12192000"/>
                  <a:gd name="connsiteY3" fmla="*/ 1046494 h 2732876"/>
                  <a:gd name="connsiteX4" fmla="*/ 0 w 12192000"/>
                  <a:gd name="connsiteY4" fmla="*/ 1658292 h 2732876"/>
                  <a:gd name="connsiteX5" fmla="*/ 0 w 12192000"/>
                  <a:gd name="connsiteY5" fmla="*/ 2732876 h 2732876"/>
                  <a:gd name="connsiteX6" fmla="*/ 12192000 w 12192000"/>
                  <a:gd name="connsiteY6" fmla="*/ 2732876 h 2732876"/>
                  <a:gd name="connsiteX7" fmla="*/ 12192000 w 12192000"/>
                  <a:gd name="connsiteY7" fmla="*/ 1658292 h 2732876"/>
                  <a:gd name="connsiteX0" fmla="*/ 12192000 w 12192000"/>
                  <a:gd name="connsiteY0" fmla="*/ 780671 h 1855255"/>
                  <a:gd name="connsiteX1" fmla="*/ 8749034 w 12192000"/>
                  <a:gd name="connsiteY1" fmla="*/ 978302 h 1855255"/>
                  <a:gd name="connsiteX2" fmla="*/ 6034863 w 12192000"/>
                  <a:gd name="connsiteY2" fmla="*/ 140965 h 1855255"/>
                  <a:gd name="connsiteX3" fmla="*/ 3538406 w 12192000"/>
                  <a:gd name="connsiteY3" fmla="*/ 168873 h 1855255"/>
                  <a:gd name="connsiteX4" fmla="*/ 0 w 12192000"/>
                  <a:gd name="connsiteY4" fmla="*/ 780671 h 1855255"/>
                  <a:gd name="connsiteX5" fmla="*/ 0 w 12192000"/>
                  <a:gd name="connsiteY5" fmla="*/ 1855255 h 1855255"/>
                  <a:gd name="connsiteX6" fmla="*/ 12192000 w 12192000"/>
                  <a:gd name="connsiteY6" fmla="*/ 1855255 h 1855255"/>
                  <a:gd name="connsiteX7" fmla="*/ 12192000 w 12192000"/>
                  <a:gd name="connsiteY7" fmla="*/ 780671 h 1855255"/>
                  <a:gd name="connsiteX0" fmla="*/ 12192000 w 12192000"/>
                  <a:gd name="connsiteY0" fmla="*/ 641773 h 1716357"/>
                  <a:gd name="connsiteX1" fmla="*/ 8749034 w 12192000"/>
                  <a:gd name="connsiteY1" fmla="*/ 839404 h 1716357"/>
                  <a:gd name="connsiteX2" fmla="*/ 6034863 w 12192000"/>
                  <a:gd name="connsiteY2" fmla="*/ 2067 h 1716357"/>
                  <a:gd name="connsiteX3" fmla="*/ 3132006 w 12192000"/>
                  <a:gd name="connsiteY3" fmla="*/ 1090602 h 1716357"/>
                  <a:gd name="connsiteX4" fmla="*/ 0 w 12192000"/>
                  <a:gd name="connsiteY4" fmla="*/ 641773 h 1716357"/>
                  <a:gd name="connsiteX5" fmla="*/ 0 w 12192000"/>
                  <a:gd name="connsiteY5" fmla="*/ 1716357 h 1716357"/>
                  <a:gd name="connsiteX6" fmla="*/ 12192000 w 12192000"/>
                  <a:gd name="connsiteY6" fmla="*/ 1716357 h 1716357"/>
                  <a:gd name="connsiteX7" fmla="*/ 12192000 w 12192000"/>
                  <a:gd name="connsiteY7" fmla="*/ 641773 h 1716357"/>
                  <a:gd name="connsiteX0" fmla="*/ 12192000 w 12192000"/>
                  <a:gd name="connsiteY0" fmla="*/ 1003870 h 2078454"/>
                  <a:gd name="connsiteX1" fmla="*/ 8749034 w 12192000"/>
                  <a:gd name="connsiteY1" fmla="*/ 1201501 h 2078454"/>
                  <a:gd name="connsiteX2" fmla="*/ 6020349 w 12192000"/>
                  <a:gd name="connsiteY2" fmla="*/ 1317 h 2078454"/>
                  <a:gd name="connsiteX3" fmla="*/ 3132006 w 12192000"/>
                  <a:gd name="connsiteY3" fmla="*/ 1452699 h 2078454"/>
                  <a:gd name="connsiteX4" fmla="*/ 0 w 12192000"/>
                  <a:gd name="connsiteY4" fmla="*/ 1003870 h 2078454"/>
                  <a:gd name="connsiteX5" fmla="*/ 0 w 12192000"/>
                  <a:gd name="connsiteY5" fmla="*/ 2078454 h 2078454"/>
                  <a:gd name="connsiteX6" fmla="*/ 12192000 w 12192000"/>
                  <a:gd name="connsiteY6" fmla="*/ 2078454 h 2078454"/>
                  <a:gd name="connsiteX7" fmla="*/ 12192000 w 12192000"/>
                  <a:gd name="connsiteY7" fmla="*/ 1003870 h 2078454"/>
                  <a:gd name="connsiteX0" fmla="*/ 12192000 w 14474952"/>
                  <a:gd name="connsiteY0" fmla="*/ 1003870 h 2105637"/>
                  <a:gd name="connsiteX1" fmla="*/ 8749034 w 14474952"/>
                  <a:gd name="connsiteY1" fmla="*/ 1201501 h 2105637"/>
                  <a:gd name="connsiteX2" fmla="*/ 6020349 w 14474952"/>
                  <a:gd name="connsiteY2" fmla="*/ 1317 h 2105637"/>
                  <a:gd name="connsiteX3" fmla="*/ 3132006 w 14474952"/>
                  <a:gd name="connsiteY3" fmla="*/ 1452699 h 2105637"/>
                  <a:gd name="connsiteX4" fmla="*/ 0 w 14474952"/>
                  <a:gd name="connsiteY4" fmla="*/ 1003870 h 2105637"/>
                  <a:gd name="connsiteX5" fmla="*/ 0 w 14474952"/>
                  <a:gd name="connsiteY5" fmla="*/ 2078454 h 2105637"/>
                  <a:gd name="connsiteX6" fmla="*/ 14474952 w 14474952"/>
                  <a:gd name="connsiteY6" fmla="*/ 2105637 h 2105637"/>
                  <a:gd name="connsiteX7" fmla="*/ 12192000 w 14474952"/>
                  <a:gd name="connsiteY7" fmla="*/ 1003870 h 2105637"/>
                  <a:gd name="connsiteX0" fmla="*/ 12192000 w 14474952"/>
                  <a:gd name="connsiteY0" fmla="*/ 1003870 h 2105637"/>
                  <a:gd name="connsiteX1" fmla="*/ 8749034 w 14474952"/>
                  <a:gd name="connsiteY1" fmla="*/ 1201501 h 2105637"/>
                  <a:gd name="connsiteX2" fmla="*/ 6020349 w 14474952"/>
                  <a:gd name="connsiteY2" fmla="*/ 1317 h 2105637"/>
                  <a:gd name="connsiteX3" fmla="*/ 3132006 w 14474952"/>
                  <a:gd name="connsiteY3" fmla="*/ 1452699 h 2105637"/>
                  <a:gd name="connsiteX4" fmla="*/ 0 w 14474952"/>
                  <a:gd name="connsiteY4" fmla="*/ 1003870 h 2105637"/>
                  <a:gd name="connsiteX5" fmla="*/ 0 w 14474952"/>
                  <a:gd name="connsiteY5" fmla="*/ 2078454 h 2105637"/>
                  <a:gd name="connsiteX6" fmla="*/ 14474952 w 14474952"/>
                  <a:gd name="connsiteY6" fmla="*/ 2105637 h 2105637"/>
                  <a:gd name="connsiteX7" fmla="*/ 12192000 w 14474952"/>
                  <a:gd name="connsiteY7" fmla="*/ 1003870 h 2105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474952" h="2105637">
                    <a:moveTo>
                      <a:pt x="12192000" y="1003870"/>
                    </a:moveTo>
                    <a:cubicBezTo>
                      <a:pt x="11642363" y="643725"/>
                      <a:pt x="9741357" y="1475587"/>
                      <a:pt x="8749034" y="1201501"/>
                    </a:cubicBezTo>
                    <a:cubicBezTo>
                      <a:pt x="7756711" y="927415"/>
                      <a:pt x="6956520" y="-40549"/>
                      <a:pt x="6020349" y="1317"/>
                    </a:cubicBezTo>
                    <a:cubicBezTo>
                      <a:pt x="5084178" y="43183"/>
                      <a:pt x="4171683" y="1178613"/>
                      <a:pt x="3132006" y="1452699"/>
                    </a:cubicBezTo>
                    <a:cubicBezTo>
                      <a:pt x="2092329" y="1726785"/>
                      <a:pt x="621182" y="504168"/>
                      <a:pt x="0" y="1003870"/>
                    </a:cubicBezTo>
                    <a:lnTo>
                      <a:pt x="0" y="2078454"/>
                    </a:lnTo>
                    <a:lnTo>
                      <a:pt x="14474952" y="2105637"/>
                    </a:lnTo>
                    <a:cubicBezTo>
                      <a:pt x="12881865" y="1792746"/>
                      <a:pt x="12952984" y="1371126"/>
                      <a:pt x="12192000" y="1003870"/>
                    </a:cubicBezTo>
                    <a:close/>
                  </a:path>
                </a:pathLst>
              </a:custGeom>
              <a:solidFill>
                <a:schemeClr val="bg1">
                  <a:alpha val="2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8984738" y="1112929"/>
                <a:ext cx="219587" cy="219587"/>
              </a:xfrm>
              <a:prstGeom prst="ellipse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8777288" y="1179299"/>
                <a:ext cx="90989" cy="90989"/>
              </a:xfrm>
              <a:prstGeom prst="ellipse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10348508" y="1332516"/>
                <a:ext cx="90989" cy="90989"/>
              </a:xfrm>
              <a:prstGeom prst="ellipse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11122235" y="1300276"/>
                <a:ext cx="219587" cy="219587"/>
              </a:xfrm>
              <a:prstGeom prst="ellipse">
                <a:avLst/>
              </a:prstGeom>
              <a:solidFill>
                <a:schemeClr val="bg1">
                  <a:alpha val="4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9275291" y="1120095"/>
                <a:ext cx="90989" cy="90989"/>
              </a:xfrm>
              <a:prstGeom prst="ellipse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7604587" y="1067434"/>
                <a:ext cx="90989" cy="90989"/>
              </a:xfrm>
              <a:prstGeom prst="ellipse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7454387" y="976445"/>
                <a:ext cx="112602" cy="112602"/>
              </a:xfrm>
              <a:prstGeom prst="ellipse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8868277" y="1319153"/>
                <a:ext cx="112602" cy="112602"/>
              </a:xfrm>
              <a:prstGeom prst="ellipse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5937862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/>
          <a:p>
            <a:fld id="{40B9113C-ECF6-4798-96B2-DF89A79D62DB}" type="slidenum">
              <a:rPr lang="en-US" smtClean="0"/>
              <a:t>‹Nº›</a:t>
            </a:fld>
            <a:endParaRPr lang="en-US"/>
          </a:p>
        </p:txBody>
      </p:sp>
      <p:sp>
        <p:nvSpPr>
          <p:cNvPr id="3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792849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/>
          <a:p>
            <a:fld id="{40B9113C-ECF6-4798-96B2-DF89A79D62DB}" type="slidenum">
              <a:rPr lang="en-US" smtClean="0"/>
              <a:t>‹Nº›</a:t>
            </a:fld>
            <a:endParaRPr lang="en-US"/>
          </a:p>
        </p:txBody>
      </p:sp>
      <p:sp>
        <p:nvSpPr>
          <p:cNvPr id="5" name="Freeform 4"/>
          <p:cNvSpPr/>
          <p:nvPr userDrawn="1"/>
        </p:nvSpPr>
        <p:spPr>
          <a:xfrm flipH="1">
            <a:off x="554182" y="595116"/>
            <a:ext cx="11083636" cy="5667768"/>
          </a:xfrm>
          <a:custGeom>
            <a:avLst/>
            <a:gdLst>
              <a:gd name="connsiteX0" fmla="*/ 11083636 w 11083636"/>
              <a:gd name="connsiteY0" fmla="*/ 0 h 5667768"/>
              <a:gd name="connsiteX1" fmla="*/ 4228270 w 11083636"/>
              <a:gd name="connsiteY1" fmla="*/ 0 h 5667768"/>
              <a:gd name="connsiteX2" fmla="*/ 4107388 w 11083636"/>
              <a:gd name="connsiteY2" fmla="*/ 42907 h 5667768"/>
              <a:gd name="connsiteX3" fmla="*/ 3435929 w 11083636"/>
              <a:gd name="connsiteY3" fmla="*/ 486249 h 5667768"/>
              <a:gd name="connsiteX4" fmla="*/ 2675903 w 11083636"/>
              <a:gd name="connsiteY4" fmla="*/ 112751 h 5667768"/>
              <a:gd name="connsiteX5" fmla="*/ 1871406 w 11083636"/>
              <a:gd name="connsiteY5" fmla="*/ 564422 h 5667768"/>
              <a:gd name="connsiteX6" fmla="*/ 1118982 w 11083636"/>
              <a:gd name="connsiteY6" fmla="*/ 387200 h 5667768"/>
              <a:gd name="connsiteX7" fmla="*/ 1089801 w 11083636"/>
              <a:gd name="connsiteY7" fmla="*/ 388767 h 5667768"/>
              <a:gd name="connsiteX8" fmla="*/ 1060620 w 11083636"/>
              <a:gd name="connsiteY8" fmla="*/ 387200 h 5667768"/>
              <a:gd name="connsiteX9" fmla="*/ 308196 w 11083636"/>
              <a:gd name="connsiteY9" fmla="*/ 564422 h 5667768"/>
              <a:gd name="connsiteX10" fmla="*/ 96994 w 11083636"/>
              <a:gd name="connsiteY10" fmla="*/ 459697 h 5667768"/>
              <a:gd name="connsiteX11" fmla="*/ 0 w 11083636"/>
              <a:gd name="connsiteY11" fmla="*/ 390907 h 5667768"/>
              <a:gd name="connsiteX12" fmla="*/ 0 w 11083636"/>
              <a:gd name="connsiteY12" fmla="*/ 5667768 h 5667768"/>
              <a:gd name="connsiteX13" fmla="*/ 11083636 w 11083636"/>
              <a:gd name="connsiteY13" fmla="*/ 5667768 h 5667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083636" h="5667768">
                <a:moveTo>
                  <a:pt x="11083636" y="0"/>
                </a:moveTo>
                <a:lnTo>
                  <a:pt x="4228270" y="0"/>
                </a:lnTo>
                <a:lnTo>
                  <a:pt x="4107388" y="42907"/>
                </a:lnTo>
                <a:cubicBezTo>
                  <a:pt x="3786171" y="194352"/>
                  <a:pt x="3793692" y="462235"/>
                  <a:pt x="3435929" y="486249"/>
                </a:cubicBezTo>
                <a:cubicBezTo>
                  <a:pt x="3027057" y="513694"/>
                  <a:pt x="2936656" y="99722"/>
                  <a:pt x="2675903" y="112751"/>
                </a:cubicBezTo>
                <a:cubicBezTo>
                  <a:pt x="2415149" y="125780"/>
                  <a:pt x="2160990" y="479127"/>
                  <a:pt x="1871406" y="564422"/>
                </a:cubicBezTo>
                <a:cubicBezTo>
                  <a:pt x="1636120" y="633725"/>
                  <a:pt x="1321497" y="395544"/>
                  <a:pt x="1118982" y="387200"/>
                </a:cubicBezTo>
                <a:lnTo>
                  <a:pt x="1089801" y="388767"/>
                </a:lnTo>
                <a:lnTo>
                  <a:pt x="1060620" y="387200"/>
                </a:lnTo>
                <a:cubicBezTo>
                  <a:pt x="858105" y="395544"/>
                  <a:pt x="543482" y="633725"/>
                  <a:pt x="308196" y="564422"/>
                </a:cubicBezTo>
                <a:cubicBezTo>
                  <a:pt x="235800" y="543099"/>
                  <a:pt x="165618" y="505022"/>
                  <a:pt x="96994" y="459697"/>
                </a:cubicBezTo>
                <a:lnTo>
                  <a:pt x="0" y="390907"/>
                </a:lnTo>
                <a:lnTo>
                  <a:pt x="0" y="5667768"/>
                </a:lnTo>
                <a:lnTo>
                  <a:pt x="11083636" y="5667768"/>
                </a:lnTo>
                <a:close/>
              </a:path>
            </a:pathLst>
          </a:custGeom>
          <a:gradFill>
            <a:gsLst>
              <a:gs pos="100000">
                <a:schemeClr val="accent1"/>
              </a:gs>
              <a:gs pos="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1" dirty="0">
              <a:solidFill>
                <a:schemeClr val="accent4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47436"/>
            <a:ext cx="10515600" cy="824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5244803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1017270" y="2676534"/>
            <a:ext cx="4560570" cy="246505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/>
          <a:p>
            <a:fld id="{40B9113C-ECF6-4798-96B2-DF89A79D62DB}" type="slidenum">
              <a:rPr lang="en-US" smtClean="0"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190898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6250148" y="0"/>
            <a:ext cx="5941851" cy="685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/>
          <a:p>
            <a:fld id="{40B9113C-ECF6-4798-96B2-DF89A79D62DB}" type="slidenum">
              <a:rPr lang="en-US" smtClean="0"/>
              <a:t>‹Nº›</a:t>
            </a:fld>
            <a:endParaRPr lang="en-US"/>
          </a:p>
        </p:txBody>
      </p:sp>
      <p:grpSp>
        <p:nvGrpSpPr>
          <p:cNvPr id="5" name="Group 4"/>
          <p:cNvGrpSpPr/>
          <p:nvPr userDrawn="1"/>
        </p:nvGrpSpPr>
        <p:grpSpPr>
          <a:xfrm flipV="1">
            <a:off x="0" y="5963350"/>
            <a:ext cx="4267202" cy="894650"/>
            <a:chOff x="-38102" y="-49822"/>
            <a:chExt cx="4267202" cy="894650"/>
          </a:xfrm>
        </p:grpSpPr>
        <p:sp>
          <p:nvSpPr>
            <p:cNvPr id="6" name="Freeform 5"/>
            <p:cNvSpPr/>
            <p:nvPr/>
          </p:nvSpPr>
          <p:spPr>
            <a:xfrm>
              <a:off x="-38101" y="-49822"/>
              <a:ext cx="4190260" cy="894650"/>
            </a:xfrm>
            <a:custGeom>
              <a:avLst/>
              <a:gdLst>
                <a:gd name="connsiteX0" fmla="*/ 12075771 w 12192000"/>
                <a:gd name="connsiteY0" fmla="*/ 0 h 1238985"/>
                <a:gd name="connsiteX1" fmla="*/ 116229 w 12192000"/>
                <a:gd name="connsiteY1" fmla="*/ 0 h 1238985"/>
                <a:gd name="connsiteX2" fmla="*/ 0 w 12192000"/>
                <a:gd name="connsiteY2" fmla="*/ 116229 h 1238985"/>
                <a:gd name="connsiteX3" fmla="*/ 0 w 12192000"/>
                <a:gd name="connsiteY3" fmla="*/ 1097104 h 1238985"/>
                <a:gd name="connsiteX4" fmla="*/ 64480 w 12192000"/>
                <a:gd name="connsiteY4" fmla="*/ 1097591 h 1238985"/>
                <a:gd name="connsiteX5" fmla="*/ 454868 w 12192000"/>
                <a:gd name="connsiteY5" fmla="*/ 1064430 h 1238985"/>
                <a:gd name="connsiteX6" fmla="*/ 3051118 w 12192000"/>
                <a:gd name="connsiteY6" fmla="*/ 346411 h 1238985"/>
                <a:gd name="connsiteX7" fmla="*/ 5799277 w 12192000"/>
                <a:gd name="connsiteY7" fmla="*/ 1214711 h 1238985"/>
                <a:gd name="connsiteX8" fmla="*/ 8369560 w 12192000"/>
                <a:gd name="connsiteY8" fmla="*/ 874016 h 1238985"/>
                <a:gd name="connsiteX9" fmla="*/ 8469240 w 12192000"/>
                <a:gd name="connsiteY9" fmla="*/ 877029 h 1238985"/>
                <a:gd name="connsiteX10" fmla="*/ 8568921 w 12192000"/>
                <a:gd name="connsiteY10" fmla="*/ 874016 h 1238985"/>
                <a:gd name="connsiteX11" fmla="*/ 11139204 w 12192000"/>
                <a:gd name="connsiteY11" fmla="*/ 1214711 h 1238985"/>
                <a:gd name="connsiteX12" fmla="*/ 11860670 w 12192000"/>
                <a:gd name="connsiteY12" fmla="*/ 1013385 h 1238985"/>
                <a:gd name="connsiteX13" fmla="*/ 12192000 w 12192000"/>
                <a:gd name="connsiteY13" fmla="*/ 881143 h 1238985"/>
                <a:gd name="connsiteX14" fmla="*/ 12192000 w 12192000"/>
                <a:gd name="connsiteY14" fmla="*/ 116229 h 1238985"/>
                <a:gd name="connsiteX15" fmla="*/ 12075771 w 12192000"/>
                <a:gd name="connsiteY15" fmla="*/ 0 h 1238985"/>
                <a:gd name="connsiteX0" fmla="*/ 12075771 w 12192000"/>
                <a:gd name="connsiteY0" fmla="*/ 0 h 1238985"/>
                <a:gd name="connsiteX1" fmla="*/ 116229 w 12192000"/>
                <a:gd name="connsiteY1" fmla="*/ 0 h 1238985"/>
                <a:gd name="connsiteX2" fmla="*/ 0 w 12192000"/>
                <a:gd name="connsiteY2" fmla="*/ 116229 h 1238985"/>
                <a:gd name="connsiteX3" fmla="*/ 0 w 12192000"/>
                <a:gd name="connsiteY3" fmla="*/ 1097104 h 1238985"/>
                <a:gd name="connsiteX4" fmla="*/ 64480 w 12192000"/>
                <a:gd name="connsiteY4" fmla="*/ 1097591 h 1238985"/>
                <a:gd name="connsiteX5" fmla="*/ 454868 w 12192000"/>
                <a:gd name="connsiteY5" fmla="*/ 1064430 h 1238985"/>
                <a:gd name="connsiteX6" fmla="*/ 3051118 w 12192000"/>
                <a:gd name="connsiteY6" fmla="*/ 346411 h 1238985"/>
                <a:gd name="connsiteX7" fmla="*/ 5799277 w 12192000"/>
                <a:gd name="connsiteY7" fmla="*/ 1214711 h 1238985"/>
                <a:gd name="connsiteX8" fmla="*/ 8369560 w 12192000"/>
                <a:gd name="connsiteY8" fmla="*/ 874016 h 1238985"/>
                <a:gd name="connsiteX9" fmla="*/ 8469240 w 12192000"/>
                <a:gd name="connsiteY9" fmla="*/ 877029 h 1238985"/>
                <a:gd name="connsiteX10" fmla="*/ 8568921 w 12192000"/>
                <a:gd name="connsiteY10" fmla="*/ 874016 h 1238985"/>
                <a:gd name="connsiteX11" fmla="*/ 11139204 w 12192000"/>
                <a:gd name="connsiteY11" fmla="*/ 1214711 h 1238985"/>
                <a:gd name="connsiteX12" fmla="*/ 11860670 w 12192000"/>
                <a:gd name="connsiteY12" fmla="*/ 1013385 h 1238985"/>
                <a:gd name="connsiteX13" fmla="*/ 12192000 w 12192000"/>
                <a:gd name="connsiteY13" fmla="*/ 116229 h 1238985"/>
                <a:gd name="connsiteX14" fmla="*/ 12075771 w 12192000"/>
                <a:gd name="connsiteY14" fmla="*/ 0 h 1238985"/>
                <a:gd name="connsiteX0" fmla="*/ 12075771 w 13388758"/>
                <a:gd name="connsiteY0" fmla="*/ 0 h 1238985"/>
                <a:gd name="connsiteX1" fmla="*/ 116229 w 13388758"/>
                <a:gd name="connsiteY1" fmla="*/ 0 h 1238985"/>
                <a:gd name="connsiteX2" fmla="*/ 0 w 13388758"/>
                <a:gd name="connsiteY2" fmla="*/ 116229 h 1238985"/>
                <a:gd name="connsiteX3" fmla="*/ 0 w 13388758"/>
                <a:gd name="connsiteY3" fmla="*/ 1097104 h 1238985"/>
                <a:gd name="connsiteX4" fmla="*/ 64480 w 13388758"/>
                <a:gd name="connsiteY4" fmla="*/ 1097591 h 1238985"/>
                <a:gd name="connsiteX5" fmla="*/ 454868 w 13388758"/>
                <a:gd name="connsiteY5" fmla="*/ 1064430 h 1238985"/>
                <a:gd name="connsiteX6" fmla="*/ 3051118 w 13388758"/>
                <a:gd name="connsiteY6" fmla="*/ 346411 h 1238985"/>
                <a:gd name="connsiteX7" fmla="*/ 5799277 w 13388758"/>
                <a:gd name="connsiteY7" fmla="*/ 1214711 h 1238985"/>
                <a:gd name="connsiteX8" fmla="*/ 8369560 w 13388758"/>
                <a:gd name="connsiteY8" fmla="*/ 874016 h 1238985"/>
                <a:gd name="connsiteX9" fmla="*/ 8469240 w 13388758"/>
                <a:gd name="connsiteY9" fmla="*/ 877029 h 1238985"/>
                <a:gd name="connsiteX10" fmla="*/ 8568921 w 13388758"/>
                <a:gd name="connsiteY10" fmla="*/ 874016 h 1238985"/>
                <a:gd name="connsiteX11" fmla="*/ 11139204 w 13388758"/>
                <a:gd name="connsiteY11" fmla="*/ 1214711 h 1238985"/>
                <a:gd name="connsiteX12" fmla="*/ 13388758 w 13388758"/>
                <a:gd name="connsiteY12" fmla="*/ 371810 h 1238985"/>
                <a:gd name="connsiteX13" fmla="*/ 12192000 w 13388758"/>
                <a:gd name="connsiteY13" fmla="*/ 116229 h 1238985"/>
                <a:gd name="connsiteX14" fmla="*/ 12075771 w 13388758"/>
                <a:gd name="connsiteY14" fmla="*/ 0 h 1238985"/>
                <a:gd name="connsiteX0" fmla="*/ 12075771 w 13388758"/>
                <a:gd name="connsiteY0" fmla="*/ 0 h 1238985"/>
                <a:gd name="connsiteX1" fmla="*/ 116229 w 13388758"/>
                <a:gd name="connsiteY1" fmla="*/ 0 h 1238985"/>
                <a:gd name="connsiteX2" fmla="*/ 0 w 13388758"/>
                <a:gd name="connsiteY2" fmla="*/ 116229 h 1238985"/>
                <a:gd name="connsiteX3" fmla="*/ 0 w 13388758"/>
                <a:gd name="connsiteY3" fmla="*/ 1097104 h 1238985"/>
                <a:gd name="connsiteX4" fmla="*/ 64480 w 13388758"/>
                <a:gd name="connsiteY4" fmla="*/ 1097591 h 1238985"/>
                <a:gd name="connsiteX5" fmla="*/ 454868 w 13388758"/>
                <a:gd name="connsiteY5" fmla="*/ 1064430 h 1238985"/>
                <a:gd name="connsiteX6" fmla="*/ 3051118 w 13388758"/>
                <a:gd name="connsiteY6" fmla="*/ 346411 h 1238985"/>
                <a:gd name="connsiteX7" fmla="*/ 5799277 w 13388758"/>
                <a:gd name="connsiteY7" fmla="*/ 1214711 h 1238985"/>
                <a:gd name="connsiteX8" fmla="*/ 8369560 w 13388758"/>
                <a:gd name="connsiteY8" fmla="*/ 874016 h 1238985"/>
                <a:gd name="connsiteX9" fmla="*/ 8469240 w 13388758"/>
                <a:gd name="connsiteY9" fmla="*/ 877029 h 1238985"/>
                <a:gd name="connsiteX10" fmla="*/ 8568921 w 13388758"/>
                <a:gd name="connsiteY10" fmla="*/ 874016 h 1238985"/>
                <a:gd name="connsiteX11" fmla="*/ 11139204 w 13388758"/>
                <a:gd name="connsiteY11" fmla="*/ 1214711 h 1238985"/>
                <a:gd name="connsiteX12" fmla="*/ 13388758 w 13388758"/>
                <a:gd name="connsiteY12" fmla="*/ 371810 h 1238985"/>
                <a:gd name="connsiteX13" fmla="*/ 12075771 w 13388758"/>
                <a:gd name="connsiteY13" fmla="*/ 0 h 1238985"/>
                <a:gd name="connsiteX0" fmla="*/ 15008043 w 15008043"/>
                <a:gd name="connsiteY0" fmla="*/ 0 h 1255436"/>
                <a:gd name="connsiteX1" fmla="*/ 116229 w 15008043"/>
                <a:gd name="connsiteY1" fmla="*/ 16451 h 1255436"/>
                <a:gd name="connsiteX2" fmla="*/ 0 w 15008043"/>
                <a:gd name="connsiteY2" fmla="*/ 132680 h 1255436"/>
                <a:gd name="connsiteX3" fmla="*/ 0 w 15008043"/>
                <a:gd name="connsiteY3" fmla="*/ 1113555 h 1255436"/>
                <a:gd name="connsiteX4" fmla="*/ 64480 w 15008043"/>
                <a:gd name="connsiteY4" fmla="*/ 1114042 h 1255436"/>
                <a:gd name="connsiteX5" fmla="*/ 454868 w 15008043"/>
                <a:gd name="connsiteY5" fmla="*/ 1080881 h 1255436"/>
                <a:gd name="connsiteX6" fmla="*/ 3051118 w 15008043"/>
                <a:gd name="connsiteY6" fmla="*/ 362862 h 1255436"/>
                <a:gd name="connsiteX7" fmla="*/ 5799277 w 15008043"/>
                <a:gd name="connsiteY7" fmla="*/ 1231162 h 1255436"/>
                <a:gd name="connsiteX8" fmla="*/ 8369560 w 15008043"/>
                <a:gd name="connsiteY8" fmla="*/ 890467 h 1255436"/>
                <a:gd name="connsiteX9" fmla="*/ 8469240 w 15008043"/>
                <a:gd name="connsiteY9" fmla="*/ 893480 h 1255436"/>
                <a:gd name="connsiteX10" fmla="*/ 8568921 w 15008043"/>
                <a:gd name="connsiteY10" fmla="*/ 890467 h 1255436"/>
                <a:gd name="connsiteX11" fmla="*/ 11139204 w 15008043"/>
                <a:gd name="connsiteY11" fmla="*/ 1231162 h 1255436"/>
                <a:gd name="connsiteX12" fmla="*/ 13388758 w 15008043"/>
                <a:gd name="connsiteY12" fmla="*/ 388261 h 1255436"/>
                <a:gd name="connsiteX13" fmla="*/ 15008043 w 15008043"/>
                <a:gd name="connsiteY13" fmla="*/ 0 h 1255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008043" h="1255436">
                  <a:moveTo>
                    <a:pt x="15008043" y="0"/>
                  </a:moveTo>
                  <a:lnTo>
                    <a:pt x="116229" y="16451"/>
                  </a:lnTo>
                  <a:cubicBezTo>
                    <a:pt x="52037" y="16451"/>
                    <a:pt x="0" y="68488"/>
                    <a:pt x="0" y="132680"/>
                  </a:cubicBezTo>
                  <a:lnTo>
                    <a:pt x="0" y="1113555"/>
                  </a:lnTo>
                  <a:lnTo>
                    <a:pt x="64480" y="1114042"/>
                  </a:lnTo>
                  <a:cubicBezTo>
                    <a:pt x="205319" y="1111536"/>
                    <a:pt x="336848" y="1101378"/>
                    <a:pt x="454868" y="1080881"/>
                  </a:cubicBezTo>
                  <a:cubicBezTo>
                    <a:pt x="1399029" y="916907"/>
                    <a:pt x="2160383" y="337815"/>
                    <a:pt x="3051118" y="362862"/>
                  </a:cubicBezTo>
                  <a:cubicBezTo>
                    <a:pt x="3941852" y="387909"/>
                    <a:pt x="4810060" y="1067188"/>
                    <a:pt x="5799277" y="1231162"/>
                  </a:cubicBezTo>
                  <a:cubicBezTo>
                    <a:pt x="6603015" y="1364391"/>
                    <a:pt x="7677767" y="906507"/>
                    <a:pt x="8369560" y="890467"/>
                  </a:cubicBezTo>
                  <a:lnTo>
                    <a:pt x="8469240" y="893480"/>
                  </a:lnTo>
                  <a:lnTo>
                    <a:pt x="8568921" y="890467"/>
                  </a:lnTo>
                  <a:cubicBezTo>
                    <a:pt x="9260713" y="906507"/>
                    <a:pt x="10335898" y="1314863"/>
                    <a:pt x="11139204" y="1231162"/>
                  </a:cubicBezTo>
                  <a:cubicBezTo>
                    <a:pt x="11942510" y="1147461"/>
                    <a:pt x="13154337" y="475394"/>
                    <a:pt x="13388758" y="388261"/>
                  </a:cubicBezTo>
                  <a:lnTo>
                    <a:pt x="15008043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 flipH="1">
              <a:off x="-38102" y="-38099"/>
              <a:ext cx="4267202" cy="717300"/>
            </a:xfrm>
            <a:custGeom>
              <a:avLst/>
              <a:gdLst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0 w 12192000"/>
                <a:gd name="connsiteY3" fmla="*/ 1239710 h 1418416"/>
                <a:gd name="connsiteX4" fmla="*/ 64480 w 12192000"/>
                <a:gd name="connsiteY4" fmla="*/ 1240323 h 1418416"/>
                <a:gd name="connsiteX5" fmla="*/ 454868 w 12192000"/>
                <a:gd name="connsiteY5" fmla="*/ 1198555 h 1418416"/>
                <a:gd name="connsiteX6" fmla="*/ 3051118 w 12192000"/>
                <a:gd name="connsiteY6" fmla="*/ 294173 h 1418416"/>
                <a:gd name="connsiteX7" fmla="*/ 5799277 w 12192000"/>
                <a:gd name="connsiteY7" fmla="*/ 1387842 h 1418416"/>
                <a:gd name="connsiteX8" fmla="*/ 8369560 w 12192000"/>
                <a:gd name="connsiteY8" fmla="*/ 958719 h 1418416"/>
                <a:gd name="connsiteX9" fmla="*/ 8469240 w 12192000"/>
                <a:gd name="connsiteY9" fmla="*/ 962514 h 1418416"/>
                <a:gd name="connsiteX10" fmla="*/ 8568921 w 12192000"/>
                <a:gd name="connsiteY10" fmla="*/ 958719 h 1418416"/>
                <a:gd name="connsiteX11" fmla="*/ 11139204 w 12192000"/>
                <a:gd name="connsiteY11" fmla="*/ 1387842 h 1418416"/>
                <a:gd name="connsiteX12" fmla="*/ 11860670 w 12192000"/>
                <a:gd name="connsiteY12" fmla="*/ 1134261 h 1418416"/>
                <a:gd name="connsiteX13" fmla="*/ 12192000 w 12192000"/>
                <a:gd name="connsiteY13" fmla="*/ 967695 h 1418416"/>
                <a:gd name="connsiteX14" fmla="*/ 12192000 w 12192000"/>
                <a:gd name="connsiteY14" fmla="*/ 4247 h 1418416"/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4872 w 12192000"/>
                <a:gd name="connsiteY3" fmla="*/ 461273 h 1418416"/>
                <a:gd name="connsiteX4" fmla="*/ 0 w 12192000"/>
                <a:gd name="connsiteY4" fmla="*/ 1239710 h 1418416"/>
                <a:gd name="connsiteX5" fmla="*/ 64480 w 12192000"/>
                <a:gd name="connsiteY5" fmla="*/ 1240323 h 1418416"/>
                <a:gd name="connsiteX6" fmla="*/ 454868 w 12192000"/>
                <a:gd name="connsiteY6" fmla="*/ 1198555 h 1418416"/>
                <a:gd name="connsiteX7" fmla="*/ 3051118 w 12192000"/>
                <a:gd name="connsiteY7" fmla="*/ 294173 h 1418416"/>
                <a:gd name="connsiteX8" fmla="*/ 5799277 w 12192000"/>
                <a:gd name="connsiteY8" fmla="*/ 1387842 h 1418416"/>
                <a:gd name="connsiteX9" fmla="*/ 8369560 w 12192000"/>
                <a:gd name="connsiteY9" fmla="*/ 958719 h 1418416"/>
                <a:gd name="connsiteX10" fmla="*/ 8469240 w 12192000"/>
                <a:gd name="connsiteY10" fmla="*/ 962514 h 1418416"/>
                <a:gd name="connsiteX11" fmla="*/ 8568921 w 12192000"/>
                <a:gd name="connsiteY11" fmla="*/ 958719 h 1418416"/>
                <a:gd name="connsiteX12" fmla="*/ 11139204 w 12192000"/>
                <a:gd name="connsiteY12" fmla="*/ 1387842 h 1418416"/>
                <a:gd name="connsiteX13" fmla="*/ 11860670 w 12192000"/>
                <a:gd name="connsiteY13" fmla="*/ 1134261 h 1418416"/>
                <a:gd name="connsiteX14" fmla="*/ 12192000 w 12192000"/>
                <a:gd name="connsiteY14" fmla="*/ 967695 h 1418416"/>
                <a:gd name="connsiteX15" fmla="*/ 12192000 w 12192000"/>
                <a:gd name="connsiteY15" fmla="*/ 4247 h 1418416"/>
                <a:gd name="connsiteX16" fmla="*/ 12191319 w 12192000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363896 w 14491416"/>
                <a:gd name="connsiteY5" fmla="*/ 1240323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1570198 w 14491416"/>
                <a:gd name="connsiteY5" fmla="*/ 889756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754284 w 14491416"/>
                <a:gd name="connsiteY5" fmla="*/ 1198555 h 1418416"/>
                <a:gd name="connsiteX6" fmla="*/ 5350534 w 14491416"/>
                <a:gd name="connsiteY6" fmla="*/ 294173 h 1418416"/>
                <a:gd name="connsiteX7" fmla="*/ 8098693 w 14491416"/>
                <a:gd name="connsiteY7" fmla="*/ 1387842 h 1418416"/>
                <a:gd name="connsiteX8" fmla="*/ 10668976 w 14491416"/>
                <a:gd name="connsiteY8" fmla="*/ 958719 h 1418416"/>
                <a:gd name="connsiteX9" fmla="*/ 10768656 w 14491416"/>
                <a:gd name="connsiteY9" fmla="*/ 962514 h 1418416"/>
                <a:gd name="connsiteX10" fmla="*/ 10868337 w 14491416"/>
                <a:gd name="connsiteY10" fmla="*/ 958719 h 1418416"/>
                <a:gd name="connsiteX11" fmla="*/ 13438620 w 14491416"/>
                <a:gd name="connsiteY11" fmla="*/ 1387842 h 1418416"/>
                <a:gd name="connsiteX12" fmla="*/ 14160086 w 14491416"/>
                <a:gd name="connsiteY12" fmla="*/ 1134261 h 1418416"/>
                <a:gd name="connsiteX13" fmla="*/ 14491416 w 14491416"/>
                <a:gd name="connsiteY13" fmla="*/ 967695 h 1418416"/>
                <a:gd name="connsiteX14" fmla="*/ 14491416 w 14491416"/>
                <a:gd name="connsiteY14" fmla="*/ 4247 h 1418416"/>
                <a:gd name="connsiteX15" fmla="*/ 14490735 w 14491416"/>
                <a:gd name="connsiteY15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576760" h="1430717">
                  <a:moveTo>
                    <a:pt x="14576079" y="12301"/>
                  </a:moveTo>
                  <a:lnTo>
                    <a:pt x="2385441" y="12301"/>
                  </a:lnTo>
                  <a:lnTo>
                    <a:pt x="2384760" y="16548"/>
                  </a:lnTo>
                  <a:lnTo>
                    <a:pt x="0" y="0"/>
                  </a:lnTo>
                  <a:cubicBezTo>
                    <a:pt x="1676011" y="306683"/>
                    <a:pt x="1442922" y="1144401"/>
                    <a:pt x="2839628" y="1210856"/>
                  </a:cubicBezTo>
                  <a:cubicBezTo>
                    <a:pt x="4236334" y="1277311"/>
                    <a:pt x="4545143" y="274926"/>
                    <a:pt x="5435878" y="306474"/>
                  </a:cubicBezTo>
                  <a:cubicBezTo>
                    <a:pt x="6326612" y="338022"/>
                    <a:pt x="7194820" y="1193609"/>
                    <a:pt x="8184037" y="1400143"/>
                  </a:cubicBezTo>
                  <a:cubicBezTo>
                    <a:pt x="8987775" y="1567952"/>
                    <a:pt x="10062527" y="991223"/>
                    <a:pt x="10754320" y="971020"/>
                  </a:cubicBezTo>
                  <a:lnTo>
                    <a:pt x="10854000" y="974815"/>
                  </a:lnTo>
                  <a:lnTo>
                    <a:pt x="10953681" y="971020"/>
                  </a:lnTo>
                  <a:cubicBezTo>
                    <a:pt x="11645473" y="991223"/>
                    <a:pt x="12720224" y="1567952"/>
                    <a:pt x="13523964" y="1400143"/>
                  </a:cubicBezTo>
                  <a:cubicBezTo>
                    <a:pt x="13771268" y="1348510"/>
                    <a:pt x="14011009" y="1256311"/>
                    <a:pt x="14245430" y="1146562"/>
                  </a:cubicBezTo>
                  <a:lnTo>
                    <a:pt x="14576760" y="979996"/>
                  </a:lnTo>
                  <a:lnTo>
                    <a:pt x="14576760" y="16548"/>
                  </a:lnTo>
                  <a:lnTo>
                    <a:pt x="14576079" y="12301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alpha val="25000"/>
                  </a:schemeClr>
                </a:gs>
                <a:gs pos="0">
                  <a:schemeClr val="accent2">
                    <a:alpha val="2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 flipH="1">
              <a:off x="-38102" y="-38100"/>
              <a:ext cx="4267202" cy="590868"/>
            </a:xfrm>
            <a:custGeom>
              <a:avLst/>
              <a:gdLst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0 w 12192000"/>
                <a:gd name="connsiteY3" fmla="*/ 1239710 h 1418416"/>
                <a:gd name="connsiteX4" fmla="*/ 64480 w 12192000"/>
                <a:gd name="connsiteY4" fmla="*/ 1240323 h 1418416"/>
                <a:gd name="connsiteX5" fmla="*/ 454868 w 12192000"/>
                <a:gd name="connsiteY5" fmla="*/ 1198555 h 1418416"/>
                <a:gd name="connsiteX6" fmla="*/ 3051118 w 12192000"/>
                <a:gd name="connsiteY6" fmla="*/ 294173 h 1418416"/>
                <a:gd name="connsiteX7" fmla="*/ 5799277 w 12192000"/>
                <a:gd name="connsiteY7" fmla="*/ 1387842 h 1418416"/>
                <a:gd name="connsiteX8" fmla="*/ 8369560 w 12192000"/>
                <a:gd name="connsiteY8" fmla="*/ 958719 h 1418416"/>
                <a:gd name="connsiteX9" fmla="*/ 8469240 w 12192000"/>
                <a:gd name="connsiteY9" fmla="*/ 962514 h 1418416"/>
                <a:gd name="connsiteX10" fmla="*/ 8568921 w 12192000"/>
                <a:gd name="connsiteY10" fmla="*/ 958719 h 1418416"/>
                <a:gd name="connsiteX11" fmla="*/ 11139204 w 12192000"/>
                <a:gd name="connsiteY11" fmla="*/ 1387842 h 1418416"/>
                <a:gd name="connsiteX12" fmla="*/ 11860670 w 12192000"/>
                <a:gd name="connsiteY12" fmla="*/ 1134261 h 1418416"/>
                <a:gd name="connsiteX13" fmla="*/ 12192000 w 12192000"/>
                <a:gd name="connsiteY13" fmla="*/ 967695 h 1418416"/>
                <a:gd name="connsiteX14" fmla="*/ 12192000 w 12192000"/>
                <a:gd name="connsiteY14" fmla="*/ 4247 h 1418416"/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4872 w 12192000"/>
                <a:gd name="connsiteY3" fmla="*/ 461273 h 1418416"/>
                <a:gd name="connsiteX4" fmla="*/ 0 w 12192000"/>
                <a:gd name="connsiteY4" fmla="*/ 1239710 h 1418416"/>
                <a:gd name="connsiteX5" fmla="*/ 64480 w 12192000"/>
                <a:gd name="connsiteY5" fmla="*/ 1240323 h 1418416"/>
                <a:gd name="connsiteX6" fmla="*/ 454868 w 12192000"/>
                <a:gd name="connsiteY6" fmla="*/ 1198555 h 1418416"/>
                <a:gd name="connsiteX7" fmla="*/ 3051118 w 12192000"/>
                <a:gd name="connsiteY7" fmla="*/ 294173 h 1418416"/>
                <a:gd name="connsiteX8" fmla="*/ 5799277 w 12192000"/>
                <a:gd name="connsiteY8" fmla="*/ 1387842 h 1418416"/>
                <a:gd name="connsiteX9" fmla="*/ 8369560 w 12192000"/>
                <a:gd name="connsiteY9" fmla="*/ 958719 h 1418416"/>
                <a:gd name="connsiteX10" fmla="*/ 8469240 w 12192000"/>
                <a:gd name="connsiteY10" fmla="*/ 962514 h 1418416"/>
                <a:gd name="connsiteX11" fmla="*/ 8568921 w 12192000"/>
                <a:gd name="connsiteY11" fmla="*/ 958719 h 1418416"/>
                <a:gd name="connsiteX12" fmla="*/ 11139204 w 12192000"/>
                <a:gd name="connsiteY12" fmla="*/ 1387842 h 1418416"/>
                <a:gd name="connsiteX13" fmla="*/ 11860670 w 12192000"/>
                <a:gd name="connsiteY13" fmla="*/ 1134261 h 1418416"/>
                <a:gd name="connsiteX14" fmla="*/ 12192000 w 12192000"/>
                <a:gd name="connsiteY14" fmla="*/ 967695 h 1418416"/>
                <a:gd name="connsiteX15" fmla="*/ 12192000 w 12192000"/>
                <a:gd name="connsiteY15" fmla="*/ 4247 h 1418416"/>
                <a:gd name="connsiteX16" fmla="*/ 12191319 w 12192000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363896 w 14491416"/>
                <a:gd name="connsiteY5" fmla="*/ 1240323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1570198 w 14491416"/>
                <a:gd name="connsiteY5" fmla="*/ 889756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754284 w 14491416"/>
                <a:gd name="connsiteY5" fmla="*/ 1198555 h 1418416"/>
                <a:gd name="connsiteX6" fmla="*/ 5350534 w 14491416"/>
                <a:gd name="connsiteY6" fmla="*/ 294173 h 1418416"/>
                <a:gd name="connsiteX7" fmla="*/ 8098693 w 14491416"/>
                <a:gd name="connsiteY7" fmla="*/ 1387842 h 1418416"/>
                <a:gd name="connsiteX8" fmla="*/ 10668976 w 14491416"/>
                <a:gd name="connsiteY8" fmla="*/ 958719 h 1418416"/>
                <a:gd name="connsiteX9" fmla="*/ 10768656 w 14491416"/>
                <a:gd name="connsiteY9" fmla="*/ 962514 h 1418416"/>
                <a:gd name="connsiteX10" fmla="*/ 10868337 w 14491416"/>
                <a:gd name="connsiteY10" fmla="*/ 958719 h 1418416"/>
                <a:gd name="connsiteX11" fmla="*/ 13438620 w 14491416"/>
                <a:gd name="connsiteY11" fmla="*/ 1387842 h 1418416"/>
                <a:gd name="connsiteX12" fmla="*/ 14160086 w 14491416"/>
                <a:gd name="connsiteY12" fmla="*/ 1134261 h 1418416"/>
                <a:gd name="connsiteX13" fmla="*/ 14491416 w 14491416"/>
                <a:gd name="connsiteY13" fmla="*/ 967695 h 1418416"/>
                <a:gd name="connsiteX14" fmla="*/ 14491416 w 14491416"/>
                <a:gd name="connsiteY14" fmla="*/ 4247 h 1418416"/>
                <a:gd name="connsiteX15" fmla="*/ 14490735 w 14491416"/>
                <a:gd name="connsiteY15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576760" h="1430717">
                  <a:moveTo>
                    <a:pt x="14576079" y="12301"/>
                  </a:moveTo>
                  <a:lnTo>
                    <a:pt x="2385441" y="12301"/>
                  </a:lnTo>
                  <a:lnTo>
                    <a:pt x="2384760" y="16548"/>
                  </a:lnTo>
                  <a:lnTo>
                    <a:pt x="0" y="0"/>
                  </a:lnTo>
                  <a:cubicBezTo>
                    <a:pt x="1676011" y="306683"/>
                    <a:pt x="1442922" y="1144401"/>
                    <a:pt x="2839628" y="1210856"/>
                  </a:cubicBezTo>
                  <a:cubicBezTo>
                    <a:pt x="4236334" y="1277311"/>
                    <a:pt x="4545143" y="274926"/>
                    <a:pt x="5435878" y="306474"/>
                  </a:cubicBezTo>
                  <a:cubicBezTo>
                    <a:pt x="6326612" y="338022"/>
                    <a:pt x="7194820" y="1193609"/>
                    <a:pt x="8184037" y="1400143"/>
                  </a:cubicBezTo>
                  <a:cubicBezTo>
                    <a:pt x="8987775" y="1567952"/>
                    <a:pt x="10062527" y="991223"/>
                    <a:pt x="10754320" y="971020"/>
                  </a:cubicBezTo>
                  <a:lnTo>
                    <a:pt x="10854000" y="974815"/>
                  </a:lnTo>
                  <a:lnTo>
                    <a:pt x="10953681" y="971020"/>
                  </a:lnTo>
                  <a:cubicBezTo>
                    <a:pt x="11645473" y="991223"/>
                    <a:pt x="12720224" y="1567952"/>
                    <a:pt x="13523964" y="1400143"/>
                  </a:cubicBezTo>
                  <a:cubicBezTo>
                    <a:pt x="13771268" y="1348510"/>
                    <a:pt x="14011009" y="1256311"/>
                    <a:pt x="14245430" y="1146562"/>
                  </a:cubicBezTo>
                  <a:lnTo>
                    <a:pt x="14576760" y="979996"/>
                  </a:lnTo>
                  <a:lnTo>
                    <a:pt x="14576760" y="16548"/>
                  </a:lnTo>
                  <a:lnTo>
                    <a:pt x="14576079" y="12301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accent1"/>
                </a:gs>
                <a:gs pos="0">
                  <a:schemeClr val="accent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 flipV="1">
              <a:off x="-38101" y="-38100"/>
              <a:ext cx="4237399" cy="491881"/>
            </a:xfrm>
            <a:custGeom>
              <a:avLst/>
              <a:gdLst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810918 w 12192000"/>
                <a:gd name="connsiteY2" fmla="*/ 0 h 1074584"/>
                <a:gd name="connsiteX3" fmla="*/ 470766 w 12192000"/>
                <a:gd name="connsiteY3" fmla="*/ 0 h 1074584"/>
                <a:gd name="connsiteX4" fmla="*/ 448024 w 12192000"/>
                <a:gd name="connsiteY4" fmla="*/ 0 h 1074584"/>
                <a:gd name="connsiteX5" fmla="*/ 0 w 12192000"/>
                <a:gd name="connsiteY5" fmla="*/ 0 h 1074584"/>
                <a:gd name="connsiteX6" fmla="*/ 0 w 12192000"/>
                <a:gd name="connsiteY6" fmla="*/ 1074584 h 1074584"/>
                <a:gd name="connsiteX7" fmla="*/ 345070 w 12192000"/>
                <a:gd name="connsiteY7" fmla="*/ 1074584 h 1074584"/>
                <a:gd name="connsiteX8" fmla="*/ 1582058 w 12192000"/>
                <a:gd name="connsiteY8" fmla="*/ 1074584 h 1074584"/>
                <a:gd name="connsiteX9" fmla="*/ 12192000 w 12192000"/>
                <a:gd name="connsiteY9" fmla="*/ 1074584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448024 w 12192000"/>
                <a:gd name="connsiteY3" fmla="*/ 0 h 1074584"/>
                <a:gd name="connsiteX4" fmla="*/ 0 w 12192000"/>
                <a:gd name="connsiteY4" fmla="*/ 0 h 1074584"/>
                <a:gd name="connsiteX5" fmla="*/ 0 w 12192000"/>
                <a:gd name="connsiteY5" fmla="*/ 1074584 h 1074584"/>
                <a:gd name="connsiteX6" fmla="*/ 345070 w 12192000"/>
                <a:gd name="connsiteY6" fmla="*/ 1074584 h 1074584"/>
                <a:gd name="connsiteX7" fmla="*/ 1582058 w 12192000"/>
                <a:gd name="connsiteY7" fmla="*/ 1074584 h 1074584"/>
                <a:gd name="connsiteX8" fmla="*/ 12192000 w 12192000"/>
                <a:gd name="connsiteY8" fmla="*/ 1074584 h 1074584"/>
                <a:gd name="connsiteX9" fmla="*/ 12192000 w 12192000"/>
                <a:gd name="connsiteY9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0 w 12192000"/>
                <a:gd name="connsiteY3" fmla="*/ 0 h 1074584"/>
                <a:gd name="connsiteX4" fmla="*/ 0 w 12192000"/>
                <a:gd name="connsiteY4" fmla="*/ 1074584 h 1074584"/>
                <a:gd name="connsiteX5" fmla="*/ 345070 w 12192000"/>
                <a:gd name="connsiteY5" fmla="*/ 1074584 h 1074584"/>
                <a:gd name="connsiteX6" fmla="*/ 1582058 w 12192000"/>
                <a:gd name="connsiteY6" fmla="*/ 1074584 h 1074584"/>
                <a:gd name="connsiteX7" fmla="*/ 12192000 w 12192000"/>
                <a:gd name="connsiteY7" fmla="*/ 1074584 h 1074584"/>
                <a:gd name="connsiteX8" fmla="*/ 12192000 w 12192000"/>
                <a:gd name="connsiteY8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345070 w 12192000"/>
                <a:gd name="connsiteY4" fmla="*/ 1074584 h 1074584"/>
                <a:gd name="connsiteX5" fmla="*/ 1582058 w 12192000"/>
                <a:gd name="connsiteY5" fmla="*/ 1074584 h 1074584"/>
                <a:gd name="connsiteX6" fmla="*/ 12192000 w 12192000"/>
                <a:gd name="connsiteY6" fmla="*/ 1074584 h 1074584"/>
                <a:gd name="connsiteX7" fmla="*/ 12192000 w 12192000"/>
                <a:gd name="connsiteY7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582058 w 12192000"/>
                <a:gd name="connsiteY4" fmla="*/ 1074584 h 1074584"/>
                <a:gd name="connsiteX5" fmla="*/ 12192000 w 12192000"/>
                <a:gd name="connsiteY5" fmla="*/ 1074584 h 1074584"/>
                <a:gd name="connsiteX6" fmla="*/ 12192000 w 12192000"/>
                <a:gd name="connsiteY6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0 h 1074584"/>
                <a:gd name="connsiteX1" fmla="*/ 0 w 12192000"/>
                <a:gd name="connsiteY1" fmla="*/ 0 h 1074584"/>
                <a:gd name="connsiteX2" fmla="*/ 0 w 12192000"/>
                <a:gd name="connsiteY2" fmla="*/ 1074584 h 1074584"/>
                <a:gd name="connsiteX3" fmla="*/ 12192000 w 12192000"/>
                <a:gd name="connsiteY3" fmla="*/ 1074584 h 1074584"/>
                <a:gd name="connsiteX4" fmla="*/ 12192000 w 12192000"/>
                <a:gd name="connsiteY4" fmla="*/ 0 h 1074584"/>
                <a:gd name="connsiteX0" fmla="*/ 12192000 w 12192000"/>
                <a:gd name="connsiteY0" fmla="*/ 0 h 1074584"/>
                <a:gd name="connsiteX1" fmla="*/ 1683657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3875315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3134985 h 4209569"/>
                <a:gd name="connsiteX1" fmla="*/ 3875315 w 12192000"/>
                <a:gd name="connsiteY1" fmla="*/ 539236 h 4209569"/>
                <a:gd name="connsiteX2" fmla="*/ 0 w 12192000"/>
                <a:gd name="connsiteY2" fmla="*/ 3134985 h 4209569"/>
                <a:gd name="connsiteX3" fmla="*/ 0 w 12192000"/>
                <a:gd name="connsiteY3" fmla="*/ 4209569 h 4209569"/>
                <a:gd name="connsiteX4" fmla="*/ 12192000 w 12192000"/>
                <a:gd name="connsiteY4" fmla="*/ 4209569 h 4209569"/>
                <a:gd name="connsiteX5" fmla="*/ 12192000 w 12192000"/>
                <a:gd name="connsiteY5" fmla="*/ 3134985 h 4209569"/>
                <a:gd name="connsiteX0" fmla="*/ 12192000 w 12192000"/>
                <a:gd name="connsiteY0" fmla="*/ 2158437 h 3233021"/>
                <a:gd name="connsiteX1" fmla="*/ 5138058 w 12192000"/>
                <a:gd name="connsiteY1" fmla="*/ 679140 h 3233021"/>
                <a:gd name="connsiteX2" fmla="*/ 0 w 12192000"/>
                <a:gd name="connsiteY2" fmla="*/ 2158437 h 3233021"/>
                <a:gd name="connsiteX3" fmla="*/ 0 w 12192000"/>
                <a:gd name="connsiteY3" fmla="*/ 3233021 h 3233021"/>
                <a:gd name="connsiteX4" fmla="*/ 12192000 w 12192000"/>
                <a:gd name="connsiteY4" fmla="*/ 3233021 h 3233021"/>
                <a:gd name="connsiteX5" fmla="*/ 12192000 w 12192000"/>
                <a:gd name="connsiteY5" fmla="*/ 2158437 h 3233021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187253 h 2261837"/>
                <a:gd name="connsiteX1" fmla="*/ 4601030 w 12192000"/>
                <a:gd name="connsiteY1" fmla="*/ 433648 h 2261837"/>
                <a:gd name="connsiteX2" fmla="*/ 0 w 12192000"/>
                <a:gd name="connsiteY2" fmla="*/ 1187253 h 2261837"/>
                <a:gd name="connsiteX3" fmla="*/ 0 w 12192000"/>
                <a:gd name="connsiteY3" fmla="*/ 2261837 h 2261837"/>
                <a:gd name="connsiteX4" fmla="*/ 12192000 w 12192000"/>
                <a:gd name="connsiteY4" fmla="*/ 2261837 h 2261837"/>
                <a:gd name="connsiteX5" fmla="*/ 12192000 w 12192000"/>
                <a:gd name="connsiteY5" fmla="*/ 1187253 h 2261837"/>
                <a:gd name="connsiteX0" fmla="*/ 12192000 w 12192000"/>
                <a:gd name="connsiteY0" fmla="*/ 755772 h 1830356"/>
                <a:gd name="connsiteX1" fmla="*/ 6194520 w 12192000"/>
                <a:gd name="connsiteY1" fmla="*/ 534733 h 1830356"/>
                <a:gd name="connsiteX2" fmla="*/ 4601030 w 12192000"/>
                <a:gd name="connsiteY2" fmla="*/ 2167 h 1830356"/>
                <a:gd name="connsiteX3" fmla="*/ 0 w 12192000"/>
                <a:gd name="connsiteY3" fmla="*/ 755772 h 1830356"/>
                <a:gd name="connsiteX4" fmla="*/ 0 w 12192000"/>
                <a:gd name="connsiteY4" fmla="*/ 1830356 h 1830356"/>
                <a:gd name="connsiteX5" fmla="*/ 12192000 w 12192000"/>
                <a:gd name="connsiteY5" fmla="*/ 1830356 h 1830356"/>
                <a:gd name="connsiteX6" fmla="*/ 12192000 w 12192000"/>
                <a:gd name="connsiteY6" fmla="*/ 755772 h 1830356"/>
                <a:gd name="connsiteX0" fmla="*/ 12192000 w 12192000"/>
                <a:gd name="connsiteY0" fmla="*/ 221040 h 1295624"/>
                <a:gd name="connsiteX1" fmla="*/ 6194520 w 12192000"/>
                <a:gd name="connsiteY1" fmla="*/ 1 h 1295624"/>
                <a:gd name="connsiteX2" fmla="*/ 0 w 12192000"/>
                <a:gd name="connsiteY2" fmla="*/ 221040 h 1295624"/>
                <a:gd name="connsiteX3" fmla="*/ 0 w 12192000"/>
                <a:gd name="connsiteY3" fmla="*/ 1295624 h 1295624"/>
                <a:gd name="connsiteX4" fmla="*/ 12192000 w 12192000"/>
                <a:gd name="connsiteY4" fmla="*/ 1295624 h 1295624"/>
                <a:gd name="connsiteX5" fmla="*/ 12192000 w 12192000"/>
                <a:gd name="connsiteY5" fmla="*/ 221040 h 1295624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2138436 h 3213020"/>
                <a:gd name="connsiteX1" fmla="*/ 6238063 w 12192000"/>
                <a:gd name="connsiteY1" fmla="*/ 493922 h 3213020"/>
                <a:gd name="connsiteX2" fmla="*/ 0 w 12192000"/>
                <a:gd name="connsiteY2" fmla="*/ 2138436 h 3213020"/>
                <a:gd name="connsiteX3" fmla="*/ 0 w 12192000"/>
                <a:gd name="connsiteY3" fmla="*/ 3213020 h 3213020"/>
                <a:gd name="connsiteX4" fmla="*/ 12192000 w 12192000"/>
                <a:gd name="connsiteY4" fmla="*/ 3213020 h 3213020"/>
                <a:gd name="connsiteX5" fmla="*/ 12192000 w 12192000"/>
                <a:gd name="connsiteY5" fmla="*/ 2138436 h 3213020"/>
                <a:gd name="connsiteX0" fmla="*/ 12192000 w 12192000"/>
                <a:gd name="connsiteY0" fmla="*/ 2044923 h 3119507"/>
                <a:gd name="connsiteX1" fmla="*/ 6238063 w 12192000"/>
                <a:gd name="connsiteY1" fmla="*/ 400409 h 3119507"/>
                <a:gd name="connsiteX2" fmla="*/ 3727091 w 12192000"/>
                <a:gd name="connsiteY2" fmla="*/ 121296 h 3119507"/>
                <a:gd name="connsiteX3" fmla="*/ 0 w 12192000"/>
                <a:gd name="connsiteY3" fmla="*/ 2044923 h 3119507"/>
                <a:gd name="connsiteX4" fmla="*/ 0 w 12192000"/>
                <a:gd name="connsiteY4" fmla="*/ 3119507 h 3119507"/>
                <a:gd name="connsiteX5" fmla="*/ 12192000 w 12192000"/>
                <a:gd name="connsiteY5" fmla="*/ 3119507 h 3119507"/>
                <a:gd name="connsiteX6" fmla="*/ 12192000 w 12192000"/>
                <a:gd name="connsiteY6" fmla="*/ 2044923 h 3119507"/>
                <a:gd name="connsiteX0" fmla="*/ 12192000 w 12192000"/>
                <a:gd name="connsiteY0" fmla="*/ 1652861 h 2727445"/>
                <a:gd name="connsiteX1" fmla="*/ 6238063 w 12192000"/>
                <a:gd name="connsiteY1" fmla="*/ 8347 h 2727445"/>
                <a:gd name="connsiteX2" fmla="*/ 3538406 w 12192000"/>
                <a:gd name="connsiteY2" fmla="*/ 1041063 h 2727445"/>
                <a:gd name="connsiteX3" fmla="*/ 0 w 12192000"/>
                <a:gd name="connsiteY3" fmla="*/ 1652861 h 2727445"/>
                <a:gd name="connsiteX4" fmla="*/ 0 w 12192000"/>
                <a:gd name="connsiteY4" fmla="*/ 2727445 h 2727445"/>
                <a:gd name="connsiteX5" fmla="*/ 12192000 w 12192000"/>
                <a:gd name="connsiteY5" fmla="*/ 2727445 h 2727445"/>
                <a:gd name="connsiteX6" fmla="*/ 12192000 w 12192000"/>
                <a:gd name="connsiteY6" fmla="*/ 1652861 h 2727445"/>
                <a:gd name="connsiteX0" fmla="*/ 12192000 w 12192000"/>
                <a:gd name="connsiteY0" fmla="*/ 1655532 h 2730116"/>
                <a:gd name="connsiteX1" fmla="*/ 8894177 w 12192000"/>
                <a:gd name="connsiteY1" fmla="*/ 569243 h 2730116"/>
                <a:gd name="connsiteX2" fmla="*/ 6238063 w 12192000"/>
                <a:gd name="connsiteY2" fmla="*/ 11018 h 2730116"/>
                <a:gd name="connsiteX3" fmla="*/ 3538406 w 12192000"/>
                <a:gd name="connsiteY3" fmla="*/ 1043734 h 2730116"/>
                <a:gd name="connsiteX4" fmla="*/ 0 w 12192000"/>
                <a:gd name="connsiteY4" fmla="*/ 1655532 h 2730116"/>
                <a:gd name="connsiteX5" fmla="*/ 0 w 12192000"/>
                <a:gd name="connsiteY5" fmla="*/ 2730116 h 2730116"/>
                <a:gd name="connsiteX6" fmla="*/ 12192000 w 12192000"/>
                <a:gd name="connsiteY6" fmla="*/ 2730116 h 2730116"/>
                <a:gd name="connsiteX7" fmla="*/ 12192000 w 12192000"/>
                <a:gd name="connsiteY7" fmla="*/ 1655532 h 2730116"/>
                <a:gd name="connsiteX0" fmla="*/ 12192000 w 12192000"/>
                <a:gd name="connsiteY0" fmla="*/ 1658292 h 2732876"/>
                <a:gd name="connsiteX1" fmla="*/ 8749034 w 12192000"/>
                <a:gd name="connsiteY1" fmla="*/ 1855923 h 2732876"/>
                <a:gd name="connsiteX2" fmla="*/ 6238063 w 12192000"/>
                <a:gd name="connsiteY2" fmla="*/ 13778 h 2732876"/>
                <a:gd name="connsiteX3" fmla="*/ 3538406 w 12192000"/>
                <a:gd name="connsiteY3" fmla="*/ 1046494 h 2732876"/>
                <a:gd name="connsiteX4" fmla="*/ 0 w 12192000"/>
                <a:gd name="connsiteY4" fmla="*/ 1658292 h 2732876"/>
                <a:gd name="connsiteX5" fmla="*/ 0 w 12192000"/>
                <a:gd name="connsiteY5" fmla="*/ 2732876 h 2732876"/>
                <a:gd name="connsiteX6" fmla="*/ 12192000 w 12192000"/>
                <a:gd name="connsiteY6" fmla="*/ 2732876 h 2732876"/>
                <a:gd name="connsiteX7" fmla="*/ 12192000 w 12192000"/>
                <a:gd name="connsiteY7" fmla="*/ 1658292 h 2732876"/>
                <a:gd name="connsiteX0" fmla="*/ 12192000 w 12192000"/>
                <a:gd name="connsiteY0" fmla="*/ 780671 h 1855255"/>
                <a:gd name="connsiteX1" fmla="*/ 8749034 w 12192000"/>
                <a:gd name="connsiteY1" fmla="*/ 978302 h 1855255"/>
                <a:gd name="connsiteX2" fmla="*/ 6034863 w 12192000"/>
                <a:gd name="connsiteY2" fmla="*/ 140965 h 1855255"/>
                <a:gd name="connsiteX3" fmla="*/ 3538406 w 12192000"/>
                <a:gd name="connsiteY3" fmla="*/ 168873 h 1855255"/>
                <a:gd name="connsiteX4" fmla="*/ 0 w 12192000"/>
                <a:gd name="connsiteY4" fmla="*/ 780671 h 1855255"/>
                <a:gd name="connsiteX5" fmla="*/ 0 w 12192000"/>
                <a:gd name="connsiteY5" fmla="*/ 1855255 h 1855255"/>
                <a:gd name="connsiteX6" fmla="*/ 12192000 w 12192000"/>
                <a:gd name="connsiteY6" fmla="*/ 1855255 h 1855255"/>
                <a:gd name="connsiteX7" fmla="*/ 12192000 w 12192000"/>
                <a:gd name="connsiteY7" fmla="*/ 780671 h 1855255"/>
                <a:gd name="connsiteX0" fmla="*/ 12192000 w 12192000"/>
                <a:gd name="connsiteY0" fmla="*/ 641773 h 1716357"/>
                <a:gd name="connsiteX1" fmla="*/ 8749034 w 12192000"/>
                <a:gd name="connsiteY1" fmla="*/ 839404 h 1716357"/>
                <a:gd name="connsiteX2" fmla="*/ 6034863 w 12192000"/>
                <a:gd name="connsiteY2" fmla="*/ 2067 h 1716357"/>
                <a:gd name="connsiteX3" fmla="*/ 3132006 w 12192000"/>
                <a:gd name="connsiteY3" fmla="*/ 1090602 h 1716357"/>
                <a:gd name="connsiteX4" fmla="*/ 0 w 12192000"/>
                <a:gd name="connsiteY4" fmla="*/ 641773 h 1716357"/>
                <a:gd name="connsiteX5" fmla="*/ 0 w 12192000"/>
                <a:gd name="connsiteY5" fmla="*/ 1716357 h 1716357"/>
                <a:gd name="connsiteX6" fmla="*/ 12192000 w 12192000"/>
                <a:gd name="connsiteY6" fmla="*/ 1716357 h 1716357"/>
                <a:gd name="connsiteX7" fmla="*/ 12192000 w 12192000"/>
                <a:gd name="connsiteY7" fmla="*/ 641773 h 1716357"/>
                <a:gd name="connsiteX0" fmla="*/ 12192000 w 12192000"/>
                <a:gd name="connsiteY0" fmla="*/ 1003870 h 2078454"/>
                <a:gd name="connsiteX1" fmla="*/ 8749034 w 12192000"/>
                <a:gd name="connsiteY1" fmla="*/ 1201501 h 2078454"/>
                <a:gd name="connsiteX2" fmla="*/ 6020349 w 12192000"/>
                <a:gd name="connsiteY2" fmla="*/ 1317 h 2078454"/>
                <a:gd name="connsiteX3" fmla="*/ 3132006 w 12192000"/>
                <a:gd name="connsiteY3" fmla="*/ 1452699 h 2078454"/>
                <a:gd name="connsiteX4" fmla="*/ 0 w 12192000"/>
                <a:gd name="connsiteY4" fmla="*/ 1003870 h 2078454"/>
                <a:gd name="connsiteX5" fmla="*/ 0 w 12192000"/>
                <a:gd name="connsiteY5" fmla="*/ 2078454 h 2078454"/>
                <a:gd name="connsiteX6" fmla="*/ 12192000 w 12192000"/>
                <a:gd name="connsiteY6" fmla="*/ 2078454 h 2078454"/>
                <a:gd name="connsiteX7" fmla="*/ 12192000 w 12192000"/>
                <a:gd name="connsiteY7" fmla="*/ 1003870 h 2078454"/>
                <a:gd name="connsiteX0" fmla="*/ 12192000 w 14474952"/>
                <a:gd name="connsiteY0" fmla="*/ 1003870 h 2105637"/>
                <a:gd name="connsiteX1" fmla="*/ 8749034 w 14474952"/>
                <a:gd name="connsiteY1" fmla="*/ 1201501 h 2105637"/>
                <a:gd name="connsiteX2" fmla="*/ 6020349 w 14474952"/>
                <a:gd name="connsiteY2" fmla="*/ 1317 h 2105637"/>
                <a:gd name="connsiteX3" fmla="*/ 3132006 w 14474952"/>
                <a:gd name="connsiteY3" fmla="*/ 1452699 h 2105637"/>
                <a:gd name="connsiteX4" fmla="*/ 0 w 14474952"/>
                <a:gd name="connsiteY4" fmla="*/ 1003870 h 2105637"/>
                <a:gd name="connsiteX5" fmla="*/ 0 w 14474952"/>
                <a:gd name="connsiteY5" fmla="*/ 2078454 h 2105637"/>
                <a:gd name="connsiteX6" fmla="*/ 14474952 w 14474952"/>
                <a:gd name="connsiteY6" fmla="*/ 2105637 h 2105637"/>
                <a:gd name="connsiteX7" fmla="*/ 12192000 w 14474952"/>
                <a:gd name="connsiteY7" fmla="*/ 1003870 h 2105637"/>
                <a:gd name="connsiteX0" fmla="*/ 12192000 w 14474952"/>
                <a:gd name="connsiteY0" fmla="*/ 1003870 h 2105637"/>
                <a:gd name="connsiteX1" fmla="*/ 8749034 w 14474952"/>
                <a:gd name="connsiteY1" fmla="*/ 1201501 h 2105637"/>
                <a:gd name="connsiteX2" fmla="*/ 6020349 w 14474952"/>
                <a:gd name="connsiteY2" fmla="*/ 1317 h 2105637"/>
                <a:gd name="connsiteX3" fmla="*/ 3132006 w 14474952"/>
                <a:gd name="connsiteY3" fmla="*/ 1452699 h 2105637"/>
                <a:gd name="connsiteX4" fmla="*/ 0 w 14474952"/>
                <a:gd name="connsiteY4" fmla="*/ 1003870 h 2105637"/>
                <a:gd name="connsiteX5" fmla="*/ 0 w 14474952"/>
                <a:gd name="connsiteY5" fmla="*/ 2078454 h 2105637"/>
                <a:gd name="connsiteX6" fmla="*/ 14474952 w 14474952"/>
                <a:gd name="connsiteY6" fmla="*/ 2105637 h 2105637"/>
                <a:gd name="connsiteX7" fmla="*/ 12192000 w 14474952"/>
                <a:gd name="connsiteY7" fmla="*/ 1003870 h 2105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474952" h="2105637">
                  <a:moveTo>
                    <a:pt x="12192000" y="1003870"/>
                  </a:moveTo>
                  <a:cubicBezTo>
                    <a:pt x="11642363" y="643725"/>
                    <a:pt x="9741357" y="1475587"/>
                    <a:pt x="8749034" y="1201501"/>
                  </a:cubicBezTo>
                  <a:cubicBezTo>
                    <a:pt x="7756711" y="927415"/>
                    <a:pt x="6956520" y="-40549"/>
                    <a:pt x="6020349" y="1317"/>
                  </a:cubicBezTo>
                  <a:cubicBezTo>
                    <a:pt x="5084178" y="43183"/>
                    <a:pt x="4171683" y="1178613"/>
                    <a:pt x="3132006" y="1452699"/>
                  </a:cubicBezTo>
                  <a:cubicBezTo>
                    <a:pt x="2092329" y="1726785"/>
                    <a:pt x="621182" y="504168"/>
                    <a:pt x="0" y="1003870"/>
                  </a:cubicBezTo>
                  <a:lnTo>
                    <a:pt x="0" y="2078454"/>
                  </a:lnTo>
                  <a:lnTo>
                    <a:pt x="14474952" y="2105637"/>
                  </a:lnTo>
                  <a:cubicBezTo>
                    <a:pt x="12881865" y="1792746"/>
                    <a:pt x="12952984" y="1371126"/>
                    <a:pt x="12192000" y="1003870"/>
                  </a:cubicBezTo>
                  <a:close/>
                </a:path>
              </a:pathLst>
            </a:custGeom>
            <a:solidFill>
              <a:schemeClr val="accent3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318" y="800693"/>
            <a:ext cx="3783943" cy="82490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4748912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/>
          <a:p>
            <a:fld id="{40B9113C-ECF6-4798-96B2-DF89A79D62DB}" type="slidenum">
              <a:rPr lang="en-US" smtClean="0"/>
              <a:t>‹Nº›</a:t>
            </a:fld>
            <a:endParaRPr lang="en-US"/>
          </a:p>
        </p:txBody>
      </p:sp>
      <p:grpSp>
        <p:nvGrpSpPr>
          <p:cNvPr id="3" name="Group 2"/>
          <p:cNvGrpSpPr/>
          <p:nvPr userDrawn="1"/>
        </p:nvGrpSpPr>
        <p:grpSpPr>
          <a:xfrm>
            <a:off x="554182" y="595116"/>
            <a:ext cx="11083636" cy="5667768"/>
            <a:chOff x="554182" y="595116"/>
            <a:chExt cx="11083636" cy="5667768"/>
          </a:xfrm>
        </p:grpSpPr>
        <p:sp>
          <p:nvSpPr>
            <p:cNvPr id="5" name="Freeform 4"/>
            <p:cNvSpPr/>
            <p:nvPr/>
          </p:nvSpPr>
          <p:spPr>
            <a:xfrm flipH="1">
              <a:off x="554182" y="595116"/>
              <a:ext cx="11083636" cy="5667768"/>
            </a:xfrm>
            <a:custGeom>
              <a:avLst/>
              <a:gdLst>
                <a:gd name="connsiteX0" fmla="*/ 11083636 w 11083636"/>
                <a:gd name="connsiteY0" fmla="*/ 0 h 5667768"/>
                <a:gd name="connsiteX1" fmla="*/ 4228270 w 11083636"/>
                <a:gd name="connsiteY1" fmla="*/ 0 h 5667768"/>
                <a:gd name="connsiteX2" fmla="*/ 4107388 w 11083636"/>
                <a:gd name="connsiteY2" fmla="*/ 42907 h 5667768"/>
                <a:gd name="connsiteX3" fmla="*/ 3435929 w 11083636"/>
                <a:gd name="connsiteY3" fmla="*/ 486249 h 5667768"/>
                <a:gd name="connsiteX4" fmla="*/ 2675903 w 11083636"/>
                <a:gd name="connsiteY4" fmla="*/ 112751 h 5667768"/>
                <a:gd name="connsiteX5" fmla="*/ 1871406 w 11083636"/>
                <a:gd name="connsiteY5" fmla="*/ 564422 h 5667768"/>
                <a:gd name="connsiteX6" fmla="*/ 1118982 w 11083636"/>
                <a:gd name="connsiteY6" fmla="*/ 387200 h 5667768"/>
                <a:gd name="connsiteX7" fmla="*/ 1089801 w 11083636"/>
                <a:gd name="connsiteY7" fmla="*/ 388767 h 5667768"/>
                <a:gd name="connsiteX8" fmla="*/ 1060620 w 11083636"/>
                <a:gd name="connsiteY8" fmla="*/ 387200 h 5667768"/>
                <a:gd name="connsiteX9" fmla="*/ 308196 w 11083636"/>
                <a:gd name="connsiteY9" fmla="*/ 564422 h 5667768"/>
                <a:gd name="connsiteX10" fmla="*/ 96994 w 11083636"/>
                <a:gd name="connsiteY10" fmla="*/ 459697 h 5667768"/>
                <a:gd name="connsiteX11" fmla="*/ 0 w 11083636"/>
                <a:gd name="connsiteY11" fmla="*/ 390907 h 5667768"/>
                <a:gd name="connsiteX12" fmla="*/ 0 w 11083636"/>
                <a:gd name="connsiteY12" fmla="*/ 5667768 h 5667768"/>
                <a:gd name="connsiteX13" fmla="*/ 11083636 w 11083636"/>
                <a:gd name="connsiteY13" fmla="*/ 5667768 h 566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083636" h="5667768">
                  <a:moveTo>
                    <a:pt x="11083636" y="0"/>
                  </a:moveTo>
                  <a:lnTo>
                    <a:pt x="4228270" y="0"/>
                  </a:lnTo>
                  <a:lnTo>
                    <a:pt x="4107388" y="42907"/>
                  </a:lnTo>
                  <a:cubicBezTo>
                    <a:pt x="3786171" y="194352"/>
                    <a:pt x="3793692" y="462235"/>
                    <a:pt x="3435929" y="486249"/>
                  </a:cubicBezTo>
                  <a:cubicBezTo>
                    <a:pt x="3027057" y="513694"/>
                    <a:pt x="2936656" y="99722"/>
                    <a:pt x="2675903" y="112751"/>
                  </a:cubicBezTo>
                  <a:cubicBezTo>
                    <a:pt x="2415149" y="125780"/>
                    <a:pt x="2160990" y="479127"/>
                    <a:pt x="1871406" y="564422"/>
                  </a:cubicBezTo>
                  <a:cubicBezTo>
                    <a:pt x="1636120" y="633725"/>
                    <a:pt x="1321497" y="395544"/>
                    <a:pt x="1118982" y="387200"/>
                  </a:cubicBezTo>
                  <a:lnTo>
                    <a:pt x="1089801" y="388767"/>
                  </a:lnTo>
                  <a:lnTo>
                    <a:pt x="1060620" y="387200"/>
                  </a:lnTo>
                  <a:cubicBezTo>
                    <a:pt x="858105" y="395544"/>
                    <a:pt x="543482" y="633725"/>
                    <a:pt x="308196" y="564422"/>
                  </a:cubicBezTo>
                  <a:cubicBezTo>
                    <a:pt x="235800" y="543099"/>
                    <a:pt x="165618" y="505022"/>
                    <a:pt x="96994" y="459697"/>
                  </a:cubicBezTo>
                  <a:lnTo>
                    <a:pt x="0" y="390907"/>
                  </a:lnTo>
                  <a:lnTo>
                    <a:pt x="0" y="5667768"/>
                  </a:lnTo>
                  <a:lnTo>
                    <a:pt x="11083636" y="5667768"/>
                  </a:lnTo>
                  <a:close/>
                </a:path>
              </a:pathLst>
            </a:custGeom>
            <a:gradFill>
              <a:gsLst>
                <a:gs pos="100000">
                  <a:schemeClr val="accent1"/>
                </a:gs>
                <a:gs pos="0">
                  <a:schemeClr val="accent2"/>
                </a:gs>
              </a:gsLst>
              <a:lin ang="81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351" dirty="0">
                <a:solidFill>
                  <a:schemeClr val="accent4"/>
                </a:solidFill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7385517" y="595116"/>
              <a:ext cx="4237399" cy="881558"/>
              <a:chOff x="7385517" y="854706"/>
              <a:chExt cx="4237399" cy="881558"/>
            </a:xfrm>
          </p:grpSpPr>
          <p:sp>
            <p:nvSpPr>
              <p:cNvPr id="7" name="Freeform 6"/>
              <p:cNvSpPr/>
              <p:nvPr/>
            </p:nvSpPr>
            <p:spPr>
              <a:xfrm flipH="1" flipV="1">
                <a:off x="7385517" y="854706"/>
                <a:ext cx="4237399" cy="881558"/>
              </a:xfrm>
              <a:custGeom>
                <a:avLst/>
                <a:gdLst>
                  <a:gd name="connsiteX0" fmla="*/ 12192000 w 12192000"/>
                  <a:gd name="connsiteY0" fmla="*/ 0 h 1074584"/>
                  <a:gd name="connsiteX1" fmla="*/ 1582058 w 12192000"/>
                  <a:gd name="connsiteY1" fmla="*/ 0 h 1074584"/>
                  <a:gd name="connsiteX2" fmla="*/ 810918 w 12192000"/>
                  <a:gd name="connsiteY2" fmla="*/ 0 h 1074584"/>
                  <a:gd name="connsiteX3" fmla="*/ 470766 w 12192000"/>
                  <a:gd name="connsiteY3" fmla="*/ 0 h 1074584"/>
                  <a:gd name="connsiteX4" fmla="*/ 448024 w 12192000"/>
                  <a:gd name="connsiteY4" fmla="*/ 0 h 1074584"/>
                  <a:gd name="connsiteX5" fmla="*/ 0 w 12192000"/>
                  <a:gd name="connsiteY5" fmla="*/ 0 h 1074584"/>
                  <a:gd name="connsiteX6" fmla="*/ 0 w 12192000"/>
                  <a:gd name="connsiteY6" fmla="*/ 1074584 h 1074584"/>
                  <a:gd name="connsiteX7" fmla="*/ 345070 w 12192000"/>
                  <a:gd name="connsiteY7" fmla="*/ 1074584 h 1074584"/>
                  <a:gd name="connsiteX8" fmla="*/ 1582058 w 12192000"/>
                  <a:gd name="connsiteY8" fmla="*/ 1074584 h 1074584"/>
                  <a:gd name="connsiteX9" fmla="*/ 12192000 w 12192000"/>
                  <a:gd name="connsiteY9" fmla="*/ 1074584 h 1074584"/>
                  <a:gd name="connsiteX0" fmla="*/ 12192000 w 12192000"/>
                  <a:gd name="connsiteY0" fmla="*/ 0 h 1074584"/>
                  <a:gd name="connsiteX1" fmla="*/ 1582058 w 12192000"/>
                  <a:gd name="connsiteY1" fmla="*/ 0 h 1074584"/>
                  <a:gd name="connsiteX2" fmla="*/ 470766 w 12192000"/>
                  <a:gd name="connsiteY2" fmla="*/ 0 h 1074584"/>
                  <a:gd name="connsiteX3" fmla="*/ 448024 w 12192000"/>
                  <a:gd name="connsiteY3" fmla="*/ 0 h 1074584"/>
                  <a:gd name="connsiteX4" fmla="*/ 0 w 12192000"/>
                  <a:gd name="connsiteY4" fmla="*/ 0 h 1074584"/>
                  <a:gd name="connsiteX5" fmla="*/ 0 w 12192000"/>
                  <a:gd name="connsiteY5" fmla="*/ 1074584 h 1074584"/>
                  <a:gd name="connsiteX6" fmla="*/ 345070 w 12192000"/>
                  <a:gd name="connsiteY6" fmla="*/ 1074584 h 1074584"/>
                  <a:gd name="connsiteX7" fmla="*/ 1582058 w 12192000"/>
                  <a:gd name="connsiteY7" fmla="*/ 1074584 h 1074584"/>
                  <a:gd name="connsiteX8" fmla="*/ 12192000 w 12192000"/>
                  <a:gd name="connsiteY8" fmla="*/ 1074584 h 1074584"/>
                  <a:gd name="connsiteX9" fmla="*/ 12192000 w 12192000"/>
                  <a:gd name="connsiteY9" fmla="*/ 0 h 1074584"/>
                  <a:gd name="connsiteX0" fmla="*/ 12192000 w 12192000"/>
                  <a:gd name="connsiteY0" fmla="*/ 0 h 1074584"/>
                  <a:gd name="connsiteX1" fmla="*/ 1582058 w 12192000"/>
                  <a:gd name="connsiteY1" fmla="*/ 0 h 1074584"/>
                  <a:gd name="connsiteX2" fmla="*/ 470766 w 12192000"/>
                  <a:gd name="connsiteY2" fmla="*/ 0 h 1074584"/>
                  <a:gd name="connsiteX3" fmla="*/ 0 w 12192000"/>
                  <a:gd name="connsiteY3" fmla="*/ 0 h 1074584"/>
                  <a:gd name="connsiteX4" fmla="*/ 0 w 12192000"/>
                  <a:gd name="connsiteY4" fmla="*/ 1074584 h 1074584"/>
                  <a:gd name="connsiteX5" fmla="*/ 345070 w 12192000"/>
                  <a:gd name="connsiteY5" fmla="*/ 1074584 h 1074584"/>
                  <a:gd name="connsiteX6" fmla="*/ 1582058 w 12192000"/>
                  <a:gd name="connsiteY6" fmla="*/ 1074584 h 1074584"/>
                  <a:gd name="connsiteX7" fmla="*/ 12192000 w 12192000"/>
                  <a:gd name="connsiteY7" fmla="*/ 1074584 h 1074584"/>
                  <a:gd name="connsiteX8" fmla="*/ 12192000 w 12192000"/>
                  <a:gd name="connsiteY8" fmla="*/ 0 h 1074584"/>
                  <a:gd name="connsiteX0" fmla="*/ 12192000 w 12192000"/>
                  <a:gd name="connsiteY0" fmla="*/ 0 h 1074584"/>
                  <a:gd name="connsiteX1" fmla="*/ 1582058 w 12192000"/>
                  <a:gd name="connsiteY1" fmla="*/ 0 h 1074584"/>
                  <a:gd name="connsiteX2" fmla="*/ 0 w 12192000"/>
                  <a:gd name="connsiteY2" fmla="*/ 0 h 1074584"/>
                  <a:gd name="connsiteX3" fmla="*/ 0 w 12192000"/>
                  <a:gd name="connsiteY3" fmla="*/ 1074584 h 1074584"/>
                  <a:gd name="connsiteX4" fmla="*/ 345070 w 12192000"/>
                  <a:gd name="connsiteY4" fmla="*/ 1074584 h 1074584"/>
                  <a:gd name="connsiteX5" fmla="*/ 1582058 w 12192000"/>
                  <a:gd name="connsiteY5" fmla="*/ 1074584 h 1074584"/>
                  <a:gd name="connsiteX6" fmla="*/ 12192000 w 12192000"/>
                  <a:gd name="connsiteY6" fmla="*/ 1074584 h 1074584"/>
                  <a:gd name="connsiteX7" fmla="*/ 12192000 w 12192000"/>
                  <a:gd name="connsiteY7" fmla="*/ 0 h 1074584"/>
                  <a:gd name="connsiteX0" fmla="*/ 12192000 w 12192000"/>
                  <a:gd name="connsiteY0" fmla="*/ 0 h 1074584"/>
                  <a:gd name="connsiteX1" fmla="*/ 1582058 w 12192000"/>
                  <a:gd name="connsiteY1" fmla="*/ 0 h 1074584"/>
                  <a:gd name="connsiteX2" fmla="*/ 0 w 12192000"/>
                  <a:gd name="connsiteY2" fmla="*/ 0 h 1074584"/>
                  <a:gd name="connsiteX3" fmla="*/ 0 w 12192000"/>
                  <a:gd name="connsiteY3" fmla="*/ 1074584 h 1074584"/>
                  <a:gd name="connsiteX4" fmla="*/ 1582058 w 12192000"/>
                  <a:gd name="connsiteY4" fmla="*/ 1074584 h 1074584"/>
                  <a:gd name="connsiteX5" fmla="*/ 12192000 w 12192000"/>
                  <a:gd name="connsiteY5" fmla="*/ 1074584 h 1074584"/>
                  <a:gd name="connsiteX6" fmla="*/ 12192000 w 12192000"/>
                  <a:gd name="connsiteY6" fmla="*/ 0 h 1074584"/>
                  <a:gd name="connsiteX0" fmla="*/ 12192000 w 12192000"/>
                  <a:gd name="connsiteY0" fmla="*/ 0 h 1074584"/>
                  <a:gd name="connsiteX1" fmla="*/ 1582058 w 12192000"/>
                  <a:gd name="connsiteY1" fmla="*/ 0 h 1074584"/>
                  <a:gd name="connsiteX2" fmla="*/ 0 w 12192000"/>
                  <a:gd name="connsiteY2" fmla="*/ 0 h 1074584"/>
                  <a:gd name="connsiteX3" fmla="*/ 0 w 12192000"/>
                  <a:gd name="connsiteY3" fmla="*/ 1074584 h 1074584"/>
                  <a:gd name="connsiteX4" fmla="*/ 12192000 w 12192000"/>
                  <a:gd name="connsiteY4" fmla="*/ 1074584 h 1074584"/>
                  <a:gd name="connsiteX5" fmla="*/ 12192000 w 12192000"/>
                  <a:gd name="connsiteY5" fmla="*/ 0 h 1074584"/>
                  <a:gd name="connsiteX0" fmla="*/ 12192000 w 12192000"/>
                  <a:gd name="connsiteY0" fmla="*/ 0 h 1074584"/>
                  <a:gd name="connsiteX1" fmla="*/ 0 w 12192000"/>
                  <a:gd name="connsiteY1" fmla="*/ 0 h 1074584"/>
                  <a:gd name="connsiteX2" fmla="*/ 0 w 12192000"/>
                  <a:gd name="connsiteY2" fmla="*/ 1074584 h 1074584"/>
                  <a:gd name="connsiteX3" fmla="*/ 12192000 w 12192000"/>
                  <a:gd name="connsiteY3" fmla="*/ 1074584 h 1074584"/>
                  <a:gd name="connsiteX4" fmla="*/ 12192000 w 12192000"/>
                  <a:gd name="connsiteY4" fmla="*/ 0 h 1074584"/>
                  <a:gd name="connsiteX0" fmla="*/ 12192000 w 12192000"/>
                  <a:gd name="connsiteY0" fmla="*/ 0 h 1074584"/>
                  <a:gd name="connsiteX1" fmla="*/ 1683657 w 12192000"/>
                  <a:gd name="connsiteY1" fmla="*/ 0 h 1074584"/>
                  <a:gd name="connsiteX2" fmla="*/ 0 w 12192000"/>
                  <a:gd name="connsiteY2" fmla="*/ 0 h 1074584"/>
                  <a:gd name="connsiteX3" fmla="*/ 0 w 12192000"/>
                  <a:gd name="connsiteY3" fmla="*/ 1074584 h 1074584"/>
                  <a:gd name="connsiteX4" fmla="*/ 12192000 w 12192000"/>
                  <a:gd name="connsiteY4" fmla="*/ 1074584 h 1074584"/>
                  <a:gd name="connsiteX5" fmla="*/ 12192000 w 12192000"/>
                  <a:gd name="connsiteY5" fmla="*/ 0 h 1074584"/>
                  <a:gd name="connsiteX0" fmla="*/ 12192000 w 12192000"/>
                  <a:gd name="connsiteY0" fmla="*/ 2595749 h 3670333"/>
                  <a:gd name="connsiteX1" fmla="*/ 2989943 w 12192000"/>
                  <a:gd name="connsiteY1" fmla="*/ 0 h 3670333"/>
                  <a:gd name="connsiteX2" fmla="*/ 0 w 12192000"/>
                  <a:gd name="connsiteY2" fmla="*/ 2595749 h 3670333"/>
                  <a:gd name="connsiteX3" fmla="*/ 0 w 12192000"/>
                  <a:gd name="connsiteY3" fmla="*/ 3670333 h 3670333"/>
                  <a:gd name="connsiteX4" fmla="*/ 12192000 w 12192000"/>
                  <a:gd name="connsiteY4" fmla="*/ 3670333 h 3670333"/>
                  <a:gd name="connsiteX5" fmla="*/ 12192000 w 12192000"/>
                  <a:gd name="connsiteY5" fmla="*/ 2595749 h 3670333"/>
                  <a:gd name="connsiteX0" fmla="*/ 12192000 w 12192000"/>
                  <a:gd name="connsiteY0" fmla="*/ 2595749 h 3670333"/>
                  <a:gd name="connsiteX1" fmla="*/ 2989943 w 12192000"/>
                  <a:gd name="connsiteY1" fmla="*/ 0 h 3670333"/>
                  <a:gd name="connsiteX2" fmla="*/ 0 w 12192000"/>
                  <a:gd name="connsiteY2" fmla="*/ 2595749 h 3670333"/>
                  <a:gd name="connsiteX3" fmla="*/ 0 w 12192000"/>
                  <a:gd name="connsiteY3" fmla="*/ 3670333 h 3670333"/>
                  <a:gd name="connsiteX4" fmla="*/ 12192000 w 12192000"/>
                  <a:gd name="connsiteY4" fmla="*/ 3670333 h 3670333"/>
                  <a:gd name="connsiteX5" fmla="*/ 12192000 w 12192000"/>
                  <a:gd name="connsiteY5" fmla="*/ 2595749 h 3670333"/>
                  <a:gd name="connsiteX0" fmla="*/ 12192000 w 12192000"/>
                  <a:gd name="connsiteY0" fmla="*/ 2595749 h 3670333"/>
                  <a:gd name="connsiteX1" fmla="*/ 3875315 w 12192000"/>
                  <a:gd name="connsiteY1" fmla="*/ 0 h 3670333"/>
                  <a:gd name="connsiteX2" fmla="*/ 0 w 12192000"/>
                  <a:gd name="connsiteY2" fmla="*/ 2595749 h 3670333"/>
                  <a:gd name="connsiteX3" fmla="*/ 0 w 12192000"/>
                  <a:gd name="connsiteY3" fmla="*/ 3670333 h 3670333"/>
                  <a:gd name="connsiteX4" fmla="*/ 12192000 w 12192000"/>
                  <a:gd name="connsiteY4" fmla="*/ 3670333 h 3670333"/>
                  <a:gd name="connsiteX5" fmla="*/ 12192000 w 12192000"/>
                  <a:gd name="connsiteY5" fmla="*/ 2595749 h 3670333"/>
                  <a:gd name="connsiteX0" fmla="*/ 12192000 w 12192000"/>
                  <a:gd name="connsiteY0" fmla="*/ 3134985 h 4209569"/>
                  <a:gd name="connsiteX1" fmla="*/ 3875315 w 12192000"/>
                  <a:gd name="connsiteY1" fmla="*/ 539236 h 4209569"/>
                  <a:gd name="connsiteX2" fmla="*/ 0 w 12192000"/>
                  <a:gd name="connsiteY2" fmla="*/ 3134985 h 4209569"/>
                  <a:gd name="connsiteX3" fmla="*/ 0 w 12192000"/>
                  <a:gd name="connsiteY3" fmla="*/ 4209569 h 4209569"/>
                  <a:gd name="connsiteX4" fmla="*/ 12192000 w 12192000"/>
                  <a:gd name="connsiteY4" fmla="*/ 4209569 h 4209569"/>
                  <a:gd name="connsiteX5" fmla="*/ 12192000 w 12192000"/>
                  <a:gd name="connsiteY5" fmla="*/ 3134985 h 4209569"/>
                  <a:gd name="connsiteX0" fmla="*/ 12192000 w 12192000"/>
                  <a:gd name="connsiteY0" fmla="*/ 2158437 h 3233021"/>
                  <a:gd name="connsiteX1" fmla="*/ 5138058 w 12192000"/>
                  <a:gd name="connsiteY1" fmla="*/ 679140 h 3233021"/>
                  <a:gd name="connsiteX2" fmla="*/ 0 w 12192000"/>
                  <a:gd name="connsiteY2" fmla="*/ 2158437 h 3233021"/>
                  <a:gd name="connsiteX3" fmla="*/ 0 w 12192000"/>
                  <a:gd name="connsiteY3" fmla="*/ 3233021 h 3233021"/>
                  <a:gd name="connsiteX4" fmla="*/ 12192000 w 12192000"/>
                  <a:gd name="connsiteY4" fmla="*/ 3233021 h 3233021"/>
                  <a:gd name="connsiteX5" fmla="*/ 12192000 w 12192000"/>
                  <a:gd name="connsiteY5" fmla="*/ 2158437 h 3233021"/>
                  <a:gd name="connsiteX0" fmla="*/ 12192000 w 12192000"/>
                  <a:gd name="connsiteY0" fmla="*/ 1802920 h 2877504"/>
                  <a:gd name="connsiteX1" fmla="*/ 5138058 w 12192000"/>
                  <a:gd name="connsiteY1" fmla="*/ 323623 h 2877504"/>
                  <a:gd name="connsiteX2" fmla="*/ 0 w 12192000"/>
                  <a:gd name="connsiteY2" fmla="*/ 1802920 h 2877504"/>
                  <a:gd name="connsiteX3" fmla="*/ 0 w 12192000"/>
                  <a:gd name="connsiteY3" fmla="*/ 2877504 h 2877504"/>
                  <a:gd name="connsiteX4" fmla="*/ 12192000 w 12192000"/>
                  <a:gd name="connsiteY4" fmla="*/ 2877504 h 2877504"/>
                  <a:gd name="connsiteX5" fmla="*/ 12192000 w 12192000"/>
                  <a:gd name="connsiteY5" fmla="*/ 1802920 h 2877504"/>
                  <a:gd name="connsiteX0" fmla="*/ 12192000 w 12192000"/>
                  <a:gd name="connsiteY0" fmla="*/ 1802920 h 2877504"/>
                  <a:gd name="connsiteX1" fmla="*/ 5138058 w 12192000"/>
                  <a:gd name="connsiteY1" fmla="*/ 323623 h 2877504"/>
                  <a:gd name="connsiteX2" fmla="*/ 0 w 12192000"/>
                  <a:gd name="connsiteY2" fmla="*/ 1802920 h 2877504"/>
                  <a:gd name="connsiteX3" fmla="*/ 0 w 12192000"/>
                  <a:gd name="connsiteY3" fmla="*/ 2877504 h 2877504"/>
                  <a:gd name="connsiteX4" fmla="*/ 12192000 w 12192000"/>
                  <a:gd name="connsiteY4" fmla="*/ 2877504 h 2877504"/>
                  <a:gd name="connsiteX5" fmla="*/ 12192000 w 12192000"/>
                  <a:gd name="connsiteY5" fmla="*/ 1802920 h 2877504"/>
                  <a:gd name="connsiteX0" fmla="*/ 12192000 w 12192000"/>
                  <a:gd name="connsiteY0" fmla="*/ 1187253 h 2261837"/>
                  <a:gd name="connsiteX1" fmla="*/ 4601030 w 12192000"/>
                  <a:gd name="connsiteY1" fmla="*/ 433648 h 2261837"/>
                  <a:gd name="connsiteX2" fmla="*/ 0 w 12192000"/>
                  <a:gd name="connsiteY2" fmla="*/ 1187253 h 2261837"/>
                  <a:gd name="connsiteX3" fmla="*/ 0 w 12192000"/>
                  <a:gd name="connsiteY3" fmla="*/ 2261837 h 2261837"/>
                  <a:gd name="connsiteX4" fmla="*/ 12192000 w 12192000"/>
                  <a:gd name="connsiteY4" fmla="*/ 2261837 h 2261837"/>
                  <a:gd name="connsiteX5" fmla="*/ 12192000 w 12192000"/>
                  <a:gd name="connsiteY5" fmla="*/ 1187253 h 2261837"/>
                  <a:gd name="connsiteX0" fmla="*/ 12192000 w 12192000"/>
                  <a:gd name="connsiteY0" fmla="*/ 755772 h 1830356"/>
                  <a:gd name="connsiteX1" fmla="*/ 6194520 w 12192000"/>
                  <a:gd name="connsiteY1" fmla="*/ 534733 h 1830356"/>
                  <a:gd name="connsiteX2" fmla="*/ 4601030 w 12192000"/>
                  <a:gd name="connsiteY2" fmla="*/ 2167 h 1830356"/>
                  <a:gd name="connsiteX3" fmla="*/ 0 w 12192000"/>
                  <a:gd name="connsiteY3" fmla="*/ 755772 h 1830356"/>
                  <a:gd name="connsiteX4" fmla="*/ 0 w 12192000"/>
                  <a:gd name="connsiteY4" fmla="*/ 1830356 h 1830356"/>
                  <a:gd name="connsiteX5" fmla="*/ 12192000 w 12192000"/>
                  <a:gd name="connsiteY5" fmla="*/ 1830356 h 1830356"/>
                  <a:gd name="connsiteX6" fmla="*/ 12192000 w 12192000"/>
                  <a:gd name="connsiteY6" fmla="*/ 755772 h 1830356"/>
                  <a:gd name="connsiteX0" fmla="*/ 12192000 w 12192000"/>
                  <a:gd name="connsiteY0" fmla="*/ 221040 h 1295624"/>
                  <a:gd name="connsiteX1" fmla="*/ 6194520 w 12192000"/>
                  <a:gd name="connsiteY1" fmla="*/ 1 h 1295624"/>
                  <a:gd name="connsiteX2" fmla="*/ 0 w 12192000"/>
                  <a:gd name="connsiteY2" fmla="*/ 221040 h 1295624"/>
                  <a:gd name="connsiteX3" fmla="*/ 0 w 12192000"/>
                  <a:gd name="connsiteY3" fmla="*/ 1295624 h 1295624"/>
                  <a:gd name="connsiteX4" fmla="*/ 12192000 w 12192000"/>
                  <a:gd name="connsiteY4" fmla="*/ 1295624 h 1295624"/>
                  <a:gd name="connsiteX5" fmla="*/ 12192000 w 12192000"/>
                  <a:gd name="connsiteY5" fmla="*/ 221040 h 1295624"/>
                  <a:gd name="connsiteX0" fmla="*/ 12192000 w 12192000"/>
                  <a:gd name="connsiteY0" fmla="*/ 1644514 h 2719098"/>
                  <a:gd name="connsiteX1" fmla="*/ 6238063 w 12192000"/>
                  <a:gd name="connsiteY1" fmla="*/ 0 h 2719098"/>
                  <a:gd name="connsiteX2" fmla="*/ 0 w 12192000"/>
                  <a:gd name="connsiteY2" fmla="*/ 1644514 h 2719098"/>
                  <a:gd name="connsiteX3" fmla="*/ 0 w 12192000"/>
                  <a:gd name="connsiteY3" fmla="*/ 2719098 h 2719098"/>
                  <a:gd name="connsiteX4" fmla="*/ 12192000 w 12192000"/>
                  <a:gd name="connsiteY4" fmla="*/ 2719098 h 2719098"/>
                  <a:gd name="connsiteX5" fmla="*/ 12192000 w 12192000"/>
                  <a:gd name="connsiteY5" fmla="*/ 1644514 h 2719098"/>
                  <a:gd name="connsiteX0" fmla="*/ 12192000 w 12192000"/>
                  <a:gd name="connsiteY0" fmla="*/ 1644514 h 2719098"/>
                  <a:gd name="connsiteX1" fmla="*/ 6238063 w 12192000"/>
                  <a:gd name="connsiteY1" fmla="*/ 0 h 2719098"/>
                  <a:gd name="connsiteX2" fmla="*/ 0 w 12192000"/>
                  <a:gd name="connsiteY2" fmla="*/ 1644514 h 2719098"/>
                  <a:gd name="connsiteX3" fmla="*/ 0 w 12192000"/>
                  <a:gd name="connsiteY3" fmla="*/ 2719098 h 2719098"/>
                  <a:gd name="connsiteX4" fmla="*/ 12192000 w 12192000"/>
                  <a:gd name="connsiteY4" fmla="*/ 2719098 h 2719098"/>
                  <a:gd name="connsiteX5" fmla="*/ 12192000 w 12192000"/>
                  <a:gd name="connsiteY5" fmla="*/ 1644514 h 2719098"/>
                  <a:gd name="connsiteX0" fmla="*/ 12192000 w 12192000"/>
                  <a:gd name="connsiteY0" fmla="*/ 2138436 h 3213020"/>
                  <a:gd name="connsiteX1" fmla="*/ 6238063 w 12192000"/>
                  <a:gd name="connsiteY1" fmla="*/ 493922 h 3213020"/>
                  <a:gd name="connsiteX2" fmla="*/ 0 w 12192000"/>
                  <a:gd name="connsiteY2" fmla="*/ 2138436 h 3213020"/>
                  <a:gd name="connsiteX3" fmla="*/ 0 w 12192000"/>
                  <a:gd name="connsiteY3" fmla="*/ 3213020 h 3213020"/>
                  <a:gd name="connsiteX4" fmla="*/ 12192000 w 12192000"/>
                  <a:gd name="connsiteY4" fmla="*/ 3213020 h 3213020"/>
                  <a:gd name="connsiteX5" fmla="*/ 12192000 w 12192000"/>
                  <a:gd name="connsiteY5" fmla="*/ 2138436 h 3213020"/>
                  <a:gd name="connsiteX0" fmla="*/ 12192000 w 12192000"/>
                  <a:gd name="connsiteY0" fmla="*/ 2044923 h 3119507"/>
                  <a:gd name="connsiteX1" fmla="*/ 6238063 w 12192000"/>
                  <a:gd name="connsiteY1" fmla="*/ 400409 h 3119507"/>
                  <a:gd name="connsiteX2" fmla="*/ 3727091 w 12192000"/>
                  <a:gd name="connsiteY2" fmla="*/ 121296 h 3119507"/>
                  <a:gd name="connsiteX3" fmla="*/ 0 w 12192000"/>
                  <a:gd name="connsiteY3" fmla="*/ 2044923 h 3119507"/>
                  <a:gd name="connsiteX4" fmla="*/ 0 w 12192000"/>
                  <a:gd name="connsiteY4" fmla="*/ 3119507 h 3119507"/>
                  <a:gd name="connsiteX5" fmla="*/ 12192000 w 12192000"/>
                  <a:gd name="connsiteY5" fmla="*/ 3119507 h 3119507"/>
                  <a:gd name="connsiteX6" fmla="*/ 12192000 w 12192000"/>
                  <a:gd name="connsiteY6" fmla="*/ 2044923 h 3119507"/>
                  <a:gd name="connsiteX0" fmla="*/ 12192000 w 12192000"/>
                  <a:gd name="connsiteY0" fmla="*/ 1652861 h 2727445"/>
                  <a:gd name="connsiteX1" fmla="*/ 6238063 w 12192000"/>
                  <a:gd name="connsiteY1" fmla="*/ 8347 h 2727445"/>
                  <a:gd name="connsiteX2" fmla="*/ 3538406 w 12192000"/>
                  <a:gd name="connsiteY2" fmla="*/ 1041063 h 2727445"/>
                  <a:gd name="connsiteX3" fmla="*/ 0 w 12192000"/>
                  <a:gd name="connsiteY3" fmla="*/ 1652861 h 2727445"/>
                  <a:gd name="connsiteX4" fmla="*/ 0 w 12192000"/>
                  <a:gd name="connsiteY4" fmla="*/ 2727445 h 2727445"/>
                  <a:gd name="connsiteX5" fmla="*/ 12192000 w 12192000"/>
                  <a:gd name="connsiteY5" fmla="*/ 2727445 h 2727445"/>
                  <a:gd name="connsiteX6" fmla="*/ 12192000 w 12192000"/>
                  <a:gd name="connsiteY6" fmla="*/ 1652861 h 2727445"/>
                  <a:gd name="connsiteX0" fmla="*/ 12192000 w 12192000"/>
                  <a:gd name="connsiteY0" fmla="*/ 1655532 h 2730116"/>
                  <a:gd name="connsiteX1" fmla="*/ 8894177 w 12192000"/>
                  <a:gd name="connsiteY1" fmla="*/ 569243 h 2730116"/>
                  <a:gd name="connsiteX2" fmla="*/ 6238063 w 12192000"/>
                  <a:gd name="connsiteY2" fmla="*/ 11018 h 2730116"/>
                  <a:gd name="connsiteX3" fmla="*/ 3538406 w 12192000"/>
                  <a:gd name="connsiteY3" fmla="*/ 1043734 h 2730116"/>
                  <a:gd name="connsiteX4" fmla="*/ 0 w 12192000"/>
                  <a:gd name="connsiteY4" fmla="*/ 1655532 h 2730116"/>
                  <a:gd name="connsiteX5" fmla="*/ 0 w 12192000"/>
                  <a:gd name="connsiteY5" fmla="*/ 2730116 h 2730116"/>
                  <a:gd name="connsiteX6" fmla="*/ 12192000 w 12192000"/>
                  <a:gd name="connsiteY6" fmla="*/ 2730116 h 2730116"/>
                  <a:gd name="connsiteX7" fmla="*/ 12192000 w 12192000"/>
                  <a:gd name="connsiteY7" fmla="*/ 1655532 h 2730116"/>
                  <a:gd name="connsiteX0" fmla="*/ 12192000 w 12192000"/>
                  <a:gd name="connsiteY0" fmla="*/ 1658292 h 2732876"/>
                  <a:gd name="connsiteX1" fmla="*/ 8749034 w 12192000"/>
                  <a:gd name="connsiteY1" fmla="*/ 1855923 h 2732876"/>
                  <a:gd name="connsiteX2" fmla="*/ 6238063 w 12192000"/>
                  <a:gd name="connsiteY2" fmla="*/ 13778 h 2732876"/>
                  <a:gd name="connsiteX3" fmla="*/ 3538406 w 12192000"/>
                  <a:gd name="connsiteY3" fmla="*/ 1046494 h 2732876"/>
                  <a:gd name="connsiteX4" fmla="*/ 0 w 12192000"/>
                  <a:gd name="connsiteY4" fmla="*/ 1658292 h 2732876"/>
                  <a:gd name="connsiteX5" fmla="*/ 0 w 12192000"/>
                  <a:gd name="connsiteY5" fmla="*/ 2732876 h 2732876"/>
                  <a:gd name="connsiteX6" fmla="*/ 12192000 w 12192000"/>
                  <a:gd name="connsiteY6" fmla="*/ 2732876 h 2732876"/>
                  <a:gd name="connsiteX7" fmla="*/ 12192000 w 12192000"/>
                  <a:gd name="connsiteY7" fmla="*/ 1658292 h 2732876"/>
                  <a:gd name="connsiteX0" fmla="*/ 12192000 w 12192000"/>
                  <a:gd name="connsiteY0" fmla="*/ 780671 h 1855255"/>
                  <a:gd name="connsiteX1" fmla="*/ 8749034 w 12192000"/>
                  <a:gd name="connsiteY1" fmla="*/ 978302 h 1855255"/>
                  <a:gd name="connsiteX2" fmla="*/ 6034863 w 12192000"/>
                  <a:gd name="connsiteY2" fmla="*/ 140965 h 1855255"/>
                  <a:gd name="connsiteX3" fmla="*/ 3538406 w 12192000"/>
                  <a:gd name="connsiteY3" fmla="*/ 168873 h 1855255"/>
                  <a:gd name="connsiteX4" fmla="*/ 0 w 12192000"/>
                  <a:gd name="connsiteY4" fmla="*/ 780671 h 1855255"/>
                  <a:gd name="connsiteX5" fmla="*/ 0 w 12192000"/>
                  <a:gd name="connsiteY5" fmla="*/ 1855255 h 1855255"/>
                  <a:gd name="connsiteX6" fmla="*/ 12192000 w 12192000"/>
                  <a:gd name="connsiteY6" fmla="*/ 1855255 h 1855255"/>
                  <a:gd name="connsiteX7" fmla="*/ 12192000 w 12192000"/>
                  <a:gd name="connsiteY7" fmla="*/ 780671 h 1855255"/>
                  <a:gd name="connsiteX0" fmla="*/ 12192000 w 12192000"/>
                  <a:gd name="connsiteY0" fmla="*/ 641773 h 1716357"/>
                  <a:gd name="connsiteX1" fmla="*/ 8749034 w 12192000"/>
                  <a:gd name="connsiteY1" fmla="*/ 839404 h 1716357"/>
                  <a:gd name="connsiteX2" fmla="*/ 6034863 w 12192000"/>
                  <a:gd name="connsiteY2" fmla="*/ 2067 h 1716357"/>
                  <a:gd name="connsiteX3" fmla="*/ 3132006 w 12192000"/>
                  <a:gd name="connsiteY3" fmla="*/ 1090602 h 1716357"/>
                  <a:gd name="connsiteX4" fmla="*/ 0 w 12192000"/>
                  <a:gd name="connsiteY4" fmla="*/ 641773 h 1716357"/>
                  <a:gd name="connsiteX5" fmla="*/ 0 w 12192000"/>
                  <a:gd name="connsiteY5" fmla="*/ 1716357 h 1716357"/>
                  <a:gd name="connsiteX6" fmla="*/ 12192000 w 12192000"/>
                  <a:gd name="connsiteY6" fmla="*/ 1716357 h 1716357"/>
                  <a:gd name="connsiteX7" fmla="*/ 12192000 w 12192000"/>
                  <a:gd name="connsiteY7" fmla="*/ 641773 h 1716357"/>
                  <a:gd name="connsiteX0" fmla="*/ 12192000 w 12192000"/>
                  <a:gd name="connsiteY0" fmla="*/ 1003870 h 2078454"/>
                  <a:gd name="connsiteX1" fmla="*/ 8749034 w 12192000"/>
                  <a:gd name="connsiteY1" fmla="*/ 1201501 h 2078454"/>
                  <a:gd name="connsiteX2" fmla="*/ 6020349 w 12192000"/>
                  <a:gd name="connsiteY2" fmla="*/ 1317 h 2078454"/>
                  <a:gd name="connsiteX3" fmla="*/ 3132006 w 12192000"/>
                  <a:gd name="connsiteY3" fmla="*/ 1452699 h 2078454"/>
                  <a:gd name="connsiteX4" fmla="*/ 0 w 12192000"/>
                  <a:gd name="connsiteY4" fmla="*/ 1003870 h 2078454"/>
                  <a:gd name="connsiteX5" fmla="*/ 0 w 12192000"/>
                  <a:gd name="connsiteY5" fmla="*/ 2078454 h 2078454"/>
                  <a:gd name="connsiteX6" fmla="*/ 12192000 w 12192000"/>
                  <a:gd name="connsiteY6" fmla="*/ 2078454 h 2078454"/>
                  <a:gd name="connsiteX7" fmla="*/ 12192000 w 12192000"/>
                  <a:gd name="connsiteY7" fmla="*/ 1003870 h 2078454"/>
                  <a:gd name="connsiteX0" fmla="*/ 12192000 w 14474952"/>
                  <a:gd name="connsiteY0" fmla="*/ 1003870 h 2105637"/>
                  <a:gd name="connsiteX1" fmla="*/ 8749034 w 14474952"/>
                  <a:gd name="connsiteY1" fmla="*/ 1201501 h 2105637"/>
                  <a:gd name="connsiteX2" fmla="*/ 6020349 w 14474952"/>
                  <a:gd name="connsiteY2" fmla="*/ 1317 h 2105637"/>
                  <a:gd name="connsiteX3" fmla="*/ 3132006 w 14474952"/>
                  <a:gd name="connsiteY3" fmla="*/ 1452699 h 2105637"/>
                  <a:gd name="connsiteX4" fmla="*/ 0 w 14474952"/>
                  <a:gd name="connsiteY4" fmla="*/ 1003870 h 2105637"/>
                  <a:gd name="connsiteX5" fmla="*/ 0 w 14474952"/>
                  <a:gd name="connsiteY5" fmla="*/ 2078454 h 2105637"/>
                  <a:gd name="connsiteX6" fmla="*/ 14474952 w 14474952"/>
                  <a:gd name="connsiteY6" fmla="*/ 2105637 h 2105637"/>
                  <a:gd name="connsiteX7" fmla="*/ 12192000 w 14474952"/>
                  <a:gd name="connsiteY7" fmla="*/ 1003870 h 2105637"/>
                  <a:gd name="connsiteX0" fmla="*/ 12192000 w 14474952"/>
                  <a:gd name="connsiteY0" fmla="*/ 1003870 h 2105637"/>
                  <a:gd name="connsiteX1" fmla="*/ 8749034 w 14474952"/>
                  <a:gd name="connsiteY1" fmla="*/ 1201501 h 2105637"/>
                  <a:gd name="connsiteX2" fmla="*/ 6020349 w 14474952"/>
                  <a:gd name="connsiteY2" fmla="*/ 1317 h 2105637"/>
                  <a:gd name="connsiteX3" fmla="*/ 3132006 w 14474952"/>
                  <a:gd name="connsiteY3" fmla="*/ 1452699 h 2105637"/>
                  <a:gd name="connsiteX4" fmla="*/ 0 w 14474952"/>
                  <a:gd name="connsiteY4" fmla="*/ 1003870 h 2105637"/>
                  <a:gd name="connsiteX5" fmla="*/ 0 w 14474952"/>
                  <a:gd name="connsiteY5" fmla="*/ 2078454 h 2105637"/>
                  <a:gd name="connsiteX6" fmla="*/ 14474952 w 14474952"/>
                  <a:gd name="connsiteY6" fmla="*/ 2105637 h 2105637"/>
                  <a:gd name="connsiteX7" fmla="*/ 12192000 w 14474952"/>
                  <a:gd name="connsiteY7" fmla="*/ 1003870 h 2105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474952" h="2105637">
                    <a:moveTo>
                      <a:pt x="12192000" y="1003870"/>
                    </a:moveTo>
                    <a:cubicBezTo>
                      <a:pt x="11642363" y="643725"/>
                      <a:pt x="9741357" y="1475587"/>
                      <a:pt x="8749034" y="1201501"/>
                    </a:cubicBezTo>
                    <a:cubicBezTo>
                      <a:pt x="7756711" y="927415"/>
                      <a:pt x="6956520" y="-40549"/>
                      <a:pt x="6020349" y="1317"/>
                    </a:cubicBezTo>
                    <a:cubicBezTo>
                      <a:pt x="5084178" y="43183"/>
                      <a:pt x="4171683" y="1178613"/>
                      <a:pt x="3132006" y="1452699"/>
                    </a:cubicBezTo>
                    <a:cubicBezTo>
                      <a:pt x="2092329" y="1726785"/>
                      <a:pt x="621182" y="504168"/>
                      <a:pt x="0" y="1003870"/>
                    </a:cubicBezTo>
                    <a:lnTo>
                      <a:pt x="0" y="2078454"/>
                    </a:lnTo>
                    <a:lnTo>
                      <a:pt x="14474952" y="2105637"/>
                    </a:lnTo>
                    <a:cubicBezTo>
                      <a:pt x="12881865" y="1792746"/>
                      <a:pt x="12952984" y="1371126"/>
                      <a:pt x="12192000" y="1003870"/>
                    </a:cubicBezTo>
                    <a:close/>
                  </a:path>
                </a:pathLst>
              </a:custGeom>
              <a:solidFill>
                <a:schemeClr val="bg1">
                  <a:alpha val="2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8984738" y="1112929"/>
                <a:ext cx="219587" cy="219587"/>
              </a:xfrm>
              <a:prstGeom prst="ellipse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8777288" y="1179299"/>
                <a:ext cx="90989" cy="90989"/>
              </a:xfrm>
              <a:prstGeom prst="ellipse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10348508" y="1332516"/>
                <a:ext cx="90989" cy="90989"/>
              </a:xfrm>
              <a:prstGeom prst="ellipse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11122235" y="1300276"/>
                <a:ext cx="219587" cy="219587"/>
              </a:xfrm>
              <a:prstGeom prst="ellipse">
                <a:avLst/>
              </a:prstGeom>
              <a:solidFill>
                <a:schemeClr val="bg1">
                  <a:alpha val="4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9275291" y="1120095"/>
                <a:ext cx="90989" cy="90989"/>
              </a:xfrm>
              <a:prstGeom prst="ellipse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7604587" y="1067434"/>
                <a:ext cx="90989" cy="90989"/>
              </a:xfrm>
              <a:prstGeom prst="ellipse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7454387" y="976445"/>
                <a:ext cx="112602" cy="112602"/>
              </a:xfrm>
              <a:prstGeom prst="ellipse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8868277" y="1319153"/>
                <a:ext cx="112602" cy="112602"/>
              </a:xfrm>
              <a:prstGeom prst="ellipse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1142918" y="2934292"/>
            <a:ext cx="4953082" cy="12948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12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493040" y="2223860"/>
            <a:ext cx="2691555" cy="3802743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6"/>
          </p:nvPr>
        </p:nvSpPr>
        <p:spPr>
          <a:xfrm>
            <a:off x="3294212" y="2223860"/>
            <a:ext cx="2691555" cy="3802743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17"/>
          </p:nvPr>
        </p:nvSpPr>
        <p:spPr>
          <a:xfrm>
            <a:off x="6095384" y="2223860"/>
            <a:ext cx="2691555" cy="3802743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4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8896556" y="2223860"/>
            <a:ext cx="2691555" cy="3802743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37145066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1828245" y="2172380"/>
            <a:ext cx="1574160" cy="160558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6"/>
          </p:nvPr>
        </p:nvSpPr>
        <p:spPr>
          <a:xfrm>
            <a:off x="1828245" y="4425019"/>
            <a:ext cx="1574160" cy="160558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17"/>
          </p:nvPr>
        </p:nvSpPr>
        <p:spPr>
          <a:xfrm>
            <a:off x="6963789" y="2172380"/>
            <a:ext cx="1574160" cy="160558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4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6963789" y="4425019"/>
            <a:ext cx="1574160" cy="160558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74523642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0"/>
          <p:cNvSpPr>
            <a:spLocks noGrp="1"/>
          </p:cNvSpPr>
          <p:nvPr>
            <p:ph type="pic" sz="quarter" idx="17"/>
          </p:nvPr>
        </p:nvSpPr>
        <p:spPr>
          <a:xfrm>
            <a:off x="3898800" y="3492500"/>
            <a:ext cx="1945219" cy="195357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5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5844023" y="3492500"/>
            <a:ext cx="1945219" cy="195357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26400" y="2141714"/>
            <a:ext cx="3008086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0" y="3492500"/>
            <a:ext cx="1945219" cy="195357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16"/>
          </p:nvPr>
        </p:nvSpPr>
        <p:spPr>
          <a:xfrm>
            <a:off x="1945223" y="3492500"/>
            <a:ext cx="1945219" cy="195357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4306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-9526"/>
            <a:ext cx="4162790" cy="854354"/>
            <a:chOff x="0" y="-9526"/>
            <a:chExt cx="4162790" cy="854354"/>
          </a:xfrm>
        </p:grpSpPr>
        <p:sp>
          <p:nvSpPr>
            <p:cNvPr id="33" name="Freeform 32"/>
            <p:cNvSpPr/>
            <p:nvPr/>
          </p:nvSpPr>
          <p:spPr>
            <a:xfrm>
              <a:off x="1" y="-9526"/>
              <a:ext cx="4086315" cy="854354"/>
            </a:xfrm>
            <a:custGeom>
              <a:avLst/>
              <a:gdLst>
                <a:gd name="connsiteX0" fmla="*/ 0 w 4086315"/>
                <a:gd name="connsiteY0" fmla="*/ 0 h 854354"/>
                <a:gd name="connsiteX1" fmla="*/ 4086315 w 4086315"/>
                <a:gd name="connsiteY1" fmla="*/ 0 h 854354"/>
                <a:gd name="connsiteX2" fmla="*/ 3700053 w 4086315"/>
                <a:gd name="connsiteY2" fmla="*/ 236387 h 854354"/>
                <a:gd name="connsiteX3" fmla="*/ 3071976 w 4086315"/>
                <a:gd name="connsiteY3" fmla="*/ 837056 h 854354"/>
                <a:gd name="connsiteX4" fmla="*/ 2354350 w 4086315"/>
                <a:gd name="connsiteY4" fmla="*/ 594269 h 854354"/>
                <a:gd name="connsiteX5" fmla="*/ 2326519 w 4086315"/>
                <a:gd name="connsiteY5" fmla="*/ 596417 h 854354"/>
                <a:gd name="connsiteX6" fmla="*/ 2298688 w 4086315"/>
                <a:gd name="connsiteY6" fmla="*/ 594269 h 854354"/>
                <a:gd name="connsiteX7" fmla="*/ 1581063 w 4086315"/>
                <a:gd name="connsiteY7" fmla="*/ 837056 h 854354"/>
                <a:gd name="connsiteX8" fmla="*/ 813774 w 4086315"/>
                <a:gd name="connsiteY8" fmla="*/ 218287 h 854354"/>
                <a:gd name="connsiteX9" fmla="*/ 88899 w 4086315"/>
                <a:gd name="connsiteY9" fmla="*/ 729962 h 854354"/>
                <a:gd name="connsiteX10" fmla="*/ 36789 w 4086315"/>
                <a:gd name="connsiteY10" fmla="*/ 746586 h 854354"/>
                <a:gd name="connsiteX11" fmla="*/ 0 w 4086315"/>
                <a:gd name="connsiteY11" fmla="*/ 751118 h 85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86315" h="854354">
                  <a:moveTo>
                    <a:pt x="0" y="0"/>
                  </a:moveTo>
                  <a:lnTo>
                    <a:pt x="4086315" y="0"/>
                  </a:lnTo>
                  <a:lnTo>
                    <a:pt x="3700053" y="236387"/>
                  </a:lnTo>
                  <a:cubicBezTo>
                    <a:pt x="3634603" y="298480"/>
                    <a:pt x="3296259" y="777409"/>
                    <a:pt x="3071976" y="837056"/>
                  </a:cubicBezTo>
                  <a:cubicBezTo>
                    <a:pt x="2847692" y="896703"/>
                    <a:pt x="2547499" y="605700"/>
                    <a:pt x="2354350" y="594269"/>
                  </a:cubicBezTo>
                  <a:lnTo>
                    <a:pt x="2326519" y="596417"/>
                  </a:lnTo>
                  <a:lnTo>
                    <a:pt x="2298688" y="594269"/>
                  </a:lnTo>
                  <a:cubicBezTo>
                    <a:pt x="2105539" y="605700"/>
                    <a:pt x="1805467" y="931998"/>
                    <a:pt x="1581063" y="837056"/>
                  </a:cubicBezTo>
                  <a:cubicBezTo>
                    <a:pt x="1304873" y="720205"/>
                    <a:pt x="1062468" y="236136"/>
                    <a:pt x="813774" y="218287"/>
                  </a:cubicBezTo>
                  <a:cubicBezTo>
                    <a:pt x="565080" y="200438"/>
                    <a:pt x="352509" y="613111"/>
                    <a:pt x="88899" y="729962"/>
                  </a:cubicBezTo>
                  <a:cubicBezTo>
                    <a:pt x="72423" y="737266"/>
                    <a:pt x="55004" y="742727"/>
                    <a:pt x="36789" y="746586"/>
                  </a:cubicBezTo>
                  <a:lnTo>
                    <a:pt x="0" y="751118"/>
                  </a:lnTo>
                  <a:close/>
                </a:path>
              </a:pathLst>
            </a:custGeom>
            <a:solidFill>
              <a:schemeClr val="bg1">
                <a:lumMod val="75000"/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/>
            <p:cNvSpPr/>
            <p:nvPr/>
          </p:nvSpPr>
          <p:spPr>
            <a:xfrm flipH="1">
              <a:off x="0" y="-9525"/>
              <a:ext cx="4162790" cy="688727"/>
            </a:xfrm>
            <a:custGeom>
              <a:avLst/>
              <a:gdLst>
                <a:gd name="connsiteX0" fmla="*/ 4162790 w 4162790"/>
                <a:gd name="connsiteY0" fmla="*/ 0 h 688727"/>
                <a:gd name="connsiteX1" fmla="*/ 0 w 4162790"/>
                <a:gd name="connsiteY1" fmla="*/ 0 h 688727"/>
                <a:gd name="connsiteX2" fmla="*/ 93505 w 4162790"/>
                <a:gd name="connsiteY2" fmla="*/ 40291 h 688727"/>
                <a:gd name="connsiteX3" fmla="*/ 764963 w 4162790"/>
                <a:gd name="connsiteY3" fmla="*/ 578498 h 688727"/>
                <a:gd name="connsiteX4" fmla="*/ 1524989 w 4162790"/>
                <a:gd name="connsiteY4" fmla="*/ 125080 h 688727"/>
                <a:gd name="connsiteX5" fmla="*/ 2329486 w 4162790"/>
                <a:gd name="connsiteY5" fmla="*/ 673399 h 688727"/>
                <a:gd name="connsiteX6" fmla="*/ 3081911 w 4162790"/>
                <a:gd name="connsiteY6" fmla="*/ 458255 h 688727"/>
                <a:gd name="connsiteX7" fmla="*/ 3111091 w 4162790"/>
                <a:gd name="connsiteY7" fmla="*/ 460157 h 688727"/>
                <a:gd name="connsiteX8" fmla="*/ 3140272 w 4162790"/>
                <a:gd name="connsiteY8" fmla="*/ 458255 h 688727"/>
                <a:gd name="connsiteX9" fmla="*/ 3892696 w 4162790"/>
                <a:gd name="connsiteY9" fmla="*/ 673399 h 688727"/>
                <a:gd name="connsiteX10" fmla="*/ 4103899 w 4162790"/>
                <a:gd name="connsiteY10" fmla="*/ 546264 h 688727"/>
                <a:gd name="connsiteX11" fmla="*/ 4162790 w 4162790"/>
                <a:gd name="connsiteY11" fmla="*/ 495560 h 688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62790" h="688727">
                  <a:moveTo>
                    <a:pt x="4162790" y="0"/>
                  </a:moveTo>
                  <a:lnTo>
                    <a:pt x="0" y="0"/>
                  </a:lnTo>
                  <a:lnTo>
                    <a:pt x="93505" y="40291"/>
                  </a:lnTo>
                  <a:cubicBezTo>
                    <a:pt x="414722" y="224142"/>
                    <a:pt x="407200" y="549345"/>
                    <a:pt x="764963" y="578498"/>
                  </a:cubicBezTo>
                  <a:cubicBezTo>
                    <a:pt x="1173835" y="611816"/>
                    <a:pt x="1264236" y="109263"/>
                    <a:pt x="1524989" y="125080"/>
                  </a:cubicBezTo>
                  <a:cubicBezTo>
                    <a:pt x="1785743" y="140897"/>
                    <a:pt x="2039902" y="569851"/>
                    <a:pt x="2329486" y="673399"/>
                  </a:cubicBezTo>
                  <a:cubicBezTo>
                    <a:pt x="2564772" y="757531"/>
                    <a:pt x="2879395" y="468384"/>
                    <a:pt x="3081911" y="458255"/>
                  </a:cubicBezTo>
                  <a:lnTo>
                    <a:pt x="3111091" y="460157"/>
                  </a:lnTo>
                  <a:lnTo>
                    <a:pt x="3140272" y="458255"/>
                  </a:lnTo>
                  <a:cubicBezTo>
                    <a:pt x="3342787" y="468384"/>
                    <a:pt x="3657409" y="757531"/>
                    <a:pt x="3892696" y="673399"/>
                  </a:cubicBezTo>
                  <a:cubicBezTo>
                    <a:pt x="3965092" y="647512"/>
                    <a:pt x="4035274" y="601287"/>
                    <a:pt x="4103899" y="546264"/>
                  </a:cubicBezTo>
                  <a:lnTo>
                    <a:pt x="4162790" y="495560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alpha val="25000"/>
                  </a:schemeClr>
                </a:gs>
                <a:gs pos="0">
                  <a:schemeClr val="accent2">
                    <a:alpha val="2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 userDrawn="1"/>
          </p:nvSpPr>
          <p:spPr>
            <a:xfrm flipH="1">
              <a:off x="0" y="-9525"/>
              <a:ext cx="4148598" cy="562293"/>
            </a:xfrm>
            <a:custGeom>
              <a:avLst/>
              <a:gdLst>
                <a:gd name="connsiteX0" fmla="*/ 4148598 w 4148598"/>
                <a:gd name="connsiteY0" fmla="*/ 0 h 562293"/>
                <a:gd name="connsiteX1" fmla="*/ 0 w 4148598"/>
                <a:gd name="connsiteY1" fmla="*/ 0 h 562293"/>
                <a:gd name="connsiteX2" fmla="*/ 79313 w 4148598"/>
                <a:gd name="connsiteY2" fmla="*/ 28152 h 562293"/>
                <a:gd name="connsiteX3" fmla="*/ 750771 w 4148598"/>
                <a:gd name="connsiteY3" fmla="*/ 471494 h 562293"/>
                <a:gd name="connsiteX4" fmla="*/ 1510797 w 4148598"/>
                <a:gd name="connsiteY4" fmla="*/ 97996 h 562293"/>
                <a:gd name="connsiteX5" fmla="*/ 2315294 w 4148598"/>
                <a:gd name="connsiteY5" fmla="*/ 549667 h 562293"/>
                <a:gd name="connsiteX6" fmla="*/ 3067719 w 4148598"/>
                <a:gd name="connsiteY6" fmla="*/ 372445 h 562293"/>
                <a:gd name="connsiteX7" fmla="*/ 3096899 w 4148598"/>
                <a:gd name="connsiteY7" fmla="*/ 374012 h 562293"/>
                <a:gd name="connsiteX8" fmla="*/ 3126080 w 4148598"/>
                <a:gd name="connsiteY8" fmla="*/ 372445 h 562293"/>
                <a:gd name="connsiteX9" fmla="*/ 3878504 w 4148598"/>
                <a:gd name="connsiteY9" fmla="*/ 549667 h 562293"/>
                <a:gd name="connsiteX10" fmla="*/ 4089707 w 4148598"/>
                <a:gd name="connsiteY10" fmla="*/ 444942 h 562293"/>
                <a:gd name="connsiteX11" fmla="*/ 4148598 w 4148598"/>
                <a:gd name="connsiteY11" fmla="*/ 403175 h 562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48598" h="562293">
                  <a:moveTo>
                    <a:pt x="4148598" y="0"/>
                  </a:moveTo>
                  <a:lnTo>
                    <a:pt x="0" y="0"/>
                  </a:lnTo>
                  <a:lnTo>
                    <a:pt x="79313" y="28152"/>
                  </a:lnTo>
                  <a:cubicBezTo>
                    <a:pt x="400530" y="179597"/>
                    <a:pt x="393008" y="447480"/>
                    <a:pt x="750771" y="471494"/>
                  </a:cubicBezTo>
                  <a:cubicBezTo>
                    <a:pt x="1159643" y="498939"/>
                    <a:pt x="1250044" y="84967"/>
                    <a:pt x="1510797" y="97996"/>
                  </a:cubicBezTo>
                  <a:cubicBezTo>
                    <a:pt x="1771551" y="111025"/>
                    <a:pt x="2025710" y="464371"/>
                    <a:pt x="2315294" y="549667"/>
                  </a:cubicBezTo>
                  <a:cubicBezTo>
                    <a:pt x="2550580" y="618970"/>
                    <a:pt x="2865203" y="380789"/>
                    <a:pt x="3067719" y="372445"/>
                  </a:cubicBezTo>
                  <a:lnTo>
                    <a:pt x="3096899" y="374012"/>
                  </a:lnTo>
                  <a:lnTo>
                    <a:pt x="3126080" y="372445"/>
                  </a:lnTo>
                  <a:cubicBezTo>
                    <a:pt x="3328595" y="380789"/>
                    <a:pt x="3643217" y="618970"/>
                    <a:pt x="3878504" y="549667"/>
                  </a:cubicBezTo>
                  <a:cubicBezTo>
                    <a:pt x="3950900" y="528344"/>
                    <a:pt x="4021082" y="490267"/>
                    <a:pt x="4089707" y="444942"/>
                  </a:cubicBezTo>
                  <a:lnTo>
                    <a:pt x="4148598" y="403175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accent1"/>
                </a:gs>
                <a:gs pos="0">
                  <a:schemeClr val="accent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Freeform 28"/>
            <p:cNvSpPr/>
            <p:nvPr/>
          </p:nvSpPr>
          <p:spPr>
            <a:xfrm flipV="1">
              <a:off x="0" y="-9526"/>
              <a:ext cx="4045638" cy="463307"/>
            </a:xfrm>
            <a:custGeom>
              <a:avLst/>
              <a:gdLst>
                <a:gd name="connsiteX0" fmla="*/ 0 w 4045638"/>
                <a:gd name="connsiteY0" fmla="*/ 463307 h 463307"/>
                <a:gd name="connsiteX1" fmla="*/ 4045638 w 4045638"/>
                <a:gd name="connsiteY1" fmla="*/ 463307 h 463307"/>
                <a:gd name="connsiteX2" fmla="*/ 3929456 w 4045638"/>
                <a:gd name="connsiteY2" fmla="*/ 432895 h 463307"/>
                <a:gd name="connsiteX3" fmla="*/ 3530987 w 4045638"/>
                <a:gd name="connsiteY3" fmla="*/ 234506 h 463307"/>
                <a:gd name="connsiteX4" fmla="*/ 2523093 w 4045638"/>
                <a:gd name="connsiteY4" fmla="*/ 280673 h 463307"/>
                <a:gd name="connsiteX5" fmla="*/ 1724297 w 4045638"/>
                <a:gd name="connsiteY5" fmla="*/ 308 h 463307"/>
                <a:gd name="connsiteX6" fmla="*/ 878763 w 4045638"/>
                <a:gd name="connsiteY6" fmla="*/ 339353 h 463307"/>
                <a:gd name="connsiteX7" fmla="*/ 41022 w 4045638"/>
                <a:gd name="connsiteY7" fmla="*/ 208123 h 463307"/>
                <a:gd name="connsiteX8" fmla="*/ 0 w 4045638"/>
                <a:gd name="connsiteY8" fmla="*/ 216898 h 463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45638" h="463307">
                  <a:moveTo>
                    <a:pt x="0" y="463307"/>
                  </a:moveTo>
                  <a:lnTo>
                    <a:pt x="4045638" y="463307"/>
                  </a:lnTo>
                  <a:lnTo>
                    <a:pt x="3929456" y="432895"/>
                  </a:lnTo>
                  <a:cubicBezTo>
                    <a:pt x="3728123" y="370337"/>
                    <a:pt x="3698064" y="298850"/>
                    <a:pt x="3530987" y="234506"/>
                  </a:cubicBezTo>
                  <a:cubicBezTo>
                    <a:pt x="3370086" y="150375"/>
                    <a:pt x="2813585" y="344700"/>
                    <a:pt x="2523093" y="280673"/>
                  </a:cubicBezTo>
                  <a:cubicBezTo>
                    <a:pt x="2232600" y="216646"/>
                    <a:pt x="1998352" y="-9472"/>
                    <a:pt x="1724297" y="308"/>
                  </a:cubicBezTo>
                  <a:cubicBezTo>
                    <a:pt x="1450242" y="10088"/>
                    <a:pt x="1183118" y="275326"/>
                    <a:pt x="878763" y="339353"/>
                  </a:cubicBezTo>
                  <a:cubicBezTo>
                    <a:pt x="612453" y="395377"/>
                    <a:pt x="249437" y="183713"/>
                    <a:pt x="41022" y="208123"/>
                  </a:cubicBezTo>
                  <a:lnTo>
                    <a:pt x="0" y="216898"/>
                  </a:lnTo>
                  <a:close/>
                </a:path>
              </a:pathLst>
            </a:custGeom>
            <a:solidFill>
              <a:schemeClr val="accent3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3" name="Rectangle 22"/>
          <p:cNvSpPr/>
          <p:nvPr userDrawn="1">
            <p:custDataLst>
              <p:tags r:id="rId69"/>
            </p:custDataLst>
          </p:nvPr>
        </p:nvSpPr>
        <p:spPr>
          <a:xfrm>
            <a:off x="9245455" y="6521396"/>
            <a:ext cx="2025748" cy="21101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Jhon Dee / General Manager</a:t>
            </a:r>
          </a:p>
        </p:txBody>
      </p:sp>
      <p:sp>
        <p:nvSpPr>
          <p:cNvPr id="24" name="Rectangle 23"/>
          <p:cNvSpPr/>
          <p:nvPr userDrawn="1"/>
        </p:nvSpPr>
        <p:spPr>
          <a:xfrm>
            <a:off x="11402024" y="6554268"/>
            <a:ext cx="29571" cy="145271"/>
          </a:xfrm>
          <a:prstGeom prst="rect">
            <a:avLst/>
          </a:prstGeom>
          <a:gradFill flip="none" rotWithShape="1">
            <a:gsLst>
              <a:gs pos="100000">
                <a:schemeClr val="accent1"/>
              </a:gs>
              <a:gs pos="0">
                <a:schemeClr val="accent2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406318" y="800693"/>
            <a:ext cx="10515600" cy="824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06318" y="1825625"/>
            <a:ext cx="1094748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1431594" y="6444340"/>
            <a:ext cx="760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EE4C47C-24E1-44FB-9EFF-0737396333CC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853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719" r:id="rId3"/>
    <p:sldLayoutId id="2147483718" r:id="rId4"/>
    <p:sldLayoutId id="2147483716" r:id="rId5"/>
    <p:sldLayoutId id="2147483715" r:id="rId6"/>
    <p:sldLayoutId id="2147483714" r:id="rId7"/>
    <p:sldLayoutId id="2147483713" r:id="rId8"/>
    <p:sldLayoutId id="2147483712" r:id="rId9"/>
    <p:sldLayoutId id="2147483711" r:id="rId10"/>
    <p:sldLayoutId id="2147483710" r:id="rId11"/>
    <p:sldLayoutId id="2147483709" r:id="rId12"/>
    <p:sldLayoutId id="2147483708" r:id="rId13"/>
    <p:sldLayoutId id="2147483705" r:id="rId14"/>
    <p:sldLayoutId id="2147483702" r:id="rId15"/>
    <p:sldLayoutId id="2147483701" r:id="rId16"/>
    <p:sldLayoutId id="2147483698" r:id="rId17"/>
    <p:sldLayoutId id="2147483693" r:id="rId18"/>
    <p:sldLayoutId id="2147483692" r:id="rId19"/>
    <p:sldLayoutId id="2147483689" r:id="rId20"/>
    <p:sldLayoutId id="2147483688" r:id="rId21"/>
    <p:sldLayoutId id="2147483687" r:id="rId22"/>
    <p:sldLayoutId id="2147483686" r:id="rId23"/>
    <p:sldLayoutId id="2147483685" r:id="rId24"/>
    <p:sldLayoutId id="2147483683" r:id="rId25"/>
    <p:sldLayoutId id="2147483682" r:id="rId26"/>
    <p:sldLayoutId id="2147483681" r:id="rId27"/>
    <p:sldLayoutId id="2147483679" r:id="rId28"/>
    <p:sldLayoutId id="2147483678" r:id="rId29"/>
    <p:sldLayoutId id="2147483677" r:id="rId30"/>
    <p:sldLayoutId id="2147483675" r:id="rId31"/>
    <p:sldLayoutId id="2147483673" r:id="rId32"/>
    <p:sldLayoutId id="2147483672" r:id="rId33"/>
    <p:sldLayoutId id="2147483671" r:id="rId34"/>
    <p:sldLayoutId id="2147483670" r:id="rId35"/>
    <p:sldLayoutId id="2147483666" r:id="rId36"/>
    <p:sldLayoutId id="2147483659" r:id="rId37"/>
    <p:sldLayoutId id="2147483707" r:id="rId38"/>
    <p:sldLayoutId id="2147483704" r:id="rId39"/>
    <p:sldLayoutId id="2147483703" r:id="rId40"/>
    <p:sldLayoutId id="2147483668" r:id="rId41"/>
    <p:sldLayoutId id="2147483658" r:id="rId42"/>
    <p:sldLayoutId id="2147483667" r:id="rId43"/>
    <p:sldLayoutId id="2147483657" r:id="rId44"/>
    <p:sldLayoutId id="2147483700" r:id="rId45"/>
    <p:sldLayoutId id="2147483699" r:id="rId46"/>
    <p:sldLayoutId id="2147483696" r:id="rId47"/>
    <p:sldLayoutId id="2147483661" r:id="rId48"/>
    <p:sldLayoutId id="2147483684" r:id="rId49"/>
    <p:sldLayoutId id="2147483665" r:id="rId50"/>
    <p:sldLayoutId id="2147483660" r:id="rId51"/>
    <p:sldLayoutId id="2147483690" r:id="rId52"/>
    <p:sldLayoutId id="2147483694" r:id="rId53"/>
    <p:sldLayoutId id="2147483680" r:id="rId54"/>
    <p:sldLayoutId id="2147483662" r:id="rId55"/>
    <p:sldLayoutId id="2147483654" r:id="rId56"/>
    <p:sldLayoutId id="2147483663" r:id="rId57"/>
    <p:sldLayoutId id="2147483664" r:id="rId58"/>
    <p:sldLayoutId id="2147483656" r:id="rId59"/>
    <p:sldLayoutId id="2147483717" r:id="rId60"/>
    <p:sldLayoutId id="2147483706" r:id="rId61"/>
    <p:sldLayoutId id="2147483697" r:id="rId62"/>
    <p:sldLayoutId id="2147483676" r:id="rId63"/>
    <p:sldLayoutId id="2147483695" r:id="rId64"/>
    <p:sldLayoutId id="2147483691" r:id="rId65"/>
    <p:sldLayoutId id="2147483674" r:id="rId66"/>
    <p:sldLayoutId id="2147483669" r:id="rId6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200" b="1" kern="1200" spc="-150" dirty="0">
          <a:solidFill>
            <a:schemeClr val="tx1">
              <a:lumMod val="85000"/>
              <a:lumOff val="15000"/>
            </a:schemeClr>
          </a:solidFill>
          <a:latin typeface="Montserrat" panose="00000500000000000000" pitchFamily="2" charset="0"/>
          <a:ea typeface="Source Sans Pro" panose="020B0503030403020204" pitchFamily="34" charset="0"/>
          <a:cs typeface="Open Sans Light" panose="020B03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5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3.xml"/><Relationship Id="rId5" Type="http://schemas.openxmlformats.org/officeDocument/2006/relationships/hyperlink" Target="https://www.bolivar.gov.co/" TargetMode="Externa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livar.gov.co/index.php?option=com_phocadownload&amp;view=category&amp;id=809:2020&amp;Itemid=514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acebook.com/261455747262286/" TargetMode="External"/><Relationship Id="rId5" Type="http://schemas.openxmlformats.org/officeDocument/2006/relationships/hyperlink" Target="https://instagram.com/gobbolivar?igshid=1tq8a2wbjderc" TargetMode="External"/><Relationship Id="rId4" Type="http://schemas.openxmlformats.org/officeDocument/2006/relationships/hyperlink" Target="https://www.bolivar.gov.co/index.php?option=com_k2&amp;view=itemlist&amp;layout=category&amp;task=category&amp;id=28&amp;Itemid=847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livar.gov.co/index.php?option=com_phocadownload&amp;view=category&amp;id=809:2020&amp;Itemid=514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hyperlink" Target="https://www.bolivar.gov.co/index.php?option=com_phocadownload&amp;view=category&amp;id=809:2020&amp;Itemid=514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B0023885-8E3B-9333-064F-1FBBE7A4DF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4" y="857"/>
            <a:ext cx="12189631" cy="685628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113C-ECF6-4798-96B2-DF89A79D62D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F5256AD1-88CF-449A-AA00-23EC49659A73}"/>
              </a:ext>
            </a:extLst>
          </p:cNvPr>
          <p:cNvSpPr/>
          <p:nvPr/>
        </p:nvSpPr>
        <p:spPr>
          <a:xfrm>
            <a:off x="902980" y="4705627"/>
            <a:ext cx="8742947" cy="1213079"/>
          </a:xfrm>
          <a:prstGeom prst="rect">
            <a:avLst/>
          </a:prstGeom>
        </p:spPr>
        <p:txBody>
          <a:bodyPr vert="horz" wrap="square" lIns="91416" tIns="45708" rIns="91416" bIns="45708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CO" sz="3200" b="1" spc="-150" noProof="1">
                <a:solidFill>
                  <a:srgbClr val="1B6761"/>
                </a:solidFill>
                <a:latin typeface="Montserrat" panose="000005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estrategia de Rendición de Cuentas</a:t>
            </a:r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40CB1E79-CBCE-4791-AC1B-D8B0A87D99F9}"/>
              </a:ext>
            </a:extLst>
          </p:cNvPr>
          <p:cNvSpPr/>
          <p:nvPr/>
        </p:nvSpPr>
        <p:spPr>
          <a:xfrm>
            <a:off x="902980" y="4174242"/>
            <a:ext cx="8276459" cy="1179957"/>
          </a:xfrm>
          <a:prstGeom prst="rect">
            <a:avLst/>
          </a:prstGeom>
        </p:spPr>
        <p:txBody>
          <a:bodyPr vert="horz" wrap="square" lIns="91416" tIns="45708" rIns="91416" bIns="45708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CO" sz="4800" b="1" spc="-150" noProof="1">
                <a:solidFill>
                  <a:srgbClr val="1B6761"/>
                </a:solidFill>
                <a:latin typeface="Montserrat" panose="000005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Socialización de la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EB3B8118-0C2F-42F7-84F1-889AB6FE07C9}"/>
              </a:ext>
            </a:extLst>
          </p:cNvPr>
          <p:cNvSpPr/>
          <p:nvPr/>
        </p:nvSpPr>
        <p:spPr>
          <a:xfrm>
            <a:off x="10242101" y="5643174"/>
            <a:ext cx="2512514" cy="73431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0E8DE6B6-39E6-440E-A41E-B46F1AF938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66961" y="5834472"/>
            <a:ext cx="1225819" cy="351718"/>
          </a:xfrm>
          <a:prstGeom prst="rect">
            <a:avLst/>
          </a:prstGeom>
        </p:spPr>
      </p:pic>
      <p:sp>
        <p:nvSpPr>
          <p:cNvPr id="26" name="Rectangle 9">
            <a:extLst>
              <a:ext uri="{FF2B5EF4-FFF2-40B4-BE49-F238E27FC236}">
                <a16:creationId xmlns:a16="http://schemas.microsoft.com/office/drawing/2014/main" id="{AC45F895-3427-4A0F-A8D0-C3768AE208CD}"/>
              </a:ext>
            </a:extLst>
          </p:cNvPr>
          <p:cNvSpPr/>
          <p:nvPr/>
        </p:nvSpPr>
        <p:spPr>
          <a:xfrm>
            <a:off x="902979" y="5403499"/>
            <a:ext cx="8742947" cy="749291"/>
          </a:xfrm>
          <a:prstGeom prst="rect">
            <a:avLst/>
          </a:prstGeom>
        </p:spPr>
        <p:txBody>
          <a:bodyPr vert="horz" wrap="square" lIns="91416" tIns="45708" rIns="91416" bIns="45708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CO" sz="2300" b="1" spc="-150" noProof="1">
                <a:solidFill>
                  <a:srgbClr val="1B6761"/>
                </a:solidFill>
                <a:latin typeface="Montserrat" panose="000005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Secretaría privada – Unidad de Comunicaciones y Prensa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09909F9-1320-1C85-1804-A8C6F9D2C5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61561" y="733921"/>
            <a:ext cx="3780272" cy="3899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4920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3" grpId="0"/>
      <p:bldP spid="2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ED3C300-4F37-65F1-31E7-EFDDAC874A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6" b="8086"/>
          <a:stretch/>
        </p:blipFill>
        <p:spPr>
          <a:xfrm>
            <a:off x="-1" y="0"/>
            <a:ext cx="12271642" cy="68580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5817101" y="4531499"/>
            <a:ext cx="6548521" cy="1838090"/>
          </a:xfrm>
          <a:prstGeom prst="rect">
            <a:avLst/>
          </a:prstGeom>
          <a:noFill/>
          <a:ln w="635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3200" b="1" spc="-15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Open Sans Light" panose="020B0306030504020204" pitchFamily="34" charset="0"/>
              </a:defRPr>
            </a:lvl1pPr>
          </a:lstStyle>
          <a:p>
            <a:pPr algn="ctr"/>
            <a:r>
              <a:rPr lang="en-US" sz="8000" dirty="0">
                <a:latin typeface="Montserrat" panose="00000500000000000000" pitchFamily="2" charset="0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3808115272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3AF83C1-9051-1602-4741-573D4A40F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036"/>
                    </a14:imgEffect>
                    <a14:imgEffect>
                      <a14:brightnessContrast contrast="-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64" b="7864"/>
          <a:stretch/>
        </p:blipFill>
        <p:spPr>
          <a:xfrm>
            <a:off x="-1" y="0"/>
            <a:ext cx="12206795" cy="6857999"/>
          </a:xfrm>
          <a:prstGeom prst="rect">
            <a:avLst/>
          </a:prstGeom>
        </p:spPr>
      </p:pic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17F9243B-CFD1-AC40-BA5B-8B09039127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7833" y="-2645392"/>
            <a:ext cx="14817905" cy="548834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D3D7457-A38C-F1DC-73BE-66C4A0D01D65}"/>
              </a:ext>
            </a:extLst>
          </p:cNvPr>
          <p:cNvSpPr txBox="1">
            <a:spLocks/>
          </p:cNvSpPr>
          <p:nvPr/>
        </p:nvSpPr>
        <p:spPr>
          <a:xfrm>
            <a:off x="435732" y="779494"/>
            <a:ext cx="10337800" cy="962678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  <a:lvl1pPr>
              <a:defRPr sz="3200" b="1" spc="-15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Open Sans Light" panose="020B0306030504020204" pitchFamily="34" charset="0"/>
              </a:defRPr>
            </a:lvl1pPr>
          </a:lstStyle>
          <a:p>
            <a:pPr algn="ctr"/>
            <a:r>
              <a:rPr lang="es-CO" sz="4000" dirty="0">
                <a:solidFill>
                  <a:srgbClr val="1B6761"/>
                </a:solidFill>
                <a:latin typeface="Montserrat" panose="00000500000000000000" pitchFamily="2" charset="0"/>
              </a:rPr>
              <a:t>Plan Anticorrupción y de</a:t>
            </a:r>
            <a:endParaRPr lang="en-US" sz="4000" dirty="0">
              <a:solidFill>
                <a:srgbClr val="1B6761"/>
              </a:solidFill>
              <a:latin typeface="Montserrat" panose="00000500000000000000" pitchFamily="2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3D26FEE-8F0D-7315-9360-FEC2F9D9812D}"/>
              </a:ext>
            </a:extLst>
          </p:cNvPr>
          <p:cNvSpPr txBox="1">
            <a:spLocks/>
          </p:cNvSpPr>
          <p:nvPr/>
        </p:nvSpPr>
        <p:spPr>
          <a:xfrm>
            <a:off x="989916" y="1315118"/>
            <a:ext cx="10337800" cy="962678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  <a:lvl1pPr>
              <a:defRPr sz="3200" b="1" spc="-15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Open Sans Light" panose="020B0306030504020204" pitchFamily="34" charset="0"/>
              </a:defRPr>
            </a:lvl1pPr>
          </a:lstStyle>
          <a:p>
            <a:pPr algn="ctr"/>
            <a:r>
              <a:rPr lang="es-CO" sz="4000" dirty="0">
                <a:solidFill>
                  <a:srgbClr val="1B6761"/>
                </a:solidFill>
                <a:latin typeface="Montserrat" panose="00000500000000000000" pitchFamily="2" charset="0"/>
              </a:rPr>
              <a:t>Atención al Ciudadano</a:t>
            </a:r>
            <a:endParaRPr lang="en-US" sz="4000" dirty="0">
              <a:solidFill>
                <a:srgbClr val="1B6761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1046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A4044A1-F01D-33E2-369A-CFF172CF2A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4" y="857"/>
            <a:ext cx="12189631" cy="685628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113C-ECF6-4798-96B2-DF89A79D62D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Rectangle 4"/>
          <p:cNvSpPr/>
          <p:nvPr>
            <p:custDataLst>
              <p:tags r:id="rId1"/>
            </p:custDataLst>
          </p:nvPr>
        </p:nvSpPr>
        <p:spPr>
          <a:xfrm>
            <a:off x="348690" y="2017070"/>
            <a:ext cx="4671545" cy="60642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4700" b="1" spc="-150" dirty="0">
                <a:solidFill>
                  <a:srgbClr val="1B6761"/>
                </a:solidFill>
                <a:latin typeface="Montserrat" panose="00000500000000000000" pitchFamily="2" charset="0"/>
                <a:ea typeface="Source Sans Pro" panose="020B0503030403020204" pitchFamily="34" charset="0"/>
                <a:cs typeface="Open Sans Light" panose="020B0306030504020204" pitchFamily="34" charset="0"/>
              </a:rPr>
              <a:t>Componentes</a:t>
            </a:r>
            <a:endParaRPr lang="en-US" sz="4700" b="1" spc="-150" dirty="0">
              <a:solidFill>
                <a:srgbClr val="1B6761"/>
              </a:solidFill>
              <a:latin typeface="Montserrat" panose="00000500000000000000" pitchFamily="2" charset="0"/>
              <a:ea typeface="Source Sans Pro" panose="020B0503030403020204" pitchFamily="34" charset="0"/>
              <a:cs typeface="Open Sans Light" panose="020B0306030504020204" pitchFamily="34" charset="0"/>
            </a:endParaRPr>
          </a:p>
        </p:txBody>
      </p:sp>
      <p:grpSp>
        <p:nvGrpSpPr>
          <p:cNvPr id="113" name="Group 112"/>
          <p:cNvGrpSpPr/>
          <p:nvPr/>
        </p:nvGrpSpPr>
        <p:grpSpPr>
          <a:xfrm>
            <a:off x="5711207" y="1007218"/>
            <a:ext cx="5432658" cy="4744323"/>
            <a:chOff x="6358952" y="484255"/>
            <a:chExt cx="5432658" cy="4744323"/>
          </a:xfrm>
        </p:grpSpPr>
        <p:sp>
          <p:nvSpPr>
            <p:cNvPr id="57" name="Circle"/>
            <p:cNvSpPr/>
            <p:nvPr/>
          </p:nvSpPr>
          <p:spPr>
            <a:xfrm>
              <a:off x="6358952" y="2339762"/>
              <a:ext cx="1027746" cy="1027744"/>
            </a:xfrm>
            <a:prstGeom prst="ellipse">
              <a:avLst/>
            </a:prstGeom>
            <a:solidFill>
              <a:srgbClr val="1B6761"/>
            </a:solidFill>
            <a:ln w="25400">
              <a:noFill/>
              <a:miter lim="400000"/>
            </a:ln>
          </p:spPr>
          <p:txBody>
            <a:bodyPr lIns="0" tIns="0" rIns="0" bIns="0" anchor="ctr"/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1600" dirty="0">
                <a:solidFill>
                  <a:srgbClr val="1B6761"/>
                </a:solidFill>
                <a:highlight>
                  <a:srgbClr val="002C00"/>
                </a:highlight>
              </a:endParaRPr>
            </a:p>
          </p:txBody>
        </p:sp>
        <p:sp>
          <p:nvSpPr>
            <p:cNvPr id="64" name="Circle"/>
            <p:cNvSpPr/>
            <p:nvPr/>
          </p:nvSpPr>
          <p:spPr>
            <a:xfrm>
              <a:off x="6400970" y="484255"/>
              <a:ext cx="943710" cy="943708"/>
            </a:xfrm>
            <a:prstGeom prst="ellipse">
              <a:avLst/>
            </a:prstGeom>
            <a:ln w="25400">
              <a:solidFill>
                <a:srgbClr val="FFC000"/>
              </a:solidFill>
              <a:miter lim="400000"/>
            </a:ln>
          </p:spPr>
          <p:txBody>
            <a:bodyPr lIns="0" tIns="0" rIns="0" bIns="0" anchor="ctr"/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1600">
                <a:solidFill>
                  <a:srgbClr val="1B6761"/>
                </a:solidFill>
              </a:endParaRPr>
            </a:p>
          </p:txBody>
        </p:sp>
        <p:sp>
          <p:nvSpPr>
            <p:cNvPr id="65" name="Circle"/>
            <p:cNvSpPr/>
            <p:nvPr/>
          </p:nvSpPr>
          <p:spPr>
            <a:xfrm>
              <a:off x="6399111" y="4281152"/>
              <a:ext cx="947428" cy="947426"/>
            </a:xfrm>
            <a:prstGeom prst="ellipse">
              <a:avLst/>
            </a:prstGeom>
            <a:ln w="25400">
              <a:solidFill>
                <a:srgbClr val="FFC000"/>
              </a:solidFill>
              <a:miter lim="400000"/>
            </a:ln>
          </p:spPr>
          <p:txBody>
            <a:bodyPr lIns="0" tIns="0" rIns="0" bIns="0" anchor="ctr"/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1600" dirty="0">
                <a:solidFill>
                  <a:srgbClr val="1B6761"/>
                </a:solidFill>
              </a:endParaRPr>
            </a:p>
          </p:txBody>
        </p:sp>
        <p:sp>
          <p:nvSpPr>
            <p:cNvPr id="66" name="Line"/>
            <p:cNvSpPr/>
            <p:nvPr/>
          </p:nvSpPr>
          <p:spPr>
            <a:xfrm>
              <a:off x="6879174" y="1279958"/>
              <a:ext cx="0" cy="1256176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  <a:miter lim="400000"/>
            </a:ln>
          </p:spPr>
          <p:txBody>
            <a:bodyPr lIns="0" tIns="0" rIns="0" bIns="0" anchor="ctr"/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1600">
                <a:solidFill>
                  <a:srgbClr val="1B6761"/>
                </a:solidFill>
              </a:endParaRPr>
            </a:p>
          </p:txBody>
        </p:sp>
        <p:sp>
          <p:nvSpPr>
            <p:cNvPr id="67" name="Line"/>
            <p:cNvSpPr/>
            <p:nvPr/>
          </p:nvSpPr>
          <p:spPr>
            <a:xfrm>
              <a:off x="6879174" y="3171135"/>
              <a:ext cx="6350" cy="1266229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  <a:miter lim="400000"/>
            </a:ln>
          </p:spPr>
          <p:txBody>
            <a:bodyPr lIns="0" tIns="0" rIns="0" bIns="0" anchor="ctr"/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1600" dirty="0">
                <a:solidFill>
                  <a:srgbClr val="1B6761"/>
                </a:solidFill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7499613" y="484255"/>
              <a:ext cx="4291997" cy="913632"/>
            </a:xfrm>
            <a:prstGeom prst="rect">
              <a:avLst/>
            </a:prstGeom>
          </p:spPr>
          <p:txBody>
            <a:bodyPr vert="horz" wrap="square" lIns="91416" tIns="45708" rIns="91416" bIns="45708" rtlCol="0" anchor="ctr">
              <a:noAutofit/>
            </a:bodyPr>
            <a:lstStyle/>
            <a:p>
              <a:pPr>
                <a:lnSpc>
                  <a:spcPct val="90000"/>
                </a:lnSpc>
                <a:spcBef>
                  <a:spcPct val="0"/>
                </a:spcBef>
              </a:pPr>
              <a:r>
                <a:rPr lang="en-US" sz="2800" b="1" noProof="1">
                  <a:solidFill>
                    <a:srgbClr val="1B6761"/>
                  </a:solidFill>
                  <a:latin typeface="Montserrat" panose="000005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3. Rendición de cuentas</a:t>
              </a:r>
            </a:p>
          </p:txBody>
        </p:sp>
      </p:grpSp>
      <p:sp>
        <p:nvSpPr>
          <p:cNvPr id="14" name="Rectangle 72">
            <a:extLst>
              <a:ext uri="{FF2B5EF4-FFF2-40B4-BE49-F238E27FC236}">
                <a16:creationId xmlns:a16="http://schemas.microsoft.com/office/drawing/2014/main" id="{ECDD82F8-4AAE-480F-BB74-C7C047729303}"/>
              </a:ext>
            </a:extLst>
          </p:cNvPr>
          <p:cNvSpPr/>
          <p:nvPr/>
        </p:nvSpPr>
        <p:spPr>
          <a:xfrm>
            <a:off x="6888837" y="2919781"/>
            <a:ext cx="4288289" cy="913632"/>
          </a:xfrm>
          <a:prstGeom prst="rect">
            <a:avLst/>
          </a:prstGeom>
        </p:spPr>
        <p:txBody>
          <a:bodyPr vert="horz" wrap="square" lIns="91416" tIns="45708" rIns="91416" bIns="45708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800" b="1" noProof="1">
                <a:solidFill>
                  <a:srgbClr val="1B6761"/>
                </a:solidFill>
                <a:latin typeface="Montserrat" panose="000005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4. Atención al Ciudadano</a:t>
            </a:r>
          </a:p>
        </p:txBody>
      </p:sp>
      <p:sp>
        <p:nvSpPr>
          <p:cNvPr id="16" name="Rectangle 72">
            <a:extLst>
              <a:ext uri="{FF2B5EF4-FFF2-40B4-BE49-F238E27FC236}">
                <a16:creationId xmlns:a16="http://schemas.microsoft.com/office/drawing/2014/main" id="{26A52591-2CD1-4490-AB15-46A0ED9CDF1C}"/>
              </a:ext>
            </a:extLst>
          </p:cNvPr>
          <p:cNvSpPr/>
          <p:nvPr/>
        </p:nvSpPr>
        <p:spPr>
          <a:xfrm>
            <a:off x="6938457" y="4739746"/>
            <a:ext cx="4158294" cy="1302435"/>
          </a:xfrm>
          <a:prstGeom prst="rect">
            <a:avLst/>
          </a:prstGeom>
        </p:spPr>
        <p:txBody>
          <a:bodyPr vert="horz" wrap="square" lIns="91416" tIns="45708" rIns="91416" bIns="45708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CO" sz="2800" b="1" noProof="1">
                <a:solidFill>
                  <a:srgbClr val="1B6761"/>
                </a:solidFill>
                <a:latin typeface="Montserrat" panose="000005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5. Transparencia y acceso a la información</a:t>
            </a:r>
            <a:endParaRPr lang="en-US" sz="2800" b="1" noProof="1">
              <a:solidFill>
                <a:srgbClr val="1B6761"/>
              </a:solidFill>
              <a:latin typeface="Montserrat" panose="000005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7" name="Rectangle 71">
            <a:extLst>
              <a:ext uri="{FF2B5EF4-FFF2-40B4-BE49-F238E27FC236}">
                <a16:creationId xmlns:a16="http://schemas.microsoft.com/office/drawing/2014/main" id="{386CE4B7-C875-4AA3-A1E0-F230E8CEDF4D}"/>
              </a:ext>
            </a:extLst>
          </p:cNvPr>
          <p:cNvSpPr/>
          <p:nvPr/>
        </p:nvSpPr>
        <p:spPr>
          <a:xfrm>
            <a:off x="7963053" y="6508270"/>
            <a:ext cx="346900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E24848"/>
              </a:buClr>
              <a:defRPr/>
            </a:pPr>
            <a:r>
              <a:rPr lang="es-CO" sz="1100" noProof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Roboto Light" panose="02000000000000000000" pitchFamily="2" charset="0"/>
                <a:cs typeface="Arial" charset="0"/>
              </a:rPr>
              <a:t>Unidad de Comunicaiones y prensa - CLAUDIA CARMONA</a:t>
            </a:r>
            <a:endParaRPr lang="en-US" sz="1100" noProof="1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Roboto Light" panose="02000000000000000000" pitchFamily="2" charset="0"/>
              <a:cs typeface="Arial" charset="0"/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8F5EE750-0F86-42AC-A6CC-12836E8EC0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158" y="1468431"/>
            <a:ext cx="606553" cy="496825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F170766A-692D-40D8-B169-BD41BDC43B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6143"/>
                    </a14:imgEffect>
                    <a14:imgEffect>
                      <a14:saturation sat="0"/>
                    </a14:imgEffect>
                    <a14:imgEffect>
                      <a14:brightnessContrast bright="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545" y="3397960"/>
            <a:ext cx="271273" cy="542545"/>
          </a:xfrm>
          <a:prstGeom prst="rect">
            <a:avLst/>
          </a:prstGeom>
          <a:noFill/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A6E9EBC6-5025-4405-9D07-342F7941C37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316" y="-525772"/>
            <a:ext cx="463297" cy="57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945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5 0.00648 L -0.0095 0.2564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48148E-6 L 4.79167E-6 0.2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6 L 4.16667E-6 0.2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en blanco y negro&#10;&#10;Descripción generada automáticamente">
            <a:extLst>
              <a:ext uri="{FF2B5EF4-FFF2-40B4-BE49-F238E27FC236}">
                <a16:creationId xmlns:a16="http://schemas.microsoft.com/office/drawing/2014/main" id="{C05C97A2-FB48-0E71-A8A9-1F8BCED834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"/>
            <a:ext cx="12192000" cy="685761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3CACE95-CCAB-A874-5A1E-33B1735B0A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702410" y="-813253"/>
            <a:ext cx="8067035" cy="832377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55705" y="3549395"/>
            <a:ext cx="4233261" cy="1813560"/>
          </a:xfrm>
          <a:prstGeom prst="rect">
            <a:avLst/>
          </a:prstGeom>
        </p:spPr>
        <p:txBody>
          <a:bodyPr vert="horz" wrap="square" lIns="91416" tIns="45708" rIns="91416" bIns="45708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500" b="1" spc="-150" noProof="1">
                <a:solidFill>
                  <a:schemeClr val="bg1"/>
                </a:solidFill>
                <a:latin typeface="Montserrat" panose="000005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Componente 3 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600" b="1" spc="-150" noProof="1">
                <a:solidFill>
                  <a:schemeClr val="bg1"/>
                </a:solidFill>
                <a:latin typeface="Montserrat" panose="000005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RENDICIÓN DE CUENTAS</a:t>
            </a:r>
            <a:endParaRPr lang="en-US" sz="3600" spc="-150" noProof="1">
              <a:solidFill>
                <a:schemeClr val="bg1"/>
              </a:solidFill>
              <a:latin typeface="Montserrat ExtraLight" panose="000003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1C08E29-3AE7-4F35-A380-EB470ED953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275" y="761548"/>
            <a:ext cx="2122790" cy="2667452"/>
          </a:xfrm>
          <a:prstGeom prst="rect">
            <a:avLst/>
          </a:prstGeom>
        </p:spPr>
      </p:pic>
      <p:sp>
        <p:nvSpPr>
          <p:cNvPr id="15" name="TextBox 17">
            <a:extLst>
              <a:ext uri="{FF2B5EF4-FFF2-40B4-BE49-F238E27FC236}">
                <a16:creationId xmlns:a16="http://schemas.microsoft.com/office/drawing/2014/main" id="{8C15D741-68CC-423D-A7A2-E6E47E70ABD8}"/>
              </a:ext>
            </a:extLst>
          </p:cNvPr>
          <p:cNvSpPr txBox="1"/>
          <p:nvPr/>
        </p:nvSpPr>
        <p:spPr>
          <a:xfrm>
            <a:off x="6996475" y="1393449"/>
            <a:ext cx="3239990" cy="120032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s-CO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ea typeface="Lato Black" charset="0"/>
                <a:cs typeface="Lato Black" charset="0"/>
              </a:rPr>
              <a:t>Reglamento </a:t>
            </a:r>
          </a:p>
          <a:p>
            <a:r>
              <a:rPr lang="es-CO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ea typeface="Lato Black" charset="0"/>
                <a:cs typeface="Lato Black" charset="0"/>
              </a:rPr>
              <a:t>interno</a:t>
            </a: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ea typeface="Lato Black" charset="0"/>
              <a:cs typeface="Lato Black" charset="0"/>
            </a:endParaRPr>
          </a:p>
        </p:txBody>
      </p:sp>
      <p:sp>
        <p:nvSpPr>
          <p:cNvPr id="16" name="TextBox 17">
            <a:extLst>
              <a:ext uri="{FF2B5EF4-FFF2-40B4-BE49-F238E27FC236}">
                <a16:creationId xmlns:a16="http://schemas.microsoft.com/office/drawing/2014/main" id="{DB605994-100F-4157-847E-7F9E96772D67}"/>
              </a:ext>
            </a:extLst>
          </p:cNvPr>
          <p:cNvSpPr txBox="1"/>
          <p:nvPr/>
        </p:nvSpPr>
        <p:spPr>
          <a:xfrm>
            <a:off x="6996476" y="2708841"/>
            <a:ext cx="3839513" cy="120032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s-CO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ea typeface="Lato Black" charset="0"/>
                <a:cs typeface="Lato Black" charset="0"/>
              </a:rPr>
              <a:t>Manual de </a:t>
            </a:r>
          </a:p>
          <a:p>
            <a:r>
              <a:rPr lang="es-CO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ea typeface="Lato Black" charset="0"/>
                <a:cs typeface="Lato Black" charset="0"/>
              </a:rPr>
              <a:t>procedimientos</a:t>
            </a: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ea typeface="Lato Black" charset="0"/>
              <a:cs typeface="Lato Black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68FC8F7-3042-4EF5-99F6-AD64E8130736}"/>
              </a:ext>
            </a:extLst>
          </p:cNvPr>
          <p:cNvSpPr txBox="1"/>
          <p:nvPr/>
        </p:nvSpPr>
        <p:spPr>
          <a:xfrm>
            <a:off x="6999380" y="4112357"/>
            <a:ext cx="2698175" cy="120032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s-CO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ea typeface="Lato Black" charset="0"/>
                <a:cs typeface="Lato Black" charset="0"/>
              </a:rPr>
              <a:t>Encuesta </a:t>
            </a:r>
          </a:p>
          <a:p>
            <a:r>
              <a:rPr lang="es-CO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ea typeface="Lato Black" charset="0"/>
                <a:cs typeface="Lato Black" charset="0"/>
              </a:rPr>
              <a:t>ciudadana</a:t>
            </a: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ea typeface="Lato Black" charset="0"/>
              <a:cs typeface="Lato Black" charset="0"/>
            </a:endParaRPr>
          </a:p>
        </p:txBody>
      </p:sp>
      <p:sp>
        <p:nvSpPr>
          <p:cNvPr id="19" name="Circle">
            <a:extLst>
              <a:ext uri="{FF2B5EF4-FFF2-40B4-BE49-F238E27FC236}">
                <a16:creationId xmlns:a16="http://schemas.microsoft.com/office/drawing/2014/main" id="{1E519B08-D6AD-48ED-B2D6-9768FFD59A3C}"/>
              </a:ext>
            </a:extLst>
          </p:cNvPr>
          <p:cNvSpPr/>
          <p:nvPr/>
        </p:nvSpPr>
        <p:spPr>
          <a:xfrm>
            <a:off x="6499624" y="1547617"/>
            <a:ext cx="364757" cy="364756"/>
          </a:xfrm>
          <a:prstGeom prst="ellipse">
            <a:avLst/>
          </a:prstGeom>
          <a:solidFill>
            <a:srgbClr val="FFC000"/>
          </a:solidFill>
          <a:ln w="25400">
            <a:noFill/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 dirty="0"/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5E2EF863-9676-40BC-A8DD-66A371052CAD}"/>
              </a:ext>
            </a:extLst>
          </p:cNvPr>
          <p:cNvSpPr txBox="1">
            <a:spLocks/>
          </p:cNvSpPr>
          <p:nvPr/>
        </p:nvSpPr>
        <p:spPr>
          <a:xfrm>
            <a:off x="6996476" y="5658860"/>
            <a:ext cx="4644474" cy="479140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s-CO" dirty="0">
                <a:solidFill>
                  <a:srgbClr val="1B6761"/>
                </a:solidFill>
                <a:latin typeface="+mj-lt"/>
                <a:ea typeface="Lato Light" charset="0"/>
                <a:cs typeface="Lato Light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https://www.bolivar.gov.co</a:t>
            </a:r>
            <a:r>
              <a:rPr lang="es-CO" dirty="0">
                <a:solidFill>
                  <a:srgbClr val="1B6761"/>
                </a:solidFill>
                <a:latin typeface="+mj-lt"/>
                <a:ea typeface="Lato Light" charset="0"/>
                <a:cs typeface="Lato Light" charset="0"/>
              </a:rPr>
              <a:t> </a:t>
            </a:r>
            <a:endParaRPr lang="en-US" dirty="0">
              <a:solidFill>
                <a:srgbClr val="1B6761"/>
              </a:solidFill>
              <a:latin typeface="+mj-lt"/>
              <a:ea typeface="Lato Light" charset="0"/>
              <a:cs typeface="Lato Light" charset="0"/>
            </a:endParaRPr>
          </a:p>
        </p:txBody>
      </p:sp>
      <p:sp>
        <p:nvSpPr>
          <p:cNvPr id="28" name="Slide Number Placeholder 1">
            <a:extLst>
              <a:ext uri="{FF2B5EF4-FFF2-40B4-BE49-F238E27FC236}">
                <a16:creationId xmlns:a16="http://schemas.microsoft.com/office/drawing/2014/main" id="{1ED61EFD-7215-4FE1-9834-CF38E0D57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</p:spPr>
        <p:txBody>
          <a:bodyPr/>
          <a:lstStyle/>
          <a:p>
            <a:fld id="{40B9113C-ECF6-4798-96B2-DF89A79D62D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0" name="Rectangle 71">
            <a:extLst>
              <a:ext uri="{FF2B5EF4-FFF2-40B4-BE49-F238E27FC236}">
                <a16:creationId xmlns:a16="http://schemas.microsoft.com/office/drawing/2014/main" id="{7C7DDDEA-C20E-439C-A005-8272C781036B}"/>
              </a:ext>
            </a:extLst>
          </p:cNvPr>
          <p:cNvSpPr/>
          <p:nvPr/>
        </p:nvSpPr>
        <p:spPr>
          <a:xfrm>
            <a:off x="7963053" y="6508270"/>
            <a:ext cx="346900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E24848"/>
              </a:buClr>
              <a:defRPr/>
            </a:pPr>
            <a:r>
              <a:rPr lang="es-CO" sz="1100" noProof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Roboto Light" panose="02000000000000000000" pitchFamily="2" charset="0"/>
                <a:cs typeface="Arial" charset="0"/>
              </a:rPr>
              <a:t>Unidad de Comunicaiones y prensa - CLAUDIA CARMONA</a:t>
            </a:r>
            <a:endParaRPr lang="en-US" sz="1100" noProof="1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Roboto Light" panose="02000000000000000000" pitchFamily="2" charset="0"/>
              <a:cs typeface="Arial" charset="0"/>
            </a:endParaRPr>
          </a:p>
        </p:txBody>
      </p:sp>
      <p:sp>
        <p:nvSpPr>
          <p:cNvPr id="5" name="Circle">
            <a:extLst>
              <a:ext uri="{FF2B5EF4-FFF2-40B4-BE49-F238E27FC236}">
                <a16:creationId xmlns:a16="http://schemas.microsoft.com/office/drawing/2014/main" id="{41D4D491-422D-717C-41F0-68B5D779082B}"/>
              </a:ext>
            </a:extLst>
          </p:cNvPr>
          <p:cNvSpPr/>
          <p:nvPr/>
        </p:nvSpPr>
        <p:spPr>
          <a:xfrm>
            <a:off x="6499624" y="2845844"/>
            <a:ext cx="364757" cy="364756"/>
          </a:xfrm>
          <a:prstGeom prst="ellipse">
            <a:avLst/>
          </a:prstGeom>
          <a:solidFill>
            <a:srgbClr val="FFC000"/>
          </a:solidFill>
          <a:ln w="25400">
            <a:noFill/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 dirty="0"/>
          </a:p>
        </p:txBody>
      </p:sp>
      <p:sp>
        <p:nvSpPr>
          <p:cNvPr id="6" name="Circle">
            <a:extLst>
              <a:ext uri="{FF2B5EF4-FFF2-40B4-BE49-F238E27FC236}">
                <a16:creationId xmlns:a16="http://schemas.microsoft.com/office/drawing/2014/main" id="{911EAEE0-31D0-490F-4373-EC1E599E820F}"/>
              </a:ext>
            </a:extLst>
          </p:cNvPr>
          <p:cNvSpPr/>
          <p:nvPr/>
        </p:nvSpPr>
        <p:spPr>
          <a:xfrm>
            <a:off x="6499624" y="4264222"/>
            <a:ext cx="364757" cy="364756"/>
          </a:xfrm>
          <a:prstGeom prst="ellipse">
            <a:avLst/>
          </a:prstGeom>
          <a:solidFill>
            <a:srgbClr val="FFC000"/>
          </a:solidFill>
          <a:ln w="25400">
            <a:noFill/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39845211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113C-ECF6-4798-96B2-DF89A79D62DB}" type="slidenum">
              <a:rPr lang="en-US" smtClean="0"/>
              <a:pPr/>
              <a:t>5</a:t>
            </a:fld>
            <a:endParaRPr lang="en-US"/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>
          <a:xfrm flipH="1">
            <a:off x="6096000" y="0"/>
            <a:ext cx="8373" cy="2292263"/>
          </a:xfrm>
          <a:prstGeom prst="line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reeform 22"/>
          <p:cNvSpPr>
            <a:spLocks/>
          </p:cNvSpPr>
          <p:nvPr/>
        </p:nvSpPr>
        <p:spPr bwMode="auto">
          <a:xfrm>
            <a:off x="5423657" y="93204"/>
            <a:ext cx="1203051" cy="1364244"/>
          </a:xfrm>
          <a:custGeom>
            <a:avLst/>
            <a:gdLst>
              <a:gd name="connsiteX0" fmla="*/ 1273175 w 1943100"/>
              <a:gd name="connsiteY0" fmla="*/ 1971675 h 2203450"/>
              <a:gd name="connsiteX1" fmla="*/ 1298575 w 1943100"/>
              <a:gd name="connsiteY1" fmla="*/ 1974850 h 2203450"/>
              <a:gd name="connsiteX2" fmla="*/ 1323975 w 1943100"/>
              <a:gd name="connsiteY2" fmla="*/ 1981200 h 2203450"/>
              <a:gd name="connsiteX3" fmla="*/ 1346200 w 1943100"/>
              <a:gd name="connsiteY3" fmla="*/ 1990725 h 2203450"/>
              <a:gd name="connsiteX4" fmla="*/ 1365250 w 1943100"/>
              <a:gd name="connsiteY4" fmla="*/ 2006600 h 2203450"/>
              <a:gd name="connsiteX5" fmla="*/ 1381125 w 1943100"/>
              <a:gd name="connsiteY5" fmla="*/ 2022475 h 2203450"/>
              <a:gd name="connsiteX6" fmla="*/ 1393825 w 1943100"/>
              <a:gd name="connsiteY6" fmla="*/ 2041525 h 2203450"/>
              <a:gd name="connsiteX7" fmla="*/ 1400175 w 1943100"/>
              <a:gd name="connsiteY7" fmla="*/ 2063750 h 2203450"/>
              <a:gd name="connsiteX8" fmla="*/ 1403350 w 1943100"/>
              <a:gd name="connsiteY8" fmla="*/ 2089150 h 2203450"/>
              <a:gd name="connsiteX9" fmla="*/ 1400175 w 1943100"/>
              <a:gd name="connsiteY9" fmla="*/ 2111375 h 2203450"/>
              <a:gd name="connsiteX10" fmla="*/ 1393825 w 1943100"/>
              <a:gd name="connsiteY10" fmla="*/ 2133600 h 2203450"/>
              <a:gd name="connsiteX11" fmla="*/ 1381125 w 1943100"/>
              <a:gd name="connsiteY11" fmla="*/ 2152650 h 2203450"/>
              <a:gd name="connsiteX12" fmla="*/ 1365250 w 1943100"/>
              <a:gd name="connsiteY12" fmla="*/ 2168525 h 2203450"/>
              <a:gd name="connsiteX13" fmla="*/ 1346200 w 1943100"/>
              <a:gd name="connsiteY13" fmla="*/ 2184400 h 2203450"/>
              <a:gd name="connsiteX14" fmla="*/ 1323975 w 1943100"/>
              <a:gd name="connsiteY14" fmla="*/ 2193925 h 2203450"/>
              <a:gd name="connsiteX15" fmla="*/ 1298575 w 1943100"/>
              <a:gd name="connsiteY15" fmla="*/ 2200275 h 2203450"/>
              <a:gd name="connsiteX16" fmla="*/ 1273175 w 1943100"/>
              <a:gd name="connsiteY16" fmla="*/ 2203450 h 2203450"/>
              <a:gd name="connsiteX17" fmla="*/ 1244600 w 1943100"/>
              <a:gd name="connsiteY17" fmla="*/ 2200275 h 2203450"/>
              <a:gd name="connsiteX18" fmla="*/ 1222375 w 1943100"/>
              <a:gd name="connsiteY18" fmla="*/ 2193925 h 2203450"/>
              <a:gd name="connsiteX19" fmla="*/ 1200150 w 1943100"/>
              <a:gd name="connsiteY19" fmla="*/ 2184400 h 2203450"/>
              <a:gd name="connsiteX20" fmla="*/ 1177925 w 1943100"/>
              <a:gd name="connsiteY20" fmla="*/ 2168525 h 2203450"/>
              <a:gd name="connsiteX21" fmla="*/ 1162050 w 1943100"/>
              <a:gd name="connsiteY21" fmla="*/ 2152650 h 2203450"/>
              <a:gd name="connsiteX22" fmla="*/ 1152525 w 1943100"/>
              <a:gd name="connsiteY22" fmla="*/ 2133600 h 2203450"/>
              <a:gd name="connsiteX23" fmla="*/ 1143000 w 1943100"/>
              <a:gd name="connsiteY23" fmla="*/ 2111375 h 2203450"/>
              <a:gd name="connsiteX24" fmla="*/ 1139825 w 1943100"/>
              <a:gd name="connsiteY24" fmla="*/ 2089150 h 2203450"/>
              <a:gd name="connsiteX25" fmla="*/ 1143000 w 1943100"/>
              <a:gd name="connsiteY25" fmla="*/ 2063750 h 2203450"/>
              <a:gd name="connsiteX26" fmla="*/ 1152525 w 1943100"/>
              <a:gd name="connsiteY26" fmla="*/ 2041525 h 2203450"/>
              <a:gd name="connsiteX27" fmla="*/ 1162050 w 1943100"/>
              <a:gd name="connsiteY27" fmla="*/ 2022475 h 2203450"/>
              <a:gd name="connsiteX28" fmla="*/ 1177925 w 1943100"/>
              <a:gd name="connsiteY28" fmla="*/ 2006600 h 2203450"/>
              <a:gd name="connsiteX29" fmla="*/ 1200150 w 1943100"/>
              <a:gd name="connsiteY29" fmla="*/ 1990725 h 2203450"/>
              <a:gd name="connsiteX30" fmla="*/ 1222375 w 1943100"/>
              <a:gd name="connsiteY30" fmla="*/ 1981200 h 2203450"/>
              <a:gd name="connsiteX31" fmla="*/ 1244600 w 1943100"/>
              <a:gd name="connsiteY31" fmla="*/ 1974850 h 2203450"/>
              <a:gd name="connsiteX32" fmla="*/ 1498600 w 1943100"/>
              <a:gd name="connsiteY32" fmla="*/ 1819275 h 2203450"/>
              <a:gd name="connsiteX33" fmla="*/ 1530350 w 1943100"/>
              <a:gd name="connsiteY33" fmla="*/ 1822450 h 2203450"/>
              <a:gd name="connsiteX34" fmla="*/ 1562100 w 1943100"/>
              <a:gd name="connsiteY34" fmla="*/ 1825625 h 2203450"/>
              <a:gd name="connsiteX35" fmla="*/ 1587500 w 1943100"/>
              <a:gd name="connsiteY35" fmla="*/ 1831975 h 2203450"/>
              <a:gd name="connsiteX36" fmla="*/ 1612900 w 1943100"/>
              <a:gd name="connsiteY36" fmla="*/ 1841500 h 2203450"/>
              <a:gd name="connsiteX37" fmla="*/ 1631950 w 1943100"/>
              <a:gd name="connsiteY37" fmla="*/ 1854200 h 2203450"/>
              <a:gd name="connsiteX38" fmla="*/ 1647825 w 1943100"/>
              <a:gd name="connsiteY38" fmla="*/ 1866900 h 2203450"/>
              <a:gd name="connsiteX39" fmla="*/ 1657350 w 1943100"/>
              <a:gd name="connsiteY39" fmla="*/ 1879600 h 2203450"/>
              <a:gd name="connsiteX40" fmla="*/ 1660525 w 1943100"/>
              <a:gd name="connsiteY40" fmla="*/ 1895475 h 2203450"/>
              <a:gd name="connsiteX41" fmla="*/ 1657350 w 1943100"/>
              <a:gd name="connsiteY41" fmla="*/ 1911350 h 2203450"/>
              <a:gd name="connsiteX42" fmla="*/ 1647825 w 1943100"/>
              <a:gd name="connsiteY42" fmla="*/ 1924050 h 2203450"/>
              <a:gd name="connsiteX43" fmla="*/ 1631950 w 1943100"/>
              <a:gd name="connsiteY43" fmla="*/ 1939925 h 2203450"/>
              <a:gd name="connsiteX44" fmla="*/ 1612900 w 1943100"/>
              <a:gd name="connsiteY44" fmla="*/ 1949450 h 2203450"/>
              <a:gd name="connsiteX45" fmla="*/ 1587500 w 1943100"/>
              <a:gd name="connsiteY45" fmla="*/ 1958975 h 2203450"/>
              <a:gd name="connsiteX46" fmla="*/ 1562100 w 1943100"/>
              <a:gd name="connsiteY46" fmla="*/ 1965325 h 2203450"/>
              <a:gd name="connsiteX47" fmla="*/ 1530350 w 1943100"/>
              <a:gd name="connsiteY47" fmla="*/ 1971675 h 2203450"/>
              <a:gd name="connsiteX48" fmla="*/ 1498600 w 1943100"/>
              <a:gd name="connsiteY48" fmla="*/ 1971675 h 2203450"/>
              <a:gd name="connsiteX49" fmla="*/ 1466850 w 1943100"/>
              <a:gd name="connsiteY49" fmla="*/ 1971675 h 2203450"/>
              <a:gd name="connsiteX50" fmla="*/ 1435100 w 1943100"/>
              <a:gd name="connsiteY50" fmla="*/ 1965325 h 2203450"/>
              <a:gd name="connsiteX51" fmla="*/ 1409700 w 1943100"/>
              <a:gd name="connsiteY51" fmla="*/ 1958975 h 2203450"/>
              <a:gd name="connsiteX52" fmla="*/ 1384300 w 1943100"/>
              <a:gd name="connsiteY52" fmla="*/ 1949450 h 2203450"/>
              <a:gd name="connsiteX53" fmla="*/ 1365250 w 1943100"/>
              <a:gd name="connsiteY53" fmla="*/ 1939925 h 2203450"/>
              <a:gd name="connsiteX54" fmla="*/ 1349375 w 1943100"/>
              <a:gd name="connsiteY54" fmla="*/ 1924050 h 2203450"/>
              <a:gd name="connsiteX55" fmla="*/ 1339850 w 1943100"/>
              <a:gd name="connsiteY55" fmla="*/ 1911350 h 2203450"/>
              <a:gd name="connsiteX56" fmla="*/ 1336675 w 1943100"/>
              <a:gd name="connsiteY56" fmla="*/ 1895475 h 2203450"/>
              <a:gd name="connsiteX57" fmla="*/ 1339850 w 1943100"/>
              <a:gd name="connsiteY57" fmla="*/ 1879600 h 2203450"/>
              <a:gd name="connsiteX58" fmla="*/ 1349375 w 1943100"/>
              <a:gd name="connsiteY58" fmla="*/ 1866900 h 2203450"/>
              <a:gd name="connsiteX59" fmla="*/ 1365250 w 1943100"/>
              <a:gd name="connsiteY59" fmla="*/ 1854200 h 2203450"/>
              <a:gd name="connsiteX60" fmla="*/ 1384300 w 1943100"/>
              <a:gd name="connsiteY60" fmla="*/ 1841500 h 2203450"/>
              <a:gd name="connsiteX61" fmla="*/ 1409700 w 1943100"/>
              <a:gd name="connsiteY61" fmla="*/ 1831975 h 2203450"/>
              <a:gd name="connsiteX62" fmla="*/ 1435100 w 1943100"/>
              <a:gd name="connsiteY62" fmla="*/ 1825625 h 2203450"/>
              <a:gd name="connsiteX63" fmla="*/ 1466850 w 1943100"/>
              <a:gd name="connsiteY63" fmla="*/ 1822450 h 2203450"/>
              <a:gd name="connsiteX64" fmla="*/ 752475 w 1943100"/>
              <a:gd name="connsiteY64" fmla="*/ 1781175 h 2203450"/>
              <a:gd name="connsiteX65" fmla="*/ 762000 w 1943100"/>
              <a:gd name="connsiteY65" fmla="*/ 1784350 h 2203450"/>
              <a:gd name="connsiteX66" fmla="*/ 768350 w 1943100"/>
              <a:gd name="connsiteY66" fmla="*/ 1787525 h 2203450"/>
              <a:gd name="connsiteX67" fmla="*/ 777875 w 1943100"/>
              <a:gd name="connsiteY67" fmla="*/ 1790700 h 2203450"/>
              <a:gd name="connsiteX68" fmla="*/ 784225 w 1943100"/>
              <a:gd name="connsiteY68" fmla="*/ 1800225 h 2203450"/>
              <a:gd name="connsiteX69" fmla="*/ 793750 w 1943100"/>
              <a:gd name="connsiteY69" fmla="*/ 1816100 h 2203450"/>
              <a:gd name="connsiteX70" fmla="*/ 796925 w 1943100"/>
              <a:gd name="connsiteY70" fmla="*/ 1838325 h 2203450"/>
              <a:gd name="connsiteX71" fmla="*/ 793750 w 1943100"/>
              <a:gd name="connsiteY71" fmla="*/ 1860550 h 2203450"/>
              <a:gd name="connsiteX72" fmla="*/ 784225 w 1943100"/>
              <a:gd name="connsiteY72" fmla="*/ 1879600 h 2203450"/>
              <a:gd name="connsiteX73" fmla="*/ 777875 w 1943100"/>
              <a:gd name="connsiteY73" fmla="*/ 1885950 h 2203450"/>
              <a:gd name="connsiteX74" fmla="*/ 768350 w 1943100"/>
              <a:gd name="connsiteY74" fmla="*/ 1889125 h 2203450"/>
              <a:gd name="connsiteX75" fmla="*/ 762000 w 1943100"/>
              <a:gd name="connsiteY75" fmla="*/ 1892300 h 2203450"/>
              <a:gd name="connsiteX76" fmla="*/ 752475 w 1943100"/>
              <a:gd name="connsiteY76" fmla="*/ 1895475 h 2203450"/>
              <a:gd name="connsiteX77" fmla="*/ 742950 w 1943100"/>
              <a:gd name="connsiteY77" fmla="*/ 1892300 h 2203450"/>
              <a:gd name="connsiteX78" fmla="*/ 736600 w 1943100"/>
              <a:gd name="connsiteY78" fmla="*/ 1889125 h 2203450"/>
              <a:gd name="connsiteX79" fmla="*/ 727075 w 1943100"/>
              <a:gd name="connsiteY79" fmla="*/ 1885950 h 2203450"/>
              <a:gd name="connsiteX80" fmla="*/ 720725 w 1943100"/>
              <a:gd name="connsiteY80" fmla="*/ 1879600 h 2203450"/>
              <a:gd name="connsiteX81" fmla="*/ 711200 w 1943100"/>
              <a:gd name="connsiteY81" fmla="*/ 1860550 h 2203450"/>
              <a:gd name="connsiteX82" fmla="*/ 708025 w 1943100"/>
              <a:gd name="connsiteY82" fmla="*/ 1838325 h 2203450"/>
              <a:gd name="connsiteX83" fmla="*/ 711200 w 1943100"/>
              <a:gd name="connsiteY83" fmla="*/ 1816100 h 2203450"/>
              <a:gd name="connsiteX84" fmla="*/ 720725 w 1943100"/>
              <a:gd name="connsiteY84" fmla="*/ 1800225 h 2203450"/>
              <a:gd name="connsiteX85" fmla="*/ 727075 w 1943100"/>
              <a:gd name="connsiteY85" fmla="*/ 1790700 h 2203450"/>
              <a:gd name="connsiteX86" fmla="*/ 736600 w 1943100"/>
              <a:gd name="connsiteY86" fmla="*/ 1787525 h 2203450"/>
              <a:gd name="connsiteX87" fmla="*/ 742950 w 1943100"/>
              <a:gd name="connsiteY87" fmla="*/ 1784350 h 2203450"/>
              <a:gd name="connsiteX88" fmla="*/ 492125 w 1943100"/>
              <a:gd name="connsiteY88" fmla="*/ 1670050 h 2203450"/>
              <a:gd name="connsiteX89" fmla="*/ 520700 w 1943100"/>
              <a:gd name="connsiteY89" fmla="*/ 1673225 h 2203450"/>
              <a:gd name="connsiteX90" fmla="*/ 546100 w 1943100"/>
              <a:gd name="connsiteY90" fmla="*/ 1679575 h 2203450"/>
              <a:gd name="connsiteX91" fmla="*/ 568325 w 1943100"/>
              <a:gd name="connsiteY91" fmla="*/ 1689100 h 2203450"/>
              <a:gd name="connsiteX92" fmla="*/ 590550 w 1943100"/>
              <a:gd name="connsiteY92" fmla="*/ 1704975 h 2203450"/>
              <a:gd name="connsiteX93" fmla="*/ 606425 w 1943100"/>
              <a:gd name="connsiteY93" fmla="*/ 1720850 h 2203450"/>
              <a:gd name="connsiteX94" fmla="*/ 619125 w 1943100"/>
              <a:gd name="connsiteY94" fmla="*/ 1739900 h 2203450"/>
              <a:gd name="connsiteX95" fmla="*/ 628650 w 1943100"/>
              <a:gd name="connsiteY95" fmla="*/ 1758950 h 2203450"/>
              <a:gd name="connsiteX96" fmla="*/ 631825 w 1943100"/>
              <a:gd name="connsiteY96" fmla="*/ 1781175 h 2203450"/>
              <a:gd name="connsiteX97" fmla="*/ 628650 w 1943100"/>
              <a:gd name="connsiteY97" fmla="*/ 1806575 h 2203450"/>
              <a:gd name="connsiteX98" fmla="*/ 619125 w 1943100"/>
              <a:gd name="connsiteY98" fmla="*/ 1825625 h 2203450"/>
              <a:gd name="connsiteX99" fmla="*/ 606425 w 1943100"/>
              <a:gd name="connsiteY99" fmla="*/ 1844675 h 2203450"/>
              <a:gd name="connsiteX100" fmla="*/ 590550 w 1943100"/>
              <a:gd name="connsiteY100" fmla="*/ 1860550 h 2203450"/>
              <a:gd name="connsiteX101" fmla="*/ 568325 w 1943100"/>
              <a:gd name="connsiteY101" fmla="*/ 1876425 h 2203450"/>
              <a:gd name="connsiteX102" fmla="*/ 546100 w 1943100"/>
              <a:gd name="connsiteY102" fmla="*/ 1885950 h 2203450"/>
              <a:gd name="connsiteX103" fmla="*/ 520700 w 1943100"/>
              <a:gd name="connsiteY103" fmla="*/ 1892300 h 2203450"/>
              <a:gd name="connsiteX104" fmla="*/ 492125 w 1943100"/>
              <a:gd name="connsiteY104" fmla="*/ 1895475 h 2203450"/>
              <a:gd name="connsiteX105" fmla="*/ 463550 w 1943100"/>
              <a:gd name="connsiteY105" fmla="*/ 1892300 h 2203450"/>
              <a:gd name="connsiteX106" fmla="*/ 438150 w 1943100"/>
              <a:gd name="connsiteY106" fmla="*/ 1885950 h 2203450"/>
              <a:gd name="connsiteX107" fmla="*/ 412750 w 1943100"/>
              <a:gd name="connsiteY107" fmla="*/ 1876425 h 2203450"/>
              <a:gd name="connsiteX108" fmla="*/ 393700 w 1943100"/>
              <a:gd name="connsiteY108" fmla="*/ 1860550 h 2203450"/>
              <a:gd name="connsiteX109" fmla="*/ 374650 w 1943100"/>
              <a:gd name="connsiteY109" fmla="*/ 1844675 h 2203450"/>
              <a:gd name="connsiteX110" fmla="*/ 361950 w 1943100"/>
              <a:gd name="connsiteY110" fmla="*/ 1825625 h 2203450"/>
              <a:gd name="connsiteX111" fmla="*/ 355600 w 1943100"/>
              <a:gd name="connsiteY111" fmla="*/ 1806575 h 2203450"/>
              <a:gd name="connsiteX112" fmla="*/ 352425 w 1943100"/>
              <a:gd name="connsiteY112" fmla="*/ 1781175 h 2203450"/>
              <a:gd name="connsiteX113" fmla="*/ 355600 w 1943100"/>
              <a:gd name="connsiteY113" fmla="*/ 1758950 h 2203450"/>
              <a:gd name="connsiteX114" fmla="*/ 361950 w 1943100"/>
              <a:gd name="connsiteY114" fmla="*/ 1739900 h 2203450"/>
              <a:gd name="connsiteX115" fmla="*/ 374650 w 1943100"/>
              <a:gd name="connsiteY115" fmla="*/ 1720850 h 2203450"/>
              <a:gd name="connsiteX116" fmla="*/ 393700 w 1943100"/>
              <a:gd name="connsiteY116" fmla="*/ 1704975 h 2203450"/>
              <a:gd name="connsiteX117" fmla="*/ 412750 w 1943100"/>
              <a:gd name="connsiteY117" fmla="*/ 1689100 h 2203450"/>
              <a:gd name="connsiteX118" fmla="*/ 438150 w 1943100"/>
              <a:gd name="connsiteY118" fmla="*/ 1679575 h 2203450"/>
              <a:gd name="connsiteX119" fmla="*/ 463550 w 1943100"/>
              <a:gd name="connsiteY119" fmla="*/ 1673225 h 2203450"/>
              <a:gd name="connsiteX120" fmla="*/ 212725 w 1943100"/>
              <a:gd name="connsiteY120" fmla="*/ 1670050 h 2203450"/>
              <a:gd name="connsiteX121" fmla="*/ 228600 w 1943100"/>
              <a:gd name="connsiteY121" fmla="*/ 1673225 h 2203450"/>
              <a:gd name="connsiteX122" fmla="*/ 244475 w 1943100"/>
              <a:gd name="connsiteY122" fmla="*/ 1676400 h 2203450"/>
              <a:gd name="connsiteX123" fmla="*/ 257175 w 1943100"/>
              <a:gd name="connsiteY123" fmla="*/ 1679575 h 2203450"/>
              <a:gd name="connsiteX124" fmla="*/ 266700 w 1943100"/>
              <a:gd name="connsiteY124" fmla="*/ 1685925 h 2203450"/>
              <a:gd name="connsiteX125" fmla="*/ 276225 w 1943100"/>
              <a:gd name="connsiteY125" fmla="*/ 1692275 h 2203450"/>
              <a:gd name="connsiteX126" fmla="*/ 285750 w 1943100"/>
              <a:gd name="connsiteY126" fmla="*/ 1701800 h 2203450"/>
              <a:gd name="connsiteX127" fmla="*/ 288925 w 1943100"/>
              <a:gd name="connsiteY127" fmla="*/ 1711325 h 2203450"/>
              <a:gd name="connsiteX128" fmla="*/ 288925 w 1943100"/>
              <a:gd name="connsiteY128" fmla="*/ 1724025 h 2203450"/>
              <a:gd name="connsiteX129" fmla="*/ 288925 w 1943100"/>
              <a:gd name="connsiteY129" fmla="*/ 1733550 h 2203450"/>
              <a:gd name="connsiteX130" fmla="*/ 285750 w 1943100"/>
              <a:gd name="connsiteY130" fmla="*/ 1743075 h 2203450"/>
              <a:gd name="connsiteX131" fmla="*/ 276225 w 1943100"/>
              <a:gd name="connsiteY131" fmla="*/ 1752600 h 2203450"/>
              <a:gd name="connsiteX132" fmla="*/ 266700 w 1943100"/>
              <a:gd name="connsiteY132" fmla="*/ 1758950 h 2203450"/>
              <a:gd name="connsiteX133" fmla="*/ 257175 w 1943100"/>
              <a:gd name="connsiteY133" fmla="*/ 1765300 h 2203450"/>
              <a:gd name="connsiteX134" fmla="*/ 244475 w 1943100"/>
              <a:gd name="connsiteY134" fmla="*/ 1771650 h 2203450"/>
              <a:gd name="connsiteX135" fmla="*/ 228600 w 1943100"/>
              <a:gd name="connsiteY135" fmla="*/ 1774825 h 2203450"/>
              <a:gd name="connsiteX136" fmla="*/ 212725 w 1943100"/>
              <a:gd name="connsiteY136" fmla="*/ 1774825 h 2203450"/>
              <a:gd name="connsiteX137" fmla="*/ 196850 w 1943100"/>
              <a:gd name="connsiteY137" fmla="*/ 1774825 h 2203450"/>
              <a:gd name="connsiteX138" fmla="*/ 184150 w 1943100"/>
              <a:gd name="connsiteY138" fmla="*/ 1771650 h 2203450"/>
              <a:gd name="connsiteX139" fmla="*/ 168275 w 1943100"/>
              <a:gd name="connsiteY139" fmla="*/ 1765300 h 2203450"/>
              <a:gd name="connsiteX140" fmla="*/ 158750 w 1943100"/>
              <a:gd name="connsiteY140" fmla="*/ 1758950 h 2203450"/>
              <a:gd name="connsiteX141" fmla="*/ 149225 w 1943100"/>
              <a:gd name="connsiteY141" fmla="*/ 1752600 h 2203450"/>
              <a:gd name="connsiteX142" fmla="*/ 142875 w 1943100"/>
              <a:gd name="connsiteY142" fmla="*/ 1743075 h 2203450"/>
              <a:gd name="connsiteX143" fmla="*/ 136525 w 1943100"/>
              <a:gd name="connsiteY143" fmla="*/ 1733550 h 2203450"/>
              <a:gd name="connsiteX144" fmla="*/ 136525 w 1943100"/>
              <a:gd name="connsiteY144" fmla="*/ 1724025 h 2203450"/>
              <a:gd name="connsiteX145" fmla="*/ 136525 w 1943100"/>
              <a:gd name="connsiteY145" fmla="*/ 1711325 h 2203450"/>
              <a:gd name="connsiteX146" fmla="*/ 142875 w 1943100"/>
              <a:gd name="connsiteY146" fmla="*/ 1701800 h 2203450"/>
              <a:gd name="connsiteX147" fmla="*/ 149225 w 1943100"/>
              <a:gd name="connsiteY147" fmla="*/ 1692275 h 2203450"/>
              <a:gd name="connsiteX148" fmla="*/ 158750 w 1943100"/>
              <a:gd name="connsiteY148" fmla="*/ 1685925 h 2203450"/>
              <a:gd name="connsiteX149" fmla="*/ 168275 w 1943100"/>
              <a:gd name="connsiteY149" fmla="*/ 1679575 h 2203450"/>
              <a:gd name="connsiteX150" fmla="*/ 184150 w 1943100"/>
              <a:gd name="connsiteY150" fmla="*/ 1676400 h 2203450"/>
              <a:gd name="connsiteX151" fmla="*/ 196850 w 1943100"/>
              <a:gd name="connsiteY151" fmla="*/ 1673225 h 2203450"/>
              <a:gd name="connsiteX152" fmla="*/ 44450 w 1943100"/>
              <a:gd name="connsiteY152" fmla="*/ 1260475 h 2203450"/>
              <a:gd name="connsiteX153" fmla="*/ 53975 w 1943100"/>
              <a:gd name="connsiteY153" fmla="*/ 1260475 h 2203450"/>
              <a:gd name="connsiteX154" fmla="*/ 63500 w 1943100"/>
              <a:gd name="connsiteY154" fmla="*/ 1260475 h 2203450"/>
              <a:gd name="connsiteX155" fmla="*/ 76200 w 1943100"/>
              <a:gd name="connsiteY155" fmla="*/ 1266825 h 2203450"/>
              <a:gd name="connsiteX156" fmla="*/ 82550 w 1943100"/>
              <a:gd name="connsiteY156" fmla="*/ 1273175 h 2203450"/>
              <a:gd name="connsiteX157" fmla="*/ 92075 w 1943100"/>
              <a:gd name="connsiteY157" fmla="*/ 1279525 h 2203450"/>
              <a:gd name="connsiteX158" fmla="*/ 98425 w 1943100"/>
              <a:gd name="connsiteY158" fmla="*/ 1289050 h 2203450"/>
              <a:gd name="connsiteX159" fmla="*/ 101600 w 1943100"/>
              <a:gd name="connsiteY159" fmla="*/ 1298575 h 2203450"/>
              <a:gd name="connsiteX160" fmla="*/ 104775 w 1943100"/>
              <a:gd name="connsiteY160" fmla="*/ 1311275 h 2203450"/>
              <a:gd name="connsiteX161" fmla="*/ 107950 w 1943100"/>
              <a:gd name="connsiteY161" fmla="*/ 1323975 h 2203450"/>
              <a:gd name="connsiteX162" fmla="*/ 104775 w 1943100"/>
              <a:gd name="connsiteY162" fmla="*/ 1336675 h 2203450"/>
              <a:gd name="connsiteX163" fmla="*/ 101600 w 1943100"/>
              <a:gd name="connsiteY163" fmla="*/ 1349375 h 2203450"/>
              <a:gd name="connsiteX164" fmla="*/ 98425 w 1943100"/>
              <a:gd name="connsiteY164" fmla="*/ 1362075 h 2203450"/>
              <a:gd name="connsiteX165" fmla="*/ 92075 w 1943100"/>
              <a:gd name="connsiteY165" fmla="*/ 1371600 h 2203450"/>
              <a:gd name="connsiteX166" fmla="*/ 82550 w 1943100"/>
              <a:gd name="connsiteY166" fmla="*/ 1377950 h 2203450"/>
              <a:gd name="connsiteX167" fmla="*/ 76200 w 1943100"/>
              <a:gd name="connsiteY167" fmla="*/ 1384300 h 2203450"/>
              <a:gd name="connsiteX168" fmla="*/ 63500 w 1943100"/>
              <a:gd name="connsiteY168" fmla="*/ 1387475 h 2203450"/>
              <a:gd name="connsiteX169" fmla="*/ 53975 w 1943100"/>
              <a:gd name="connsiteY169" fmla="*/ 1390650 h 2203450"/>
              <a:gd name="connsiteX170" fmla="*/ 44450 w 1943100"/>
              <a:gd name="connsiteY170" fmla="*/ 1387475 h 2203450"/>
              <a:gd name="connsiteX171" fmla="*/ 34925 w 1943100"/>
              <a:gd name="connsiteY171" fmla="*/ 1384300 h 2203450"/>
              <a:gd name="connsiteX172" fmla="*/ 25400 w 1943100"/>
              <a:gd name="connsiteY172" fmla="*/ 1377950 h 2203450"/>
              <a:gd name="connsiteX173" fmla="*/ 15875 w 1943100"/>
              <a:gd name="connsiteY173" fmla="*/ 1371600 h 2203450"/>
              <a:gd name="connsiteX174" fmla="*/ 9525 w 1943100"/>
              <a:gd name="connsiteY174" fmla="*/ 1362075 h 2203450"/>
              <a:gd name="connsiteX175" fmla="*/ 6350 w 1943100"/>
              <a:gd name="connsiteY175" fmla="*/ 1349375 h 2203450"/>
              <a:gd name="connsiteX176" fmla="*/ 3175 w 1943100"/>
              <a:gd name="connsiteY176" fmla="*/ 1336675 h 2203450"/>
              <a:gd name="connsiteX177" fmla="*/ 0 w 1943100"/>
              <a:gd name="connsiteY177" fmla="*/ 1323975 h 2203450"/>
              <a:gd name="connsiteX178" fmla="*/ 3175 w 1943100"/>
              <a:gd name="connsiteY178" fmla="*/ 1311275 h 2203450"/>
              <a:gd name="connsiteX179" fmla="*/ 6350 w 1943100"/>
              <a:gd name="connsiteY179" fmla="*/ 1298575 h 2203450"/>
              <a:gd name="connsiteX180" fmla="*/ 9525 w 1943100"/>
              <a:gd name="connsiteY180" fmla="*/ 1289050 h 2203450"/>
              <a:gd name="connsiteX181" fmla="*/ 15875 w 1943100"/>
              <a:gd name="connsiteY181" fmla="*/ 1279525 h 2203450"/>
              <a:gd name="connsiteX182" fmla="*/ 25400 w 1943100"/>
              <a:gd name="connsiteY182" fmla="*/ 1273175 h 2203450"/>
              <a:gd name="connsiteX183" fmla="*/ 34925 w 1943100"/>
              <a:gd name="connsiteY183" fmla="*/ 1266825 h 2203450"/>
              <a:gd name="connsiteX184" fmla="*/ 171450 w 1943100"/>
              <a:gd name="connsiteY184" fmla="*/ 1098550 h 2203450"/>
              <a:gd name="connsiteX185" fmla="*/ 184150 w 1943100"/>
              <a:gd name="connsiteY185" fmla="*/ 1101725 h 2203450"/>
              <a:gd name="connsiteX186" fmla="*/ 193675 w 1943100"/>
              <a:gd name="connsiteY186" fmla="*/ 1104900 h 2203450"/>
              <a:gd name="connsiteX187" fmla="*/ 206375 w 1943100"/>
              <a:gd name="connsiteY187" fmla="*/ 1108075 h 2203450"/>
              <a:gd name="connsiteX188" fmla="*/ 215900 w 1943100"/>
              <a:gd name="connsiteY188" fmla="*/ 1117600 h 2203450"/>
              <a:gd name="connsiteX189" fmla="*/ 222250 w 1943100"/>
              <a:gd name="connsiteY189" fmla="*/ 1123950 h 2203450"/>
              <a:gd name="connsiteX190" fmla="*/ 228600 w 1943100"/>
              <a:gd name="connsiteY190" fmla="*/ 1136650 h 2203450"/>
              <a:gd name="connsiteX191" fmla="*/ 231775 w 1943100"/>
              <a:gd name="connsiteY191" fmla="*/ 1146175 h 2203450"/>
              <a:gd name="connsiteX192" fmla="*/ 234950 w 1943100"/>
              <a:gd name="connsiteY192" fmla="*/ 1158875 h 2203450"/>
              <a:gd name="connsiteX193" fmla="*/ 231775 w 1943100"/>
              <a:gd name="connsiteY193" fmla="*/ 1168400 h 2203450"/>
              <a:gd name="connsiteX194" fmla="*/ 228600 w 1943100"/>
              <a:gd name="connsiteY194" fmla="*/ 1181100 h 2203450"/>
              <a:gd name="connsiteX195" fmla="*/ 222250 w 1943100"/>
              <a:gd name="connsiteY195" fmla="*/ 1190625 h 2203450"/>
              <a:gd name="connsiteX196" fmla="*/ 215900 w 1943100"/>
              <a:gd name="connsiteY196" fmla="*/ 1200150 h 2203450"/>
              <a:gd name="connsiteX197" fmla="*/ 206375 w 1943100"/>
              <a:gd name="connsiteY197" fmla="*/ 1206500 h 2203450"/>
              <a:gd name="connsiteX198" fmla="*/ 193675 w 1943100"/>
              <a:gd name="connsiteY198" fmla="*/ 1212850 h 2203450"/>
              <a:gd name="connsiteX199" fmla="*/ 184150 w 1943100"/>
              <a:gd name="connsiteY199" fmla="*/ 1216025 h 2203450"/>
              <a:gd name="connsiteX200" fmla="*/ 171450 w 1943100"/>
              <a:gd name="connsiteY200" fmla="*/ 1216025 h 2203450"/>
              <a:gd name="connsiteX201" fmla="*/ 158750 w 1943100"/>
              <a:gd name="connsiteY201" fmla="*/ 1216025 h 2203450"/>
              <a:gd name="connsiteX202" fmla="*/ 146050 w 1943100"/>
              <a:gd name="connsiteY202" fmla="*/ 1212850 h 2203450"/>
              <a:gd name="connsiteX203" fmla="*/ 136525 w 1943100"/>
              <a:gd name="connsiteY203" fmla="*/ 1206500 h 2203450"/>
              <a:gd name="connsiteX204" fmla="*/ 127000 w 1943100"/>
              <a:gd name="connsiteY204" fmla="*/ 1200150 h 2203450"/>
              <a:gd name="connsiteX205" fmla="*/ 117475 w 1943100"/>
              <a:gd name="connsiteY205" fmla="*/ 1190625 h 2203450"/>
              <a:gd name="connsiteX206" fmla="*/ 111125 w 1943100"/>
              <a:gd name="connsiteY206" fmla="*/ 1181100 h 2203450"/>
              <a:gd name="connsiteX207" fmla="*/ 107950 w 1943100"/>
              <a:gd name="connsiteY207" fmla="*/ 1168400 h 2203450"/>
              <a:gd name="connsiteX208" fmla="*/ 107950 w 1943100"/>
              <a:gd name="connsiteY208" fmla="*/ 1158875 h 2203450"/>
              <a:gd name="connsiteX209" fmla="*/ 107950 w 1943100"/>
              <a:gd name="connsiteY209" fmla="*/ 1146175 h 2203450"/>
              <a:gd name="connsiteX210" fmla="*/ 111125 w 1943100"/>
              <a:gd name="connsiteY210" fmla="*/ 1136650 h 2203450"/>
              <a:gd name="connsiteX211" fmla="*/ 117475 w 1943100"/>
              <a:gd name="connsiteY211" fmla="*/ 1123950 h 2203450"/>
              <a:gd name="connsiteX212" fmla="*/ 127000 w 1943100"/>
              <a:gd name="connsiteY212" fmla="*/ 1117600 h 2203450"/>
              <a:gd name="connsiteX213" fmla="*/ 136525 w 1943100"/>
              <a:gd name="connsiteY213" fmla="*/ 1108075 h 2203450"/>
              <a:gd name="connsiteX214" fmla="*/ 146050 w 1943100"/>
              <a:gd name="connsiteY214" fmla="*/ 1104900 h 2203450"/>
              <a:gd name="connsiteX215" fmla="*/ 158750 w 1943100"/>
              <a:gd name="connsiteY215" fmla="*/ 1101725 h 2203450"/>
              <a:gd name="connsiteX216" fmla="*/ 136525 w 1943100"/>
              <a:gd name="connsiteY216" fmla="*/ 812800 h 2203450"/>
              <a:gd name="connsiteX217" fmla="*/ 155575 w 1943100"/>
              <a:gd name="connsiteY217" fmla="*/ 815975 h 2203450"/>
              <a:gd name="connsiteX218" fmla="*/ 174625 w 1943100"/>
              <a:gd name="connsiteY218" fmla="*/ 822325 h 2203450"/>
              <a:gd name="connsiteX219" fmla="*/ 190500 w 1943100"/>
              <a:gd name="connsiteY219" fmla="*/ 831850 h 2203450"/>
              <a:gd name="connsiteX220" fmla="*/ 206375 w 1943100"/>
              <a:gd name="connsiteY220" fmla="*/ 844550 h 2203450"/>
              <a:gd name="connsiteX221" fmla="*/ 215900 w 1943100"/>
              <a:gd name="connsiteY221" fmla="*/ 860425 h 2203450"/>
              <a:gd name="connsiteX222" fmla="*/ 225425 w 1943100"/>
              <a:gd name="connsiteY222" fmla="*/ 879475 h 2203450"/>
              <a:gd name="connsiteX223" fmla="*/ 231775 w 1943100"/>
              <a:gd name="connsiteY223" fmla="*/ 898525 h 2203450"/>
              <a:gd name="connsiteX224" fmla="*/ 234950 w 1943100"/>
              <a:gd name="connsiteY224" fmla="*/ 920750 h 2203450"/>
              <a:gd name="connsiteX225" fmla="*/ 231775 w 1943100"/>
              <a:gd name="connsiteY225" fmla="*/ 939800 h 2203450"/>
              <a:gd name="connsiteX226" fmla="*/ 225425 w 1943100"/>
              <a:gd name="connsiteY226" fmla="*/ 958850 h 2203450"/>
              <a:gd name="connsiteX227" fmla="*/ 215900 w 1943100"/>
              <a:gd name="connsiteY227" fmla="*/ 977900 h 2203450"/>
              <a:gd name="connsiteX228" fmla="*/ 206375 w 1943100"/>
              <a:gd name="connsiteY228" fmla="*/ 993775 h 2203450"/>
              <a:gd name="connsiteX229" fmla="*/ 190500 w 1943100"/>
              <a:gd name="connsiteY229" fmla="*/ 1006475 h 2203450"/>
              <a:gd name="connsiteX230" fmla="*/ 174625 w 1943100"/>
              <a:gd name="connsiteY230" fmla="*/ 1016000 h 2203450"/>
              <a:gd name="connsiteX231" fmla="*/ 155575 w 1943100"/>
              <a:gd name="connsiteY231" fmla="*/ 1022350 h 2203450"/>
              <a:gd name="connsiteX232" fmla="*/ 136525 w 1943100"/>
              <a:gd name="connsiteY232" fmla="*/ 1025525 h 2203450"/>
              <a:gd name="connsiteX233" fmla="*/ 114300 w 1943100"/>
              <a:gd name="connsiteY233" fmla="*/ 1022350 h 2203450"/>
              <a:gd name="connsiteX234" fmla="*/ 98425 w 1943100"/>
              <a:gd name="connsiteY234" fmla="*/ 1016000 h 2203450"/>
              <a:gd name="connsiteX235" fmla="*/ 79375 w 1943100"/>
              <a:gd name="connsiteY235" fmla="*/ 1006475 h 2203450"/>
              <a:gd name="connsiteX236" fmla="*/ 66675 w 1943100"/>
              <a:gd name="connsiteY236" fmla="*/ 993775 h 2203450"/>
              <a:gd name="connsiteX237" fmla="*/ 53975 w 1943100"/>
              <a:gd name="connsiteY237" fmla="*/ 977900 h 2203450"/>
              <a:gd name="connsiteX238" fmla="*/ 44450 w 1943100"/>
              <a:gd name="connsiteY238" fmla="*/ 958850 h 2203450"/>
              <a:gd name="connsiteX239" fmla="*/ 38100 w 1943100"/>
              <a:gd name="connsiteY239" fmla="*/ 939800 h 2203450"/>
              <a:gd name="connsiteX240" fmla="*/ 38100 w 1943100"/>
              <a:gd name="connsiteY240" fmla="*/ 920750 h 2203450"/>
              <a:gd name="connsiteX241" fmla="*/ 38100 w 1943100"/>
              <a:gd name="connsiteY241" fmla="*/ 898525 h 2203450"/>
              <a:gd name="connsiteX242" fmla="*/ 44450 w 1943100"/>
              <a:gd name="connsiteY242" fmla="*/ 879475 h 2203450"/>
              <a:gd name="connsiteX243" fmla="*/ 53975 w 1943100"/>
              <a:gd name="connsiteY243" fmla="*/ 860425 h 2203450"/>
              <a:gd name="connsiteX244" fmla="*/ 66675 w 1943100"/>
              <a:gd name="connsiteY244" fmla="*/ 844550 h 2203450"/>
              <a:gd name="connsiteX245" fmla="*/ 79375 w 1943100"/>
              <a:gd name="connsiteY245" fmla="*/ 831850 h 2203450"/>
              <a:gd name="connsiteX246" fmla="*/ 98425 w 1943100"/>
              <a:gd name="connsiteY246" fmla="*/ 822325 h 2203450"/>
              <a:gd name="connsiteX247" fmla="*/ 114300 w 1943100"/>
              <a:gd name="connsiteY247" fmla="*/ 815975 h 2203450"/>
              <a:gd name="connsiteX248" fmla="*/ 352425 w 1943100"/>
              <a:gd name="connsiteY248" fmla="*/ 698500 h 2203450"/>
              <a:gd name="connsiteX249" fmla="*/ 368300 w 1943100"/>
              <a:gd name="connsiteY249" fmla="*/ 701675 h 2203450"/>
              <a:gd name="connsiteX250" fmla="*/ 381000 w 1943100"/>
              <a:gd name="connsiteY250" fmla="*/ 708025 h 2203450"/>
              <a:gd name="connsiteX251" fmla="*/ 390525 w 1943100"/>
              <a:gd name="connsiteY251" fmla="*/ 720725 h 2203450"/>
              <a:gd name="connsiteX252" fmla="*/ 393700 w 1943100"/>
              <a:gd name="connsiteY252" fmla="*/ 733425 h 2203450"/>
              <a:gd name="connsiteX253" fmla="*/ 390525 w 1943100"/>
              <a:gd name="connsiteY253" fmla="*/ 749300 h 2203450"/>
              <a:gd name="connsiteX254" fmla="*/ 381000 w 1943100"/>
              <a:gd name="connsiteY254" fmla="*/ 762000 h 2203450"/>
              <a:gd name="connsiteX255" fmla="*/ 368300 w 1943100"/>
              <a:gd name="connsiteY255" fmla="*/ 768350 h 2203450"/>
              <a:gd name="connsiteX256" fmla="*/ 352425 w 1943100"/>
              <a:gd name="connsiteY256" fmla="*/ 771525 h 2203450"/>
              <a:gd name="connsiteX257" fmla="*/ 333375 w 1943100"/>
              <a:gd name="connsiteY257" fmla="*/ 768350 h 2203450"/>
              <a:gd name="connsiteX258" fmla="*/ 320675 w 1943100"/>
              <a:gd name="connsiteY258" fmla="*/ 762000 h 2203450"/>
              <a:gd name="connsiteX259" fmla="*/ 311150 w 1943100"/>
              <a:gd name="connsiteY259" fmla="*/ 749300 h 2203450"/>
              <a:gd name="connsiteX260" fmla="*/ 307975 w 1943100"/>
              <a:gd name="connsiteY260" fmla="*/ 733425 h 2203450"/>
              <a:gd name="connsiteX261" fmla="*/ 311150 w 1943100"/>
              <a:gd name="connsiteY261" fmla="*/ 720725 h 2203450"/>
              <a:gd name="connsiteX262" fmla="*/ 320675 w 1943100"/>
              <a:gd name="connsiteY262" fmla="*/ 708025 h 2203450"/>
              <a:gd name="connsiteX263" fmla="*/ 333375 w 1943100"/>
              <a:gd name="connsiteY263" fmla="*/ 701675 h 2203450"/>
              <a:gd name="connsiteX264" fmla="*/ 1809750 w 1943100"/>
              <a:gd name="connsiteY264" fmla="*/ 631825 h 2203450"/>
              <a:gd name="connsiteX265" fmla="*/ 1825625 w 1943100"/>
              <a:gd name="connsiteY265" fmla="*/ 631825 h 2203450"/>
              <a:gd name="connsiteX266" fmla="*/ 1841500 w 1943100"/>
              <a:gd name="connsiteY266" fmla="*/ 631825 h 2203450"/>
              <a:gd name="connsiteX267" fmla="*/ 1863725 w 1943100"/>
              <a:gd name="connsiteY267" fmla="*/ 635000 h 2203450"/>
              <a:gd name="connsiteX268" fmla="*/ 1885950 w 1943100"/>
              <a:gd name="connsiteY268" fmla="*/ 644525 h 2203450"/>
              <a:gd name="connsiteX269" fmla="*/ 1895475 w 1943100"/>
              <a:gd name="connsiteY269" fmla="*/ 654050 h 2203450"/>
              <a:gd name="connsiteX270" fmla="*/ 1908175 w 1943100"/>
              <a:gd name="connsiteY270" fmla="*/ 663575 h 2203450"/>
              <a:gd name="connsiteX271" fmla="*/ 1917700 w 1943100"/>
              <a:gd name="connsiteY271" fmla="*/ 679450 h 2203450"/>
              <a:gd name="connsiteX272" fmla="*/ 1927225 w 1943100"/>
              <a:gd name="connsiteY272" fmla="*/ 695325 h 2203450"/>
              <a:gd name="connsiteX273" fmla="*/ 1933575 w 1943100"/>
              <a:gd name="connsiteY273" fmla="*/ 704850 h 2203450"/>
              <a:gd name="connsiteX274" fmla="*/ 1939925 w 1943100"/>
              <a:gd name="connsiteY274" fmla="*/ 720725 h 2203450"/>
              <a:gd name="connsiteX275" fmla="*/ 1943100 w 1943100"/>
              <a:gd name="connsiteY275" fmla="*/ 739775 h 2203450"/>
              <a:gd name="connsiteX276" fmla="*/ 1943100 w 1943100"/>
              <a:gd name="connsiteY276" fmla="*/ 768350 h 2203450"/>
              <a:gd name="connsiteX277" fmla="*/ 1939925 w 1943100"/>
              <a:gd name="connsiteY277" fmla="*/ 800100 h 2203450"/>
              <a:gd name="connsiteX278" fmla="*/ 1930400 w 1943100"/>
              <a:gd name="connsiteY278" fmla="*/ 841375 h 2203450"/>
              <a:gd name="connsiteX279" fmla="*/ 1911350 w 1943100"/>
              <a:gd name="connsiteY279" fmla="*/ 885825 h 2203450"/>
              <a:gd name="connsiteX280" fmla="*/ 1898650 w 1943100"/>
              <a:gd name="connsiteY280" fmla="*/ 914400 h 2203450"/>
              <a:gd name="connsiteX281" fmla="*/ 1882775 w 1943100"/>
              <a:gd name="connsiteY281" fmla="*/ 939800 h 2203450"/>
              <a:gd name="connsiteX282" fmla="*/ 1863725 w 1943100"/>
              <a:gd name="connsiteY282" fmla="*/ 958850 h 2203450"/>
              <a:gd name="connsiteX283" fmla="*/ 1847850 w 1943100"/>
              <a:gd name="connsiteY283" fmla="*/ 974725 h 2203450"/>
              <a:gd name="connsiteX284" fmla="*/ 1828800 w 1943100"/>
              <a:gd name="connsiteY284" fmla="*/ 987425 h 2203450"/>
              <a:gd name="connsiteX285" fmla="*/ 1809750 w 1943100"/>
              <a:gd name="connsiteY285" fmla="*/ 993775 h 2203450"/>
              <a:gd name="connsiteX286" fmla="*/ 1793875 w 1943100"/>
              <a:gd name="connsiteY286" fmla="*/ 996950 h 2203450"/>
              <a:gd name="connsiteX287" fmla="*/ 1778000 w 1943100"/>
              <a:gd name="connsiteY287" fmla="*/ 990600 h 2203450"/>
              <a:gd name="connsiteX288" fmla="*/ 1765300 w 1943100"/>
              <a:gd name="connsiteY288" fmla="*/ 977900 h 2203450"/>
              <a:gd name="connsiteX289" fmla="*/ 1755775 w 1943100"/>
              <a:gd name="connsiteY289" fmla="*/ 962025 h 2203450"/>
              <a:gd name="connsiteX290" fmla="*/ 1749425 w 1943100"/>
              <a:gd name="connsiteY290" fmla="*/ 942975 h 2203450"/>
              <a:gd name="connsiteX291" fmla="*/ 1746250 w 1943100"/>
              <a:gd name="connsiteY291" fmla="*/ 917575 h 2203450"/>
              <a:gd name="connsiteX292" fmla="*/ 1746250 w 1943100"/>
              <a:gd name="connsiteY292" fmla="*/ 892175 h 2203450"/>
              <a:gd name="connsiteX293" fmla="*/ 1749425 w 1943100"/>
              <a:gd name="connsiteY293" fmla="*/ 863600 h 2203450"/>
              <a:gd name="connsiteX294" fmla="*/ 1755775 w 1943100"/>
              <a:gd name="connsiteY294" fmla="*/ 835025 h 2203450"/>
              <a:gd name="connsiteX295" fmla="*/ 1768475 w 1943100"/>
              <a:gd name="connsiteY295" fmla="*/ 803275 h 2203450"/>
              <a:gd name="connsiteX296" fmla="*/ 1771650 w 1943100"/>
              <a:gd name="connsiteY296" fmla="*/ 796925 h 2203450"/>
              <a:gd name="connsiteX297" fmla="*/ 1774825 w 1943100"/>
              <a:gd name="connsiteY297" fmla="*/ 777875 h 2203450"/>
              <a:gd name="connsiteX298" fmla="*/ 1774825 w 1943100"/>
              <a:gd name="connsiteY298" fmla="*/ 752475 h 2203450"/>
              <a:gd name="connsiteX299" fmla="*/ 1774825 w 1943100"/>
              <a:gd name="connsiteY299" fmla="*/ 739775 h 2203450"/>
              <a:gd name="connsiteX300" fmla="*/ 1768475 w 1943100"/>
              <a:gd name="connsiteY300" fmla="*/ 727075 h 2203450"/>
              <a:gd name="connsiteX301" fmla="*/ 1762125 w 1943100"/>
              <a:gd name="connsiteY301" fmla="*/ 717550 h 2203450"/>
              <a:gd name="connsiteX302" fmla="*/ 1758950 w 1943100"/>
              <a:gd name="connsiteY302" fmla="*/ 708025 h 2203450"/>
              <a:gd name="connsiteX303" fmla="*/ 1755775 w 1943100"/>
              <a:gd name="connsiteY303" fmla="*/ 695325 h 2203450"/>
              <a:gd name="connsiteX304" fmla="*/ 1755775 w 1943100"/>
              <a:gd name="connsiteY304" fmla="*/ 682625 h 2203450"/>
              <a:gd name="connsiteX305" fmla="*/ 1762125 w 1943100"/>
              <a:gd name="connsiteY305" fmla="*/ 666750 h 2203450"/>
              <a:gd name="connsiteX306" fmla="*/ 1774825 w 1943100"/>
              <a:gd name="connsiteY306" fmla="*/ 650875 h 2203450"/>
              <a:gd name="connsiteX307" fmla="*/ 1797050 w 1943100"/>
              <a:gd name="connsiteY307" fmla="*/ 638175 h 2203450"/>
              <a:gd name="connsiteX308" fmla="*/ 504825 w 1943100"/>
              <a:gd name="connsiteY308" fmla="*/ 593725 h 2203450"/>
              <a:gd name="connsiteX309" fmla="*/ 520700 w 1943100"/>
              <a:gd name="connsiteY309" fmla="*/ 596900 h 2203450"/>
              <a:gd name="connsiteX310" fmla="*/ 536575 w 1943100"/>
              <a:gd name="connsiteY310" fmla="*/ 600075 h 2203450"/>
              <a:gd name="connsiteX311" fmla="*/ 549275 w 1943100"/>
              <a:gd name="connsiteY311" fmla="*/ 606425 h 2203450"/>
              <a:gd name="connsiteX312" fmla="*/ 561975 w 1943100"/>
              <a:gd name="connsiteY312" fmla="*/ 612775 h 2203450"/>
              <a:gd name="connsiteX313" fmla="*/ 571500 w 1943100"/>
              <a:gd name="connsiteY313" fmla="*/ 622300 h 2203450"/>
              <a:gd name="connsiteX314" fmla="*/ 581025 w 1943100"/>
              <a:gd name="connsiteY314" fmla="*/ 631825 h 2203450"/>
              <a:gd name="connsiteX315" fmla="*/ 584200 w 1943100"/>
              <a:gd name="connsiteY315" fmla="*/ 641350 h 2203450"/>
              <a:gd name="connsiteX316" fmla="*/ 587375 w 1943100"/>
              <a:gd name="connsiteY316" fmla="*/ 654050 h 2203450"/>
              <a:gd name="connsiteX317" fmla="*/ 584200 w 1943100"/>
              <a:gd name="connsiteY317" fmla="*/ 666750 h 2203450"/>
              <a:gd name="connsiteX318" fmla="*/ 581025 w 1943100"/>
              <a:gd name="connsiteY318" fmla="*/ 679450 h 2203450"/>
              <a:gd name="connsiteX319" fmla="*/ 571500 w 1943100"/>
              <a:gd name="connsiteY319" fmla="*/ 688975 h 2203450"/>
              <a:gd name="connsiteX320" fmla="*/ 561975 w 1943100"/>
              <a:gd name="connsiteY320" fmla="*/ 698500 h 2203450"/>
              <a:gd name="connsiteX321" fmla="*/ 549275 w 1943100"/>
              <a:gd name="connsiteY321" fmla="*/ 704850 h 2203450"/>
              <a:gd name="connsiteX322" fmla="*/ 536575 w 1943100"/>
              <a:gd name="connsiteY322" fmla="*/ 711200 h 2203450"/>
              <a:gd name="connsiteX323" fmla="*/ 520700 w 1943100"/>
              <a:gd name="connsiteY323" fmla="*/ 714375 h 2203450"/>
              <a:gd name="connsiteX324" fmla="*/ 504825 w 1943100"/>
              <a:gd name="connsiteY324" fmla="*/ 714375 h 2203450"/>
              <a:gd name="connsiteX325" fmla="*/ 488950 w 1943100"/>
              <a:gd name="connsiteY325" fmla="*/ 714375 h 2203450"/>
              <a:gd name="connsiteX326" fmla="*/ 473075 w 1943100"/>
              <a:gd name="connsiteY326" fmla="*/ 711200 h 2203450"/>
              <a:gd name="connsiteX327" fmla="*/ 457200 w 1943100"/>
              <a:gd name="connsiteY327" fmla="*/ 704850 h 2203450"/>
              <a:gd name="connsiteX328" fmla="*/ 444500 w 1943100"/>
              <a:gd name="connsiteY328" fmla="*/ 698500 h 2203450"/>
              <a:gd name="connsiteX329" fmla="*/ 434975 w 1943100"/>
              <a:gd name="connsiteY329" fmla="*/ 688975 h 2203450"/>
              <a:gd name="connsiteX330" fmla="*/ 428625 w 1943100"/>
              <a:gd name="connsiteY330" fmla="*/ 679450 h 2203450"/>
              <a:gd name="connsiteX331" fmla="*/ 422275 w 1943100"/>
              <a:gd name="connsiteY331" fmla="*/ 666750 h 2203450"/>
              <a:gd name="connsiteX332" fmla="*/ 422275 w 1943100"/>
              <a:gd name="connsiteY332" fmla="*/ 654050 h 2203450"/>
              <a:gd name="connsiteX333" fmla="*/ 422275 w 1943100"/>
              <a:gd name="connsiteY333" fmla="*/ 641350 h 2203450"/>
              <a:gd name="connsiteX334" fmla="*/ 428625 w 1943100"/>
              <a:gd name="connsiteY334" fmla="*/ 631825 h 2203450"/>
              <a:gd name="connsiteX335" fmla="*/ 434975 w 1943100"/>
              <a:gd name="connsiteY335" fmla="*/ 622300 h 2203450"/>
              <a:gd name="connsiteX336" fmla="*/ 444500 w 1943100"/>
              <a:gd name="connsiteY336" fmla="*/ 612775 h 2203450"/>
              <a:gd name="connsiteX337" fmla="*/ 457200 w 1943100"/>
              <a:gd name="connsiteY337" fmla="*/ 606425 h 2203450"/>
              <a:gd name="connsiteX338" fmla="*/ 473075 w 1943100"/>
              <a:gd name="connsiteY338" fmla="*/ 600075 h 2203450"/>
              <a:gd name="connsiteX339" fmla="*/ 488950 w 1943100"/>
              <a:gd name="connsiteY339" fmla="*/ 596900 h 2203450"/>
              <a:gd name="connsiteX340" fmla="*/ 1581150 w 1943100"/>
              <a:gd name="connsiteY340" fmla="*/ 158750 h 2203450"/>
              <a:gd name="connsiteX341" fmla="*/ 1600200 w 1943100"/>
              <a:gd name="connsiteY341" fmla="*/ 158750 h 2203450"/>
              <a:gd name="connsiteX342" fmla="*/ 1616075 w 1943100"/>
              <a:gd name="connsiteY342" fmla="*/ 165100 h 2203450"/>
              <a:gd name="connsiteX343" fmla="*/ 1635125 w 1943100"/>
              <a:gd name="connsiteY343" fmla="*/ 177800 h 2203450"/>
              <a:gd name="connsiteX344" fmla="*/ 1654175 w 1943100"/>
              <a:gd name="connsiteY344" fmla="*/ 193675 h 2203450"/>
              <a:gd name="connsiteX345" fmla="*/ 1670050 w 1943100"/>
              <a:gd name="connsiteY345" fmla="*/ 215900 h 2203450"/>
              <a:gd name="connsiteX346" fmla="*/ 1685925 w 1943100"/>
              <a:gd name="connsiteY346" fmla="*/ 241300 h 2203450"/>
              <a:gd name="connsiteX347" fmla="*/ 1698625 w 1943100"/>
              <a:gd name="connsiteY347" fmla="*/ 269875 h 2203450"/>
              <a:gd name="connsiteX348" fmla="*/ 1708150 w 1943100"/>
              <a:gd name="connsiteY348" fmla="*/ 298450 h 2203450"/>
              <a:gd name="connsiteX349" fmla="*/ 1714500 w 1943100"/>
              <a:gd name="connsiteY349" fmla="*/ 330200 h 2203450"/>
              <a:gd name="connsiteX350" fmla="*/ 1717675 w 1943100"/>
              <a:gd name="connsiteY350" fmla="*/ 358775 h 2203450"/>
              <a:gd name="connsiteX351" fmla="*/ 1717675 w 1943100"/>
              <a:gd name="connsiteY351" fmla="*/ 387350 h 2203450"/>
              <a:gd name="connsiteX352" fmla="*/ 1714500 w 1943100"/>
              <a:gd name="connsiteY352" fmla="*/ 409575 h 2203450"/>
              <a:gd name="connsiteX353" fmla="*/ 1708150 w 1943100"/>
              <a:gd name="connsiteY353" fmla="*/ 428625 h 2203450"/>
              <a:gd name="connsiteX354" fmla="*/ 1698625 w 1943100"/>
              <a:gd name="connsiteY354" fmla="*/ 444500 h 2203450"/>
              <a:gd name="connsiteX355" fmla="*/ 1685925 w 1943100"/>
              <a:gd name="connsiteY355" fmla="*/ 457200 h 2203450"/>
              <a:gd name="connsiteX356" fmla="*/ 1670050 w 1943100"/>
              <a:gd name="connsiteY356" fmla="*/ 460375 h 2203450"/>
              <a:gd name="connsiteX357" fmla="*/ 1651000 w 1943100"/>
              <a:gd name="connsiteY357" fmla="*/ 460375 h 2203450"/>
              <a:gd name="connsiteX358" fmla="*/ 1631950 w 1943100"/>
              <a:gd name="connsiteY358" fmla="*/ 454025 h 2203450"/>
              <a:gd name="connsiteX359" fmla="*/ 1616075 w 1943100"/>
              <a:gd name="connsiteY359" fmla="*/ 441325 h 2203450"/>
              <a:gd name="connsiteX360" fmla="*/ 1597025 w 1943100"/>
              <a:gd name="connsiteY360" fmla="*/ 422275 h 2203450"/>
              <a:gd name="connsiteX361" fmla="*/ 1581150 w 1943100"/>
              <a:gd name="connsiteY361" fmla="*/ 403225 h 2203450"/>
              <a:gd name="connsiteX362" fmla="*/ 1565275 w 1943100"/>
              <a:gd name="connsiteY362" fmla="*/ 377825 h 2203450"/>
              <a:gd name="connsiteX363" fmla="*/ 1552575 w 1943100"/>
              <a:gd name="connsiteY363" fmla="*/ 349250 h 2203450"/>
              <a:gd name="connsiteX364" fmla="*/ 1543050 w 1943100"/>
              <a:gd name="connsiteY364" fmla="*/ 320675 h 2203450"/>
              <a:gd name="connsiteX365" fmla="*/ 1533525 w 1943100"/>
              <a:gd name="connsiteY365" fmla="*/ 288925 h 2203450"/>
              <a:gd name="connsiteX366" fmla="*/ 1530350 w 1943100"/>
              <a:gd name="connsiteY366" fmla="*/ 260350 h 2203450"/>
              <a:gd name="connsiteX367" fmla="*/ 1530350 w 1943100"/>
              <a:gd name="connsiteY367" fmla="*/ 231775 h 2203450"/>
              <a:gd name="connsiteX368" fmla="*/ 1536700 w 1943100"/>
              <a:gd name="connsiteY368" fmla="*/ 209550 h 2203450"/>
              <a:gd name="connsiteX369" fmla="*/ 1543050 w 1943100"/>
              <a:gd name="connsiteY369" fmla="*/ 190500 h 2203450"/>
              <a:gd name="connsiteX370" fmla="*/ 1552575 w 1943100"/>
              <a:gd name="connsiteY370" fmla="*/ 174625 h 2203450"/>
              <a:gd name="connsiteX371" fmla="*/ 1565275 w 1943100"/>
              <a:gd name="connsiteY371" fmla="*/ 161925 h 2203450"/>
              <a:gd name="connsiteX372" fmla="*/ 1212850 w 1943100"/>
              <a:gd name="connsiteY372" fmla="*/ 98425 h 2203450"/>
              <a:gd name="connsiteX373" fmla="*/ 1241425 w 1943100"/>
              <a:gd name="connsiteY373" fmla="*/ 98425 h 2203450"/>
              <a:gd name="connsiteX374" fmla="*/ 1270000 w 1943100"/>
              <a:gd name="connsiteY374" fmla="*/ 101600 h 2203450"/>
              <a:gd name="connsiteX375" fmla="*/ 1292225 w 1943100"/>
              <a:gd name="connsiteY375" fmla="*/ 111125 h 2203450"/>
              <a:gd name="connsiteX376" fmla="*/ 1314450 w 1943100"/>
              <a:gd name="connsiteY376" fmla="*/ 120650 h 2203450"/>
              <a:gd name="connsiteX377" fmla="*/ 1333500 w 1943100"/>
              <a:gd name="connsiteY377" fmla="*/ 130175 h 2203450"/>
              <a:gd name="connsiteX378" fmla="*/ 1358900 w 1943100"/>
              <a:gd name="connsiteY378" fmla="*/ 149225 h 2203450"/>
              <a:gd name="connsiteX379" fmla="*/ 1368425 w 1943100"/>
              <a:gd name="connsiteY379" fmla="*/ 158750 h 2203450"/>
              <a:gd name="connsiteX380" fmla="*/ 1393825 w 1943100"/>
              <a:gd name="connsiteY380" fmla="*/ 180975 h 2203450"/>
              <a:gd name="connsiteX381" fmla="*/ 1419225 w 1943100"/>
              <a:gd name="connsiteY381" fmla="*/ 206375 h 2203450"/>
              <a:gd name="connsiteX382" fmla="*/ 1435100 w 1943100"/>
              <a:gd name="connsiteY382" fmla="*/ 234950 h 2203450"/>
              <a:gd name="connsiteX383" fmla="*/ 1450975 w 1943100"/>
              <a:gd name="connsiteY383" fmla="*/ 260350 h 2203450"/>
              <a:gd name="connsiteX384" fmla="*/ 1460500 w 1943100"/>
              <a:gd name="connsiteY384" fmla="*/ 285750 h 2203450"/>
              <a:gd name="connsiteX385" fmla="*/ 1470025 w 1943100"/>
              <a:gd name="connsiteY385" fmla="*/ 311150 h 2203450"/>
              <a:gd name="connsiteX386" fmla="*/ 1476375 w 1943100"/>
              <a:gd name="connsiteY386" fmla="*/ 333375 h 2203450"/>
              <a:gd name="connsiteX387" fmla="*/ 1476375 w 1943100"/>
              <a:gd name="connsiteY387" fmla="*/ 358775 h 2203450"/>
              <a:gd name="connsiteX388" fmla="*/ 1479550 w 1943100"/>
              <a:gd name="connsiteY388" fmla="*/ 400050 h 2203450"/>
              <a:gd name="connsiteX389" fmla="*/ 1473200 w 1943100"/>
              <a:gd name="connsiteY389" fmla="*/ 431800 h 2203450"/>
              <a:gd name="connsiteX390" fmla="*/ 1466850 w 1943100"/>
              <a:gd name="connsiteY390" fmla="*/ 460375 h 2203450"/>
              <a:gd name="connsiteX391" fmla="*/ 1457325 w 1943100"/>
              <a:gd name="connsiteY391" fmla="*/ 501650 h 2203450"/>
              <a:gd name="connsiteX392" fmla="*/ 1454150 w 1943100"/>
              <a:gd name="connsiteY392" fmla="*/ 533400 h 2203450"/>
              <a:gd name="connsiteX393" fmla="*/ 1454150 w 1943100"/>
              <a:gd name="connsiteY393" fmla="*/ 561975 h 2203450"/>
              <a:gd name="connsiteX394" fmla="*/ 1457325 w 1943100"/>
              <a:gd name="connsiteY394" fmla="*/ 581025 h 2203450"/>
              <a:gd name="connsiteX395" fmla="*/ 1466850 w 1943100"/>
              <a:gd name="connsiteY395" fmla="*/ 596900 h 2203450"/>
              <a:gd name="connsiteX396" fmla="*/ 1473200 w 1943100"/>
              <a:gd name="connsiteY396" fmla="*/ 609600 h 2203450"/>
              <a:gd name="connsiteX397" fmla="*/ 1482725 w 1943100"/>
              <a:gd name="connsiteY397" fmla="*/ 622300 h 2203450"/>
              <a:gd name="connsiteX398" fmla="*/ 1495425 w 1943100"/>
              <a:gd name="connsiteY398" fmla="*/ 631825 h 2203450"/>
              <a:gd name="connsiteX399" fmla="*/ 1508125 w 1943100"/>
              <a:gd name="connsiteY399" fmla="*/ 638175 h 2203450"/>
              <a:gd name="connsiteX400" fmla="*/ 1530350 w 1943100"/>
              <a:gd name="connsiteY400" fmla="*/ 647700 h 2203450"/>
              <a:gd name="connsiteX401" fmla="*/ 1552575 w 1943100"/>
              <a:gd name="connsiteY401" fmla="*/ 650875 h 2203450"/>
              <a:gd name="connsiteX402" fmla="*/ 1571625 w 1943100"/>
              <a:gd name="connsiteY402" fmla="*/ 650875 h 2203450"/>
              <a:gd name="connsiteX403" fmla="*/ 1590675 w 1943100"/>
              <a:gd name="connsiteY403" fmla="*/ 650875 h 2203450"/>
              <a:gd name="connsiteX404" fmla="*/ 1622425 w 1943100"/>
              <a:gd name="connsiteY404" fmla="*/ 650875 h 2203450"/>
              <a:gd name="connsiteX405" fmla="*/ 1647825 w 1943100"/>
              <a:gd name="connsiteY405" fmla="*/ 654050 h 2203450"/>
              <a:gd name="connsiteX406" fmla="*/ 1670050 w 1943100"/>
              <a:gd name="connsiteY406" fmla="*/ 660400 h 2203450"/>
              <a:gd name="connsiteX407" fmla="*/ 1685925 w 1943100"/>
              <a:gd name="connsiteY407" fmla="*/ 666750 h 2203450"/>
              <a:gd name="connsiteX408" fmla="*/ 1695450 w 1943100"/>
              <a:gd name="connsiteY408" fmla="*/ 676275 h 2203450"/>
              <a:gd name="connsiteX409" fmla="*/ 1701800 w 1943100"/>
              <a:gd name="connsiteY409" fmla="*/ 682625 h 2203450"/>
              <a:gd name="connsiteX410" fmla="*/ 1708150 w 1943100"/>
              <a:gd name="connsiteY410" fmla="*/ 688975 h 2203450"/>
              <a:gd name="connsiteX411" fmla="*/ 1714500 w 1943100"/>
              <a:gd name="connsiteY411" fmla="*/ 698500 h 2203450"/>
              <a:gd name="connsiteX412" fmla="*/ 1717675 w 1943100"/>
              <a:gd name="connsiteY412" fmla="*/ 708025 h 2203450"/>
              <a:gd name="connsiteX413" fmla="*/ 1724025 w 1943100"/>
              <a:gd name="connsiteY413" fmla="*/ 727075 h 2203450"/>
              <a:gd name="connsiteX414" fmla="*/ 1724025 w 1943100"/>
              <a:gd name="connsiteY414" fmla="*/ 749300 h 2203450"/>
              <a:gd name="connsiteX415" fmla="*/ 1717675 w 1943100"/>
              <a:gd name="connsiteY415" fmla="*/ 768350 h 2203450"/>
              <a:gd name="connsiteX416" fmla="*/ 1704975 w 1943100"/>
              <a:gd name="connsiteY416" fmla="*/ 800100 h 2203450"/>
              <a:gd name="connsiteX417" fmla="*/ 1698625 w 1943100"/>
              <a:gd name="connsiteY417" fmla="*/ 809625 h 2203450"/>
              <a:gd name="connsiteX418" fmla="*/ 1676400 w 1943100"/>
              <a:gd name="connsiteY418" fmla="*/ 844550 h 2203450"/>
              <a:gd name="connsiteX419" fmla="*/ 1660525 w 1943100"/>
              <a:gd name="connsiteY419" fmla="*/ 873125 h 2203450"/>
              <a:gd name="connsiteX420" fmla="*/ 1651000 w 1943100"/>
              <a:gd name="connsiteY420" fmla="*/ 898525 h 2203450"/>
              <a:gd name="connsiteX421" fmla="*/ 1644650 w 1943100"/>
              <a:gd name="connsiteY421" fmla="*/ 917575 h 2203450"/>
              <a:gd name="connsiteX422" fmla="*/ 1641475 w 1943100"/>
              <a:gd name="connsiteY422" fmla="*/ 936625 h 2203450"/>
              <a:gd name="connsiteX423" fmla="*/ 1641475 w 1943100"/>
              <a:gd name="connsiteY423" fmla="*/ 949325 h 2203450"/>
              <a:gd name="connsiteX424" fmla="*/ 1641475 w 1943100"/>
              <a:gd name="connsiteY424" fmla="*/ 958850 h 2203450"/>
              <a:gd name="connsiteX425" fmla="*/ 1644650 w 1943100"/>
              <a:gd name="connsiteY425" fmla="*/ 974725 h 2203450"/>
              <a:gd name="connsiteX426" fmla="*/ 1647825 w 1943100"/>
              <a:gd name="connsiteY426" fmla="*/ 990600 h 2203450"/>
              <a:gd name="connsiteX427" fmla="*/ 1654175 w 1943100"/>
              <a:gd name="connsiteY427" fmla="*/ 1003300 h 2203450"/>
              <a:gd name="connsiteX428" fmla="*/ 1663700 w 1943100"/>
              <a:gd name="connsiteY428" fmla="*/ 1012825 h 2203450"/>
              <a:gd name="connsiteX429" fmla="*/ 1673225 w 1943100"/>
              <a:gd name="connsiteY429" fmla="*/ 1022350 h 2203450"/>
              <a:gd name="connsiteX430" fmla="*/ 1682750 w 1943100"/>
              <a:gd name="connsiteY430" fmla="*/ 1031875 h 2203450"/>
              <a:gd name="connsiteX431" fmla="*/ 1704975 w 1943100"/>
              <a:gd name="connsiteY431" fmla="*/ 1041400 h 2203450"/>
              <a:gd name="connsiteX432" fmla="*/ 1724025 w 1943100"/>
              <a:gd name="connsiteY432" fmla="*/ 1047750 h 2203450"/>
              <a:gd name="connsiteX433" fmla="*/ 1743075 w 1943100"/>
              <a:gd name="connsiteY433" fmla="*/ 1047750 h 2203450"/>
              <a:gd name="connsiteX434" fmla="*/ 1762125 w 1943100"/>
              <a:gd name="connsiteY434" fmla="*/ 1047750 h 2203450"/>
              <a:gd name="connsiteX435" fmla="*/ 1800225 w 1943100"/>
              <a:gd name="connsiteY435" fmla="*/ 1050925 h 2203450"/>
              <a:gd name="connsiteX436" fmla="*/ 1835150 w 1943100"/>
              <a:gd name="connsiteY436" fmla="*/ 1057275 h 2203450"/>
              <a:gd name="connsiteX437" fmla="*/ 1860550 w 1943100"/>
              <a:gd name="connsiteY437" fmla="*/ 1066800 h 2203450"/>
              <a:gd name="connsiteX438" fmla="*/ 1882775 w 1943100"/>
              <a:gd name="connsiteY438" fmla="*/ 1076325 h 2203450"/>
              <a:gd name="connsiteX439" fmla="*/ 1898650 w 1943100"/>
              <a:gd name="connsiteY439" fmla="*/ 1089025 h 2203450"/>
              <a:gd name="connsiteX440" fmla="*/ 1911350 w 1943100"/>
              <a:gd name="connsiteY440" fmla="*/ 1098550 h 2203450"/>
              <a:gd name="connsiteX441" fmla="*/ 1920875 w 1943100"/>
              <a:gd name="connsiteY441" fmla="*/ 1111250 h 2203450"/>
              <a:gd name="connsiteX442" fmla="*/ 1927225 w 1943100"/>
              <a:gd name="connsiteY442" fmla="*/ 1120775 h 2203450"/>
              <a:gd name="connsiteX443" fmla="*/ 1933575 w 1943100"/>
              <a:gd name="connsiteY443" fmla="*/ 1133475 h 2203450"/>
              <a:gd name="connsiteX444" fmla="*/ 1936750 w 1943100"/>
              <a:gd name="connsiteY444" fmla="*/ 1143000 h 2203450"/>
              <a:gd name="connsiteX445" fmla="*/ 1936750 w 1943100"/>
              <a:gd name="connsiteY445" fmla="*/ 1152525 h 2203450"/>
              <a:gd name="connsiteX446" fmla="*/ 1933575 w 1943100"/>
              <a:gd name="connsiteY446" fmla="*/ 1162050 h 2203450"/>
              <a:gd name="connsiteX447" fmla="*/ 1927225 w 1943100"/>
              <a:gd name="connsiteY447" fmla="*/ 1171575 h 2203450"/>
              <a:gd name="connsiteX448" fmla="*/ 1914525 w 1943100"/>
              <a:gd name="connsiteY448" fmla="*/ 1187450 h 2203450"/>
              <a:gd name="connsiteX449" fmla="*/ 1898650 w 1943100"/>
              <a:gd name="connsiteY449" fmla="*/ 1200150 h 2203450"/>
              <a:gd name="connsiteX450" fmla="*/ 1882775 w 1943100"/>
              <a:gd name="connsiteY450" fmla="*/ 1209675 h 2203450"/>
              <a:gd name="connsiteX451" fmla="*/ 1866900 w 1943100"/>
              <a:gd name="connsiteY451" fmla="*/ 1216025 h 2203450"/>
              <a:gd name="connsiteX452" fmla="*/ 1847850 w 1943100"/>
              <a:gd name="connsiteY452" fmla="*/ 1222375 h 2203450"/>
              <a:gd name="connsiteX453" fmla="*/ 1835150 w 1943100"/>
              <a:gd name="connsiteY453" fmla="*/ 1228725 h 2203450"/>
              <a:gd name="connsiteX454" fmla="*/ 1809750 w 1943100"/>
              <a:gd name="connsiteY454" fmla="*/ 1247775 h 2203450"/>
              <a:gd name="connsiteX455" fmla="*/ 1793875 w 1943100"/>
              <a:gd name="connsiteY455" fmla="*/ 1266825 h 2203450"/>
              <a:gd name="connsiteX456" fmla="*/ 1781175 w 1943100"/>
              <a:gd name="connsiteY456" fmla="*/ 1289050 h 2203450"/>
              <a:gd name="connsiteX457" fmla="*/ 1771650 w 1943100"/>
              <a:gd name="connsiteY457" fmla="*/ 1308100 h 2203450"/>
              <a:gd name="connsiteX458" fmla="*/ 1768475 w 1943100"/>
              <a:gd name="connsiteY458" fmla="*/ 1323975 h 2203450"/>
              <a:gd name="connsiteX459" fmla="*/ 1768475 w 1943100"/>
              <a:gd name="connsiteY459" fmla="*/ 1336675 h 2203450"/>
              <a:gd name="connsiteX460" fmla="*/ 1765300 w 1943100"/>
              <a:gd name="connsiteY460" fmla="*/ 1362075 h 2203450"/>
              <a:gd name="connsiteX461" fmla="*/ 1758950 w 1943100"/>
              <a:gd name="connsiteY461" fmla="*/ 1381125 h 2203450"/>
              <a:gd name="connsiteX462" fmla="*/ 1752600 w 1943100"/>
              <a:gd name="connsiteY462" fmla="*/ 1400175 h 2203450"/>
              <a:gd name="connsiteX463" fmla="*/ 1743075 w 1943100"/>
              <a:gd name="connsiteY463" fmla="*/ 1416050 h 2203450"/>
              <a:gd name="connsiteX464" fmla="*/ 1724025 w 1943100"/>
              <a:gd name="connsiteY464" fmla="*/ 1441450 h 2203450"/>
              <a:gd name="connsiteX465" fmla="*/ 1704975 w 1943100"/>
              <a:gd name="connsiteY465" fmla="*/ 1463675 h 2203450"/>
              <a:gd name="connsiteX466" fmla="*/ 1682750 w 1943100"/>
              <a:gd name="connsiteY466" fmla="*/ 1476375 h 2203450"/>
              <a:gd name="connsiteX467" fmla="*/ 1663700 w 1943100"/>
              <a:gd name="connsiteY467" fmla="*/ 1485900 h 2203450"/>
              <a:gd name="connsiteX468" fmla="*/ 1647825 w 1943100"/>
              <a:gd name="connsiteY468" fmla="*/ 1489075 h 2203450"/>
              <a:gd name="connsiteX469" fmla="*/ 1625600 w 1943100"/>
              <a:gd name="connsiteY469" fmla="*/ 1498600 h 2203450"/>
              <a:gd name="connsiteX470" fmla="*/ 1606550 w 1943100"/>
              <a:gd name="connsiteY470" fmla="*/ 1504950 h 2203450"/>
              <a:gd name="connsiteX471" fmla="*/ 1593850 w 1943100"/>
              <a:gd name="connsiteY471" fmla="*/ 1514475 h 2203450"/>
              <a:gd name="connsiteX472" fmla="*/ 1581150 w 1943100"/>
              <a:gd name="connsiteY472" fmla="*/ 1524000 h 2203450"/>
              <a:gd name="connsiteX473" fmla="*/ 1571625 w 1943100"/>
              <a:gd name="connsiteY473" fmla="*/ 1533525 h 2203450"/>
              <a:gd name="connsiteX474" fmla="*/ 1565275 w 1943100"/>
              <a:gd name="connsiteY474" fmla="*/ 1543050 h 2203450"/>
              <a:gd name="connsiteX475" fmla="*/ 1555750 w 1943100"/>
              <a:gd name="connsiteY475" fmla="*/ 1565275 h 2203450"/>
              <a:gd name="connsiteX476" fmla="*/ 1555750 w 1943100"/>
              <a:gd name="connsiteY476" fmla="*/ 1581150 h 2203450"/>
              <a:gd name="connsiteX477" fmla="*/ 1555750 w 1943100"/>
              <a:gd name="connsiteY477" fmla="*/ 1597025 h 2203450"/>
              <a:gd name="connsiteX478" fmla="*/ 1562100 w 1943100"/>
              <a:gd name="connsiteY478" fmla="*/ 1612900 h 2203450"/>
              <a:gd name="connsiteX479" fmla="*/ 1568450 w 1943100"/>
              <a:gd name="connsiteY479" fmla="*/ 1628775 h 2203450"/>
              <a:gd name="connsiteX480" fmla="*/ 1571625 w 1943100"/>
              <a:gd name="connsiteY480" fmla="*/ 1644650 h 2203450"/>
              <a:gd name="connsiteX481" fmla="*/ 1571625 w 1943100"/>
              <a:gd name="connsiteY481" fmla="*/ 1660525 h 2203450"/>
              <a:gd name="connsiteX482" fmla="*/ 1565275 w 1943100"/>
              <a:gd name="connsiteY482" fmla="*/ 1673225 h 2203450"/>
              <a:gd name="connsiteX483" fmla="*/ 1555750 w 1943100"/>
              <a:gd name="connsiteY483" fmla="*/ 1692275 h 2203450"/>
              <a:gd name="connsiteX484" fmla="*/ 1549400 w 1943100"/>
              <a:gd name="connsiteY484" fmla="*/ 1701800 h 2203450"/>
              <a:gd name="connsiteX485" fmla="*/ 1524000 w 1943100"/>
              <a:gd name="connsiteY485" fmla="*/ 1717675 h 2203450"/>
              <a:gd name="connsiteX486" fmla="*/ 1495425 w 1943100"/>
              <a:gd name="connsiteY486" fmla="*/ 1724025 h 2203450"/>
              <a:gd name="connsiteX487" fmla="*/ 1473200 w 1943100"/>
              <a:gd name="connsiteY487" fmla="*/ 1727200 h 2203450"/>
              <a:gd name="connsiteX488" fmla="*/ 1450975 w 1943100"/>
              <a:gd name="connsiteY488" fmla="*/ 1727200 h 2203450"/>
              <a:gd name="connsiteX489" fmla="*/ 1435100 w 1943100"/>
              <a:gd name="connsiteY489" fmla="*/ 1724025 h 2203450"/>
              <a:gd name="connsiteX490" fmla="*/ 1422400 w 1943100"/>
              <a:gd name="connsiteY490" fmla="*/ 1720850 h 2203450"/>
              <a:gd name="connsiteX491" fmla="*/ 1409700 w 1943100"/>
              <a:gd name="connsiteY491" fmla="*/ 1714500 h 2203450"/>
              <a:gd name="connsiteX492" fmla="*/ 1374775 w 1943100"/>
              <a:gd name="connsiteY492" fmla="*/ 1698625 h 2203450"/>
              <a:gd name="connsiteX493" fmla="*/ 1339850 w 1943100"/>
              <a:gd name="connsiteY493" fmla="*/ 1689100 h 2203450"/>
              <a:gd name="connsiteX494" fmla="*/ 1311275 w 1943100"/>
              <a:gd name="connsiteY494" fmla="*/ 1679575 h 2203450"/>
              <a:gd name="connsiteX495" fmla="*/ 1282700 w 1943100"/>
              <a:gd name="connsiteY495" fmla="*/ 1676400 h 2203450"/>
              <a:gd name="connsiteX496" fmla="*/ 1254125 w 1943100"/>
              <a:gd name="connsiteY496" fmla="*/ 1676400 h 2203450"/>
              <a:gd name="connsiteX497" fmla="*/ 1228725 w 1943100"/>
              <a:gd name="connsiteY497" fmla="*/ 1679575 h 2203450"/>
              <a:gd name="connsiteX498" fmla="*/ 1206500 w 1943100"/>
              <a:gd name="connsiteY498" fmla="*/ 1682750 h 2203450"/>
              <a:gd name="connsiteX499" fmla="*/ 1187450 w 1943100"/>
              <a:gd name="connsiteY499" fmla="*/ 1689100 h 2203450"/>
              <a:gd name="connsiteX500" fmla="*/ 1155700 w 1943100"/>
              <a:gd name="connsiteY500" fmla="*/ 1704975 h 2203450"/>
              <a:gd name="connsiteX501" fmla="*/ 1130300 w 1943100"/>
              <a:gd name="connsiteY501" fmla="*/ 1720850 h 2203450"/>
              <a:gd name="connsiteX502" fmla="*/ 1111250 w 1943100"/>
              <a:gd name="connsiteY502" fmla="*/ 1736725 h 2203450"/>
              <a:gd name="connsiteX503" fmla="*/ 1079500 w 1943100"/>
              <a:gd name="connsiteY503" fmla="*/ 1768475 h 2203450"/>
              <a:gd name="connsiteX504" fmla="*/ 1047750 w 1943100"/>
              <a:gd name="connsiteY504" fmla="*/ 1790700 h 2203450"/>
              <a:gd name="connsiteX505" fmla="*/ 1019175 w 1943100"/>
              <a:gd name="connsiteY505" fmla="*/ 1806575 h 2203450"/>
              <a:gd name="connsiteX506" fmla="*/ 993775 w 1943100"/>
              <a:gd name="connsiteY506" fmla="*/ 1816100 h 2203450"/>
              <a:gd name="connsiteX507" fmla="*/ 971550 w 1943100"/>
              <a:gd name="connsiteY507" fmla="*/ 1819275 h 2203450"/>
              <a:gd name="connsiteX508" fmla="*/ 952500 w 1943100"/>
              <a:gd name="connsiteY508" fmla="*/ 1819275 h 2203450"/>
              <a:gd name="connsiteX509" fmla="*/ 939800 w 1943100"/>
              <a:gd name="connsiteY509" fmla="*/ 1819275 h 2203450"/>
              <a:gd name="connsiteX510" fmla="*/ 908050 w 1943100"/>
              <a:gd name="connsiteY510" fmla="*/ 1812925 h 2203450"/>
              <a:gd name="connsiteX511" fmla="*/ 882650 w 1943100"/>
              <a:gd name="connsiteY511" fmla="*/ 1803400 h 2203450"/>
              <a:gd name="connsiteX512" fmla="*/ 863600 w 1943100"/>
              <a:gd name="connsiteY512" fmla="*/ 1787525 h 2203450"/>
              <a:gd name="connsiteX513" fmla="*/ 850900 w 1943100"/>
              <a:gd name="connsiteY513" fmla="*/ 1774825 h 2203450"/>
              <a:gd name="connsiteX514" fmla="*/ 841375 w 1943100"/>
              <a:gd name="connsiteY514" fmla="*/ 1758950 h 2203450"/>
              <a:gd name="connsiteX515" fmla="*/ 835025 w 1943100"/>
              <a:gd name="connsiteY515" fmla="*/ 1746250 h 2203450"/>
              <a:gd name="connsiteX516" fmla="*/ 831850 w 1943100"/>
              <a:gd name="connsiteY516" fmla="*/ 1736725 h 2203450"/>
              <a:gd name="connsiteX517" fmla="*/ 825500 w 1943100"/>
              <a:gd name="connsiteY517" fmla="*/ 1708150 h 2203450"/>
              <a:gd name="connsiteX518" fmla="*/ 812800 w 1943100"/>
              <a:gd name="connsiteY518" fmla="*/ 1685925 h 2203450"/>
              <a:gd name="connsiteX519" fmla="*/ 800100 w 1943100"/>
              <a:gd name="connsiteY519" fmla="*/ 1670050 h 2203450"/>
              <a:gd name="connsiteX520" fmla="*/ 784225 w 1943100"/>
              <a:gd name="connsiteY520" fmla="*/ 1660525 h 2203450"/>
              <a:gd name="connsiteX521" fmla="*/ 768350 w 1943100"/>
              <a:gd name="connsiteY521" fmla="*/ 1654175 h 2203450"/>
              <a:gd name="connsiteX522" fmla="*/ 755650 w 1943100"/>
              <a:gd name="connsiteY522" fmla="*/ 1651000 h 2203450"/>
              <a:gd name="connsiteX523" fmla="*/ 742950 w 1943100"/>
              <a:gd name="connsiteY523" fmla="*/ 1651000 h 2203450"/>
              <a:gd name="connsiteX524" fmla="*/ 717550 w 1943100"/>
              <a:gd name="connsiteY524" fmla="*/ 1651000 h 2203450"/>
              <a:gd name="connsiteX525" fmla="*/ 698500 w 1943100"/>
              <a:gd name="connsiteY525" fmla="*/ 1644650 h 2203450"/>
              <a:gd name="connsiteX526" fmla="*/ 679450 w 1943100"/>
              <a:gd name="connsiteY526" fmla="*/ 1635125 h 2203450"/>
              <a:gd name="connsiteX527" fmla="*/ 663575 w 1943100"/>
              <a:gd name="connsiteY527" fmla="*/ 1625600 h 2203450"/>
              <a:gd name="connsiteX528" fmla="*/ 654050 w 1943100"/>
              <a:gd name="connsiteY528" fmla="*/ 1612900 h 2203450"/>
              <a:gd name="connsiteX529" fmla="*/ 644525 w 1943100"/>
              <a:gd name="connsiteY529" fmla="*/ 1603375 h 2203450"/>
              <a:gd name="connsiteX530" fmla="*/ 638175 w 1943100"/>
              <a:gd name="connsiteY530" fmla="*/ 1593850 h 2203450"/>
              <a:gd name="connsiteX531" fmla="*/ 628650 w 1943100"/>
              <a:gd name="connsiteY531" fmla="*/ 1577975 h 2203450"/>
              <a:gd name="connsiteX532" fmla="*/ 615950 w 1943100"/>
              <a:gd name="connsiteY532" fmla="*/ 1568450 h 2203450"/>
              <a:gd name="connsiteX533" fmla="*/ 600075 w 1943100"/>
              <a:gd name="connsiteY533" fmla="*/ 1558925 h 2203450"/>
              <a:gd name="connsiteX534" fmla="*/ 587375 w 1943100"/>
              <a:gd name="connsiteY534" fmla="*/ 1552575 h 2203450"/>
              <a:gd name="connsiteX535" fmla="*/ 571500 w 1943100"/>
              <a:gd name="connsiteY535" fmla="*/ 1549400 h 2203450"/>
              <a:gd name="connsiteX536" fmla="*/ 555625 w 1943100"/>
              <a:gd name="connsiteY536" fmla="*/ 1546225 h 2203450"/>
              <a:gd name="connsiteX537" fmla="*/ 523875 w 1943100"/>
              <a:gd name="connsiteY537" fmla="*/ 1546225 h 2203450"/>
              <a:gd name="connsiteX538" fmla="*/ 495300 w 1943100"/>
              <a:gd name="connsiteY538" fmla="*/ 1552575 h 2203450"/>
              <a:gd name="connsiteX539" fmla="*/ 469900 w 1943100"/>
              <a:gd name="connsiteY539" fmla="*/ 1558925 h 2203450"/>
              <a:gd name="connsiteX540" fmla="*/ 447675 w 1943100"/>
              <a:gd name="connsiteY540" fmla="*/ 1568450 h 2203450"/>
              <a:gd name="connsiteX541" fmla="*/ 406400 w 1943100"/>
              <a:gd name="connsiteY541" fmla="*/ 1581150 h 2203450"/>
              <a:gd name="connsiteX542" fmla="*/ 368300 w 1943100"/>
              <a:gd name="connsiteY542" fmla="*/ 1587500 h 2203450"/>
              <a:gd name="connsiteX543" fmla="*/ 333375 w 1943100"/>
              <a:gd name="connsiteY543" fmla="*/ 1590675 h 2203450"/>
              <a:gd name="connsiteX544" fmla="*/ 304800 w 1943100"/>
              <a:gd name="connsiteY544" fmla="*/ 1593850 h 2203450"/>
              <a:gd name="connsiteX545" fmla="*/ 279400 w 1943100"/>
              <a:gd name="connsiteY545" fmla="*/ 1593850 h 2203450"/>
              <a:gd name="connsiteX546" fmla="*/ 254000 w 1943100"/>
              <a:gd name="connsiteY546" fmla="*/ 1590675 h 2203450"/>
              <a:gd name="connsiteX547" fmla="*/ 234950 w 1943100"/>
              <a:gd name="connsiteY547" fmla="*/ 1584325 h 2203450"/>
              <a:gd name="connsiteX548" fmla="*/ 219075 w 1943100"/>
              <a:gd name="connsiteY548" fmla="*/ 1581150 h 2203450"/>
              <a:gd name="connsiteX549" fmla="*/ 193675 w 1943100"/>
              <a:gd name="connsiteY549" fmla="*/ 1565275 h 2203450"/>
              <a:gd name="connsiteX550" fmla="*/ 180975 w 1943100"/>
              <a:gd name="connsiteY550" fmla="*/ 1552575 h 2203450"/>
              <a:gd name="connsiteX551" fmla="*/ 171450 w 1943100"/>
              <a:gd name="connsiteY551" fmla="*/ 1543050 h 2203450"/>
              <a:gd name="connsiteX552" fmla="*/ 168275 w 1943100"/>
              <a:gd name="connsiteY552" fmla="*/ 1536700 h 2203450"/>
              <a:gd name="connsiteX553" fmla="*/ 161925 w 1943100"/>
              <a:gd name="connsiteY553" fmla="*/ 1517650 h 2203450"/>
              <a:gd name="connsiteX554" fmla="*/ 155575 w 1943100"/>
              <a:gd name="connsiteY554" fmla="*/ 1495425 h 2203450"/>
              <a:gd name="connsiteX555" fmla="*/ 152400 w 1943100"/>
              <a:gd name="connsiteY555" fmla="*/ 1476375 h 2203450"/>
              <a:gd name="connsiteX556" fmla="*/ 152400 w 1943100"/>
              <a:gd name="connsiteY556" fmla="*/ 1457325 h 2203450"/>
              <a:gd name="connsiteX557" fmla="*/ 155575 w 1943100"/>
              <a:gd name="connsiteY557" fmla="*/ 1422400 h 2203450"/>
              <a:gd name="connsiteX558" fmla="*/ 165100 w 1943100"/>
              <a:gd name="connsiteY558" fmla="*/ 1390650 h 2203450"/>
              <a:gd name="connsiteX559" fmla="*/ 180975 w 1943100"/>
              <a:gd name="connsiteY559" fmla="*/ 1358900 h 2203450"/>
              <a:gd name="connsiteX560" fmla="*/ 200025 w 1943100"/>
              <a:gd name="connsiteY560" fmla="*/ 1333500 h 2203450"/>
              <a:gd name="connsiteX561" fmla="*/ 225425 w 1943100"/>
              <a:gd name="connsiteY561" fmla="*/ 1308100 h 2203450"/>
              <a:gd name="connsiteX562" fmla="*/ 250825 w 1943100"/>
              <a:gd name="connsiteY562" fmla="*/ 1289050 h 2203450"/>
              <a:gd name="connsiteX563" fmla="*/ 276225 w 1943100"/>
              <a:gd name="connsiteY563" fmla="*/ 1270000 h 2203450"/>
              <a:gd name="connsiteX564" fmla="*/ 304800 w 1943100"/>
              <a:gd name="connsiteY564" fmla="*/ 1254125 h 2203450"/>
              <a:gd name="connsiteX565" fmla="*/ 352425 w 1943100"/>
              <a:gd name="connsiteY565" fmla="*/ 1228725 h 2203450"/>
              <a:gd name="connsiteX566" fmla="*/ 387350 w 1943100"/>
              <a:gd name="connsiteY566" fmla="*/ 1212850 h 2203450"/>
              <a:gd name="connsiteX567" fmla="*/ 403225 w 1943100"/>
              <a:gd name="connsiteY567" fmla="*/ 1209675 h 2203450"/>
              <a:gd name="connsiteX568" fmla="*/ 441325 w 1943100"/>
              <a:gd name="connsiteY568" fmla="*/ 1193800 h 2203450"/>
              <a:gd name="connsiteX569" fmla="*/ 473075 w 1943100"/>
              <a:gd name="connsiteY569" fmla="*/ 1177925 h 2203450"/>
              <a:gd name="connsiteX570" fmla="*/ 495300 w 1943100"/>
              <a:gd name="connsiteY570" fmla="*/ 1158875 h 2203450"/>
              <a:gd name="connsiteX571" fmla="*/ 511175 w 1943100"/>
              <a:gd name="connsiteY571" fmla="*/ 1143000 h 2203450"/>
              <a:gd name="connsiteX572" fmla="*/ 523875 w 1943100"/>
              <a:gd name="connsiteY572" fmla="*/ 1123950 h 2203450"/>
              <a:gd name="connsiteX573" fmla="*/ 530225 w 1943100"/>
              <a:gd name="connsiteY573" fmla="*/ 1111250 h 2203450"/>
              <a:gd name="connsiteX574" fmla="*/ 533400 w 1943100"/>
              <a:gd name="connsiteY574" fmla="*/ 1101725 h 2203450"/>
              <a:gd name="connsiteX575" fmla="*/ 533400 w 1943100"/>
              <a:gd name="connsiteY575" fmla="*/ 1076325 h 2203450"/>
              <a:gd name="connsiteX576" fmla="*/ 527050 w 1943100"/>
              <a:gd name="connsiteY576" fmla="*/ 1060450 h 2203450"/>
              <a:gd name="connsiteX577" fmla="*/ 517525 w 1943100"/>
              <a:gd name="connsiteY577" fmla="*/ 1044575 h 2203450"/>
              <a:gd name="connsiteX578" fmla="*/ 508000 w 1943100"/>
              <a:gd name="connsiteY578" fmla="*/ 1035050 h 2203450"/>
              <a:gd name="connsiteX579" fmla="*/ 498475 w 1943100"/>
              <a:gd name="connsiteY579" fmla="*/ 1028700 h 2203450"/>
              <a:gd name="connsiteX580" fmla="*/ 492125 w 1943100"/>
              <a:gd name="connsiteY580" fmla="*/ 1022350 h 2203450"/>
              <a:gd name="connsiteX581" fmla="*/ 482600 w 1943100"/>
              <a:gd name="connsiteY581" fmla="*/ 1019175 h 2203450"/>
              <a:gd name="connsiteX582" fmla="*/ 454025 w 1943100"/>
              <a:gd name="connsiteY582" fmla="*/ 1012825 h 2203450"/>
              <a:gd name="connsiteX583" fmla="*/ 428625 w 1943100"/>
              <a:gd name="connsiteY583" fmla="*/ 1003300 h 2203450"/>
              <a:gd name="connsiteX584" fmla="*/ 406400 w 1943100"/>
              <a:gd name="connsiteY584" fmla="*/ 993775 h 2203450"/>
              <a:gd name="connsiteX585" fmla="*/ 387350 w 1943100"/>
              <a:gd name="connsiteY585" fmla="*/ 984250 h 2203450"/>
              <a:gd name="connsiteX586" fmla="*/ 358775 w 1943100"/>
              <a:gd name="connsiteY586" fmla="*/ 962025 h 2203450"/>
              <a:gd name="connsiteX587" fmla="*/ 339725 w 1943100"/>
              <a:gd name="connsiteY587" fmla="*/ 939800 h 2203450"/>
              <a:gd name="connsiteX588" fmla="*/ 327025 w 1943100"/>
              <a:gd name="connsiteY588" fmla="*/ 920750 h 2203450"/>
              <a:gd name="connsiteX589" fmla="*/ 320675 w 1943100"/>
              <a:gd name="connsiteY589" fmla="*/ 908050 h 2203450"/>
              <a:gd name="connsiteX590" fmla="*/ 320675 w 1943100"/>
              <a:gd name="connsiteY590" fmla="*/ 892175 h 2203450"/>
              <a:gd name="connsiteX591" fmla="*/ 323850 w 1943100"/>
              <a:gd name="connsiteY591" fmla="*/ 876300 h 2203450"/>
              <a:gd name="connsiteX592" fmla="*/ 333375 w 1943100"/>
              <a:gd name="connsiteY592" fmla="*/ 860425 h 2203450"/>
              <a:gd name="connsiteX593" fmla="*/ 342900 w 1943100"/>
              <a:gd name="connsiteY593" fmla="*/ 847725 h 2203450"/>
              <a:gd name="connsiteX594" fmla="*/ 358775 w 1943100"/>
              <a:gd name="connsiteY594" fmla="*/ 835025 h 2203450"/>
              <a:gd name="connsiteX595" fmla="*/ 377825 w 1943100"/>
              <a:gd name="connsiteY595" fmla="*/ 825500 h 2203450"/>
              <a:gd name="connsiteX596" fmla="*/ 396875 w 1943100"/>
              <a:gd name="connsiteY596" fmla="*/ 819150 h 2203450"/>
              <a:gd name="connsiteX597" fmla="*/ 438150 w 1943100"/>
              <a:gd name="connsiteY597" fmla="*/ 809625 h 2203450"/>
              <a:gd name="connsiteX598" fmla="*/ 482600 w 1943100"/>
              <a:gd name="connsiteY598" fmla="*/ 803275 h 2203450"/>
              <a:gd name="connsiteX599" fmla="*/ 517525 w 1943100"/>
              <a:gd name="connsiteY599" fmla="*/ 800100 h 2203450"/>
              <a:gd name="connsiteX600" fmla="*/ 555625 w 1943100"/>
              <a:gd name="connsiteY600" fmla="*/ 800100 h 2203450"/>
              <a:gd name="connsiteX601" fmla="*/ 581025 w 1943100"/>
              <a:gd name="connsiteY601" fmla="*/ 800100 h 2203450"/>
              <a:gd name="connsiteX602" fmla="*/ 606425 w 1943100"/>
              <a:gd name="connsiteY602" fmla="*/ 796925 h 2203450"/>
              <a:gd name="connsiteX603" fmla="*/ 650875 w 1943100"/>
              <a:gd name="connsiteY603" fmla="*/ 787400 h 2203450"/>
              <a:gd name="connsiteX604" fmla="*/ 682625 w 1943100"/>
              <a:gd name="connsiteY604" fmla="*/ 774700 h 2203450"/>
              <a:gd name="connsiteX605" fmla="*/ 704850 w 1943100"/>
              <a:gd name="connsiteY605" fmla="*/ 758825 h 2203450"/>
              <a:gd name="connsiteX606" fmla="*/ 720725 w 1943100"/>
              <a:gd name="connsiteY606" fmla="*/ 742950 h 2203450"/>
              <a:gd name="connsiteX607" fmla="*/ 730250 w 1943100"/>
              <a:gd name="connsiteY607" fmla="*/ 730250 h 2203450"/>
              <a:gd name="connsiteX608" fmla="*/ 736600 w 1943100"/>
              <a:gd name="connsiteY608" fmla="*/ 717550 h 2203450"/>
              <a:gd name="connsiteX609" fmla="*/ 742950 w 1943100"/>
              <a:gd name="connsiteY609" fmla="*/ 688975 h 2203450"/>
              <a:gd name="connsiteX610" fmla="*/ 742950 w 1943100"/>
              <a:gd name="connsiteY610" fmla="*/ 666750 h 2203450"/>
              <a:gd name="connsiteX611" fmla="*/ 739775 w 1943100"/>
              <a:gd name="connsiteY611" fmla="*/ 647700 h 2203450"/>
              <a:gd name="connsiteX612" fmla="*/ 733425 w 1943100"/>
              <a:gd name="connsiteY612" fmla="*/ 631825 h 2203450"/>
              <a:gd name="connsiteX613" fmla="*/ 727075 w 1943100"/>
              <a:gd name="connsiteY613" fmla="*/ 619125 h 2203450"/>
              <a:gd name="connsiteX614" fmla="*/ 717550 w 1943100"/>
              <a:gd name="connsiteY614" fmla="*/ 609600 h 2203450"/>
              <a:gd name="connsiteX615" fmla="*/ 711200 w 1943100"/>
              <a:gd name="connsiteY615" fmla="*/ 603250 h 2203450"/>
              <a:gd name="connsiteX616" fmla="*/ 685800 w 1943100"/>
              <a:gd name="connsiteY616" fmla="*/ 574675 h 2203450"/>
              <a:gd name="connsiteX617" fmla="*/ 666750 w 1943100"/>
              <a:gd name="connsiteY617" fmla="*/ 549275 h 2203450"/>
              <a:gd name="connsiteX618" fmla="*/ 657225 w 1943100"/>
              <a:gd name="connsiteY618" fmla="*/ 527050 h 2203450"/>
              <a:gd name="connsiteX619" fmla="*/ 654050 w 1943100"/>
              <a:gd name="connsiteY619" fmla="*/ 504825 h 2203450"/>
              <a:gd name="connsiteX620" fmla="*/ 650875 w 1943100"/>
              <a:gd name="connsiteY620" fmla="*/ 485775 h 2203450"/>
              <a:gd name="connsiteX621" fmla="*/ 654050 w 1943100"/>
              <a:gd name="connsiteY621" fmla="*/ 469900 h 2203450"/>
              <a:gd name="connsiteX622" fmla="*/ 657225 w 1943100"/>
              <a:gd name="connsiteY622" fmla="*/ 457200 h 2203450"/>
              <a:gd name="connsiteX623" fmla="*/ 663575 w 1943100"/>
              <a:gd name="connsiteY623" fmla="*/ 441325 h 2203450"/>
              <a:gd name="connsiteX624" fmla="*/ 673100 w 1943100"/>
              <a:gd name="connsiteY624" fmla="*/ 428625 h 2203450"/>
              <a:gd name="connsiteX625" fmla="*/ 682625 w 1943100"/>
              <a:gd name="connsiteY625" fmla="*/ 419100 h 2203450"/>
              <a:gd name="connsiteX626" fmla="*/ 692150 w 1943100"/>
              <a:gd name="connsiteY626" fmla="*/ 409575 h 2203450"/>
              <a:gd name="connsiteX627" fmla="*/ 704850 w 1943100"/>
              <a:gd name="connsiteY627" fmla="*/ 406400 h 2203450"/>
              <a:gd name="connsiteX628" fmla="*/ 717550 w 1943100"/>
              <a:gd name="connsiteY628" fmla="*/ 403225 h 2203450"/>
              <a:gd name="connsiteX629" fmla="*/ 746125 w 1943100"/>
              <a:gd name="connsiteY629" fmla="*/ 400050 h 2203450"/>
              <a:gd name="connsiteX630" fmla="*/ 768350 w 1943100"/>
              <a:gd name="connsiteY630" fmla="*/ 403225 h 2203450"/>
              <a:gd name="connsiteX631" fmla="*/ 790575 w 1943100"/>
              <a:gd name="connsiteY631" fmla="*/ 409575 h 2203450"/>
              <a:gd name="connsiteX632" fmla="*/ 809625 w 1943100"/>
              <a:gd name="connsiteY632" fmla="*/ 415925 h 2203450"/>
              <a:gd name="connsiteX633" fmla="*/ 828675 w 1943100"/>
              <a:gd name="connsiteY633" fmla="*/ 419100 h 2203450"/>
              <a:gd name="connsiteX634" fmla="*/ 847725 w 1943100"/>
              <a:gd name="connsiteY634" fmla="*/ 422275 h 2203450"/>
              <a:gd name="connsiteX635" fmla="*/ 866775 w 1943100"/>
              <a:gd name="connsiteY635" fmla="*/ 419100 h 2203450"/>
              <a:gd name="connsiteX636" fmla="*/ 882650 w 1943100"/>
              <a:gd name="connsiteY636" fmla="*/ 412750 h 2203450"/>
              <a:gd name="connsiteX637" fmla="*/ 898525 w 1943100"/>
              <a:gd name="connsiteY637" fmla="*/ 406400 h 2203450"/>
              <a:gd name="connsiteX638" fmla="*/ 914400 w 1943100"/>
              <a:gd name="connsiteY638" fmla="*/ 400050 h 2203450"/>
              <a:gd name="connsiteX639" fmla="*/ 939800 w 1943100"/>
              <a:gd name="connsiteY639" fmla="*/ 377825 h 2203450"/>
              <a:gd name="connsiteX640" fmla="*/ 958850 w 1943100"/>
              <a:gd name="connsiteY640" fmla="*/ 355600 h 2203450"/>
              <a:gd name="connsiteX641" fmla="*/ 974725 w 1943100"/>
              <a:gd name="connsiteY641" fmla="*/ 336550 h 2203450"/>
              <a:gd name="connsiteX642" fmla="*/ 987425 w 1943100"/>
              <a:gd name="connsiteY642" fmla="*/ 317500 h 2203450"/>
              <a:gd name="connsiteX643" fmla="*/ 1019175 w 1943100"/>
              <a:gd name="connsiteY643" fmla="*/ 254000 h 2203450"/>
              <a:gd name="connsiteX644" fmla="*/ 1054100 w 1943100"/>
              <a:gd name="connsiteY644" fmla="*/ 203200 h 2203450"/>
              <a:gd name="connsiteX645" fmla="*/ 1085850 w 1943100"/>
              <a:gd name="connsiteY645" fmla="*/ 165100 h 2203450"/>
              <a:gd name="connsiteX646" fmla="*/ 1120775 w 1943100"/>
              <a:gd name="connsiteY646" fmla="*/ 136525 h 2203450"/>
              <a:gd name="connsiteX647" fmla="*/ 1152525 w 1943100"/>
              <a:gd name="connsiteY647" fmla="*/ 117475 h 2203450"/>
              <a:gd name="connsiteX648" fmla="*/ 1184275 w 1943100"/>
              <a:gd name="connsiteY648" fmla="*/ 104775 h 2203450"/>
              <a:gd name="connsiteX649" fmla="*/ 958850 w 1943100"/>
              <a:gd name="connsiteY649" fmla="*/ 0 h 2203450"/>
              <a:gd name="connsiteX650" fmla="*/ 981075 w 1943100"/>
              <a:gd name="connsiteY650" fmla="*/ 3175 h 2203450"/>
              <a:gd name="connsiteX651" fmla="*/ 1000125 w 1943100"/>
              <a:gd name="connsiteY651" fmla="*/ 12700 h 2203450"/>
              <a:gd name="connsiteX652" fmla="*/ 1012825 w 1943100"/>
              <a:gd name="connsiteY652" fmla="*/ 25400 h 2203450"/>
              <a:gd name="connsiteX653" fmla="*/ 1022350 w 1943100"/>
              <a:gd name="connsiteY653" fmla="*/ 44450 h 2203450"/>
              <a:gd name="connsiteX654" fmla="*/ 1028700 w 1943100"/>
              <a:gd name="connsiteY654" fmla="*/ 63500 h 2203450"/>
              <a:gd name="connsiteX655" fmla="*/ 1028700 w 1943100"/>
              <a:gd name="connsiteY655" fmla="*/ 88900 h 2203450"/>
              <a:gd name="connsiteX656" fmla="*/ 1025525 w 1943100"/>
              <a:gd name="connsiteY656" fmla="*/ 114300 h 2203450"/>
              <a:gd name="connsiteX657" fmla="*/ 1016000 w 1943100"/>
              <a:gd name="connsiteY657" fmla="*/ 142875 h 2203450"/>
              <a:gd name="connsiteX658" fmla="*/ 1003300 w 1943100"/>
              <a:gd name="connsiteY658" fmla="*/ 171450 h 2203450"/>
              <a:gd name="connsiteX659" fmla="*/ 984250 w 1943100"/>
              <a:gd name="connsiteY659" fmla="*/ 196850 h 2203450"/>
              <a:gd name="connsiteX660" fmla="*/ 965200 w 1943100"/>
              <a:gd name="connsiteY660" fmla="*/ 222250 h 2203450"/>
              <a:gd name="connsiteX661" fmla="*/ 939800 w 1943100"/>
              <a:gd name="connsiteY661" fmla="*/ 244475 h 2203450"/>
              <a:gd name="connsiteX662" fmla="*/ 917575 w 1943100"/>
              <a:gd name="connsiteY662" fmla="*/ 263525 h 2203450"/>
              <a:gd name="connsiteX663" fmla="*/ 892175 w 1943100"/>
              <a:gd name="connsiteY663" fmla="*/ 276225 h 2203450"/>
              <a:gd name="connsiteX664" fmla="*/ 866775 w 1943100"/>
              <a:gd name="connsiteY664" fmla="*/ 282575 h 2203450"/>
              <a:gd name="connsiteX665" fmla="*/ 844550 w 1943100"/>
              <a:gd name="connsiteY665" fmla="*/ 285750 h 2203450"/>
              <a:gd name="connsiteX666" fmla="*/ 822325 w 1943100"/>
              <a:gd name="connsiteY666" fmla="*/ 282575 h 2203450"/>
              <a:gd name="connsiteX667" fmla="*/ 806450 w 1943100"/>
              <a:gd name="connsiteY667" fmla="*/ 273050 h 2203450"/>
              <a:gd name="connsiteX668" fmla="*/ 790575 w 1943100"/>
              <a:gd name="connsiteY668" fmla="*/ 260350 h 2203450"/>
              <a:gd name="connsiteX669" fmla="*/ 781050 w 1943100"/>
              <a:gd name="connsiteY669" fmla="*/ 241300 h 2203450"/>
              <a:gd name="connsiteX670" fmla="*/ 774700 w 1943100"/>
              <a:gd name="connsiteY670" fmla="*/ 222250 h 2203450"/>
              <a:gd name="connsiteX671" fmla="*/ 774700 w 1943100"/>
              <a:gd name="connsiteY671" fmla="*/ 196850 h 2203450"/>
              <a:gd name="connsiteX672" fmla="*/ 777875 w 1943100"/>
              <a:gd name="connsiteY672" fmla="*/ 171450 h 2203450"/>
              <a:gd name="connsiteX673" fmla="*/ 787400 w 1943100"/>
              <a:gd name="connsiteY673" fmla="*/ 142875 h 2203450"/>
              <a:gd name="connsiteX674" fmla="*/ 800100 w 1943100"/>
              <a:gd name="connsiteY674" fmla="*/ 114300 h 2203450"/>
              <a:gd name="connsiteX675" fmla="*/ 819150 w 1943100"/>
              <a:gd name="connsiteY675" fmla="*/ 88900 h 2203450"/>
              <a:gd name="connsiteX676" fmla="*/ 841375 w 1943100"/>
              <a:gd name="connsiteY676" fmla="*/ 63500 h 2203450"/>
              <a:gd name="connsiteX677" fmla="*/ 863600 w 1943100"/>
              <a:gd name="connsiteY677" fmla="*/ 41275 h 2203450"/>
              <a:gd name="connsiteX678" fmla="*/ 889000 w 1943100"/>
              <a:gd name="connsiteY678" fmla="*/ 22225 h 2203450"/>
              <a:gd name="connsiteX679" fmla="*/ 911225 w 1943100"/>
              <a:gd name="connsiteY679" fmla="*/ 9525 h 2203450"/>
              <a:gd name="connsiteX680" fmla="*/ 936625 w 1943100"/>
              <a:gd name="connsiteY680" fmla="*/ 3175 h 220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</a:cxnLst>
            <a:rect l="l" t="t" r="r" b="b"/>
            <a:pathLst>
              <a:path w="1943100" h="2203450">
                <a:moveTo>
                  <a:pt x="1273175" y="1971675"/>
                </a:moveTo>
                <a:lnTo>
                  <a:pt x="1298575" y="1974850"/>
                </a:lnTo>
                <a:lnTo>
                  <a:pt x="1323975" y="1981200"/>
                </a:lnTo>
                <a:lnTo>
                  <a:pt x="1346200" y="1990725"/>
                </a:lnTo>
                <a:lnTo>
                  <a:pt x="1365250" y="2006600"/>
                </a:lnTo>
                <a:lnTo>
                  <a:pt x="1381125" y="2022475"/>
                </a:lnTo>
                <a:lnTo>
                  <a:pt x="1393825" y="2041525"/>
                </a:lnTo>
                <a:lnTo>
                  <a:pt x="1400175" y="2063750"/>
                </a:lnTo>
                <a:lnTo>
                  <a:pt x="1403350" y="2089150"/>
                </a:lnTo>
                <a:lnTo>
                  <a:pt x="1400175" y="2111375"/>
                </a:lnTo>
                <a:lnTo>
                  <a:pt x="1393825" y="2133600"/>
                </a:lnTo>
                <a:lnTo>
                  <a:pt x="1381125" y="2152650"/>
                </a:lnTo>
                <a:lnTo>
                  <a:pt x="1365250" y="2168525"/>
                </a:lnTo>
                <a:lnTo>
                  <a:pt x="1346200" y="2184400"/>
                </a:lnTo>
                <a:lnTo>
                  <a:pt x="1323975" y="2193925"/>
                </a:lnTo>
                <a:lnTo>
                  <a:pt x="1298575" y="2200275"/>
                </a:lnTo>
                <a:lnTo>
                  <a:pt x="1273175" y="2203450"/>
                </a:lnTo>
                <a:lnTo>
                  <a:pt x="1244600" y="2200275"/>
                </a:lnTo>
                <a:lnTo>
                  <a:pt x="1222375" y="2193925"/>
                </a:lnTo>
                <a:lnTo>
                  <a:pt x="1200150" y="2184400"/>
                </a:lnTo>
                <a:lnTo>
                  <a:pt x="1177925" y="2168525"/>
                </a:lnTo>
                <a:lnTo>
                  <a:pt x="1162050" y="2152650"/>
                </a:lnTo>
                <a:lnTo>
                  <a:pt x="1152525" y="2133600"/>
                </a:lnTo>
                <a:lnTo>
                  <a:pt x="1143000" y="2111375"/>
                </a:lnTo>
                <a:lnTo>
                  <a:pt x="1139825" y="2089150"/>
                </a:lnTo>
                <a:lnTo>
                  <a:pt x="1143000" y="2063750"/>
                </a:lnTo>
                <a:lnTo>
                  <a:pt x="1152525" y="2041525"/>
                </a:lnTo>
                <a:lnTo>
                  <a:pt x="1162050" y="2022475"/>
                </a:lnTo>
                <a:lnTo>
                  <a:pt x="1177925" y="2006600"/>
                </a:lnTo>
                <a:lnTo>
                  <a:pt x="1200150" y="1990725"/>
                </a:lnTo>
                <a:lnTo>
                  <a:pt x="1222375" y="1981200"/>
                </a:lnTo>
                <a:lnTo>
                  <a:pt x="1244600" y="1974850"/>
                </a:lnTo>
                <a:close/>
                <a:moveTo>
                  <a:pt x="1498600" y="1819275"/>
                </a:moveTo>
                <a:lnTo>
                  <a:pt x="1530350" y="1822450"/>
                </a:lnTo>
                <a:lnTo>
                  <a:pt x="1562100" y="1825625"/>
                </a:lnTo>
                <a:lnTo>
                  <a:pt x="1587500" y="1831975"/>
                </a:lnTo>
                <a:lnTo>
                  <a:pt x="1612900" y="1841500"/>
                </a:lnTo>
                <a:lnTo>
                  <a:pt x="1631950" y="1854200"/>
                </a:lnTo>
                <a:lnTo>
                  <a:pt x="1647825" y="1866900"/>
                </a:lnTo>
                <a:lnTo>
                  <a:pt x="1657350" y="1879600"/>
                </a:lnTo>
                <a:lnTo>
                  <a:pt x="1660525" y="1895475"/>
                </a:lnTo>
                <a:lnTo>
                  <a:pt x="1657350" y="1911350"/>
                </a:lnTo>
                <a:lnTo>
                  <a:pt x="1647825" y="1924050"/>
                </a:lnTo>
                <a:lnTo>
                  <a:pt x="1631950" y="1939925"/>
                </a:lnTo>
                <a:lnTo>
                  <a:pt x="1612900" y="1949450"/>
                </a:lnTo>
                <a:lnTo>
                  <a:pt x="1587500" y="1958975"/>
                </a:lnTo>
                <a:lnTo>
                  <a:pt x="1562100" y="1965325"/>
                </a:lnTo>
                <a:lnTo>
                  <a:pt x="1530350" y="1971675"/>
                </a:lnTo>
                <a:lnTo>
                  <a:pt x="1498600" y="1971675"/>
                </a:lnTo>
                <a:lnTo>
                  <a:pt x="1466850" y="1971675"/>
                </a:lnTo>
                <a:lnTo>
                  <a:pt x="1435100" y="1965325"/>
                </a:lnTo>
                <a:lnTo>
                  <a:pt x="1409700" y="1958975"/>
                </a:lnTo>
                <a:lnTo>
                  <a:pt x="1384300" y="1949450"/>
                </a:lnTo>
                <a:lnTo>
                  <a:pt x="1365250" y="1939925"/>
                </a:lnTo>
                <a:lnTo>
                  <a:pt x="1349375" y="1924050"/>
                </a:lnTo>
                <a:lnTo>
                  <a:pt x="1339850" y="1911350"/>
                </a:lnTo>
                <a:lnTo>
                  <a:pt x="1336675" y="1895475"/>
                </a:lnTo>
                <a:lnTo>
                  <a:pt x="1339850" y="1879600"/>
                </a:lnTo>
                <a:lnTo>
                  <a:pt x="1349375" y="1866900"/>
                </a:lnTo>
                <a:lnTo>
                  <a:pt x="1365250" y="1854200"/>
                </a:lnTo>
                <a:lnTo>
                  <a:pt x="1384300" y="1841500"/>
                </a:lnTo>
                <a:lnTo>
                  <a:pt x="1409700" y="1831975"/>
                </a:lnTo>
                <a:lnTo>
                  <a:pt x="1435100" y="1825625"/>
                </a:lnTo>
                <a:lnTo>
                  <a:pt x="1466850" y="1822450"/>
                </a:lnTo>
                <a:close/>
                <a:moveTo>
                  <a:pt x="752475" y="1781175"/>
                </a:moveTo>
                <a:lnTo>
                  <a:pt x="762000" y="1784350"/>
                </a:lnTo>
                <a:lnTo>
                  <a:pt x="768350" y="1787525"/>
                </a:lnTo>
                <a:lnTo>
                  <a:pt x="777875" y="1790700"/>
                </a:lnTo>
                <a:lnTo>
                  <a:pt x="784225" y="1800225"/>
                </a:lnTo>
                <a:lnTo>
                  <a:pt x="793750" y="1816100"/>
                </a:lnTo>
                <a:lnTo>
                  <a:pt x="796925" y="1838325"/>
                </a:lnTo>
                <a:lnTo>
                  <a:pt x="793750" y="1860550"/>
                </a:lnTo>
                <a:lnTo>
                  <a:pt x="784225" y="1879600"/>
                </a:lnTo>
                <a:lnTo>
                  <a:pt x="777875" y="1885950"/>
                </a:lnTo>
                <a:lnTo>
                  <a:pt x="768350" y="1889125"/>
                </a:lnTo>
                <a:lnTo>
                  <a:pt x="762000" y="1892300"/>
                </a:lnTo>
                <a:lnTo>
                  <a:pt x="752475" y="1895475"/>
                </a:lnTo>
                <a:lnTo>
                  <a:pt x="742950" y="1892300"/>
                </a:lnTo>
                <a:lnTo>
                  <a:pt x="736600" y="1889125"/>
                </a:lnTo>
                <a:lnTo>
                  <a:pt x="727075" y="1885950"/>
                </a:lnTo>
                <a:lnTo>
                  <a:pt x="720725" y="1879600"/>
                </a:lnTo>
                <a:lnTo>
                  <a:pt x="711200" y="1860550"/>
                </a:lnTo>
                <a:lnTo>
                  <a:pt x="708025" y="1838325"/>
                </a:lnTo>
                <a:lnTo>
                  <a:pt x="711200" y="1816100"/>
                </a:lnTo>
                <a:lnTo>
                  <a:pt x="720725" y="1800225"/>
                </a:lnTo>
                <a:lnTo>
                  <a:pt x="727075" y="1790700"/>
                </a:lnTo>
                <a:lnTo>
                  <a:pt x="736600" y="1787525"/>
                </a:lnTo>
                <a:lnTo>
                  <a:pt x="742950" y="1784350"/>
                </a:lnTo>
                <a:close/>
                <a:moveTo>
                  <a:pt x="492125" y="1670050"/>
                </a:moveTo>
                <a:lnTo>
                  <a:pt x="520700" y="1673225"/>
                </a:lnTo>
                <a:lnTo>
                  <a:pt x="546100" y="1679575"/>
                </a:lnTo>
                <a:lnTo>
                  <a:pt x="568325" y="1689100"/>
                </a:lnTo>
                <a:lnTo>
                  <a:pt x="590550" y="1704975"/>
                </a:lnTo>
                <a:lnTo>
                  <a:pt x="606425" y="1720850"/>
                </a:lnTo>
                <a:lnTo>
                  <a:pt x="619125" y="1739900"/>
                </a:lnTo>
                <a:lnTo>
                  <a:pt x="628650" y="1758950"/>
                </a:lnTo>
                <a:lnTo>
                  <a:pt x="631825" y="1781175"/>
                </a:lnTo>
                <a:lnTo>
                  <a:pt x="628650" y="1806575"/>
                </a:lnTo>
                <a:lnTo>
                  <a:pt x="619125" y="1825625"/>
                </a:lnTo>
                <a:lnTo>
                  <a:pt x="606425" y="1844675"/>
                </a:lnTo>
                <a:lnTo>
                  <a:pt x="590550" y="1860550"/>
                </a:lnTo>
                <a:lnTo>
                  <a:pt x="568325" y="1876425"/>
                </a:lnTo>
                <a:lnTo>
                  <a:pt x="546100" y="1885950"/>
                </a:lnTo>
                <a:lnTo>
                  <a:pt x="520700" y="1892300"/>
                </a:lnTo>
                <a:lnTo>
                  <a:pt x="492125" y="1895475"/>
                </a:lnTo>
                <a:lnTo>
                  <a:pt x="463550" y="1892300"/>
                </a:lnTo>
                <a:lnTo>
                  <a:pt x="438150" y="1885950"/>
                </a:lnTo>
                <a:lnTo>
                  <a:pt x="412750" y="1876425"/>
                </a:lnTo>
                <a:lnTo>
                  <a:pt x="393700" y="1860550"/>
                </a:lnTo>
                <a:lnTo>
                  <a:pt x="374650" y="1844675"/>
                </a:lnTo>
                <a:lnTo>
                  <a:pt x="361950" y="1825625"/>
                </a:lnTo>
                <a:lnTo>
                  <a:pt x="355600" y="1806575"/>
                </a:lnTo>
                <a:lnTo>
                  <a:pt x="352425" y="1781175"/>
                </a:lnTo>
                <a:lnTo>
                  <a:pt x="355600" y="1758950"/>
                </a:lnTo>
                <a:lnTo>
                  <a:pt x="361950" y="1739900"/>
                </a:lnTo>
                <a:lnTo>
                  <a:pt x="374650" y="1720850"/>
                </a:lnTo>
                <a:lnTo>
                  <a:pt x="393700" y="1704975"/>
                </a:lnTo>
                <a:lnTo>
                  <a:pt x="412750" y="1689100"/>
                </a:lnTo>
                <a:lnTo>
                  <a:pt x="438150" y="1679575"/>
                </a:lnTo>
                <a:lnTo>
                  <a:pt x="463550" y="1673225"/>
                </a:lnTo>
                <a:close/>
                <a:moveTo>
                  <a:pt x="212725" y="1670050"/>
                </a:moveTo>
                <a:lnTo>
                  <a:pt x="228600" y="1673225"/>
                </a:lnTo>
                <a:lnTo>
                  <a:pt x="244475" y="1676400"/>
                </a:lnTo>
                <a:lnTo>
                  <a:pt x="257175" y="1679575"/>
                </a:lnTo>
                <a:lnTo>
                  <a:pt x="266700" y="1685925"/>
                </a:lnTo>
                <a:lnTo>
                  <a:pt x="276225" y="1692275"/>
                </a:lnTo>
                <a:lnTo>
                  <a:pt x="285750" y="1701800"/>
                </a:lnTo>
                <a:lnTo>
                  <a:pt x="288925" y="1711325"/>
                </a:lnTo>
                <a:lnTo>
                  <a:pt x="288925" y="1724025"/>
                </a:lnTo>
                <a:lnTo>
                  <a:pt x="288925" y="1733550"/>
                </a:lnTo>
                <a:lnTo>
                  <a:pt x="285750" y="1743075"/>
                </a:lnTo>
                <a:lnTo>
                  <a:pt x="276225" y="1752600"/>
                </a:lnTo>
                <a:lnTo>
                  <a:pt x="266700" y="1758950"/>
                </a:lnTo>
                <a:lnTo>
                  <a:pt x="257175" y="1765300"/>
                </a:lnTo>
                <a:lnTo>
                  <a:pt x="244475" y="1771650"/>
                </a:lnTo>
                <a:lnTo>
                  <a:pt x="228600" y="1774825"/>
                </a:lnTo>
                <a:lnTo>
                  <a:pt x="212725" y="1774825"/>
                </a:lnTo>
                <a:lnTo>
                  <a:pt x="196850" y="1774825"/>
                </a:lnTo>
                <a:lnTo>
                  <a:pt x="184150" y="1771650"/>
                </a:lnTo>
                <a:lnTo>
                  <a:pt x="168275" y="1765300"/>
                </a:lnTo>
                <a:lnTo>
                  <a:pt x="158750" y="1758950"/>
                </a:lnTo>
                <a:lnTo>
                  <a:pt x="149225" y="1752600"/>
                </a:lnTo>
                <a:lnTo>
                  <a:pt x="142875" y="1743075"/>
                </a:lnTo>
                <a:lnTo>
                  <a:pt x="136525" y="1733550"/>
                </a:lnTo>
                <a:lnTo>
                  <a:pt x="136525" y="1724025"/>
                </a:lnTo>
                <a:lnTo>
                  <a:pt x="136525" y="1711325"/>
                </a:lnTo>
                <a:lnTo>
                  <a:pt x="142875" y="1701800"/>
                </a:lnTo>
                <a:lnTo>
                  <a:pt x="149225" y="1692275"/>
                </a:lnTo>
                <a:lnTo>
                  <a:pt x="158750" y="1685925"/>
                </a:lnTo>
                <a:lnTo>
                  <a:pt x="168275" y="1679575"/>
                </a:lnTo>
                <a:lnTo>
                  <a:pt x="184150" y="1676400"/>
                </a:lnTo>
                <a:lnTo>
                  <a:pt x="196850" y="1673225"/>
                </a:lnTo>
                <a:close/>
                <a:moveTo>
                  <a:pt x="44450" y="1260475"/>
                </a:moveTo>
                <a:lnTo>
                  <a:pt x="53975" y="1260475"/>
                </a:lnTo>
                <a:lnTo>
                  <a:pt x="63500" y="1260475"/>
                </a:lnTo>
                <a:lnTo>
                  <a:pt x="76200" y="1266825"/>
                </a:lnTo>
                <a:lnTo>
                  <a:pt x="82550" y="1273175"/>
                </a:lnTo>
                <a:lnTo>
                  <a:pt x="92075" y="1279525"/>
                </a:lnTo>
                <a:lnTo>
                  <a:pt x="98425" y="1289050"/>
                </a:lnTo>
                <a:lnTo>
                  <a:pt x="101600" y="1298575"/>
                </a:lnTo>
                <a:lnTo>
                  <a:pt x="104775" y="1311275"/>
                </a:lnTo>
                <a:lnTo>
                  <a:pt x="107950" y="1323975"/>
                </a:lnTo>
                <a:lnTo>
                  <a:pt x="104775" y="1336675"/>
                </a:lnTo>
                <a:lnTo>
                  <a:pt x="101600" y="1349375"/>
                </a:lnTo>
                <a:lnTo>
                  <a:pt x="98425" y="1362075"/>
                </a:lnTo>
                <a:lnTo>
                  <a:pt x="92075" y="1371600"/>
                </a:lnTo>
                <a:lnTo>
                  <a:pt x="82550" y="1377950"/>
                </a:lnTo>
                <a:lnTo>
                  <a:pt x="76200" y="1384300"/>
                </a:lnTo>
                <a:lnTo>
                  <a:pt x="63500" y="1387475"/>
                </a:lnTo>
                <a:lnTo>
                  <a:pt x="53975" y="1390650"/>
                </a:lnTo>
                <a:lnTo>
                  <a:pt x="44450" y="1387475"/>
                </a:lnTo>
                <a:lnTo>
                  <a:pt x="34925" y="1384300"/>
                </a:lnTo>
                <a:lnTo>
                  <a:pt x="25400" y="1377950"/>
                </a:lnTo>
                <a:lnTo>
                  <a:pt x="15875" y="1371600"/>
                </a:lnTo>
                <a:lnTo>
                  <a:pt x="9525" y="1362075"/>
                </a:lnTo>
                <a:lnTo>
                  <a:pt x="6350" y="1349375"/>
                </a:lnTo>
                <a:lnTo>
                  <a:pt x="3175" y="1336675"/>
                </a:lnTo>
                <a:lnTo>
                  <a:pt x="0" y="1323975"/>
                </a:lnTo>
                <a:lnTo>
                  <a:pt x="3175" y="1311275"/>
                </a:lnTo>
                <a:lnTo>
                  <a:pt x="6350" y="1298575"/>
                </a:lnTo>
                <a:lnTo>
                  <a:pt x="9525" y="1289050"/>
                </a:lnTo>
                <a:lnTo>
                  <a:pt x="15875" y="1279525"/>
                </a:lnTo>
                <a:lnTo>
                  <a:pt x="25400" y="1273175"/>
                </a:lnTo>
                <a:lnTo>
                  <a:pt x="34925" y="1266825"/>
                </a:lnTo>
                <a:close/>
                <a:moveTo>
                  <a:pt x="171450" y="1098550"/>
                </a:moveTo>
                <a:lnTo>
                  <a:pt x="184150" y="1101725"/>
                </a:lnTo>
                <a:lnTo>
                  <a:pt x="193675" y="1104900"/>
                </a:lnTo>
                <a:lnTo>
                  <a:pt x="206375" y="1108075"/>
                </a:lnTo>
                <a:lnTo>
                  <a:pt x="215900" y="1117600"/>
                </a:lnTo>
                <a:lnTo>
                  <a:pt x="222250" y="1123950"/>
                </a:lnTo>
                <a:lnTo>
                  <a:pt x="228600" y="1136650"/>
                </a:lnTo>
                <a:lnTo>
                  <a:pt x="231775" y="1146175"/>
                </a:lnTo>
                <a:lnTo>
                  <a:pt x="234950" y="1158875"/>
                </a:lnTo>
                <a:lnTo>
                  <a:pt x="231775" y="1168400"/>
                </a:lnTo>
                <a:lnTo>
                  <a:pt x="228600" y="1181100"/>
                </a:lnTo>
                <a:lnTo>
                  <a:pt x="222250" y="1190625"/>
                </a:lnTo>
                <a:lnTo>
                  <a:pt x="215900" y="1200150"/>
                </a:lnTo>
                <a:lnTo>
                  <a:pt x="206375" y="1206500"/>
                </a:lnTo>
                <a:lnTo>
                  <a:pt x="193675" y="1212850"/>
                </a:lnTo>
                <a:lnTo>
                  <a:pt x="184150" y="1216025"/>
                </a:lnTo>
                <a:lnTo>
                  <a:pt x="171450" y="1216025"/>
                </a:lnTo>
                <a:lnTo>
                  <a:pt x="158750" y="1216025"/>
                </a:lnTo>
                <a:lnTo>
                  <a:pt x="146050" y="1212850"/>
                </a:lnTo>
                <a:lnTo>
                  <a:pt x="136525" y="1206500"/>
                </a:lnTo>
                <a:lnTo>
                  <a:pt x="127000" y="1200150"/>
                </a:lnTo>
                <a:lnTo>
                  <a:pt x="117475" y="1190625"/>
                </a:lnTo>
                <a:lnTo>
                  <a:pt x="111125" y="1181100"/>
                </a:lnTo>
                <a:lnTo>
                  <a:pt x="107950" y="1168400"/>
                </a:lnTo>
                <a:lnTo>
                  <a:pt x="107950" y="1158875"/>
                </a:lnTo>
                <a:lnTo>
                  <a:pt x="107950" y="1146175"/>
                </a:lnTo>
                <a:lnTo>
                  <a:pt x="111125" y="1136650"/>
                </a:lnTo>
                <a:lnTo>
                  <a:pt x="117475" y="1123950"/>
                </a:lnTo>
                <a:lnTo>
                  <a:pt x="127000" y="1117600"/>
                </a:lnTo>
                <a:lnTo>
                  <a:pt x="136525" y="1108075"/>
                </a:lnTo>
                <a:lnTo>
                  <a:pt x="146050" y="1104900"/>
                </a:lnTo>
                <a:lnTo>
                  <a:pt x="158750" y="1101725"/>
                </a:lnTo>
                <a:close/>
                <a:moveTo>
                  <a:pt x="136525" y="812800"/>
                </a:moveTo>
                <a:lnTo>
                  <a:pt x="155575" y="815975"/>
                </a:lnTo>
                <a:lnTo>
                  <a:pt x="174625" y="822325"/>
                </a:lnTo>
                <a:lnTo>
                  <a:pt x="190500" y="831850"/>
                </a:lnTo>
                <a:lnTo>
                  <a:pt x="206375" y="844550"/>
                </a:lnTo>
                <a:lnTo>
                  <a:pt x="215900" y="860425"/>
                </a:lnTo>
                <a:lnTo>
                  <a:pt x="225425" y="879475"/>
                </a:lnTo>
                <a:lnTo>
                  <a:pt x="231775" y="898525"/>
                </a:lnTo>
                <a:lnTo>
                  <a:pt x="234950" y="920750"/>
                </a:lnTo>
                <a:lnTo>
                  <a:pt x="231775" y="939800"/>
                </a:lnTo>
                <a:lnTo>
                  <a:pt x="225425" y="958850"/>
                </a:lnTo>
                <a:lnTo>
                  <a:pt x="215900" y="977900"/>
                </a:lnTo>
                <a:lnTo>
                  <a:pt x="206375" y="993775"/>
                </a:lnTo>
                <a:lnTo>
                  <a:pt x="190500" y="1006475"/>
                </a:lnTo>
                <a:lnTo>
                  <a:pt x="174625" y="1016000"/>
                </a:lnTo>
                <a:lnTo>
                  <a:pt x="155575" y="1022350"/>
                </a:lnTo>
                <a:lnTo>
                  <a:pt x="136525" y="1025525"/>
                </a:lnTo>
                <a:lnTo>
                  <a:pt x="114300" y="1022350"/>
                </a:lnTo>
                <a:lnTo>
                  <a:pt x="98425" y="1016000"/>
                </a:lnTo>
                <a:lnTo>
                  <a:pt x="79375" y="1006475"/>
                </a:lnTo>
                <a:lnTo>
                  <a:pt x="66675" y="993775"/>
                </a:lnTo>
                <a:lnTo>
                  <a:pt x="53975" y="977900"/>
                </a:lnTo>
                <a:lnTo>
                  <a:pt x="44450" y="958850"/>
                </a:lnTo>
                <a:lnTo>
                  <a:pt x="38100" y="939800"/>
                </a:lnTo>
                <a:lnTo>
                  <a:pt x="38100" y="920750"/>
                </a:lnTo>
                <a:lnTo>
                  <a:pt x="38100" y="898525"/>
                </a:lnTo>
                <a:lnTo>
                  <a:pt x="44450" y="879475"/>
                </a:lnTo>
                <a:lnTo>
                  <a:pt x="53975" y="860425"/>
                </a:lnTo>
                <a:lnTo>
                  <a:pt x="66675" y="844550"/>
                </a:lnTo>
                <a:lnTo>
                  <a:pt x="79375" y="831850"/>
                </a:lnTo>
                <a:lnTo>
                  <a:pt x="98425" y="822325"/>
                </a:lnTo>
                <a:lnTo>
                  <a:pt x="114300" y="815975"/>
                </a:lnTo>
                <a:close/>
                <a:moveTo>
                  <a:pt x="352425" y="698500"/>
                </a:moveTo>
                <a:lnTo>
                  <a:pt x="368300" y="701675"/>
                </a:lnTo>
                <a:lnTo>
                  <a:pt x="381000" y="708025"/>
                </a:lnTo>
                <a:lnTo>
                  <a:pt x="390525" y="720725"/>
                </a:lnTo>
                <a:lnTo>
                  <a:pt x="393700" y="733425"/>
                </a:lnTo>
                <a:lnTo>
                  <a:pt x="390525" y="749300"/>
                </a:lnTo>
                <a:lnTo>
                  <a:pt x="381000" y="762000"/>
                </a:lnTo>
                <a:lnTo>
                  <a:pt x="368300" y="768350"/>
                </a:lnTo>
                <a:lnTo>
                  <a:pt x="352425" y="771525"/>
                </a:lnTo>
                <a:lnTo>
                  <a:pt x="333375" y="768350"/>
                </a:lnTo>
                <a:lnTo>
                  <a:pt x="320675" y="762000"/>
                </a:lnTo>
                <a:lnTo>
                  <a:pt x="311150" y="749300"/>
                </a:lnTo>
                <a:lnTo>
                  <a:pt x="307975" y="733425"/>
                </a:lnTo>
                <a:lnTo>
                  <a:pt x="311150" y="720725"/>
                </a:lnTo>
                <a:lnTo>
                  <a:pt x="320675" y="708025"/>
                </a:lnTo>
                <a:lnTo>
                  <a:pt x="333375" y="701675"/>
                </a:lnTo>
                <a:close/>
                <a:moveTo>
                  <a:pt x="1809750" y="631825"/>
                </a:moveTo>
                <a:lnTo>
                  <a:pt x="1825625" y="631825"/>
                </a:lnTo>
                <a:lnTo>
                  <a:pt x="1841500" y="631825"/>
                </a:lnTo>
                <a:lnTo>
                  <a:pt x="1863725" y="635000"/>
                </a:lnTo>
                <a:lnTo>
                  <a:pt x="1885950" y="644525"/>
                </a:lnTo>
                <a:lnTo>
                  <a:pt x="1895475" y="654050"/>
                </a:lnTo>
                <a:lnTo>
                  <a:pt x="1908175" y="663575"/>
                </a:lnTo>
                <a:lnTo>
                  <a:pt x="1917700" y="679450"/>
                </a:lnTo>
                <a:lnTo>
                  <a:pt x="1927225" y="695325"/>
                </a:lnTo>
                <a:lnTo>
                  <a:pt x="1933575" y="704850"/>
                </a:lnTo>
                <a:lnTo>
                  <a:pt x="1939925" y="720725"/>
                </a:lnTo>
                <a:lnTo>
                  <a:pt x="1943100" y="739775"/>
                </a:lnTo>
                <a:lnTo>
                  <a:pt x="1943100" y="768350"/>
                </a:lnTo>
                <a:lnTo>
                  <a:pt x="1939925" y="800100"/>
                </a:lnTo>
                <a:lnTo>
                  <a:pt x="1930400" y="841375"/>
                </a:lnTo>
                <a:lnTo>
                  <a:pt x="1911350" y="885825"/>
                </a:lnTo>
                <a:lnTo>
                  <a:pt x="1898650" y="914400"/>
                </a:lnTo>
                <a:lnTo>
                  <a:pt x="1882775" y="939800"/>
                </a:lnTo>
                <a:lnTo>
                  <a:pt x="1863725" y="958850"/>
                </a:lnTo>
                <a:lnTo>
                  <a:pt x="1847850" y="974725"/>
                </a:lnTo>
                <a:lnTo>
                  <a:pt x="1828800" y="987425"/>
                </a:lnTo>
                <a:lnTo>
                  <a:pt x="1809750" y="993775"/>
                </a:lnTo>
                <a:lnTo>
                  <a:pt x="1793875" y="996950"/>
                </a:lnTo>
                <a:lnTo>
                  <a:pt x="1778000" y="990600"/>
                </a:lnTo>
                <a:lnTo>
                  <a:pt x="1765300" y="977900"/>
                </a:lnTo>
                <a:lnTo>
                  <a:pt x="1755775" y="962025"/>
                </a:lnTo>
                <a:lnTo>
                  <a:pt x="1749425" y="942975"/>
                </a:lnTo>
                <a:lnTo>
                  <a:pt x="1746250" y="917575"/>
                </a:lnTo>
                <a:lnTo>
                  <a:pt x="1746250" y="892175"/>
                </a:lnTo>
                <a:lnTo>
                  <a:pt x="1749425" y="863600"/>
                </a:lnTo>
                <a:lnTo>
                  <a:pt x="1755775" y="835025"/>
                </a:lnTo>
                <a:lnTo>
                  <a:pt x="1768475" y="803275"/>
                </a:lnTo>
                <a:lnTo>
                  <a:pt x="1771650" y="796925"/>
                </a:lnTo>
                <a:lnTo>
                  <a:pt x="1774825" y="777875"/>
                </a:lnTo>
                <a:lnTo>
                  <a:pt x="1774825" y="752475"/>
                </a:lnTo>
                <a:lnTo>
                  <a:pt x="1774825" y="739775"/>
                </a:lnTo>
                <a:lnTo>
                  <a:pt x="1768475" y="727075"/>
                </a:lnTo>
                <a:lnTo>
                  <a:pt x="1762125" y="717550"/>
                </a:lnTo>
                <a:lnTo>
                  <a:pt x="1758950" y="708025"/>
                </a:lnTo>
                <a:lnTo>
                  <a:pt x="1755775" y="695325"/>
                </a:lnTo>
                <a:lnTo>
                  <a:pt x="1755775" y="682625"/>
                </a:lnTo>
                <a:lnTo>
                  <a:pt x="1762125" y="666750"/>
                </a:lnTo>
                <a:lnTo>
                  <a:pt x="1774825" y="650875"/>
                </a:lnTo>
                <a:lnTo>
                  <a:pt x="1797050" y="638175"/>
                </a:lnTo>
                <a:close/>
                <a:moveTo>
                  <a:pt x="504825" y="593725"/>
                </a:moveTo>
                <a:lnTo>
                  <a:pt x="520700" y="596900"/>
                </a:lnTo>
                <a:lnTo>
                  <a:pt x="536575" y="600075"/>
                </a:lnTo>
                <a:lnTo>
                  <a:pt x="549275" y="606425"/>
                </a:lnTo>
                <a:lnTo>
                  <a:pt x="561975" y="612775"/>
                </a:lnTo>
                <a:lnTo>
                  <a:pt x="571500" y="622300"/>
                </a:lnTo>
                <a:lnTo>
                  <a:pt x="581025" y="631825"/>
                </a:lnTo>
                <a:lnTo>
                  <a:pt x="584200" y="641350"/>
                </a:lnTo>
                <a:lnTo>
                  <a:pt x="587375" y="654050"/>
                </a:lnTo>
                <a:lnTo>
                  <a:pt x="584200" y="666750"/>
                </a:lnTo>
                <a:lnTo>
                  <a:pt x="581025" y="679450"/>
                </a:lnTo>
                <a:lnTo>
                  <a:pt x="571500" y="688975"/>
                </a:lnTo>
                <a:lnTo>
                  <a:pt x="561975" y="698500"/>
                </a:lnTo>
                <a:lnTo>
                  <a:pt x="549275" y="704850"/>
                </a:lnTo>
                <a:lnTo>
                  <a:pt x="536575" y="711200"/>
                </a:lnTo>
                <a:lnTo>
                  <a:pt x="520700" y="714375"/>
                </a:lnTo>
                <a:lnTo>
                  <a:pt x="504825" y="714375"/>
                </a:lnTo>
                <a:lnTo>
                  <a:pt x="488950" y="714375"/>
                </a:lnTo>
                <a:lnTo>
                  <a:pt x="473075" y="711200"/>
                </a:lnTo>
                <a:lnTo>
                  <a:pt x="457200" y="704850"/>
                </a:lnTo>
                <a:lnTo>
                  <a:pt x="444500" y="698500"/>
                </a:lnTo>
                <a:lnTo>
                  <a:pt x="434975" y="688975"/>
                </a:lnTo>
                <a:lnTo>
                  <a:pt x="428625" y="679450"/>
                </a:lnTo>
                <a:lnTo>
                  <a:pt x="422275" y="666750"/>
                </a:lnTo>
                <a:lnTo>
                  <a:pt x="422275" y="654050"/>
                </a:lnTo>
                <a:lnTo>
                  <a:pt x="422275" y="641350"/>
                </a:lnTo>
                <a:lnTo>
                  <a:pt x="428625" y="631825"/>
                </a:lnTo>
                <a:lnTo>
                  <a:pt x="434975" y="622300"/>
                </a:lnTo>
                <a:lnTo>
                  <a:pt x="444500" y="612775"/>
                </a:lnTo>
                <a:lnTo>
                  <a:pt x="457200" y="606425"/>
                </a:lnTo>
                <a:lnTo>
                  <a:pt x="473075" y="600075"/>
                </a:lnTo>
                <a:lnTo>
                  <a:pt x="488950" y="596900"/>
                </a:lnTo>
                <a:close/>
                <a:moveTo>
                  <a:pt x="1581150" y="158750"/>
                </a:moveTo>
                <a:lnTo>
                  <a:pt x="1600200" y="158750"/>
                </a:lnTo>
                <a:lnTo>
                  <a:pt x="1616075" y="165100"/>
                </a:lnTo>
                <a:lnTo>
                  <a:pt x="1635125" y="177800"/>
                </a:lnTo>
                <a:lnTo>
                  <a:pt x="1654175" y="193675"/>
                </a:lnTo>
                <a:lnTo>
                  <a:pt x="1670050" y="215900"/>
                </a:lnTo>
                <a:lnTo>
                  <a:pt x="1685925" y="241300"/>
                </a:lnTo>
                <a:lnTo>
                  <a:pt x="1698625" y="269875"/>
                </a:lnTo>
                <a:lnTo>
                  <a:pt x="1708150" y="298450"/>
                </a:lnTo>
                <a:lnTo>
                  <a:pt x="1714500" y="330200"/>
                </a:lnTo>
                <a:lnTo>
                  <a:pt x="1717675" y="358775"/>
                </a:lnTo>
                <a:lnTo>
                  <a:pt x="1717675" y="387350"/>
                </a:lnTo>
                <a:lnTo>
                  <a:pt x="1714500" y="409575"/>
                </a:lnTo>
                <a:lnTo>
                  <a:pt x="1708150" y="428625"/>
                </a:lnTo>
                <a:lnTo>
                  <a:pt x="1698625" y="444500"/>
                </a:lnTo>
                <a:lnTo>
                  <a:pt x="1685925" y="457200"/>
                </a:lnTo>
                <a:lnTo>
                  <a:pt x="1670050" y="460375"/>
                </a:lnTo>
                <a:lnTo>
                  <a:pt x="1651000" y="460375"/>
                </a:lnTo>
                <a:lnTo>
                  <a:pt x="1631950" y="454025"/>
                </a:lnTo>
                <a:lnTo>
                  <a:pt x="1616075" y="441325"/>
                </a:lnTo>
                <a:lnTo>
                  <a:pt x="1597025" y="422275"/>
                </a:lnTo>
                <a:lnTo>
                  <a:pt x="1581150" y="403225"/>
                </a:lnTo>
                <a:lnTo>
                  <a:pt x="1565275" y="377825"/>
                </a:lnTo>
                <a:lnTo>
                  <a:pt x="1552575" y="349250"/>
                </a:lnTo>
                <a:lnTo>
                  <a:pt x="1543050" y="320675"/>
                </a:lnTo>
                <a:lnTo>
                  <a:pt x="1533525" y="288925"/>
                </a:lnTo>
                <a:lnTo>
                  <a:pt x="1530350" y="260350"/>
                </a:lnTo>
                <a:lnTo>
                  <a:pt x="1530350" y="231775"/>
                </a:lnTo>
                <a:lnTo>
                  <a:pt x="1536700" y="209550"/>
                </a:lnTo>
                <a:lnTo>
                  <a:pt x="1543050" y="190500"/>
                </a:lnTo>
                <a:lnTo>
                  <a:pt x="1552575" y="174625"/>
                </a:lnTo>
                <a:lnTo>
                  <a:pt x="1565275" y="161925"/>
                </a:lnTo>
                <a:close/>
                <a:moveTo>
                  <a:pt x="1212850" y="98425"/>
                </a:moveTo>
                <a:lnTo>
                  <a:pt x="1241425" y="98425"/>
                </a:lnTo>
                <a:lnTo>
                  <a:pt x="1270000" y="101600"/>
                </a:lnTo>
                <a:lnTo>
                  <a:pt x="1292225" y="111125"/>
                </a:lnTo>
                <a:lnTo>
                  <a:pt x="1314450" y="120650"/>
                </a:lnTo>
                <a:lnTo>
                  <a:pt x="1333500" y="130175"/>
                </a:lnTo>
                <a:lnTo>
                  <a:pt x="1358900" y="149225"/>
                </a:lnTo>
                <a:lnTo>
                  <a:pt x="1368425" y="158750"/>
                </a:lnTo>
                <a:lnTo>
                  <a:pt x="1393825" y="180975"/>
                </a:lnTo>
                <a:lnTo>
                  <a:pt x="1419225" y="206375"/>
                </a:lnTo>
                <a:lnTo>
                  <a:pt x="1435100" y="234950"/>
                </a:lnTo>
                <a:lnTo>
                  <a:pt x="1450975" y="260350"/>
                </a:lnTo>
                <a:lnTo>
                  <a:pt x="1460500" y="285750"/>
                </a:lnTo>
                <a:lnTo>
                  <a:pt x="1470025" y="311150"/>
                </a:lnTo>
                <a:lnTo>
                  <a:pt x="1476375" y="333375"/>
                </a:lnTo>
                <a:lnTo>
                  <a:pt x="1476375" y="358775"/>
                </a:lnTo>
                <a:lnTo>
                  <a:pt x="1479550" y="400050"/>
                </a:lnTo>
                <a:lnTo>
                  <a:pt x="1473200" y="431800"/>
                </a:lnTo>
                <a:lnTo>
                  <a:pt x="1466850" y="460375"/>
                </a:lnTo>
                <a:lnTo>
                  <a:pt x="1457325" y="501650"/>
                </a:lnTo>
                <a:lnTo>
                  <a:pt x="1454150" y="533400"/>
                </a:lnTo>
                <a:lnTo>
                  <a:pt x="1454150" y="561975"/>
                </a:lnTo>
                <a:lnTo>
                  <a:pt x="1457325" y="581025"/>
                </a:lnTo>
                <a:lnTo>
                  <a:pt x="1466850" y="596900"/>
                </a:lnTo>
                <a:lnTo>
                  <a:pt x="1473200" y="609600"/>
                </a:lnTo>
                <a:lnTo>
                  <a:pt x="1482725" y="622300"/>
                </a:lnTo>
                <a:lnTo>
                  <a:pt x="1495425" y="631825"/>
                </a:lnTo>
                <a:lnTo>
                  <a:pt x="1508125" y="638175"/>
                </a:lnTo>
                <a:lnTo>
                  <a:pt x="1530350" y="647700"/>
                </a:lnTo>
                <a:lnTo>
                  <a:pt x="1552575" y="650875"/>
                </a:lnTo>
                <a:lnTo>
                  <a:pt x="1571625" y="650875"/>
                </a:lnTo>
                <a:lnTo>
                  <a:pt x="1590675" y="650875"/>
                </a:lnTo>
                <a:lnTo>
                  <a:pt x="1622425" y="650875"/>
                </a:lnTo>
                <a:lnTo>
                  <a:pt x="1647825" y="654050"/>
                </a:lnTo>
                <a:lnTo>
                  <a:pt x="1670050" y="660400"/>
                </a:lnTo>
                <a:lnTo>
                  <a:pt x="1685925" y="666750"/>
                </a:lnTo>
                <a:lnTo>
                  <a:pt x="1695450" y="676275"/>
                </a:lnTo>
                <a:lnTo>
                  <a:pt x="1701800" y="682625"/>
                </a:lnTo>
                <a:lnTo>
                  <a:pt x="1708150" y="688975"/>
                </a:lnTo>
                <a:lnTo>
                  <a:pt x="1714500" y="698500"/>
                </a:lnTo>
                <a:lnTo>
                  <a:pt x="1717675" y="708025"/>
                </a:lnTo>
                <a:lnTo>
                  <a:pt x="1724025" y="727075"/>
                </a:lnTo>
                <a:lnTo>
                  <a:pt x="1724025" y="749300"/>
                </a:lnTo>
                <a:lnTo>
                  <a:pt x="1717675" y="768350"/>
                </a:lnTo>
                <a:lnTo>
                  <a:pt x="1704975" y="800100"/>
                </a:lnTo>
                <a:lnTo>
                  <a:pt x="1698625" y="809625"/>
                </a:lnTo>
                <a:lnTo>
                  <a:pt x="1676400" y="844550"/>
                </a:lnTo>
                <a:lnTo>
                  <a:pt x="1660525" y="873125"/>
                </a:lnTo>
                <a:lnTo>
                  <a:pt x="1651000" y="898525"/>
                </a:lnTo>
                <a:lnTo>
                  <a:pt x="1644650" y="917575"/>
                </a:lnTo>
                <a:lnTo>
                  <a:pt x="1641475" y="936625"/>
                </a:lnTo>
                <a:lnTo>
                  <a:pt x="1641475" y="949325"/>
                </a:lnTo>
                <a:lnTo>
                  <a:pt x="1641475" y="958850"/>
                </a:lnTo>
                <a:lnTo>
                  <a:pt x="1644650" y="974725"/>
                </a:lnTo>
                <a:lnTo>
                  <a:pt x="1647825" y="990600"/>
                </a:lnTo>
                <a:lnTo>
                  <a:pt x="1654175" y="1003300"/>
                </a:lnTo>
                <a:lnTo>
                  <a:pt x="1663700" y="1012825"/>
                </a:lnTo>
                <a:lnTo>
                  <a:pt x="1673225" y="1022350"/>
                </a:lnTo>
                <a:lnTo>
                  <a:pt x="1682750" y="1031875"/>
                </a:lnTo>
                <a:lnTo>
                  <a:pt x="1704975" y="1041400"/>
                </a:lnTo>
                <a:lnTo>
                  <a:pt x="1724025" y="1047750"/>
                </a:lnTo>
                <a:lnTo>
                  <a:pt x="1743075" y="1047750"/>
                </a:lnTo>
                <a:lnTo>
                  <a:pt x="1762125" y="1047750"/>
                </a:lnTo>
                <a:lnTo>
                  <a:pt x="1800225" y="1050925"/>
                </a:lnTo>
                <a:lnTo>
                  <a:pt x="1835150" y="1057275"/>
                </a:lnTo>
                <a:lnTo>
                  <a:pt x="1860550" y="1066800"/>
                </a:lnTo>
                <a:lnTo>
                  <a:pt x="1882775" y="1076325"/>
                </a:lnTo>
                <a:lnTo>
                  <a:pt x="1898650" y="1089025"/>
                </a:lnTo>
                <a:lnTo>
                  <a:pt x="1911350" y="1098550"/>
                </a:lnTo>
                <a:lnTo>
                  <a:pt x="1920875" y="1111250"/>
                </a:lnTo>
                <a:lnTo>
                  <a:pt x="1927225" y="1120775"/>
                </a:lnTo>
                <a:lnTo>
                  <a:pt x="1933575" y="1133475"/>
                </a:lnTo>
                <a:lnTo>
                  <a:pt x="1936750" y="1143000"/>
                </a:lnTo>
                <a:lnTo>
                  <a:pt x="1936750" y="1152525"/>
                </a:lnTo>
                <a:lnTo>
                  <a:pt x="1933575" y="1162050"/>
                </a:lnTo>
                <a:lnTo>
                  <a:pt x="1927225" y="1171575"/>
                </a:lnTo>
                <a:lnTo>
                  <a:pt x="1914525" y="1187450"/>
                </a:lnTo>
                <a:lnTo>
                  <a:pt x="1898650" y="1200150"/>
                </a:lnTo>
                <a:lnTo>
                  <a:pt x="1882775" y="1209675"/>
                </a:lnTo>
                <a:lnTo>
                  <a:pt x="1866900" y="1216025"/>
                </a:lnTo>
                <a:lnTo>
                  <a:pt x="1847850" y="1222375"/>
                </a:lnTo>
                <a:lnTo>
                  <a:pt x="1835150" y="1228725"/>
                </a:lnTo>
                <a:lnTo>
                  <a:pt x="1809750" y="1247775"/>
                </a:lnTo>
                <a:lnTo>
                  <a:pt x="1793875" y="1266825"/>
                </a:lnTo>
                <a:lnTo>
                  <a:pt x="1781175" y="1289050"/>
                </a:lnTo>
                <a:lnTo>
                  <a:pt x="1771650" y="1308100"/>
                </a:lnTo>
                <a:lnTo>
                  <a:pt x="1768475" y="1323975"/>
                </a:lnTo>
                <a:lnTo>
                  <a:pt x="1768475" y="1336675"/>
                </a:lnTo>
                <a:lnTo>
                  <a:pt x="1765300" y="1362075"/>
                </a:lnTo>
                <a:lnTo>
                  <a:pt x="1758950" y="1381125"/>
                </a:lnTo>
                <a:lnTo>
                  <a:pt x="1752600" y="1400175"/>
                </a:lnTo>
                <a:lnTo>
                  <a:pt x="1743075" y="1416050"/>
                </a:lnTo>
                <a:lnTo>
                  <a:pt x="1724025" y="1441450"/>
                </a:lnTo>
                <a:lnTo>
                  <a:pt x="1704975" y="1463675"/>
                </a:lnTo>
                <a:lnTo>
                  <a:pt x="1682750" y="1476375"/>
                </a:lnTo>
                <a:lnTo>
                  <a:pt x="1663700" y="1485900"/>
                </a:lnTo>
                <a:lnTo>
                  <a:pt x="1647825" y="1489075"/>
                </a:lnTo>
                <a:lnTo>
                  <a:pt x="1625600" y="1498600"/>
                </a:lnTo>
                <a:lnTo>
                  <a:pt x="1606550" y="1504950"/>
                </a:lnTo>
                <a:lnTo>
                  <a:pt x="1593850" y="1514475"/>
                </a:lnTo>
                <a:lnTo>
                  <a:pt x="1581150" y="1524000"/>
                </a:lnTo>
                <a:lnTo>
                  <a:pt x="1571625" y="1533525"/>
                </a:lnTo>
                <a:lnTo>
                  <a:pt x="1565275" y="1543050"/>
                </a:lnTo>
                <a:lnTo>
                  <a:pt x="1555750" y="1565275"/>
                </a:lnTo>
                <a:lnTo>
                  <a:pt x="1555750" y="1581150"/>
                </a:lnTo>
                <a:lnTo>
                  <a:pt x="1555750" y="1597025"/>
                </a:lnTo>
                <a:lnTo>
                  <a:pt x="1562100" y="1612900"/>
                </a:lnTo>
                <a:lnTo>
                  <a:pt x="1568450" y="1628775"/>
                </a:lnTo>
                <a:lnTo>
                  <a:pt x="1571625" y="1644650"/>
                </a:lnTo>
                <a:lnTo>
                  <a:pt x="1571625" y="1660525"/>
                </a:lnTo>
                <a:lnTo>
                  <a:pt x="1565275" y="1673225"/>
                </a:lnTo>
                <a:lnTo>
                  <a:pt x="1555750" y="1692275"/>
                </a:lnTo>
                <a:lnTo>
                  <a:pt x="1549400" y="1701800"/>
                </a:lnTo>
                <a:lnTo>
                  <a:pt x="1524000" y="1717675"/>
                </a:lnTo>
                <a:lnTo>
                  <a:pt x="1495425" y="1724025"/>
                </a:lnTo>
                <a:lnTo>
                  <a:pt x="1473200" y="1727200"/>
                </a:lnTo>
                <a:lnTo>
                  <a:pt x="1450975" y="1727200"/>
                </a:lnTo>
                <a:lnTo>
                  <a:pt x="1435100" y="1724025"/>
                </a:lnTo>
                <a:lnTo>
                  <a:pt x="1422400" y="1720850"/>
                </a:lnTo>
                <a:lnTo>
                  <a:pt x="1409700" y="1714500"/>
                </a:lnTo>
                <a:lnTo>
                  <a:pt x="1374775" y="1698625"/>
                </a:lnTo>
                <a:lnTo>
                  <a:pt x="1339850" y="1689100"/>
                </a:lnTo>
                <a:lnTo>
                  <a:pt x="1311275" y="1679575"/>
                </a:lnTo>
                <a:lnTo>
                  <a:pt x="1282700" y="1676400"/>
                </a:lnTo>
                <a:lnTo>
                  <a:pt x="1254125" y="1676400"/>
                </a:lnTo>
                <a:lnTo>
                  <a:pt x="1228725" y="1679575"/>
                </a:lnTo>
                <a:lnTo>
                  <a:pt x="1206500" y="1682750"/>
                </a:lnTo>
                <a:lnTo>
                  <a:pt x="1187450" y="1689100"/>
                </a:lnTo>
                <a:lnTo>
                  <a:pt x="1155700" y="1704975"/>
                </a:lnTo>
                <a:lnTo>
                  <a:pt x="1130300" y="1720850"/>
                </a:lnTo>
                <a:lnTo>
                  <a:pt x="1111250" y="1736725"/>
                </a:lnTo>
                <a:lnTo>
                  <a:pt x="1079500" y="1768475"/>
                </a:lnTo>
                <a:lnTo>
                  <a:pt x="1047750" y="1790700"/>
                </a:lnTo>
                <a:lnTo>
                  <a:pt x="1019175" y="1806575"/>
                </a:lnTo>
                <a:lnTo>
                  <a:pt x="993775" y="1816100"/>
                </a:lnTo>
                <a:lnTo>
                  <a:pt x="971550" y="1819275"/>
                </a:lnTo>
                <a:lnTo>
                  <a:pt x="952500" y="1819275"/>
                </a:lnTo>
                <a:lnTo>
                  <a:pt x="939800" y="1819275"/>
                </a:lnTo>
                <a:lnTo>
                  <a:pt x="908050" y="1812925"/>
                </a:lnTo>
                <a:lnTo>
                  <a:pt x="882650" y="1803400"/>
                </a:lnTo>
                <a:lnTo>
                  <a:pt x="863600" y="1787525"/>
                </a:lnTo>
                <a:lnTo>
                  <a:pt x="850900" y="1774825"/>
                </a:lnTo>
                <a:lnTo>
                  <a:pt x="841375" y="1758950"/>
                </a:lnTo>
                <a:lnTo>
                  <a:pt x="835025" y="1746250"/>
                </a:lnTo>
                <a:lnTo>
                  <a:pt x="831850" y="1736725"/>
                </a:lnTo>
                <a:lnTo>
                  <a:pt x="825500" y="1708150"/>
                </a:lnTo>
                <a:lnTo>
                  <a:pt x="812800" y="1685925"/>
                </a:lnTo>
                <a:lnTo>
                  <a:pt x="800100" y="1670050"/>
                </a:lnTo>
                <a:lnTo>
                  <a:pt x="784225" y="1660525"/>
                </a:lnTo>
                <a:lnTo>
                  <a:pt x="768350" y="1654175"/>
                </a:lnTo>
                <a:lnTo>
                  <a:pt x="755650" y="1651000"/>
                </a:lnTo>
                <a:lnTo>
                  <a:pt x="742950" y="1651000"/>
                </a:lnTo>
                <a:lnTo>
                  <a:pt x="717550" y="1651000"/>
                </a:lnTo>
                <a:lnTo>
                  <a:pt x="698500" y="1644650"/>
                </a:lnTo>
                <a:lnTo>
                  <a:pt x="679450" y="1635125"/>
                </a:lnTo>
                <a:lnTo>
                  <a:pt x="663575" y="1625600"/>
                </a:lnTo>
                <a:lnTo>
                  <a:pt x="654050" y="1612900"/>
                </a:lnTo>
                <a:lnTo>
                  <a:pt x="644525" y="1603375"/>
                </a:lnTo>
                <a:lnTo>
                  <a:pt x="638175" y="1593850"/>
                </a:lnTo>
                <a:lnTo>
                  <a:pt x="628650" y="1577975"/>
                </a:lnTo>
                <a:lnTo>
                  <a:pt x="615950" y="1568450"/>
                </a:lnTo>
                <a:lnTo>
                  <a:pt x="600075" y="1558925"/>
                </a:lnTo>
                <a:lnTo>
                  <a:pt x="587375" y="1552575"/>
                </a:lnTo>
                <a:lnTo>
                  <a:pt x="571500" y="1549400"/>
                </a:lnTo>
                <a:lnTo>
                  <a:pt x="555625" y="1546225"/>
                </a:lnTo>
                <a:lnTo>
                  <a:pt x="523875" y="1546225"/>
                </a:lnTo>
                <a:lnTo>
                  <a:pt x="495300" y="1552575"/>
                </a:lnTo>
                <a:lnTo>
                  <a:pt x="469900" y="1558925"/>
                </a:lnTo>
                <a:lnTo>
                  <a:pt x="447675" y="1568450"/>
                </a:lnTo>
                <a:lnTo>
                  <a:pt x="406400" y="1581150"/>
                </a:lnTo>
                <a:lnTo>
                  <a:pt x="368300" y="1587500"/>
                </a:lnTo>
                <a:lnTo>
                  <a:pt x="333375" y="1590675"/>
                </a:lnTo>
                <a:lnTo>
                  <a:pt x="304800" y="1593850"/>
                </a:lnTo>
                <a:lnTo>
                  <a:pt x="279400" y="1593850"/>
                </a:lnTo>
                <a:lnTo>
                  <a:pt x="254000" y="1590675"/>
                </a:lnTo>
                <a:lnTo>
                  <a:pt x="234950" y="1584325"/>
                </a:lnTo>
                <a:lnTo>
                  <a:pt x="219075" y="1581150"/>
                </a:lnTo>
                <a:lnTo>
                  <a:pt x="193675" y="1565275"/>
                </a:lnTo>
                <a:lnTo>
                  <a:pt x="180975" y="1552575"/>
                </a:lnTo>
                <a:lnTo>
                  <a:pt x="171450" y="1543050"/>
                </a:lnTo>
                <a:lnTo>
                  <a:pt x="168275" y="1536700"/>
                </a:lnTo>
                <a:lnTo>
                  <a:pt x="161925" y="1517650"/>
                </a:lnTo>
                <a:lnTo>
                  <a:pt x="155575" y="1495425"/>
                </a:lnTo>
                <a:lnTo>
                  <a:pt x="152400" y="1476375"/>
                </a:lnTo>
                <a:lnTo>
                  <a:pt x="152400" y="1457325"/>
                </a:lnTo>
                <a:lnTo>
                  <a:pt x="155575" y="1422400"/>
                </a:lnTo>
                <a:lnTo>
                  <a:pt x="165100" y="1390650"/>
                </a:lnTo>
                <a:lnTo>
                  <a:pt x="180975" y="1358900"/>
                </a:lnTo>
                <a:lnTo>
                  <a:pt x="200025" y="1333500"/>
                </a:lnTo>
                <a:lnTo>
                  <a:pt x="225425" y="1308100"/>
                </a:lnTo>
                <a:lnTo>
                  <a:pt x="250825" y="1289050"/>
                </a:lnTo>
                <a:lnTo>
                  <a:pt x="276225" y="1270000"/>
                </a:lnTo>
                <a:lnTo>
                  <a:pt x="304800" y="1254125"/>
                </a:lnTo>
                <a:lnTo>
                  <a:pt x="352425" y="1228725"/>
                </a:lnTo>
                <a:lnTo>
                  <a:pt x="387350" y="1212850"/>
                </a:lnTo>
                <a:lnTo>
                  <a:pt x="403225" y="1209675"/>
                </a:lnTo>
                <a:lnTo>
                  <a:pt x="441325" y="1193800"/>
                </a:lnTo>
                <a:lnTo>
                  <a:pt x="473075" y="1177925"/>
                </a:lnTo>
                <a:lnTo>
                  <a:pt x="495300" y="1158875"/>
                </a:lnTo>
                <a:lnTo>
                  <a:pt x="511175" y="1143000"/>
                </a:lnTo>
                <a:lnTo>
                  <a:pt x="523875" y="1123950"/>
                </a:lnTo>
                <a:lnTo>
                  <a:pt x="530225" y="1111250"/>
                </a:lnTo>
                <a:lnTo>
                  <a:pt x="533400" y="1101725"/>
                </a:lnTo>
                <a:lnTo>
                  <a:pt x="533400" y="1076325"/>
                </a:lnTo>
                <a:lnTo>
                  <a:pt x="527050" y="1060450"/>
                </a:lnTo>
                <a:lnTo>
                  <a:pt x="517525" y="1044575"/>
                </a:lnTo>
                <a:lnTo>
                  <a:pt x="508000" y="1035050"/>
                </a:lnTo>
                <a:lnTo>
                  <a:pt x="498475" y="1028700"/>
                </a:lnTo>
                <a:lnTo>
                  <a:pt x="492125" y="1022350"/>
                </a:lnTo>
                <a:lnTo>
                  <a:pt x="482600" y="1019175"/>
                </a:lnTo>
                <a:lnTo>
                  <a:pt x="454025" y="1012825"/>
                </a:lnTo>
                <a:lnTo>
                  <a:pt x="428625" y="1003300"/>
                </a:lnTo>
                <a:lnTo>
                  <a:pt x="406400" y="993775"/>
                </a:lnTo>
                <a:lnTo>
                  <a:pt x="387350" y="984250"/>
                </a:lnTo>
                <a:lnTo>
                  <a:pt x="358775" y="962025"/>
                </a:lnTo>
                <a:lnTo>
                  <a:pt x="339725" y="939800"/>
                </a:lnTo>
                <a:lnTo>
                  <a:pt x="327025" y="920750"/>
                </a:lnTo>
                <a:lnTo>
                  <a:pt x="320675" y="908050"/>
                </a:lnTo>
                <a:lnTo>
                  <a:pt x="320675" y="892175"/>
                </a:lnTo>
                <a:lnTo>
                  <a:pt x="323850" y="876300"/>
                </a:lnTo>
                <a:lnTo>
                  <a:pt x="333375" y="860425"/>
                </a:lnTo>
                <a:lnTo>
                  <a:pt x="342900" y="847725"/>
                </a:lnTo>
                <a:lnTo>
                  <a:pt x="358775" y="835025"/>
                </a:lnTo>
                <a:lnTo>
                  <a:pt x="377825" y="825500"/>
                </a:lnTo>
                <a:lnTo>
                  <a:pt x="396875" y="819150"/>
                </a:lnTo>
                <a:lnTo>
                  <a:pt x="438150" y="809625"/>
                </a:lnTo>
                <a:lnTo>
                  <a:pt x="482600" y="803275"/>
                </a:lnTo>
                <a:lnTo>
                  <a:pt x="517525" y="800100"/>
                </a:lnTo>
                <a:lnTo>
                  <a:pt x="555625" y="800100"/>
                </a:lnTo>
                <a:lnTo>
                  <a:pt x="581025" y="800100"/>
                </a:lnTo>
                <a:lnTo>
                  <a:pt x="606425" y="796925"/>
                </a:lnTo>
                <a:lnTo>
                  <a:pt x="650875" y="787400"/>
                </a:lnTo>
                <a:lnTo>
                  <a:pt x="682625" y="774700"/>
                </a:lnTo>
                <a:lnTo>
                  <a:pt x="704850" y="758825"/>
                </a:lnTo>
                <a:lnTo>
                  <a:pt x="720725" y="742950"/>
                </a:lnTo>
                <a:lnTo>
                  <a:pt x="730250" y="730250"/>
                </a:lnTo>
                <a:lnTo>
                  <a:pt x="736600" y="717550"/>
                </a:lnTo>
                <a:lnTo>
                  <a:pt x="742950" y="688975"/>
                </a:lnTo>
                <a:lnTo>
                  <a:pt x="742950" y="666750"/>
                </a:lnTo>
                <a:lnTo>
                  <a:pt x="739775" y="647700"/>
                </a:lnTo>
                <a:lnTo>
                  <a:pt x="733425" y="631825"/>
                </a:lnTo>
                <a:lnTo>
                  <a:pt x="727075" y="619125"/>
                </a:lnTo>
                <a:lnTo>
                  <a:pt x="717550" y="609600"/>
                </a:lnTo>
                <a:lnTo>
                  <a:pt x="711200" y="603250"/>
                </a:lnTo>
                <a:lnTo>
                  <a:pt x="685800" y="574675"/>
                </a:lnTo>
                <a:lnTo>
                  <a:pt x="666750" y="549275"/>
                </a:lnTo>
                <a:lnTo>
                  <a:pt x="657225" y="527050"/>
                </a:lnTo>
                <a:lnTo>
                  <a:pt x="654050" y="504825"/>
                </a:lnTo>
                <a:lnTo>
                  <a:pt x="650875" y="485775"/>
                </a:lnTo>
                <a:lnTo>
                  <a:pt x="654050" y="469900"/>
                </a:lnTo>
                <a:lnTo>
                  <a:pt x="657225" y="457200"/>
                </a:lnTo>
                <a:lnTo>
                  <a:pt x="663575" y="441325"/>
                </a:lnTo>
                <a:lnTo>
                  <a:pt x="673100" y="428625"/>
                </a:lnTo>
                <a:lnTo>
                  <a:pt x="682625" y="419100"/>
                </a:lnTo>
                <a:lnTo>
                  <a:pt x="692150" y="409575"/>
                </a:lnTo>
                <a:lnTo>
                  <a:pt x="704850" y="406400"/>
                </a:lnTo>
                <a:lnTo>
                  <a:pt x="717550" y="403225"/>
                </a:lnTo>
                <a:lnTo>
                  <a:pt x="746125" y="400050"/>
                </a:lnTo>
                <a:lnTo>
                  <a:pt x="768350" y="403225"/>
                </a:lnTo>
                <a:lnTo>
                  <a:pt x="790575" y="409575"/>
                </a:lnTo>
                <a:lnTo>
                  <a:pt x="809625" y="415925"/>
                </a:lnTo>
                <a:lnTo>
                  <a:pt x="828675" y="419100"/>
                </a:lnTo>
                <a:lnTo>
                  <a:pt x="847725" y="422275"/>
                </a:lnTo>
                <a:lnTo>
                  <a:pt x="866775" y="419100"/>
                </a:lnTo>
                <a:lnTo>
                  <a:pt x="882650" y="412750"/>
                </a:lnTo>
                <a:lnTo>
                  <a:pt x="898525" y="406400"/>
                </a:lnTo>
                <a:lnTo>
                  <a:pt x="914400" y="400050"/>
                </a:lnTo>
                <a:lnTo>
                  <a:pt x="939800" y="377825"/>
                </a:lnTo>
                <a:lnTo>
                  <a:pt x="958850" y="355600"/>
                </a:lnTo>
                <a:lnTo>
                  <a:pt x="974725" y="336550"/>
                </a:lnTo>
                <a:lnTo>
                  <a:pt x="987425" y="317500"/>
                </a:lnTo>
                <a:lnTo>
                  <a:pt x="1019175" y="254000"/>
                </a:lnTo>
                <a:lnTo>
                  <a:pt x="1054100" y="203200"/>
                </a:lnTo>
                <a:lnTo>
                  <a:pt x="1085850" y="165100"/>
                </a:lnTo>
                <a:lnTo>
                  <a:pt x="1120775" y="136525"/>
                </a:lnTo>
                <a:lnTo>
                  <a:pt x="1152525" y="117475"/>
                </a:lnTo>
                <a:lnTo>
                  <a:pt x="1184275" y="104775"/>
                </a:lnTo>
                <a:close/>
                <a:moveTo>
                  <a:pt x="958850" y="0"/>
                </a:moveTo>
                <a:lnTo>
                  <a:pt x="981075" y="3175"/>
                </a:lnTo>
                <a:lnTo>
                  <a:pt x="1000125" y="12700"/>
                </a:lnTo>
                <a:lnTo>
                  <a:pt x="1012825" y="25400"/>
                </a:lnTo>
                <a:lnTo>
                  <a:pt x="1022350" y="44450"/>
                </a:lnTo>
                <a:lnTo>
                  <a:pt x="1028700" y="63500"/>
                </a:lnTo>
                <a:lnTo>
                  <a:pt x="1028700" y="88900"/>
                </a:lnTo>
                <a:lnTo>
                  <a:pt x="1025525" y="114300"/>
                </a:lnTo>
                <a:lnTo>
                  <a:pt x="1016000" y="142875"/>
                </a:lnTo>
                <a:lnTo>
                  <a:pt x="1003300" y="171450"/>
                </a:lnTo>
                <a:lnTo>
                  <a:pt x="984250" y="196850"/>
                </a:lnTo>
                <a:lnTo>
                  <a:pt x="965200" y="222250"/>
                </a:lnTo>
                <a:lnTo>
                  <a:pt x="939800" y="244475"/>
                </a:lnTo>
                <a:lnTo>
                  <a:pt x="917575" y="263525"/>
                </a:lnTo>
                <a:lnTo>
                  <a:pt x="892175" y="276225"/>
                </a:lnTo>
                <a:lnTo>
                  <a:pt x="866775" y="282575"/>
                </a:lnTo>
                <a:lnTo>
                  <a:pt x="844550" y="285750"/>
                </a:lnTo>
                <a:lnTo>
                  <a:pt x="822325" y="282575"/>
                </a:lnTo>
                <a:lnTo>
                  <a:pt x="806450" y="273050"/>
                </a:lnTo>
                <a:lnTo>
                  <a:pt x="790575" y="260350"/>
                </a:lnTo>
                <a:lnTo>
                  <a:pt x="781050" y="241300"/>
                </a:lnTo>
                <a:lnTo>
                  <a:pt x="774700" y="222250"/>
                </a:lnTo>
                <a:lnTo>
                  <a:pt x="774700" y="196850"/>
                </a:lnTo>
                <a:lnTo>
                  <a:pt x="777875" y="171450"/>
                </a:lnTo>
                <a:lnTo>
                  <a:pt x="787400" y="142875"/>
                </a:lnTo>
                <a:lnTo>
                  <a:pt x="800100" y="114300"/>
                </a:lnTo>
                <a:lnTo>
                  <a:pt x="819150" y="88900"/>
                </a:lnTo>
                <a:lnTo>
                  <a:pt x="841375" y="63500"/>
                </a:lnTo>
                <a:lnTo>
                  <a:pt x="863600" y="41275"/>
                </a:lnTo>
                <a:lnTo>
                  <a:pt x="889000" y="22225"/>
                </a:lnTo>
                <a:lnTo>
                  <a:pt x="911225" y="9525"/>
                </a:lnTo>
                <a:lnTo>
                  <a:pt x="936625" y="3175"/>
                </a:lnTo>
                <a:close/>
              </a:path>
            </a:pathLst>
          </a:custGeom>
          <a:solidFill>
            <a:srgbClr val="45969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443261" y="2320873"/>
            <a:ext cx="1203050" cy="1364244"/>
          </a:xfrm>
          <a:custGeom>
            <a:avLst/>
            <a:gdLst>
              <a:gd name="connsiteX0" fmla="*/ 1273175 w 1943100"/>
              <a:gd name="connsiteY0" fmla="*/ 1971675 h 2203450"/>
              <a:gd name="connsiteX1" fmla="*/ 1298575 w 1943100"/>
              <a:gd name="connsiteY1" fmla="*/ 1974850 h 2203450"/>
              <a:gd name="connsiteX2" fmla="*/ 1323975 w 1943100"/>
              <a:gd name="connsiteY2" fmla="*/ 1981200 h 2203450"/>
              <a:gd name="connsiteX3" fmla="*/ 1346200 w 1943100"/>
              <a:gd name="connsiteY3" fmla="*/ 1990725 h 2203450"/>
              <a:gd name="connsiteX4" fmla="*/ 1365250 w 1943100"/>
              <a:gd name="connsiteY4" fmla="*/ 2006600 h 2203450"/>
              <a:gd name="connsiteX5" fmla="*/ 1381125 w 1943100"/>
              <a:gd name="connsiteY5" fmla="*/ 2022475 h 2203450"/>
              <a:gd name="connsiteX6" fmla="*/ 1393825 w 1943100"/>
              <a:gd name="connsiteY6" fmla="*/ 2041525 h 2203450"/>
              <a:gd name="connsiteX7" fmla="*/ 1400175 w 1943100"/>
              <a:gd name="connsiteY7" fmla="*/ 2063750 h 2203450"/>
              <a:gd name="connsiteX8" fmla="*/ 1403350 w 1943100"/>
              <a:gd name="connsiteY8" fmla="*/ 2089150 h 2203450"/>
              <a:gd name="connsiteX9" fmla="*/ 1400175 w 1943100"/>
              <a:gd name="connsiteY9" fmla="*/ 2111375 h 2203450"/>
              <a:gd name="connsiteX10" fmla="*/ 1393825 w 1943100"/>
              <a:gd name="connsiteY10" fmla="*/ 2133600 h 2203450"/>
              <a:gd name="connsiteX11" fmla="*/ 1381125 w 1943100"/>
              <a:gd name="connsiteY11" fmla="*/ 2152650 h 2203450"/>
              <a:gd name="connsiteX12" fmla="*/ 1365250 w 1943100"/>
              <a:gd name="connsiteY12" fmla="*/ 2168525 h 2203450"/>
              <a:gd name="connsiteX13" fmla="*/ 1346200 w 1943100"/>
              <a:gd name="connsiteY13" fmla="*/ 2184400 h 2203450"/>
              <a:gd name="connsiteX14" fmla="*/ 1323975 w 1943100"/>
              <a:gd name="connsiteY14" fmla="*/ 2193925 h 2203450"/>
              <a:gd name="connsiteX15" fmla="*/ 1298575 w 1943100"/>
              <a:gd name="connsiteY15" fmla="*/ 2200275 h 2203450"/>
              <a:gd name="connsiteX16" fmla="*/ 1273175 w 1943100"/>
              <a:gd name="connsiteY16" fmla="*/ 2203450 h 2203450"/>
              <a:gd name="connsiteX17" fmla="*/ 1244600 w 1943100"/>
              <a:gd name="connsiteY17" fmla="*/ 2200275 h 2203450"/>
              <a:gd name="connsiteX18" fmla="*/ 1222375 w 1943100"/>
              <a:gd name="connsiteY18" fmla="*/ 2193925 h 2203450"/>
              <a:gd name="connsiteX19" fmla="*/ 1200150 w 1943100"/>
              <a:gd name="connsiteY19" fmla="*/ 2184400 h 2203450"/>
              <a:gd name="connsiteX20" fmla="*/ 1177925 w 1943100"/>
              <a:gd name="connsiteY20" fmla="*/ 2168525 h 2203450"/>
              <a:gd name="connsiteX21" fmla="*/ 1162050 w 1943100"/>
              <a:gd name="connsiteY21" fmla="*/ 2152650 h 2203450"/>
              <a:gd name="connsiteX22" fmla="*/ 1152525 w 1943100"/>
              <a:gd name="connsiteY22" fmla="*/ 2133600 h 2203450"/>
              <a:gd name="connsiteX23" fmla="*/ 1143000 w 1943100"/>
              <a:gd name="connsiteY23" fmla="*/ 2111375 h 2203450"/>
              <a:gd name="connsiteX24" fmla="*/ 1139825 w 1943100"/>
              <a:gd name="connsiteY24" fmla="*/ 2089150 h 2203450"/>
              <a:gd name="connsiteX25" fmla="*/ 1143000 w 1943100"/>
              <a:gd name="connsiteY25" fmla="*/ 2063750 h 2203450"/>
              <a:gd name="connsiteX26" fmla="*/ 1152525 w 1943100"/>
              <a:gd name="connsiteY26" fmla="*/ 2041525 h 2203450"/>
              <a:gd name="connsiteX27" fmla="*/ 1162050 w 1943100"/>
              <a:gd name="connsiteY27" fmla="*/ 2022475 h 2203450"/>
              <a:gd name="connsiteX28" fmla="*/ 1177925 w 1943100"/>
              <a:gd name="connsiteY28" fmla="*/ 2006600 h 2203450"/>
              <a:gd name="connsiteX29" fmla="*/ 1200150 w 1943100"/>
              <a:gd name="connsiteY29" fmla="*/ 1990725 h 2203450"/>
              <a:gd name="connsiteX30" fmla="*/ 1222375 w 1943100"/>
              <a:gd name="connsiteY30" fmla="*/ 1981200 h 2203450"/>
              <a:gd name="connsiteX31" fmla="*/ 1244600 w 1943100"/>
              <a:gd name="connsiteY31" fmla="*/ 1974850 h 2203450"/>
              <a:gd name="connsiteX32" fmla="*/ 1498600 w 1943100"/>
              <a:gd name="connsiteY32" fmla="*/ 1819275 h 2203450"/>
              <a:gd name="connsiteX33" fmla="*/ 1530350 w 1943100"/>
              <a:gd name="connsiteY33" fmla="*/ 1822450 h 2203450"/>
              <a:gd name="connsiteX34" fmla="*/ 1562100 w 1943100"/>
              <a:gd name="connsiteY34" fmla="*/ 1825625 h 2203450"/>
              <a:gd name="connsiteX35" fmla="*/ 1587500 w 1943100"/>
              <a:gd name="connsiteY35" fmla="*/ 1831975 h 2203450"/>
              <a:gd name="connsiteX36" fmla="*/ 1612900 w 1943100"/>
              <a:gd name="connsiteY36" fmla="*/ 1841500 h 2203450"/>
              <a:gd name="connsiteX37" fmla="*/ 1631950 w 1943100"/>
              <a:gd name="connsiteY37" fmla="*/ 1854200 h 2203450"/>
              <a:gd name="connsiteX38" fmla="*/ 1647825 w 1943100"/>
              <a:gd name="connsiteY38" fmla="*/ 1866900 h 2203450"/>
              <a:gd name="connsiteX39" fmla="*/ 1657350 w 1943100"/>
              <a:gd name="connsiteY39" fmla="*/ 1879600 h 2203450"/>
              <a:gd name="connsiteX40" fmla="*/ 1660525 w 1943100"/>
              <a:gd name="connsiteY40" fmla="*/ 1895475 h 2203450"/>
              <a:gd name="connsiteX41" fmla="*/ 1657350 w 1943100"/>
              <a:gd name="connsiteY41" fmla="*/ 1911350 h 2203450"/>
              <a:gd name="connsiteX42" fmla="*/ 1647825 w 1943100"/>
              <a:gd name="connsiteY42" fmla="*/ 1924050 h 2203450"/>
              <a:gd name="connsiteX43" fmla="*/ 1631950 w 1943100"/>
              <a:gd name="connsiteY43" fmla="*/ 1939925 h 2203450"/>
              <a:gd name="connsiteX44" fmla="*/ 1612900 w 1943100"/>
              <a:gd name="connsiteY44" fmla="*/ 1949450 h 2203450"/>
              <a:gd name="connsiteX45" fmla="*/ 1587500 w 1943100"/>
              <a:gd name="connsiteY45" fmla="*/ 1958975 h 2203450"/>
              <a:gd name="connsiteX46" fmla="*/ 1562100 w 1943100"/>
              <a:gd name="connsiteY46" fmla="*/ 1965325 h 2203450"/>
              <a:gd name="connsiteX47" fmla="*/ 1530350 w 1943100"/>
              <a:gd name="connsiteY47" fmla="*/ 1971675 h 2203450"/>
              <a:gd name="connsiteX48" fmla="*/ 1498600 w 1943100"/>
              <a:gd name="connsiteY48" fmla="*/ 1971675 h 2203450"/>
              <a:gd name="connsiteX49" fmla="*/ 1466850 w 1943100"/>
              <a:gd name="connsiteY49" fmla="*/ 1971675 h 2203450"/>
              <a:gd name="connsiteX50" fmla="*/ 1435100 w 1943100"/>
              <a:gd name="connsiteY50" fmla="*/ 1965325 h 2203450"/>
              <a:gd name="connsiteX51" fmla="*/ 1409700 w 1943100"/>
              <a:gd name="connsiteY51" fmla="*/ 1958975 h 2203450"/>
              <a:gd name="connsiteX52" fmla="*/ 1384300 w 1943100"/>
              <a:gd name="connsiteY52" fmla="*/ 1949450 h 2203450"/>
              <a:gd name="connsiteX53" fmla="*/ 1365250 w 1943100"/>
              <a:gd name="connsiteY53" fmla="*/ 1939925 h 2203450"/>
              <a:gd name="connsiteX54" fmla="*/ 1349375 w 1943100"/>
              <a:gd name="connsiteY54" fmla="*/ 1924050 h 2203450"/>
              <a:gd name="connsiteX55" fmla="*/ 1339850 w 1943100"/>
              <a:gd name="connsiteY55" fmla="*/ 1911350 h 2203450"/>
              <a:gd name="connsiteX56" fmla="*/ 1336675 w 1943100"/>
              <a:gd name="connsiteY56" fmla="*/ 1895475 h 2203450"/>
              <a:gd name="connsiteX57" fmla="*/ 1339850 w 1943100"/>
              <a:gd name="connsiteY57" fmla="*/ 1879600 h 2203450"/>
              <a:gd name="connsiteX58" fmla="*/ 1349375 w 1943100"/>
              <a:gd name="connsiteY58" fmla="*/ 1866900 h 2203450"/>
              <a:gd name="connsiteX59" fmla="*/ 1365250 w 1943100"/>
              <a:gd name="connsiteY59" fmla="*/ 1854200 h 2203450"/>
              <a:gd name="connsiteX60" fmla="*/ 1384300 w 1943100"/>
              <a:gd name="connsiteY60" fmla="*/ 1841500 h 2203450"/>
              <a:gd name="connsiteX61" fmla="*/ 1409700 w 1943100"/>
              <a:gd name="connsiteY61" fmla="*/ 1831975 h 2203450"/>
              <a:gd name="connsiteX62" fmla="*/ 1435100 w 1943100"/>
              <a:gd name="connsiteY62" fmla="*/ 1825625 h 2203450"/>
              <a:gd name="connsiteX63" fmla="*/ 1466850 w 1943100"/>
              <a:gd name="connsiteY63" fmla="*/ 1822450 h 2203450"/>
              <a:gd name="connsiteX64" fmla="*/ 752475 w 1943100"/>
              <a:gd name="connsiteY64" fmla="*/ 1781175 h 2203450"/>
              <a:gd name="connsiteX65" fmla="*/ 762000 w 1943100"/>
              <a:gd name="connsiteY65" fmla="*/ 1784350 h 2203450"/>
              <a:gd name="connsiteX66" fmla="*/ 768350 w 1943100"/>
              <a:gd name="connsiteY66" fmla="*/ 1787525 h 2203450"/>
              <a:gd name="connsiteX67" fmla="*/ 777875 w 1943100"/>
              <a:gd name="connsiteY67" fmla="*/ 1790700 h 2203450"/>
              <a:gd name="connsiteX68" fmla="*/ 784225 w 1943100"/>
              <a:gd name="connsiteY68" fmla="*/ 1800225 h 2203450"/>
              <a:gd name="connsiteX69" fmla="*/ 793750 w 1943100"/>
              <a:gd name="connsiteY69" fmla="*/ 1816100 h 2203450"/>
              <a:gd name="connsiteX70" fmla="*/ 796925 w 1943100"/>
              <a:gd name="connsiteY70" fmla="*/ 1838325 h 2203450"/>
              <a:gd name="connsiteX71" fmla="*/ 793750 w 1943100"/>
              <a:gd name="connsiteY71" fmla="*/ 1860550 h 2203450"/>
              <a:gd name="connsiteX72" fmla="*/ 784225 w 1943100"/>
              <a:gd name="connsiteY72" fmla="*/ 1879600 h 2203450"/>
              <a:gd name="connsiteX73" fmla="*/ 777875 w 1943100"/>
              <a:gd name="connsiteY73" fmla="*/ 1885950 h 2203450"/>
              <a:gd name="connsiteX74" fmla="*/ 768350 w 1943100"/>
              <a:gd name="connsiteY74" fmla="*/ 1889125 h 2203450"/>
              <a:gd name="connsiteX75" fmla="*/ 762000 w 1943100"/>
              <a:gd name="connsiteY75" fmla="*/ 1892300 h 2203450"/>
              <a:gd name="connsiteX76" fmla="*/ 752475 w 1943100"/>
              <a:gd name="connsiteY76" fmla="*/ 1895475 h 2203450"/>
              <a:gd name="connsiteX77" fmla="*/ 742950 w 1943100"/>
              <a:gd name="connsiteY77" fmla="*/ 1892300 h 2203450"/>
              <a:gd name="connsiteX78" fmla="*/ 736600 w 1943100"/>
              <a:gd name="connsiteY78" fmla="*/ 1889125 h 2203450"/>
              <a:gd name="connsiteX79" fmla="*/ 727075 w 1943100"/>
              <a:gd name="connsiteY79" fmla="*/ 1885950 h 2203450"/>
              <a:gd name="connsiteX80" fmla="*/ 720725 w 1943100"/>
              <a:gd name="connsiteY80" fmla="*/ 1879600 h 2203450"/>
              <a:gd name="connsiteX81" fmla="*/ 711200 w 1943100"/>
              <a:gd name="connsiteY81" fmla="*/ 1860550 h 2203450"/>
              <a:gd name="connsiteX82" fmla="*/ 708025 w 1943100"/>
              <a:gd name="connsiteY82" fmla="*/ 1838325 h 2203450"/>
              <a:gd name="connsiteX83" fmla="*/ 711200 w 1943100"/>
              <a:gd name="connsiteY83" fmla="*/ 1816100 h 2203450"/>
              <a:gd name="connsiteX84" fmla="*/ 720725 w 1943100"/>
              <a:gd name="connsiteY84" fmla="*/ 1800225 h 2203450"/>
              <a:gd name="connsiteX85" fmla="*/ 727075 w 1943100"/>
              <a:gd name="connsiteY85" fmla="*/ 1790700 h 2203450"/>
              <a:gd name="connsiteX86" fmla="*/ 736600 w 1943100"/>
              <a:gd name="connsiteY86" fmla="*/ 1787525 h 2203450"/>
              <a:gd name="connsiteX87" fmla="*/ 742950 w 1943100"/>
              <a:gd name="connsiteY87" fmla="*/ 1784350 h 2203450"/>
              <a:gd name="connsiteX88" fmla="*/ 492125 w 1943100"/>
              <a:gd name="connsiteY88" fmla="*/ 1670050 h 2203450"/>
              <a:gd name="connsiteX89" fmla="*/ 520700 w 1943100"/>
              <a:gd name="connsiteY89" fmla="*/ 1673225 h 2203450"/>
              <a:gd name="connsiteX90" fmla="*/ 546100 w 1943100"/>
              <a:gd name="connsiteY90" fmla="*/ 1679575 h 2203450"/>
              <a:gd name="connsiteX91" fmla="*/ 568325 w 1943100"/>
              <a:gd name="connsiteY91" fmla="*/ 1689100 h 2203450"/>
              <a:gd name="connsiteX92" fmla="*/ 590550 w 1943100"/>
              <a:gd name="connsiteY92" fmla="*/ 1704975 h 2203450"/>
              <a:gd name="connsiteX93" fmla="*/ 606425 w 1943100"/>
              <a:gd name="connsiteY93" fmla="*/ 1720850 h 2203450"/>
              <a:gd name="connsiteX94" fmla="*/ 619125 w 1943100"/>
              <a:gd name="connsiteY94" fmla="*/ 1739900 h 2203450"/>
              <a:gd name="connsiteX95" fmla="*/ 628650 w 1943100"/>
              <a:gd name="connsiteY95" fmla="*/ 1758950 h 2203450"/>
              <a:gd name="connsiteX96" fmla="*/ 631825 w 1943100"/>
              <a:gd name="connsiteY96" fmla="*/ 1781175 h 2203450"/>
              <a:gd name="connsiteX97" fmla="*/ 628650 w 1943100"/>
              <a:gd name="connsiteY97" fmla="*/ 1806575 h 2203450"/>
              <a:gd name="connsiteX98" fmla="*/ 619125 w 1943100"/>
              <a:gd name="connsiteY98" fmla="*/ 1825625 h 2203450"/>
              <a:gd name="connsiteX99" fmla="*/ 606425 w 1943100"/>
              <a:gd name="connsiteY99" fmla="*/ 1844675 h 2203450"/>
              <a:gd name="connsiteX100" fmla="*/ 590550 w 1943100"/>
              <a:gd name="connsiteY100" fmla="*/ 1860550 h 2203450"/>
              <a:gd name="connsiteX101" fmla="*/ 568325 w 1943100"/>
              <a:gd name="connsiteY101" fmla="*/ 1876425 h 2203450"/>
              <a:gd name="connsiteX102" fmla="*/ 546100 w 1943100"/>
              <a:gd name="connsiteY102" fmla="*/ 1885950 h 2203450"/>
              <a:gd name="connsiteX103" fmla="*/ 520700 w 1943100"/>
              <a:gd name="connsiteY103" fmla="*/ 1892300 h 2203450"/>
              <a:gd name="connsiteX104" fmla="*/ 492125 w 1943100"/>
              <a:gd name="connsiteY104" fmla="*/ 1895475 h 2203450"/>
              <a:gd name="connsiteX105" fmla="*/ 463550 w 1943100"/>
              <a:gd name="connsiteY105" fmla="*/ 1892300 h 2203450"/>
              <a:gd name="connsiteX106" fmla="*/ 438150 w 1943100"/>
              <a:gd name="connsiteY106" fmla="*/ 1885950 h 2203450"/>
              <a:gd name="connsiteX107" fmla="*/ 412750 w 1943100"/>
              <a:gd name="connsiteY107" fmla="*/ 1876425 h 2203450"/>
              <a:gd name="connsiteX108" fmla="*/ 393700 w 1943100"/>
              <a:gd name="connsiteY108" fmla="*/ 1860550 h 2203450"/>
              <a:gd name="connsiteX109" fmla="*/ 374650 w 1943100"/>
              <a:gd name="connsiteY109" fmla="*/ 1844675 h 2203450"/>
              <a:gd name="connsiteX110" fmla="*/ 361950 w 1943100"/>
              <a:gd name="connsiteY110" fmla="*/ 1825625 h 2203450"/>
              <a:gd name="connsiteX111" fmla="*/ 355600 w 1943100"/>
              <a:gd name="connsiteY111" fmla="*/ 1806575 h 2203450"/>
              <a:gd name="connsiteX112" fmla="*/ 352425 w 1943100"/>
              <a:gd name="connsiteY112" fmla="*/ 1781175 h 2203450"/>
              <a:gd name="connsiteX113" fmla="*/ 355600 w 1943100"/>
              <a:gd name="connsiteY113" fmla="*/ 1758950 h 2203450"/>
              <a:gd name="connsiteX114" fmla="*/ 361950 w 1943100"/>
              <a:gd name="connsiteY114" fmla="*/ 1739900 h 2203450"/>
              <a:gd name="connsiteX115" fmla="*/ 374650 w 1943100"/>
              <a:gd name="connsiteY115" fmla="*/ 1720850 h 2203450"/>
              <a:gd name="connsiteX116" fmla="*/ 393700 w 1943100"/>
              <a:gd name="connsiteY116" fmla="*/ 1704975 h 2203450"/>
              <a:gd name="connsiteX117" fmla="*/ 412750 w 1943100"/>
              <a:gd name="connsiteY117" fmla="*/ 1689100 h 2203450"/>
              <a:gd name="connsiteX118" fmla="*/ 438150 w 1943100"/>
              <a:gd name="connsiteY118" fmla="*/ 1679575 h 2203450"/>
              <a:gd name="connsiteX119" fmla="*/ 463550 w 1943100"/>
              <a:gd name="connsiteY119" fmla="*/ 1673225 h 2203450"/>
              <a:gd name="connsiteX120" fmla="*/ 212725 w 1943100"/>
              <a:gd name="connsiteY120" fmla="*/ 1670050 h 2203450"/>
              <a:gd name="connsiteX121" fmla="*/ 228600 w 1943100"/>
              <a:gd name="connsiteY121" fmla="*/ 1673225 h 2203450"/>
              <a:gd name="connsiteX122" fmla="*/ 244475 w 1943100"/>
              <a:gd name="connsiteY122" fmla="*/ 1676400 h 2203450"/>
              <a:gd name="connsiteX123" fmla="*/ 257175 w 1943100"/>
              <a:gd name="connsiteY123" fmla="*/ 1679575 h 2203450"/>
              <a:gd name="connsiteX124" fmla="*/ 266700 w 1943100"/>
              <a:gd name="connsiteY124" fmla="*/ 1685925 h 2203450"/>
              <a:gd name="connsiteX125" fmla="*/ 276225 w 1943100"/>
              <a:gd name="connsiteY125" fmla="*/ 1692275 h 2203450"/>
              <a:gd name="connsiteX126" fmla="*/ 285750 w 1943100"/>
              <a:gd name="connsiteY126" fmla="*/ 1701800 h 2203450"/>
              <a:gd name="connsiteX127" fmla="*/ 288925 w 1943100"/>
              <a:gd name="connsiteY127" fmla="*/ 1711325 h 2203450"/>
              <a:gd name="connsiteX128" fmla="*/ 288925 w 1943100"/>
              <a:gd name="connsiteY128" fmla="*/ 1724025 h 2203450"/>
              <a:gd name="connsiteX129" fmla="*/ 288925 w 1943100"/>
              <a:gd name="connsiteY129" fmla="*/ 1733550 h 2203450"/>
              <a:gd name="connsiteX130" fmla="*/ 285750 w 1943100"/>
              <a:gd name="connsiteY130" fmla="*/ 1743075 h 2203450"/>
              <a:gd name="connsiteX131" fmla="*/ 276225 w 1943100"/>
              <a:gd name="connsiteY131" fmla="*/ 1752600 h 2203450"/>
              <a:gd name="connsiteX132" fmla="*/ 266700 w 1943100"/>
              <a:gd name="connsiteY132" fmla="*/ 1758950 h 2203450"/>
              <a:gd name="connsiteX133" fmla="*/ 257175 w 1943100"/>
              <a:gd name="connsiteY133" fmla="*/ 1765300 h 2203450"/>
              <a:gd name="connsiteX134" fmla="*/ 244475 w 1943100"/>
              <a:gd name="connsiteY134" fmla="*/ 1771650 h 2203450"/>
              <a:gd name="connsiteX135" fmla="*/ 228600 w 1943100"/>
              <a:gd name="connsiteY135" fmla="*/ 1774825 h 2203450"/>
              <a:gd name="connsiteX136" fmla="*/ 212725 w 1943100"/>
              <a:gd name="connsiteY136" fmla="*/ 1774825 h 2203450"/>
              <a:gd name="connsiteX137" fmla="*/ 196850 w 1943100"/>
              <a:gd name="connsiteY137" fmla="*/ 1774825 h 2203450"/>
              <a:gd name="connsiteX138" fmla="*/ 184150 w 1943100"/>
              <a:gd name="connsiteY138" fmla="*/ 1771650 h 2203450"/>
              <a:gd name="connsiteX139" fmla="*/ 168275 w 1943100"/>
              <a:gd name="connsiteY139" fmla="*/ 1765300 h 2203450"/>
              <a:gd name="connsiteX140" fmla="*/ 158750 w 1943100"/>
              <a:gd name="connsiteY140" fmla="*/ 1758950 h 2203450"/>
              <a:gd name="connsiteX141" fmla="*/ 149225 w 1943100"/>
              <a:gd name="connsiteY141" fmla="*/ 1752600 h 2203450"/>
              <a:gd name="connsiteX142" fmla="*/ 142875 w 1943100"/>
              <a:gd name="connsiteY142" fmla="*/ 1743075 h 2203450"/>
              <a:gd name="connsiteX143" fmla="*/ 136525 w 1943100"/>
              <a:gd name="connsiteY143" fmla="*/ 1733550 h 2203450"/>
              <a:gd name="connsiteX144" fmla="*/ 136525 w 1943100"/>
              <a:gd name="connsiteY144" fmla="*/ 1724025 h 2203450"/>
              <a:gd name="connsiteX145" fmla="*/ 136525 w 1943100"/>
              <a:gd name="connsiteY145" fmla="*/ 1711325 h 2203450"/>
              <a:gd name="connsiteX146" fmla="*/ 142875 w 1943100"/>
              <a:gd name="connsiteY146" fmla="*/ 1701800 h 2203450"/>
              <a:gd name="connsiteX147" fmla="*/ 149225 w 1943100"/>
              <a:gd name="connsiteY147" fmla="*/ 1692275 h 2203450"/>
              <a:gd name="connsiteX148" fmla="*/ 158750 w 1943100"/>
              <a:gd name="connsiteY148" fmla="*/ 1685925 h 2203450"/>
              <a:gd name="connsiteX149" fmla="*/ 168275 w 1943100"/>
              <a:gd name="connsiteY149" fmla="*/ 1679575 h 2203450"/>
              <a:gd name="connsiteX150" fmla="*/ 184150 w 1943100"/>
              <a:gd name="connsiteY150" fmla="*/ 1676400 h 2203450"/>
              <a:gd name="connsiteX151" fmla="*/ 196850 w 1943100"/>
              <a:gd name="connsiteY151" fmla="*/ 1673225 h 2203450"/>
              <a:gd name="connsiteX152" fmla="*/ 44450 w 1943100"/>
              <a:gd name="connsiteY152" fmla="*/ 1260475 h 2203450"/>
              <a:gd name="connsiteX153" fmla="*/ 53975 w 1943100"/>
              <a:gd name="connsiteY153" fmla="*/ 1260475 h 2203450"/>
              <a:gd name="connsiteX154" fmla="*/ 63500 w 1943100"/>
              <a:gd name="connsiteY154" fmla="*/ 1260475 h 2203450"/>
              <a:gd name="connsiteX155" fmla="*/ 76200 w 1943100"/>
              <a:gd name="connsiteY155" fmla="*/ 1266825 h 2203450"/>
              <a:gd name="connsiteX156" fmla="*/ 82550 w 1943100"/>
              <a:gd name="connsiteY156" fmla="*/ 1273175 h 2203450"/>
              <a:gd name="connsiteX157" fmla="*/ 92075 w 1943100"/>
              <a:gd name="connsiteY157" fmla="*/ 1279525 h 2203450"/>
              <a:gd name="connsiteX158" fmla="*/ 98425 w 1943100"/>
              <a:gd name="connsiteY158" fmla="*/ 1289050 h 2203450"/>
              <a:gd name="connsiteX159" fmla="*/ 101600 w 1943100"/>
              <a:gd name="connsiteY159" fmla="*/ 1298575 h 2203450"/>
              <a:gd name="connsiteX160" fmla="*/ 104775 w 1943100"/>
              <a:gd name="connsiteY160" fmla="*/ 1311275 h 2203450"/>
              <a:gd name="connsiteX161" fmla="*/ 107950 w 1943100"/>
              <a:gd name="connsiteY161" fmla="*/ 1323975 h 2203450"/>
              <a:gd name="connsiteX162" fmla="*/ 104775 w 1943100"/>
              <a:gd name="connsiteY162" fmla="*/ 1336675 h 2203450"/>
              <a:gd name="connsiteX163" fmla="*/ 101600 w 1943100"/>
              <a:gd name="connsiteY163" fmla="*/ 1349375 h 2203450"/>
              <a:gd name="connsiteX164" fmla="*/ 98425 w 1943100"/>
              <a:gd name="connsiteY164" fmla="*/ 1362075 h 2203450"/>
              <a:gd name="connsiteX165" fmla="*/ 92075 w 1943100"/>
              <a:gd name="connsiteY165" fmla="*/ 1371600 h 2203450"/>
              <a:gd name="connsiteX166" fmla="*/ 82550 w 1943100"/>
              <a:gd name="connsiteY166" fmla="*/ 1377950 h 2203450"/>
              <a:gd name="connsiteX167" fmla="*/ 76200 w 1943100"/>
              <a:gd name="connsiteY167" fmla="*/ 1384300 h 2203450"/>
              <a:gd name="connsiteX168" fmla="*/ 63500 w 1943100"/>
              <a:gd name="connsiteY168" fmla="*/ 1387475 h 2203450"/>
              <a:gd name="connsiteX169" fmla="*/ 53975 w 1943100"/>
              <a:gd name="connsiteY169" fmla="*/ 1390650 h 2203450"/>
              <a:gd name="connsiteX170" fmla="*/ 44450 w 1943100"/>
              <a:gd name="connsiteY170" fmla="*/ 1387475 h 2203450"/>
              <a:gd name="connsiteX171" fmla="*/ 34925 w 1943100"/>
              <a:gd name="connsiteY171" fmla="*/ 1384300 h 2203450"/>
              <a:gd name="connsiteX172" fmla="*/ 25400 w 1943100"/>
              <a:gd name="connsiteY172" fmla="*/ 1377950 h 2203450"/>
              <a:gd name="connsiteX173" fmla="*/ 15875 w 1943100"/>
              <a:gd name="connsiteY173" fmla="*/ 1371600 h 2203450"/>
              <a:gd name="connsiteX174" fmla="*/ 9525 w 1943100"/>
              <a:gd name="connsiteY174" fmla="*/ 1362075 h 2203450"/>
              <a:gd name="connsiteX175" fmla="*/ 6350 w 1943100"/>
              <a:gd name="connsiteY175" fmla="*/ 1349375 h 2203450"/>
              <a:gd name="connsiteX176" fmla="*/ 3175 w 1943100"/>
              <a:gd name="connsiteY176" fmla="*/ 1336675 h 2203450"/>
              <a:gd name="connsiteX177" fmla="*/ 0 w 1943100"/>
              <a:gd name="connsiteY177" fmla="*/ 1323975 h 2203450"/>
              <a:gd name="connsiteX178" fmla="*/ 3175 w 1943100"/>
              <a:gd name="connsiteY178" fmla="*/ 1311275 h 2203450"/>
              <a:gd name="connsiteX179" fmla="*/ 6350 w 1943100"/>
              <a:gd name="connsiteY179" fmla="*/ 1298575 h 2203450"/>
              <a:gd name="connsiteX180" fmla="*/ 9525 w 1943100"/>
              <a:gd name="connsiteY180" fmla="*/ 1289050 h 2203450"/>
              <a:gd name="connsiteX181" fmla="*/ 15875 w 1943100"/>
              <a:gd name="connsiteY181" fmla="*/ 1279525 h 2203450"/>
              <a:gd name="connsiteX182" fmla="*/ 25400 w 1943100"/>
              <a:gd name="connsiteY182" fmla="*/ 1273175 h 2203450"/>
              <a:gd name="connsiteX183" fmla="*/ 34925 w 1943100"/>
              <a:gd name="connsiteY183" fmla="*/ 1266825 h 2203450"/>
              <a:gd name="connsiteX184" fmla="*/ 171450 w 1943100"/>
              <a:gd name="connsiteY184" fmla="*/ 1098550 h 2203450"/>
              <a:gd name="connsiteX185" fmla="*/ 184150 w 1943100"/>
              <a:gd name="connsiteY185" fmla="*/ 1101725 h 2203450"/>
              <a:gd name="connsiteX186" fmla="*/ 193675 w 1943100"/>
              <a:gd name="connsiteY186" fmla="*/ 1104900 h 2203450"/>
              <a:gd name="connsiteX187" fmla="*/ 206375 w 1943100"/>
              <a:gd name="connsiteY187" fmla="*/ 1108075 h 2203450"/>
              <a:gd name="connsiteX188" fmla="*/ 215900 w 1943100"/>
              <a:gd name="connsiteY188" fmla="*/ 1117600 h 2203450"/>
              <a:gd name="connsiteX189" fmla="*/ 222250 w 1943100"/>
              <a:gd name="connsiteY189" fmla="*/ 1123950 h 2203450"/>
              <a:gd name="connsiteX190" fmla="*/ 228600 w 1943100"/>
              <a:gd name="connsiteY190" fmla="*/ 1136650 h 2203450"/>
              <a:gd name="connsiteX191" fmla="*/ 231775 w 1943100"/>
              <a:gd name="connsiteY191" fmla="*/ 1146175 h 2203450"/>
              <a:gd name="connsiteX192" fmla="*/ 234950 w 1943100"/>
              <a:gd name="connsiteY192" fmla="*/ 1158875 h 2203450"/>
              <a:gd name="connsiteX193" fmla="*/ 231775 w 1943100"/>
              <a:gd name="connsiteY193" fmla="*/ 1168400 h 2203450"/>
              <a:gd name="connsiteX194" fmla="*/ 228600 w 1943100"/>
              <a:gd name="connsiteY194" fmla="*/ 1181100 h 2203450"/>
              <a:gd name="connsiteX195" fmla="*/ 222250 w 1943100"/>
              <a:gd name="connsiteY195" fmla="*/ 1190625 h 2203450"/>
              <a:gd name="connsiteX196" fmla="*/ 215900 w 1943100"/>
              <a:gd name="connsiteY196" fmla="*/ 1200150 h 2203450"/>
              <a:gd name="connsiteX197" fmla="*/ 206375 w 1943100"/>
              <a:gd name="connsiteY197" fmla="*/ 1206500 h 2203450"/>
              <a:gd name="connsiteX198" fmla="*/ 193675 w 1943100"/>
              <a:gd name="connsiteY198" fmla="*/ 1212850 h 2203450"/>
              <a:gd name="connsiteX199" fmla="*/ 184150 w 1943100"/>
              <a:gd name="connsiteY199" fmla="*/ 1216025 h 2203450"/>
              <a:gd name="connsiteX200" fmla="*/ 171450 w 1943100"/>
              <a:gd name="connsiteY200" fmla="*/ 1216025 h 2203450"/>
              <a:gd name="connsiteX201" fmla="*/ 158750 w 1943100"/>
              <a:gd name="connsiteY201" fmla="*/ 1216025 h 2203450"/>
              <a:gd name="connsiteX202" fmla="*/ 146050 w 1943100"/>
              <a:gd name="connsiteY202" fmla="*/ 1212850 h 2203450"/>
              <a:gd name="connsiteX203" fmla="*/ 136525 w 1943100"/>
              <a:gd name="connsiteY203" fmla="*/ 1206500 h 2203450"/>
              <a:gd name="connsiteX204" fmla="*/ 127000 w 1943100"/>
              <a:gd name="connsiteY204" fmla="*/ 1200150 h 2203450"/>
              <a:gd name="connsiteX205" fmla="*/ 117475 w 1943100"/>
              <a:gd name="connsiteY205" fmla="*/ 1190625 h 2203450"/>
              <a:gd name="connsiteX206" fmla="*/ 111125 w 1943100"/>
              <a:gd name="connsiteY206" fmla="*/ 1181100 h 2203450"/>
              <a:gd name="connsiteX207" fmla="*/ 107950 w 1943100"/>
              <a:gd name="connsiteY207" fmla="*/ 1168400 h 2203450"/>
              <a:gd name="connsiteX208" fmla="*/ 107950 w 1943100"/>
              <a:gd name="connsiteY208" fmla="*/ 1158875 h 2203450"/>
              <a:gd name="connsiteX209" fmla="*/ 107950 w 1943100"/>
              <a:gd name="connsiteY209" fmla="*/ 1146175 h 2203450"/>
              <a:gd name="connsiteX210" fmla="*/ 111125 w 1943100"/>
              <a:gd name="connsiteY210" fmla="*/ 1136650 h 2203450"/>
              <a:gd name="connsiteX211" fmla="*/ 117475 w 1943100"/>
              <a:gd name="connsiteY211" fmla="*/ 1123950 h 2203450"/>
              <a:gd name="connsiteX212" fmla="*/ 127000 w 1943100"/>
              <a:gd name="connsiteY212" fmla="*/ 1117600 h 2203450"/>
              <a:gd name="connsiteX213" fmla="*/ 136525 w 1943100"/>
              <a:gd name="connsiteY213" fmla="*/ 1108075 h 2203450"/>
              <a:gd name="connsiteX214" fmla="*/ 146050 w 1943100"/>
              <a:gd name="connsiteY214" fmla="*/ 1104900 h 2203450"/>
              <a:gd name="connsiteX215" fmla="*/ 158750 w 1943100"/>
              <a:gd name="connsiteY215" fmla="*/ 1101725 h 2203450"/>
              <a:gd name="connsiteX216" fmla="*/ 136525 w 1943100"/>
              <a:gd name="connsiteY216" fmla="*/ 812800 h 2203450"/>
              <a:gd name="connsiteX217" fmla="*/ 155575 w 1943100"/>
              <a:gd name="connsiteY217" fmla="*/ 815975 h 2203450"/>
              <a:gd name="connsiteX218" fmla="*/ 174625 w 1943100"/>
              <a:gd name="connsiteY218" fmla="*/ 822325 h 2203450"/>
              <a:gd name="connsiteX219" fmla="*/ 190500 w 1943100"/>
              <a:gd name="connsiteY219" fmla="*/ 831850 h 2203450"/>
              <a:gd name="connsiteX220" fmla="*/ 206375 w 1943100"/>
              <a:gd name="connsiteY220" fmla="*/ 844550 h 2203450"/>
              <a:gd name="connsiteX221" fmla="*/ 215900 w 1943100"/>
              <a:gd name="connsiteY221" fmla="*/ 860425 h 2203450"/>
              <a:gd name="connsiteX222" fmla="*/ 225425 w 1943100"/>
              <a:gd name="connsiteY222" fmla="*/ 879475 h 2203450"/>
              <a:gd name="connsiteX223" fmla="*/ 231775 w 1943100"/>
              <a:gd name="connsiteY223" fmla="*/ 898525 h 2203450"/>
              <a:gd name="connsiteX224" fmla="*/ 234950 w 1943100"/>
              <a:gd name="connsiteY224" fmla="*/ 920750 h 2203450"/>
              <a:gd name="connsiteX225" fmla="*/ 231775 w 1943100"/>
              <a:gd name="connsiteY225" fmla="*/ 939800 h 2203450"/>
              <a:gd name="connsiteX226" fmla="*/ 225425 w 1943100"/>
              <a:gd name="connsiteY226" fmla="*/ 958850 h 2203450"/>
              <a:gd name="connsiteX227" fmla="*/ 215900 w 1943100"/>
              <a:gd name="connsiteY227" fmla="*/ 977900 h 2203450"/>
              <a:gd name="connsiteX228" fmla="*/ 206375 w 1943100"/>
              <a:gd name="connsiteY228" fmla="*/ 993775 h 2203450"/>
              <a:gd name="connsiteX229" fmla="*/ 190500 w 1943100"/>
              <a:gd name="connsiteY229" fmla="*/ 1006475 h 2203450"/>
              <a:gd name="connsiteX230" fmla="*/ 174625 w 1943100"/>
              <a:gd name="connsiteY230" fmla="*/ 1016000 h 2203450"/>
              <a:gd name="connsiteX231" fmla="*/ 155575 w 1943100"/>
              <a:gd name="connsiteY231" fmla="*/ 1022350 h 2203450"/>
              <a:gd name="connsiteX232" fmla="*/ 136525 w 1943100"/>
              <a:gd name="connsiteY232" fmla="*/ 1025525 h 2203450"/>
              <a:gd name="connsiteX233" fmla="*/ 114300 w 1943100"/>
              <a:gd name="connsiteY233" fmla="*/ 1022350 h 2203450"/>
              <a:gd name="connsiteX234" fmla="*/ 98425 w 1943100"/>
              <a:gd name="connsiteY234" fmla="*/ 1016000 h 2203450"/>
              <a:gd name="connsiteX235" fmla="*/ 79375 w 1943100"/>
              <a:gd name="connsiteY235" fmla="*/ 1006475 h 2203450"/>
              <a:gd name="connsiteX236" fmla="*/ 66675 w 1943100"/>
              <a:gd name="connsiteY236" fmla="*/ 993775 h 2203450"/>
              <a:gd name="connsiteX237" fmla="*/ 53975 w 1943100"/>
              <a:gd name="connsiteY237" fmla="*/ 977900 h 2203450"/>
              <a:gd name="connsiteX238" fmla="*/ 44450 w 1943100"/>
              <a:gd name="connsiteY238" fmla="*/ 958850 h 2203450"/>
              <a:gd name="connsiteX239" fmla="*/ 38100 w 1943100"/>
              <a:gd name="connsiteY239" fmla="*/ 939800 h 2203450"/>
              <a:gd name="connsiteX240" fmla="*/ 38100 w 1943100"/>
              <a:gd name="connsiteY240" fmla="*/ 920750 h 2203450"/>
              <a:gd name="connsiteX241" fmla="*/ 38100 w 1943100"/>
              <a:gd name="connsiteY241" fmla="*/ 898525 h 2203450"/>
              <a:gd name="connsiteX242" fmla="*/ 44450 w 1943100"/>
              <a:gd name="connsiteY242" fmla="*/ 879475 h 2203450"/>
              <a:gd name="connsiteX243" fmla="*/ 53975 w 1943100"/>
              <a:gd name="connsiteY243" fmla="*/ 860425 h 2203450"/>
              <a:gd name="connsiteX244" fmla="*/ 66675 w 1943100"/>
              <a:gd name="connsiteY244" fmla="*/ 844550 h 2203450"/>
              <a:gd name="connsiteX245" fmla="*/ 79375 w 1943100"/>
              <a:gd name="connsiteY245" fmla="*/ 831850 h 2203450"/>
              <a:gd name="connsiteX246" fmla="*/ 98425 w 1943100"/>
              <a:gd name="connsiteY246" fmla="*/ 822325 h 2203450"/>
              <a:gd name="connsiteX247" fmla="*/ 114300 w 1943100"/>
              <a:gd name="connsiteY247" fmla="*/ 815975 h 2203450"/>
              <a:gd name="connsiteX248" fmla="*/ 352425 w 1943100"/>
              <a:gd name="connsiteY248" fmla="*/ 698500 h 2203450"/>
              <a:gd name="connsiteX249" fmla="*/ 368300 w 1943100"/>
              <a:gd name="connsiteY249" fmla="*/ 701675 h 2203450"/>
              <a:gd name="connsiteX250" fmla="*/ 381000 w 1943100"/>
              <a:gd name="connsiteY250" fmla="*/ 708025 h 2203450"/>
              <a:gd name="connsiteX251" fmla="*/ 390525 w 1943100"/>
              <a:gd name="connsiteY251" fmla="*/ 720725 h 2203450"/>
              <a:gd name="connsiteX252" fmla="*/ 393700 w 1943100"/>
              <a:gd name="connsiteY252" fmla="*/ 733425 h 2203450"/>
              <a:gd name="connsiteX253" fmla="*/ 390525 w 1943100"/>
              <a:gd name="connsiteY253" fmla="*/ 749300 h 2203450"/>
              <a:gd name="connsiteX254" fmla="*/ 381000 w 1943100"/>
              <a:gd name="connsiteY254" fmla="*/ 762000 h 2203450"/>
              <a:gd name="connsiteX255" fmla="*/ 368300 w 1943100"/>
              <a:gd name="connsiteY255" fmla="*/ 768350 h 2203450"/>
              <a:gd name="connsiteX256" fmla="*/ 352425 w 1943100"/>
              <a:gd name="connsiteY256" fmla="*/ 771525 h 2203450"/>
              <a:gd name="connsiteX257" fmla="*/ 333375 w 1943100"/>
              <a:gd name="connsiteY257" fmla="*/ 768350 h 2203450"/>
              <a:gd name="connsiteX258" fmla="*/ 320675 w 1943100"/>
              <a:gd name="connsiteY258" fmla="*/ 762000 h 2203450"/>
              <a:gd name="connsiteX259" fmla="*/ 311150 w 1943100"/>
              <a:gd name="connsiteY259" fmla="*/ 749300 h 2203450"/>
              <a:gd name="connsiteX260" fmla="*/ 307975 w 1943100"/>
              <a:gd name="connsiteY260" fmla="*/ 733425 h 2203450"/>
              <a:gd name="connsiteX261" fmla="*/ 311150 w 1943100"/>
              <a:gd name="connsiteY261" fmla="*/ 720725 h 2203450"/>
              <a:gd name="connsiteX262" fmla="*/ 320675 w 1943100"/>
              <a:gd name="connsiteY262" fmla="*/ 708025 h 2203450"/>
              <a:gd name="connsiteX263" fmla="*/ 333375 w 1943100"/>
              <a:gd name="connsiteY263" fmla="*/ 701675 h 2203450"/>
              <a:gd name="connsiteX264" fmla="*/ 1809750 w 1943100"/>
              <a:gd name="connsiteY264" fmla="*/ 631825 h 2203450"/>
              <a:gd name="connsiteX265" fmla="*/ 1825625 w 1943100"/>
              <a:gd name="connsiteY265" fmla="*/ 631825 h 2203450"/>
              <a:gd name="connsiteX266" fmla="*/ 1841500 w 1943100"/>
              <a:gd name="connsiteY266" fmla="*/ 631825 h 2203450"/>
              <a:gd name="connsiteX267" fmla="*/ 1863725 w 1943100"/>
              <a:gd name="connsiteY267" fmla="*/ 635000 h 2203450"/>
              <a:gd name="connsiteX268" fmla="*/ 1885950 w 1943100"/>
              <a:gd name="connsiteY268" fmla="*/ 644525 h 2203450"/>
              <a:gd name="connsiteX269" fmla="*/ 1895475 w 1943100"/>
              <a:gd name="connsiteY269" fmla="*/ 654050 h 2203450"/>
              <a:gd name="connsiteX270" fmla="*/ 1908175 w 1943100"/>
              <a:gd name="connsiteY270" fmla="*/ 663575 h 2203450"/>
              <a:gd name="connsiteX271" fmla="*/ 1917700 w 1943100"/>
              <a:gd name="connsiteY271" fmla="*/ 679450 h 2203450"/>
              <a:gd name="connsiteX272" fmla="*/ 1927225 w 1943100"/>
              <a:gd name="connsiteY272" fmla="*/ 695325 h 2203450"/>
              <a:gd name="connsiteX273" fmla="*/ 1933575 w 1943100"/>
              <a:gd name="connsiteY273" fmla="*/ 704850 h 2203450"/>
              <a:gd name="connsiteX274" fmla="*/ 1939925 w 1943100"/>
              <a:gd name="connsiteY274" fmla="*/ 720725 h 2203450"/>
              <a:gd name="connsiteX275" fmla="*/ 1943100 w 1943100"/>
              <a:gd name="connsiteY275" fmla="*/ 739775 h 2203450"/>
              <a:gd name="connsiteX276" fmla="*/ 1943100 w 1943100"/>
              <a:gd name="connsiteY276" fmla="*/ 768350 h 2203450"/>
              <a:gd name="connsiteX277" fmla="*/ 1939925 w 1943100"/>
              <a:gd name="connsiteY277" fmla="*/ 800100 h 2203450"/>
              <a:gd name="connsiteX278" fmla="*/ 1930400 w 1943100"/>
              <a:gd name="connsiteY278" fmla="*/ 841375 h 2203450"/>
              <a:gd name="connsiteX279" fmla="*/ 1911350 w 1943100"/>
              <a:gd name="connsiteY279" fmla="*/ 885825 h 2203450"/>
              <a:gd name="connsiteX280" fmla="*/ 1898650 w 1943100"/>
              <a:gd name="connsiteY280" fmla="*/ 914400 h 2203450"/>
              <a:gd name="connsiteX281" fmla="*/ 1882775 w 1943100"/>
              <a:gd name="connsiteY281" fmla="*/ 939800 h 2203450"/>
              <a:gd name="connsiteX282" fmla="*/ 1863725 w 1943100"/>
              <a:gd name="connsiteY282" fmla="*/ 958850 h 2203450"/>
              <a:gd name="connsiteX283" fmla="*/ 1847850 w 1943100"/>
              <a:gd name="connsiteY283" fmla="*/ 974725 h 2203450"/>
              <a:gd name="connsiteX284" fmla="*/ 1828800 w 1943100"/>
              <a:gd name="connsiteY284" fmla="*/ 987425 h 2203450"/>
              <a:gd name="connsiteX285" fmla="*/ 1809750 w 1943100"/>
              <a:gd name="connsiteY285" fmla="*/ 993775 h 2203450"/>
              <a:gd name="connsiteX286" fmla="*/ 1793875 w 1943100"/>
              <a:gd name="connsiteY286" fmla="*/ 996950 h 2203450"/>
              <a:gd name="connsiteX287" fmla="*/ 1778000 w 1943100"/>
              <a:gd name="connsiteY287" fmla="*/ 990600 h 2203450"/>
              <a:gd name="connsiteX288" fmla="*/ 1765300 w 1943100"/>
              <a:gd name="connsiteY288" fmla="*/ 977900 h 2203450"/>
              <a:gd name="connsiteX289" fmla="*/ 1755775 w 1943100"/>
              <a:gd name="connsiteY289" fmla="*/ 962025 h 2203450"/>
              <a:gd name="connsiteX290" fmla="*/ 1749425 w 1943100"/>
              <a:gd name="connsiteY290" fmla="*/ 942975 h 2203450"/>
              <a:gd name="connsiteX291" fmla="*/ 1746250 w 1943100"/>
              <a:gd name="connsiteY291" fmla="*/ 917575 h 2203450"/>
              <a:gd name="connsiteX292" fmla="*/ 1746250 w 1943100"/>
              <a:gd name="connsiteY292" fmla="*/ 892175 h 2203450"/>
              <a:gd name="connsiteX293" fmla="*/ 1749425 w 1943100"/>
              <a:gd name="connsiteY293" fmla="*/ 863600 h 2203450"/>
              <a:gd name="connsiteX294" fmla="*/ 1755775 w 1943100"/>
              <a:gd name="connsiteY294" fmla="*/ 835025 h 2203450"/>
              <a:gd name="connsiteX295" fmla="*/ 1768475 w 1943100"/>
              <a:gd name="connsiteY295" fmla="*/ 803275 h 2203450"/>
              <a:gd name="connsiteX296" fmla="*/ 1771650 w 1943100"/>
              <a:gd name="connsiteY296" fmla="*/ 796925 h 2203450"/>
              <a:gd name="connsiteX297" fmla="*/ 1774825 w 1943100"/>
              <a:gd name="connsiteY297" fmla="*/ 777875 h 2203450"/>
              <a:gd name="connsiteX298" fmla="*/ 1774825 w 1943100"/>
              <a:gd name="connsiteY298" fmla="*/ 752475 h 2203450"/>
              <a:gd name="connsiteX299" fmla="*/ 1774825 w 1943100"/>
              <a:gd name="connsiteY299" fmla="*/ 739775 h 2203450"/>
              <a:gd name="connsiteX300" fmla="*/ 1768475 w 1943100"/>
              <a:gd name="connsiteY300" fmla="*/ 727075 h 2203450"/>
              <a:gd name="connsiteX301" fmla="*/ 1762125 w 1943100"/>
              <a:gd name="connsiteY301" fmla="*/ 717550 h 2203450"/>
              <a:gd name="connsiteX302" fmla="*/ 1758950 w 1943100"/>
              <a:gd name="connsiteY302" fmla="*/ 708025 h 2203450"/>
              <a:gd name="connsiteX303" fmla="*/ 1755775 w 1943100"/>
              <a:gd name="connsiteY303" fmla="*/ 695325 h 2203450"/>
              <a:gd name="connsiteX304" fmla="*/ 1755775 w 1943100"/>
              <a:gd name="connsiteY304" fmla="*/ 682625 h 2203450"/>
              <a:gd name="connsiteX305" fmla="*/ 1762125 w 1943100"/>
              <a:gd name="connsiteY305" fmla="*/ 666750 h 2203450"/>
              <a:gd name="connsiteX306" fmla="*/ 1774825 w 1943100"/>
              <a:gd name="connsiteY306" fmla="*/ 650875 h 2203450"/>
              <a:gd name="connsiteX307" fmla="*/ 1797050 w 1943100"/>
              <a:gd name="connsiteY307" fmla="*/ 638175 h 2203450"/>
              <a:gd name="connsiteX308" fmla="*/ 504825 w 1943100"/>
              <a:gd name="connsiteY308" fmla="*/ 593725 h 2203450"/>
              <a:gd name="connsiteX309" fmla="*/ 520700 w 1943100"/>
              <a:gd name="connsiteY309" fmla="*/ 596900 h 2203450"/>
              <a:gd name="connsiteX310" fmla="*/ 536575 w 1943100"/>
              <a:gd name="connsiteY310" fmla="*/ 600075 h 2203450"/>
              <a:gd name="connsiteX311" fmla="*/ 549275 w 1943100"/>
              <a:gd name="connsiteY311" fmla="*/ 606425 h 2203450"/>
              <a:gd name="connsiteX312" fmla="*/ 561975 w 1943100"/>
              <a:gd name="connsiteY312" fmla="*/ 612775 h 2203450"/>
              <a:gd name="connsiteX313" fmla="*/ 571500 w 1943100"/>
              <a:gd name="connsiteY313" fmla="*/ 622300 h 2203450"/>
              <a:gd name="connsiteX314" fmla="*/ 581025 w 1943100"/>
              <a:gd name="connsiteY314" fmla="*/ 631825 h 2203450"/>
              <a:gd name="connsiteX315" fmla="*/ 584200 w 1943100"/>
              <a:gd name="connsiteY315" fmla="*/ 641350 h 2203450"/>
              <a:gd name="connsiteX316" fmla="*/ 587375 w 1943100"/>
              <a:gd name="connsiteY316" fmla="*/ 654050 h 2203450"/>
              <a:gd name="connsiteX317" fmla="*/ 584200 w 1943100"/>
              <a:gd name="connsiteY317" fmla="*/ 666750 h 2203450"/>
              <a:gd name="connsiteX318" fmla="*/ 581025 w 1943100"/>
              <a:gd name="connsiteY318" fmla="*/ 679450 h 2203450"/>
              <a:gd name="connsiteX319" fmla="*/ 571500 w 1943100"/>
              <a:gd name="connsiteY319" fmla="*/ 688975 h 2203450"/>
              <a:gd name="connsiteX320" fmla="*/ 561975 w 1943100"/>
              <a:gd name="connsiteY320" fmla="*/ 698500 h 2203450"/>
              <a:gd name="connsiteX321" fmla="*/ 549275 w 1943100"/>
              <a:gd name="connsiteY321" fmla="*/ 704850 h 2203450"/>
              <a:gd name="connsiteX322" fmla="*/ 536575 w 1943100"/>
              <a:gd name="connsiteY322" fmla="*/ 711200 h 2203450"/>
              <a:gd name="connsiteX323" fmla="*/ 520700 w 1943100"/>
              <a:gd name="connsiteY323" fmla="*/ 714375 h 2203450"/>
              <a:gd name="connsiteX324" fmla="*/ 504825 w 1943100"/>
              <a:gd name="connsiteY324" fmla="*/ 714375 h 2203450"/>
              <a:gd name="connsiteX325" fmla="*/ 488950 w 1943100"/>
              <a:gd name="connsiteY325" fmla="*/ 714375 h 2203450"/>
              <a:gd name="connsiteX326" fmla="*/ 473075 w 1943100"/>
              <a:gd name="connsiteY326" fmla="*/ 711200 h 2203450"/>
              <a:gd name="connsiteX327" fmla="*/ 457200 w 1943100"/>
              <a:gd name="connsiteY327" fmla="*/ 704850 h 2203450"/>
              <a:gd name="connsiteX328" fmla="*/ 444500 w 1943100"/>
              <a:gd name="connsiteY328" fmla="*/ 698500 h 2203450"/>
              <a:gd name="connsiteX329" fmla="*/ 434975 w 1943100"/>
              <a:gd name="connsiteY329" fmla="*/ 688975 h 2203450"/>
              <a:gd name="connsiteX330" fmla="*/ 428625 w 1943100"/>
              <a:gd name="connsiteY330" fmla="*/ 679450 h 2203450"/>
              <a:gd name="connsiteX331" fmla="*/ 422275 w 1943100"/>
              <a:gd name="connsiteY331" fmla="*/ 666750 h 2203450"/>
              <a:gd name="connsiteX332" fmla="*/ 422275 w 1943100"/>
              <a:gd name="connsiteY332" fmla="*/ 654050 h 2203450"/>
              <a:gd name="connsiteX333" fmla="*/ 422275 w 1943100"/>
              <a:gd name="connsiteY333" fmla="*/ 641350 h 2203450"/>
              <a:gd name="connsiteX334" fmla="*/ 428625 w 1943100"/>
              <a:gd name="connsiteY334" fmla="*/ 631825 h 2203450"/>
              <a:gd name="connsiteX335" fmla="*/ 434975 w 1943100"/>
              <a:gd name="connsiteY335" fmla="*/ 622300 h 2203450"/>
              <a:gd name="connsiteX336" fmla="*/ 444500 w 1943100"/>
              <a:gd name="connsiteY336" fmla="*/ 612775 h 2203450"/>
              <a:gd name="connsiteX337" fmla="*/ 457200 w 1943100"/>
              <a:gd name="connsiteY337" fmla="*/ 606425 h 2203450"/>
              <a:gd name="connsiteX338" fmla="*/ 473075 w 1943100"/>
              <a:gd name="connsiteY338" fmla="*/ 600075 h 2203450"/>
              <a:gd name="connsiteX339" fmla="*/ 488950 w 1943100"/>
              <a:gd name="connsiteY339" fmla="*/ 596900 h 2203450"/>
              <a:gd name="connsiteX340" fmla="*/ 1581150 w 1943100"/>
              <a:gd name="connsiteY340" fmla="*/ 158750 h 2203450"/>
              <a:gd name="connsiteX341" fmla="*/ 1600200 w 1943100"/>
              <a:gd name="connsiteY341" fmla="*/ 158750 h 2203450"/>
              <a:gd name="connsiteX342" fmla="*/ 1616075 w 1943100"/>
              <a:gd name="connsiteY342" fmla="*/ 165100 h 2203450"/>
              <a:gd name="connsiteX343" fmla="*/ 1635125 w 1943100"/>
              <a:gd name="connsiteY343" fmla="*/ 177800 h 2203450"/>
              <a:gd name="connsiteX344" fmla="*/ 1654175 w 1943100"/>
              <a:gd name="connsiteY344" fmla="*/ 193675 h 2203450"/>
              <a:gd name="connsiteX345" fmla="*/ 1670050 w 1943100"/>
              <a:gd name="connsiteY345" fmla="*/ 215900 h 2203450"/>
              <a:gd name="connsiteX346" fmla="*/ 1685925 w 1943100"/>
              <a:gd name="connsiteY346" fmla="*/ 241300 h 2203450"/>
              <a:gd name="connsiteX347" fmla="*/ 1698625 w 1943100"/>
              <a:gd name="connsiteY347" fmla="*/ 269875 h 2203450"/>
              <a:gd name="connsiteX348" fmla="*/ 1708150 w 1943100"/>
              <a:gd name="connsiteY348" fmla="*/ 298450 h 2203450"/>
              <a:gd name="connsiteX349" fmla="*/ 1714500 w 1943100"/>
              <a:gd name="connsiteY349" fmla="*/ 330200 h 2203450"/>
              <a:gd name="connsiteX350" fmla="*/ 1717675 w 1943100"/>
              <a:gd name="connsiteY350" fmla="*/ 358775 h 2203450"/>
              <a:gd name="connsiteX351" fmla="*/ 1717675 w 1943100"/>
              <a:gd name="connsiteY351" fmla="*/ 387350 h 2203450"/>
              <a:gd name="connsiteX352" fmla="*/ 1714500 w 1943100"/>
              <a:gd name="connsiteY352" fmla="*/ 409575 h 2203450"/>
              <a:gd name="connsiteX353" fmla="*/ 1708150 w 1943100"/>
              <a:gd name="connsiteY353" fmla="*/ 428625 h 2203450"/>
              <a:gd name="connsiteX354" fmla="*/ 1698625 w 1943100"/>
              <a:gd name="connsiteY354" fmla="*/ 444500 h 2203450"/>
              <a:gd name="connsiteX355" fmla="*/ 1685925 w 1943100"/>
              <a:gd name="connsiteY355" fmla="*/ 457200 h 2203450"/>
              <a:gd name="connsiteX356" fmla="*/ 1670050 w 1943100"/>
              <a:gd name="connsiteY356" fmla="*/ 460375 h 2203450"/>
              <a:gd name="connsiteX357" fmla="*/ 1651000 w 1943100"/>
              <a:gd name="connsiteY357" fmla="*/ 460375 h 2203450"/>
              <a:gd name="connsiteX358" fmla="*/ 1631950 w 1943100"/>
              <a:gd name="connsiteY358" fmla="*/ 454025 h 2203450"/>
              <a:gd name="connsiteX359" fmla="*/ 1616075 w 1943100"/>
              <a:gd name="connsiteY359" fmla="*/ 441325 h 2203450"/>
              <a:gd name="connsiteX360" fmla="*/ 1597025 w 1943100"/>
              <a:gd name="connsiteY360" fmla="*/ 422275 h 2203450"/>
              <a:gd name="connsiteX361" fmla="*/ 1581150 w 1943100"/>
              <a:gd name="connsiteY361" fmla="*/ 403225 h 2203450"/>
              <a:gd name="connsiteX362" fmla="*/ 1565275 w 1943100"/>
              <a:gd name="connsiteY362" fmla="*/ 377825 h 2203450"/>
              <a:gd name="connsiteX363" fmla="*/ 1552575 w 1943100"/>
              <a:gd name="connsiteY363" fmla="*/ 349250 h 2203450"/>
              <a:gd name="connsiteX364" fmla="*/ 1543050 w 1943100"/>
              <a:gd name="connsiteY364" fmla="*/ 320675 h 2203450"/>
              <a:gd name="connsiteX365" fmla="*/ 1533525 w 1943100"/>
              <a:gd name="connsiteY365" fmla="*/ 288925 h 2203450"/>
              <a:gd name="connsiteX366" fmla="*/ 1530350 w 1943100"/>
              <a:gd name="connsiteY366" fmla="*/ 260350 h 2203450"/>
              <a:gd name="connsiteX367" fmla="*/ 1530350 w 1943100"/>
              <a:gd name="connsiteY367" fmla="*/ 231775 h 2203450"/>
              <a:gd name="connsiteX368" fmla="*/ 1536700 w 1943100"/>
              <a:gd name="connsiteY368" fmla="*/ 209550 h 2203450"/>
              <a:gd name="connsiteX369" fmla="*/ 1543050 w 1943100"/>
              <a:gd name="connsiteY369" fmla="*/ 190500 h 2203450"/>
              <a:gd name="connsiteX370" fmla="*/ 1552575 w 1943100"/>
              <a:gd name="connsiteY370" fmla="*/ 174625 h 2203450"/>
              <a:gd name="connsiteX371" fmla="*/ 1565275 w 1943100"/>
              <a:gd name="connsiteY371" fmla="*/ 161925 h 2203450"/>
              <a:gd name="connsiteX372" fmla="*/ 1212850 w 1943100"/>
              <a:gd name="connsiteY372" fmla="*/ 98425 h 2203450"/>
              <a:gd name="connsiteX373" fmla="*/ 1241425 w 1943100"/>
              <a:gd name="connsiteY373" fmla="*/ 98425 h 2203450"/>
              <a:gd name="connsiteX374" fmla="*/ 1270000 w 1943100"/>
              <a:gd name="connsiteY374" fmla="*/ 101600 h 2203450"/>
              <a:gd name="connsiteX375" fmla="*/ 1292225 w 1943100"/>
              <a:gd name="connsiteY375" fmla="*/ 111125 h 2203450"/>
              <a:gd name="connsiteX376" fmla="*/ 1314450 w 1943100"/>
              <a:gd name="connsiteY376" fmla="*/ 120650 h 2203450"/>
              <a:gd name="connsiteX377" fmla="*/ 1333500 w 1943100"/>
              <a:gd name="connsiteY377" fmla="*/ 130175 h 2203450"/>
              <a:gd name="connsiteX378" fmla="*/ 1358900 w 1943100"/>
              <a:gd name="connsiteY378" fmla="*/ 149225 h 2203450"/>
              <a:gd name="connsiteX379" fmla="*/ 1368425 w 1943100"/>
              <a:gd name="connsiteY379" fmla="*/ 158750 h 2203450"/>
              <a:gd name="connsiteX380" fmla="*/ 1393825 w 1943100"/>
              <a:gd name="connsiteY380" fmla="*/ 180975 h 2203450"/>
              <a:gd name="connsiteX381" fmla="*/ 1419225 w 1943100"/>
              <a:gd name="connsiteY381" fmla="*/ 206375 h 2203450"/>
              <a:gd name="connsiteX382" fmla="*/ 1435100 w 1943100"/>
              <a:gd name="connsiteY382" fmla="*/ 234950 h 2203450"/>
              <a:gd name="connsiteX383" fmla="*/ 1450975 w 1943100"/>
              <a:gd name="connsiteY383" fmla="*/ 260350 h 2203450"/>
              <a:gd name="connsiteX384" fmla="*/ 1460500 w 1943100"/>
              <a:gd name="connsiteY384" fmla="*/ 285750 h 2203450"/>
              <a:gd name="connsiteX385" fmla="*/ 1470025 w 1943100"/>
              <a:gd name="connsiteY385" fmla="*/ 311150 h 2203450"/>
              <a:gd name="connsiteX386" fmla="*/ 1476375 w 1943100"/>
              <a:gd name="connsiteY386" fmla="*/ 333375 h 2203450"/>
              <a:gd name="connsiteX387" fmla="*/ 1476375 w 1943100"/>
              <a:gd name="connsiteY387" fmla="*/ 358775 h 2203450"/>
              <a:gd name="connsiteX388" fmla="*/ 1479550 w 1943100"/>
              <a:gd name="connsiteY388" fmla="*/ 400050 h 2203450"/>
              <a:gd name="connsiteX389" fmla="*/ 1473200 w 1943100"/>
              <a:gd name="connsiteY389" fmla="*/ 431800 h 2203450"/>
              <a:gd name="connsiteX390" fmla="*/ 1466850 w 1943100"/>
              <a:gd name="connsiteY390" fmla="*/ 460375 h 2203450"/>
              <a:gd name="connsiteX391" fmla="*/ 1457325 w 1943100"/>
              <a:gd name="connsiteY391" fmla="*/ 501650 h 2203450"/>
              <a:gd name="connsiteX392" fmla="*/ 1454150 w 1943100"/>
              <a:gd name="connsiteY392" fmla="*/ 533400 h 2203450"/>
              <a:gd name="connsiteX393" fmla="*/ 1454150 w 1943100"/>
              <a:gd name="connsiteY393" fmla="*/ 561975 h 2203450"/>
              <a:gd name="connsiteX394" fmla="*/ 1457325 w 1943100"/>
              <a:gd name="connsiteY394" fmla="*/ 581025 h 2203450"/>
              <a:gd name="connsiteX395" fmla="*/ 1466850 w 1943100"/>
              <a:gd name="connsiteY395" fmla="*/ 596900 h 2203450"/>
              <a:gd name="connsiteX396" fmla="*/ 1473200 w 1943100"/>
              <a:gd name="connsiteY396" fmla="*/ 609600 h 2203450"/>
              <a:gd name="connsiteX397" fmla="*/ 1482725 w 1943100"/>
              <a:gd name="connsiteY397" fmla="*/ 622300 h 2203450"/>
              <a:gd name="connsiteX398" fmla="*/ 1495425 w 1943100"/>
              <a:gd name="connsiteY398" fmla="*/ 631825 h 2203450"/>
              <a:gd name="connsiteX399" fmla="*/ 1508125 w 1943100"/>
              <a:gd name="connsiteY399" fmla="*/ 638175 h 2203450"/>
              <a:gd name="connsiteX400" fmla="*/ 1530350 w 1943100"/>
              <a:gd name="connsiteY400" fmla="*/ 647700 h 2203450"/>
              <a:gd name="connsiteX401" fmla="*/ 1552575 w 1943100"/>
              <a:gd name="connsiteY401" fmla="*/ 650875 h 2203450"/>
              <a:gd name="connsiteX402" fmla="*/ 1571625 w 1943100"/>
              <a:gd name="connsiteY402" fmla="*/ 650875 h 2203450"/>
              <a:gd name="connsiteX403" fmla="*/ 1590675 w 1943100"/>
              <a:gd name="connsiteY403" fmla="*/ 650875 h 2203450"/>
              <a:gd name="connsiteX404" fmla="*/ 1622425 w 1943100"/>
              <a:gd name="connsiteY404" fmla="*/ 650875 h 2203450"/>
              <a:gd name="connsiteX405" fmla="*/ 1647825 w 1943100"/>
              <a:gd name="connsiteY405" fmla="*/ 654050 h 2203450"/>
              <a:gd name="connsiteX406" fmla="*/ 1670050 w 1943100"/>
              <a:gd name="connsiteY406" fmla="*/ 660400 h 2203450"/>
              <a:gd name="connsiteX407" fmla="*/ 1685925 w 1943100"/>
              <a:gd name="connsiteY407" fmla="*/ 666750 h 2203450"/>
              <a:gd name="connsiteX408" fmla="*/ 1695450 w 1943100"/>
              <a:gd name="connsiteY408" fmla="*/ 676275 h 2203450"/>
              <a:gd name="connsiteX409" fmla="*/ 1701800 w 1943100"/>
              <a:gd name="connsiteY409" fmla="*/ 682625 h 2203450"/>
              <a:gd name="connsiteX410" fmla="*/ 1708150 w 1943100"/>
              <a:gd name="connsiteY410" fmla="*/ 688975 h 2203450"/>
              <a:gd name="connsiteX411" fmla="*/ 1714500 w 1943100"/>
              <a:gd name="connsiteY411" fmla="*/ 698500 h 2203450"/>
              <a:gd name="connsiteX412" fmla="*/ 1717675 w 1943100"/>
              <a:gd name="connsiteY412" fmla="*/ 708025 h 2203450"/>
              <a:gd name="connsiteX413" fmla="*/ 1724025 w 1943100"/>
              <a:gd name="connsiteY413" fmla="*/ 727075 h 2203450"/>
              <a:gd name="connsiteX414" fmla="*/ 1724025 w 1943100"/>
              <a:gd name="connsiteY414" fmla="*/ 749300 h 2203450"/>
              <a:gd name="connsiteX415" fmla="*/ 1717675 w 1943100"/>
              <a:gd name="connsiteY415" fmla="*/ 768350 h 2203450"/>
              <a:gd name="connsiteX416" fmla="*/ 1704975 w 1943100"/>
              <a:gd name="connsiteY416" fmla="*/ 800100 h 2203450"/>
              <a:gd name="connsiteX417" fmla="*/ 1698625 w 1943100"/>
              <a:gd name="connsiteY417" fmla="*/ 809625 h 2203450"/>
              <a:gd name="connsiteX418" fmla="*/ 1676400 w 1943100"/>
              <a:gd name="connsiteY418" fmla="*/ 844550 h 2203450"/>
              <a:gd name="connsiteX419" fmla="*/ 1660525 w 1943100"/>
              <a:gd name="connsiteY419" fmla="*/ 873125 h 2203450"/>
              <a:gd name="connsiteX420" fmla="*/ 1651000 w 1943100"/>
              <a:gd name="connsiteY420" fmla="*/ 898525 h 2203450"/>
              <a:gd name="connsiteX421" fmla="*/ 1644650 w 1943100"/>
              <a:gd name="connsiteY421" fmla="*/ 917575 h 2203450"/>
              <a:gd name="connsiteX422" fmla="*/ 1641475 w 1943100"/>
              <a:gd name="connsiteY422" fmla="*/ 936625 h 2203450"/>
              <a:gd name="connsiteX423" fmla="*/ 1641475 w 1943100"/>
              <a:gd name="connsiteY423" fmla="*/ 949325 h 2203450"/>
              <a:gd name="connsiteX424" fmla="*/ 1641475 w 1943100"/>
              <a:gd name="connsiteY424" fmla="*/ 958850 h 2203450"/>
              <a:gd name="connsiteX425" fmla="*/ 1644650 w 1943100"/>
              <a:gd name="connsiteY425" fmla="*/ 974725 h 2203450"/>
              <a:gd name="connsiteX426" fmla="*/ 1647825 w 1943100"/>
              <a:gd name="connsiteY426" fmla="*/ 990600 h 2203450"/>
              <a:gd name="connsiteX427" fmla="*/ 1654175 w 1943100"/>
              <a:gd name="connsiteY427" fmla="*/ 1003300 h 2203450"/>
              <a:gd name="connsiteX428" fmla="*/ 1663700 w 1943100"/>
              <a:gd name="connsiteY428" fmla="*/ 1012825 h 2203450"/>
              <a:gd name="connsiteX429" fmla="*/ 1673225 w 1943100"/>
              <a:gd name="connsiteY429" fmla="*/ 1022350 h 2203450"/>
              <a:gd name="connsiteX430" fmla="*/ 1682750 w 1943100"/>
              <a:gd name="connsiteY430" fmla="*/ 1031875 h 2203450"/>
              <a:gd name="connsiteX431" fmla="*/ 1704975 w 1943100"/>
              <a:gd name="connsiteY431" fmla="*/ 1041400 h 2203450"/>
              <a:gd name="connsiteX432" fmla="*/ 1724025 w 1943100"/>
              <a:gd name="connsiteY432" fmla="*/ 1047750 h 2203450"/>
              <a:gd name="connsiteX433" fmla="*/ 1743075 w 1943100"/>
              <a:gd name="connsiteY433" fmla="*/ 1047750 h 2203450"/>
              <a:gd name="connsiteX434" fmla="*/ 1762125 w 1943100"/>
              <a:gd name="connsiteY434" fmla="*/ 1047750 h 2203450"/>
              <a:gd name="connsiteX435" fmla="*/ 1800225 w 1943100"/>
              <a:gd name="connsiteY435" fmla="*/ 1050925 h 2203450"/>
              <a:gd name="connsiteX436" fmla="*/ 1835150 w 1943100"/>
              <a:gd name="connsiteY436" fmla="*/ 1057275 h 2203450"/>
              <a:gd name="connsiteX437" fmla="*/ 1860550 w 1943100"/>
              <a:gd name="connsiteY437" fmla="*/ 1066800 h 2203450"/>
              <a:gd name="connsiteX438" fmla="*/ 1882775 w 1943100"/>
              <a:gd name="connsiteY438" fmla="*/ 1076325 h 2203450"/>
              <a:gd name="connsiteX439" fmla="*/ 1898650 w 1943100"/>
              <a:gd name="connsiteY439" fmla="*/ 1089025 h 2203450"/>
              <a:gd name="connsiteX440" fmla="*/ 1911350 w 1943100"/>
              <a:gd name="connsiteY440" fmla="*/ 1098550 h 2203450"/>
              <a:gd name="connsiteX441" fmla="*/ 1920875 w 1943100"/>
              <a:gd name="connsiteY441" fmla="*/ 1111250 h 2203450"/>
              <a:gd name="connsiteX442" fmla="*/ 1927225 w 1943100"/>
              <a:gd name="connsiteY442" fmla="*/ 1120775 h 2203450"/>
              <a:gd name="connsiteX443" fmla="*/ 1933575 w 1943100"/>
              <a:gd name="connsiteY443" fmla="*/ 1133475 h 2203450"/>
              <a:gd name="connsiteX444" fmla="*/ 1936750 w 1943100"/>
              <a:gd name="connsiteY444" fmla="*/ 1143000 h 2203450"/>
              <a:gd name="connsiteX445" fmla="*/ 1936750 w 1943100"/>
              <a:gd name="connsiteY445" fmla="*/ 1152525 h 2203450"/>
              <a:gd name="connsiteX446" fmla="*/ 1933575 w 1943100"/>
              <a:gd name="connsiteY446" fmla="*/ 1162050 h 2203450"/>
              <a:gd name="connsiteX447" fmla="*/ 1927225 w 1943100"/>
              <a:gd name="connsiteY447" fmla="*/ 1171575 h 2203450"/>
              <a:gd name="connsiteX448" fmla="*/ 1914525 w 1943100"/>
              <a:gd name="connsiteY448" fmla="*/ 1187450 h 2203450"/>
              <a:gd name="connsiteX449" fmla="*/ 1898650 w 1943100"/>
              <a:gd name="connsiteY449" fmla="*/ 1200150 h 2203450"/>
              <a:gd name="connsiteX450" fmla="*/ 1882775 w 1943100"/>
              <a:gd name="connsiteY450" fmla="*/ 1209675 h 2203450"/>
              <a:gd name="connsiteX451" fmla="*/ 1866900 w 1943100"/>
              <a:gd name="connsiteY451" fmla="*/ 1216025 h 2203450"/>
              <a:gd name="connsiteX452" fmla="*/ 1847850 w 1943100"/>
              <a:gd name="connsiteY452" fmla="*/ 1222375 h 2203450"/>
              <a:gd name="connsiteX453" fmla="*/ 1835150 w 1943100"/>
              <a:gd name="connsiteY453" fmla="*/ 1228725 h 2203450"/>
              <a:gd name="connsiteX454" fmla="*/ 1809750 w 1943100"/>
              <a:gd name="connsiteY454" fmla="*/ 1247775 h 2203450"/>
              <a:gd name="connsiteX455" fmla="*/ 1793875 w 1943100"/>
              <a:gd name="connsiteY455" fmla="*/ 1266825 h 2203450"/>
              <a:gd name="connsiteX456" fmla="*/ 1781175 w 1943100"/>
              <a:gd name="connsiteY456" fmla="*/ 1289050 h 2203450"/>
              <a:gd name="connsiteX457" fmla="*/ 1771650 w 1943100"/>
              <a:gd name="connsiteY457" fmla="*/ 1308100 h 2203450"/>
              <a:gd name="connsiteX458" fmla="*/ 1768475 w 1943100"/>
              <a:gd name="connsiteY458" fmla="*/ 1323975 h 2203450"/>
              <a:gd name="connsiteX459" fmla="*/ 1768475 w 1943100"/>
              <a:gd name="connsiteY459" fmla="*/ 1336675 h 2203450"/>
              <a:gd name="connsiteX460" fmla="*/ 1765300 w 1943100"/>
              <a:gd name="connsiteY460" fmla="*/ 1362075 h 2203450"/>
              <a:gd name="connsiteX461" fmla="*/ 1758950 w 1943100"/>
              <a:gd name="connsiteY461" fmla="*/ 1381125 h 2203450"/>
              <a:gd name="connsiteX462" fmla="*/ 1752600 w 1943100"/>
              <a:gd name="connsiteY462" fmla="*/ 1400175 h 2203450"/>
              <a:gd name="connsiteX463" fmla="*/ 1743075 w 1943100"/>
              <a:gd name="connsiteY463" fmla="*/ 1416050 h 2203450"/>
              <a:gd name="connsiteX464" fmla="*/ 1724025 w 1943100"/>
              <a:gd name="connsiteY464" fmla="*/ 1441450 h 2203450"/>
              <a:gd name="connsiteX465" fmla="*/ 1704975 w 1943100"/>
              <a:gd name="connsiteY465" fmla="*/ 1463675 h 2203450"/>
              <a:gd name="connsiteX466" fmla="*/ 1682750 w 1943100"/>
              <a:gd name="connsiteY466" fmla="*/ 1476375 h 2203450"/>
              <a:gd name="connsiteX467" fmla="*/ 1663700 w 1943100"/>
              <a:gd name="connsiteY467" fmla="*/ 1485900 h 2203450"/>
              <a:gd name="connsiteX468" fmla="*/ 1647825 w 1943100"/>
              <a:gd name="connsiteY468" fmla="*/ 1489075 h 2203450"/>
              <a:gd name="connsiteX469" fmla="*/ 1625600 w 1943100"/>
              <a:gd name="connsiteY469" fmla="*/ 1498600 h 2203450"/>
              <a:gd name="connsiteX470" fmla="*/ 1606550 w 1943100"/>
              <a:gd name="connsiteY470" fmla="*/ 1504950 h 2203450"/>
              <a:gd name="connsiteX471" fmla="*/ 1593850 w 1943100"/>
              <a:gd name="connsiteY471" fmla="*/ 1514475 h 2203450"/>
              <a:gd name="connsiteX472" fmla="*/ 1581150 w 1943100"/>
              <a:gd name="connsiteY472" fmla="*/ 1524000 h 2203450"/>
              <a:gd name="connsiteX473" fmla="*/ 1571625 w 1943100"/>
              <a:gd name="connsiteY473" fmla="*/ 1533525 h 2203450"/>
              <a:gd name="connsiteX474" fmla="*/ 1565275 w 1943100"/>
              <a:gd name="connsiteY474" fmla="*/ 1543050 h 2203450"/>
              <a:gd name="connsiteX475" fmla="*/ 1555750 w 1943100"/>
              <a:gd name="connsiteY475" fmla="*/ 1565275 h 2203450"/>
              <a:gd name="connsiteX476" fmla="*/ 1555750 w 1943100"/>
              <a:gd name="connsiteY476" fmla="*/ 1581150 h 2203450"/>
              <a:gd name="connsiteX477" fmla="*/ 1555750 w 1943100"/>
              <a:gd name="connsiteY477" fmla="*/ 1597025 h 2203450"/>
              <a:gd name="connsiteX478" fmla="*/ 1562100 w 1943100"/>
              <a:gd name="connsiteY478" fmla="*/ 1612900 h 2203450"/>
              <a:gd name="connsiteX479" fmla="*/ 1568450 w 1943100"/>
              <a:gd name="connsiteY479" fmla="*/ 1628775 h 2203450"/>
              <a:gd name="connsiteX480" fmla="*/ 1571625 w 1943100"/>
              <a:gd name="connsiteY480" fmla="*/ 1644650 h 2203450"/>
              <a:gd name="connsiteX481" fmla="*/ 1571625 w 1943100"/>
              <a:gd name="connsiteY481" fmla="*/ 1660525 h 2203450"/>
              <a:gd name="connsiteX482" fmla="*/ 1565275 w 1943100"/>
              <a:gd name="connsiteY482" fmla="*/ 1673225 h 2203450"/>
              <a:gd name="connsiteX483" fmla="*/ 1555750 w 1943100"/>
              <a:gd name="connsiteY483" fmla="*/ 1692275 h 2203450"/>
              <a:gd name="connsiteX484" fmla="*/ 1549400 w 1943100"/>
              <a:gd name="connsiteY484" fmla="*/ 1701800 h 2203450"/>
              <a:gd name="connsiteX485" fmla="*/ 1524000 w 1943100"/>
              <a:gd name="connsiteY485" fmla="*/ 1717675 h 2203450"/>
              <a:gd name="connsiteX486" fmla="*/ 1495425 w 1943100"/>
              <a:gd name="connsiteY486" fmla="*/ 1724025 h 2203450"/>
              <a:gd name="connsiteX487" fmla="*/ 1473200 w 1943100"/>
              <a:gd name="connsiteY487" fmla="*/ 1727200 h 2203450"/>
              <a:gd name="connsiteX488" fmla="*/ 1450975 w 1943100"/>
              <a:gd name="connsiteY488" fmla="*/ 1727200 h 2203450"/>
              <a:gd name="connsiteX489" fmla="*/ 1435100 w 1943100"/>
              <a:gd name="connsiteY489" fmla="*/ 1724025 h 2203450"/>
              <a:gd name="connsiteX490" fmla="*/ 1422400 w 1943100"/>
              <a:gd name="connsiteY490" fmla="*/ 1720850 h 2203450"/>
              <a:gd name="connsiteX491" fmla="*/ 1409700 w 1943100"/>
              <a:gd name="connsiteY491" fmla="*/ 1714500 h 2203450"/>
              <a:gd name="connsiteX492" fmla="*/ 1374775 w 1943100"/>
              <a:gd name="connsiteY492" fmla="*/ 1698625 h 2203450"/>
              <a:gd name="connsiteX493" fmla="*/ 1339850 w 1943100"/>
              <a:gd name="connsiteY493" fmla="*/ 1689100 h 2203450"/>
              <a:gd name="connsiteX494" fmla="*/ 1311275 w 1943100"/>
              <a:gd name="connsiteY494" fmla="*/ 1679575 h 2203450"/>
              <a:gd name="connsiteX495" fmla="*/ 1282700 w 1943100"/>
              <a:gd name="connsiteY495" fmla="*/ 1676400 h 2203450"/>
              <a:gd name="connsiteX496" fmla="*/ 1254125 w 1943100"/>
              <a:gd name="connsiteY496" fmla="*/ 1676400 h 2203450"/>
              <a:gd name="connsiteX497" fmla="*/ 1228725 w 1943100"/>
              <a:gd name="connsiteY497" fmla="*/ 1679575 h 2203450"/>
              <a:gd name="connsiteX498" fmla="*/ 1206500 w 1943100"/>
              <a:gd name="connsiteY498" fmla="*/ 1682750 h 2203450"/>
              <a:gd name="connsiteX499" fmla="*/ 1187450 w 1943100"/>
              <a:gd name="connsiteY499" fmla="*/ 1689100 h 2203450"/>
              <a:gd name="connsiteX500" fmla="*/ 1155700 w 1943100"/>
              <a:gd name="connsiteY500" fmla="*/ 1704975 h 2203450"/>
              <a:gd name="connsiteX501" fmla="*/ 1130300 w 1943100"/>
              <a:gd name="connsiteY501" fmla="*/ 1720850 h 2203450"/>
              <a:gd name="connsiteX502" fmla="*/ 1111250 w 1943100"/>
              <a:gd name="connsiteY502" fmla="*/ 1736725 h 2203450"/>
              <a:gd name="connsiteX503" fmla="*/ 1079500 w 1943100"/>
              <a:gd name="connsiteY503" fmla="*/ 1768475 h 2203450"/>
              <a:gd name="connsiteX504" fmla="*/ 1047750 w 1943100"/>
              <a:gd name="connsiteY504" fmla="*/ 1790700 h 2203450"/>
              <a:gd name="connsiteX505" fmla="*/ 1019175 w 1943100"/>
              <a:gd name="connsiteY505" fmla="*/ 1806575 h 2203450"/>
              <a:gd name="connsiteX506" fmla="*/ 993775 w 1943100"/>
              <a:gd name="connsiteY506" fmla="*/ 1816100 h 2203450"/>
              <a:gd name="connsiteX507" fmla="*/ 971550 w 1943100"/>
              <a:gd name="connsiteY507" fmla="*/ 1819275 h 2203450"/>
              <a:gd name="connsiteX508" fmla="*/ 952500 w 1943100"/>
              <a:gd name="connsiteY508" fmla="*/ 1819275 h 2203450"/>
              <a:gd name="connsiteX509" fmla="*/ 939800 w 1943100"/>
              <a:gd name="connsiteY509" fmla="*/ 1819275 h 2203450"/>
              <a:gd name="connsiteX510" fmla="*/ 908050 w 1943100"/>
              <a:gd name="connsiteY510" fmla="*/ 1812925 h 2203450"/>
              <a:gd name="connsiteX511" fmla="*/ 882650 w 1943100"/>
              <a:gd name="connsiteY511" fmla="*/ 1803400 h 2203450"/>
              <a:gd name="connsiteX512" fmla="*/ 863600 w 1943100"/>
              <a:gd name="connsiteY512" fmla="*/ 1787525 h 2203450"/>
              <a:gd name="connsiteX513" fmla="*/ 850900 w 1943100"/>
              <a:gd name="connsiteY513" fmla="*/ 1774825 h 2203450"/>
              <a:gd name="connsiteX514" fmla="*/ 841375 w 1943100"/>
              <a:gd name="connsiteY514" fmla="*/ 1758950 h 2203450"/>
              <a:gd name="connsiteX515" fmla="*/ 835025 w 1943100"/>
              <a:gd name="connsiteY515" fmla="*/ 1746250 h 2203450"/>
              <a:gd name="connsiteX516" fmla="*/ 831850 w 1943100"/>
              <a:gd name="connsiteY516" fmla="*/ 1736725 h 2203450"/>
              <a:gd name="connsiteX517" fmla="*/ 825500 w 1943100"/>
              <a:gd name="connsiteY517" fmla="*/ 1708150 h 2203450"/>
              <a:gd name="connsiteX518" fmla="*/ 812800 w 1943100"/>
              <a:gd name="connsiteY518" fmla="*/ 1685925 h 2203450"/>
              <a:gd name="connsiteX519" fmla="*/ 800100 w 1943100"/>
              <a:gd name="connsiteY519" fmla="*/ 1670050 h 2203450"/>
              <a:gd name="connsiteX520" fmla="*/ 784225 w 1943100"/>
              <a:gd name="connsiteY520" fmla="*/ 1660525 h 2203450"/>
              <a:gd name="connsiteX521" fmla="*/ 768350 w 1943100"/>
              <a:gd name="connsiteY521" fmla="*/ 1654175 h 2203450"/>
              <a:gd name="connsiteX522" fmla="*/ 755650 w 1943100"/>
              <a:gd name="connsiteY522" fmla="*/ 1651000 h 2203450"/>
              <a:gd name="connsiteX523" fmla="*/ 742950 w 1943100"/>
              <a:gd name="connsiteY523" fmla="*/ 1651000 h 2203450"/>
              <a:gd name="connsiteX524" fmla="*/ 717550 w 1943100"/>
              <a:gd name="connsiteY524" fmla="*/ 1651000 h 2203450"/>
              <a:gd name="connsiteX525" fmla="*/ 698500 w 1943100"/>
              <a:gd name="connsiteY525" fmla="*/ 1644650 h 2203450"/>
              <a:gd name="connsiteX526" fmla="*/ 679450 w 1943100"/>
              <a:gd name="connsiteY526" fmla="*/ 1635125 h 2203450"/>
              <a:gd name="connsiteX527" fmla="*/ 663575 w 1943100"/>
              <a:gd name="connsiteY527" fmla="*/ 1625600 h 2203450"/>
              <a:gd name="connsiteX528" fmla="*/ 654050 w 1943100"/>
              <a:gd name="connsiteY528" fmla="*/ 1612900 h 2203450"/>
              <a:gd name="connsiteX529" fmla="*/ 644525 w 1943100"/>
              <a:gd name="connsiteY529" fmla="*/ 1603375 h 2203450"/>
              <a:gd name="connsiteX530" fmla="*/ 638175 w 1943100"/>
              <a:gd name="connsiteY530" fmla="*/ 1593850 h 2203450"/>
              <a:gd name="connsiteX531" fmla="*/ 628650 w 1943100"/>
              <a:gd name="connsiteY531" fmla="*/ 1577975 h 2203450"/>
              <a:gd name="connsiteX532" fmla="*/ 615950 w 1943100"/>
              <a:gd name="connsiteY532" fmla="*/ 1568450 h 2203450"/>
              <a:gd name="connsiteX533" fmla="*/ 600075 w 1943100"/>
              <a:gd name="connsiteY533" fmla="*/ 1558925 h 2203450"/>
              <a:gd name="connsiteX534" fmla="*/ 587375 w 1943100"/>
              <a:gd name="connsiteY534" fmla="*/ 1552575 h 2203450"/>
              <a:gd name="connsiteX535" fmla="*/ 571500 w 1943100"/>
              <a:gd name="connsiteY535" fmla="*/ 1549400 h 2203450"/>
              <a:gd name="connsiteX536" fmla="*/ 555625 w 1943100"/>
              <a:gd name="connsiteY536" fmla="*/ 1546225 h 2203450"/>
              <a:gd name="connsiteX537" fmla="*/ 523875 w 1943100"/>
              <a:gd name="connsiteY537" fmla="*/ 1546225 h 2203450"/>
              <a:gd name="connsiteX538" fmla="*/ 495300 w 1943100"/>
              <a:gd name="connsiteY538" fmla="*/ 1552575 h 2203450"/>
              <a:gd name="connsiteX539" fmla="*/ 469900 w 1943100"/>
              <a:gd name="connsiteY539" fmla="*/ 1558925 h 2203450"/>
              <a:gd name="connsiteX540" fmla="*/ 447675 w 1943100"/>
              <a:gd name="connsiteY540" fmla="*/ 1568450 h 2203450"/>
              <a:gd name="connsiteX541" fmla="*/ 406400 w 1943100"/>
              <a:gd name="connsiteY541" fmla="*/ 1581150 h 2203450"/>
              <a:gd name="connsiteX542" fmla="*/ 368300 w 1943100"/>
              <a:gd name="connsiteY542" fmla="*/ 1587500 h 2203450"/>
              <a:gd name="connsiteX543" fmla="*/ 333375 w 1943100"/>
              <a:gd name="connsiteY543" fmla="*/ 1590675 h 2203450"/>
              <a:gd name="connsiteX544" fmla="*/ 304800 w 1943100"/>
              <a:gd name="connsiteY544" fmla="*/ 1593850 h 2203450"/>
              <a:gd name="connsiteX545" fmla="*/ 279400 w 1943100"/>
              <a:gd name="connsiteY545" fmla="*/ 1593850 h 2203450"/>
              <a:gd name="connsiteX546" fmla="*/ 254000 w 1943100"/>
              <a:gd name="connsiteY546" fmla="*/ 1590675 h 2203450"/>
              <a:gd name="connsiteX547" fmla="*/ 234950 w 1943100"/>
              <a:gd name="connsiteY547" fmla="*/ 1584325 h 2203450"/>
              <a:gd name="connsiteX548" fmla="*/ 219075 w 1943100"/>
              <a:gd name="connsiteY548" fmla="*/ 1581150 h 2203450"/>
              <a:gd name="connsiteX549" fmla="*/ 193675 w 1943100"/>
              <a:gd name="connsiteY549" fmla="*/ 1565275 h 2203450"/>
              <a:gd name="connsiteX550" fmla="*/ 180975 w 1943100"/>
              <a:gd name="connsiteY550" fmla="*/ 1552575 h 2203450"/>
              <a:gd name="connsiteX551" fmla="*/ 171450 w 1943100"/>
              <a:gd name="connsiteY551" fmla="*/ 1543050 h 2203450"/>
              <a:gd name="connsiteX552" fmla="*/ 168275 w 1943100"/>
              <a:gd name="connsiteY552" fmla="*/ 1536700 h 2203450"/>
              <a:gd name="connsiteX553" fmla="*/ 161925 w 1943100"/>
              <a:gd name="connsiteY553" fmla="*/ 1517650 h 2203450"/>
              <a:gd name="connsiteX554" fmla="*/ 155575 w 1943100"/>
              <a:gd name="connsiteY554" fmla="*/ 1495425 h 2203450"/>
              <a:gd name="connsiteX555" fmla="*/ 152400 w 1943100"/>
              <a:gd name="connsiteY555" fmla="*/ 1476375 h 2203450"/>
              <a:gd name="connsiteX556" fmla="*/ 152400 w 1943100"/>
              <a:gd name="connsiteY556" fmla="*/ 1457325 h 2203450"/>
              <a:gd name="connsiteX557" fmla="*/ 155575 w 1943100"/>
              <a:gd name="connsiteY557" fmla="*/ 1422400 h 2203450"/>
              <a:gd name="connsiteX558" fmla="*/ 165100 w 1943100"/>
              <a:gd name="connsiteY558" fmla="*/ 1390650 h 2203450"/>
              <a:gd name="connsiteX559" fmla="*/ 180975 w 1943100"/>
              <a:gd name="connsiteY559" fmla="*/ 1358900 h 2203450"/>
              <a:gd name="connsiteX560" fmla="*/ 200025 w 1943100"/>
              <a:gd name="connsiteY560" fmla="*/ 1333500 h 2203450"/>
              <a:gd name="connsiteX561" fmla="*/ 225425 w 1943100"/>
              <a:gd name="connsiteY561" fmla="*/ 1308100 h 2203450"/>
              <a:gd name="connsiteX562" fmla="*/ 250825 w 1943100"/>
              <a:gd name="connsiteY562" fmla="*/ 1289050 h 2203450"/>
              <a:gd name="connsiteX563" fmla="*/ 276225 w 1943100"/>
              <a:gd name="connsiteY563" fmla="*/ 1270000 h 2203450"/>
              <a:gd name="connsiteX564" fmla="*/ 304800 w 1943100"/>
              <a:gd name="connsiteY564" fmla="*/ 1254125 h 2203450"/>
              <a:gd name="connsiteX565" fmla="*/ 352425 w 1943100"/>
              <a:gd name="connsiteY565" fmla="*/ 1228725 h 2203450"/>
              <a:gd name="connsiteX566" fmla="*/ 387350 w 1943100"/>
              <a:gd name="connsiteY566" fmla="*/ 1212850 h 2203450"/>
              <a:gd name="connsiteX567" fmla="*/ 403225 w 1943100"/>
              <a:gd name="connsiteY567" fmla="*/ 1209675 h 2203450"/>
              <a:gd name="connsiteX568" fmla="*/ 441325 w 1943100"/>
              <a:gd name="connsiteY568" fmla="*/ 1193800 h 2203450"/>
              <a:gd name="connsiteX569" fmla="*/ 473075 w 1943100"/>
              <a:gd name="connsiteY569" fmla="*/ 1177925 h 2203450"/>
              <a:gd name="connsiteX570" fmla="*/ 495300 w 1943100"/>
              <a:gd name="connsiteY570" fmla="*/ 1158875 h 2203450"/>
              <a:gd name="connsiteX571" fmla="*/ 511175 w 1943100"/>
              <a:gd name="connsiteY571" fmla="*/ 1143000 h 2203450"/>
              <a:gd name="connsiteX572" fmla="*/ 523875 w 1943100"/>
              <a:gd name="connsiteY572" fmla="*/ 1123950 h 2203450"/>
              <a:gd name="connsiteX573" fmla="*/ 530225 w 1943100"/>
              <a:gd name="connsiteY573" fmla="*/ 1111250 h 2203450"/>
              <a:gd name="connsiteX574" fmla="*/ 533400 w 1943100"/>
              <a:gd name="connsiteY574" fmla="*/ 1101725 h 2203450"/>
              <a:gd name="connsiteX575" fmla="*/ 533400 w 1943100"/>
              <a:gd name="connsiteY575" fmla="*/ 1076325 h 2203450"/>
              <a:gd name="connsiteX576" fmla="*/ 527050 w 1943100"/>
              <a:gd name="connsiteY576" fmla="*/ 1060450 h 2203450"/>
              <a:gd name="connsiteX577" fmla="*/ 517525 w 1943100"/>
              <a:gd name="connsiteY577" fmla="*/ 1044575 h 2203450"/>
              <a:gd name="connsiteX578" fmla="*/ 508000 w 1943100"/>
              <a:gd name="connsiteY578" fmla="*/ 1035050 h 2203450"/>
              <a:gd name="connsiteX579" fmla="*/ 498475 w 1943100"/>
              <a:gd name="connsiteY579" fmla="*/ 1028700 h 2203450"/>
              <a:gd name="connsiteX580" fmla="*/ 492125 w 1943100"/>
              <a:gd name="connsiteY580" fmla="*/ 1022350 h 2203450"/>
              <a:gd name="connsiteX581" fmla="*/ 482600 w 1943100"/>
              <a:gd name="connsiteY581" fmla="*/ 1019175 h 2203450"/>
              <a:gd name="connsiteX582" fmla="*/ 454025 w 1943100"/>
              <a:gd name="connsiteY582" fmla="*/ 1012825 h 2203450"/>
              <a:gd name="connsiteX583" fmla="*/ 428625 w 1943100"/>
              <a:gd name="connsiteY583" fmla="*/ 1003300 h 2203450"/>
              <a:gd name="connsiteX584" fmla="*/ 406400 w 1943100"/>
              <a:gd name="connsiteY584" fmla="*/ 993775 h 2203450"/>
              <a:gd name="connsiteX585" fmla="*/ 387350 w 1943100"/>
              <a:gd name="connsiteY585" fmla="*/ 984250 h 2203450"/>
              <a:gd name="connsiteX586" fmla="*/ 358775 w 1943100"/>
              <a:gd name="connsiteY586" fmla="*/ 962025 h 2203450"/>
              <a:gd name="connsiteX587" fmla="*/ 339725 w 1943100"/>
              <a:gd name="connsiteY587" fmla="*/ 939800 h 2203450"/>
              <a:gd name="connsiteX588" fmla="*/ 327025 w 1943100"/>
              <a:gd name="connsiteY588" fmla="*/ 920750 h 2203450"/>
              <a:gd name="connsiteX589" fmla="*/ 320675 w 1943100"/>
              <a:gd name="connsiteY589" fmla="*/ 908050 h 2203450"/>
              <a:gd name="connsiteX590" fmla="*/ 320675 w 1943100"/>
              <a:gd name="connsiteY590" fmla="*/ 892175 h 2203450"/>
              <a:gd name="connsiteX591" fmla="*/ 323850 w 1943100"/>
              <a:gd name="connsiteY591" fmla="*/ 876300 h 2203450"/>
              <a:gd name="connsiteX592" fmla="*/ 333375 w 1943100"/>
              <a:gd name="connsiteY592" fmla="*/ 860425 h 2203450"/>
              <a:gd name="connsiteX593" fmla="*/ 342900 w 1943100"/>
              <a:gd name="connsiteY593" fmla="*/ 847725 h 2203450"/>
              <a:gd name="connsiteX594" fmla="*/ 358775 w 1943100"/>
              <a:gd name="connsiteY594" fmla="*/ 835025 h 2203450"/>
              <a:gd name="connsiteX595" fmla="*/ 377825 w 1943100"/>
              <a:gd name="connsiteY595" fmla="*/ 825500 h 2203450"/>
              <a:gd name="connsiteX596" fmla="*/ 396875 w 1943100"/>
              <a:gd name="connsiteY596" fmla="*/ 819150 h 2203450"/>
              <a:gd name="connsiteX597" fmla="*/ 438150 w 1943100"/>
              <a:gd name="connsiteY597" fmla="*/ 809625 h 2203450"/>
              <a:gd name="connsiteX598" fmla="*/ 482600 w 1943100"/>
              <a:gd name="connsiteY598" fmla="*/ 803275 h 2203450"/>
              <a:gd name="connsiteX599" fmla="*/ 517525 w 1943100"/>
              <a:gd name="connsiteY599" fmla="*/ 800100 h 2203450"/>
              <a:gd name="connsiteX600" fmla="*/ 555625 w 1943100"/>
              <a:gd name="connsiteY600" fmla="*/ 800100 h 2203450"/>
              <a:gd name="connsiteX601" fmla="*/ 581025 w 1943100"/>
              <a:gd name="connsiteY601" fmla="*/ 800100 h 2203450"/>
              <a:gd name="connsiteX602" fmla="*/ 606425 w 1943100"/>
              <a:gd name="connsiteY602" fmla="*/ 796925 h 2203450"/>
              <a:gd name="connsiteX603" fmla="*/ 650875 w 1943100"/>
              <a:gd name="connsiteY603" fmla="*/ 787400 h 2203450"/>
              <a:gd name="connsiteX604" fmla="*/ 682625 w 1943100"/>
              <a:gd name="connsiteY604" fmla="*/ 774700 h 2203450"/>
              <a:gd name="connsiteX605" fmla="*/ 704850 w 1943100"/>
              <a:gd name="connsiteY605" fmla="*/ 758825 h 2203450"/>
              <a:gd name="connsiteX606" fmla="*/ 720725 w 1943100"/>
              <a:gd name="connsiteY606" fmla="*/ 742950 h 2203450"/>
              <a:gd name="connsiteX607" fmla="*/ 730250 w 1943100"/>
              <a:gd name="connsiteY607" fmla="*/ 730250 h 2203450"/>
              <a:gd name="connsiteX608" fmla="*/ 736600 w 1943100"/>
              <a:gd name="connsiteY608" fmla="*/ 717550 h 2203450"/>
              <a:gd name="connsiteX609" fmla="*/ 742950 w 1943100"/>
              <a:gd name="connsiteY609" fmla="*/ 688975 h 2203450"/>
              <a:gd name="connsiteX610" fmla="*/ 742950 w 1943100"/>
              <a:gd name="connsiteY610" fmla="*/ 666750 h 2203450"/>
              <a:gd name="connsiteX611" fmla="*/ 739775 w 1943100"/>
              <a:gd name="connsiteY611" fmla="*/ 647700 h 2203450"/>
              <a:gd name="connsiteX612" fmla="*/ 733425 w 1943100"/>
              <a:gd name="connsiteY612" fmla="*/ 631825 h 2203450"/>
              <a:gd name="connsiteX613" fmla="*/ 727075 w 1943100"/>
              <a:gd name="connsiteY613" fmla="*/ 619125 h 2203450"/>
              <a:gd name="connsiteX614" fmla="*/ 717550 w 1943100"/>
              <a:gd name="connsiteY614" fmla="*/ 609600 h 2203450"/>
              <a:gd name="connsiteX615" fmla="*/ 711200 w 1943100"/>
              <a:gd name="connsiteY615" fmla="*/ 603250 h 2203450"/>
              <a:gd name="connsiteX616" fmla="*/ 685800 w 1943100"/>
              <a:gd name="connsiteY616" fmla="*/ 574675 h 2203450"/>
              <a:gd name="connsiteX617" fmla="*/ 666750 w 1943100"/>
              <a:gd name="connsiteY617" fmla="*/ 549275 h 2203450"/>
              <a:gd name="connsiteX618" fmla="*/ 657225 w 1943100"/>
              <a:gd name="connsiteY618" fmla="*/ 527050 h 2203450"/>
              <a:gd name="connsiteX619" fmla="*/ 654050 w 1943100"/>
              <a:gd name="connsiteY619" fmla="*/ 504825 h 2203450"/>
              <a:gd name="connsiteX620" fmla="*/ 650875 w 1943100"/>
              <a:gd name="connsiteY620" fmla="*/ 485775 h 2203450"/>
              <a:gd name="connsiteX621" fmla="*/ 654050 w 1943100"/>
              <a:gd name="connsiteY621" fmla="*/ 469900 h 2203450"/>
              <a:gd name="connsiteX622" fmla="*/ 657225 w 1943100"/>
              <a:gd name="connsiteY622" fmla="*/ 457200 h 2203450"/>
              <a:gd name="connsiteX623" fmla="*/ 663575 w 1943100"/>
              <a:gd name="connsiteY623" fmla="*/ 441325 h 2203450"/>
              <a:gd name="connsiteX624" fmla="*/ 673100 w 1943100"/>
              <a:gd name="connsiteY624" fmla="*/ 428625 h 2203450"/>
              <a:gd name="connsiteX625" fmla="*/ 682625 w 1943100"/>
              <a:gd name="connsiteY625" fmla="*/ 419100 h 2203450"/>
              <a:gd name="connsiteX626" fmla="*/ 692150 w 1943100"/>
              <a:gd name="connsiteY626" fmla="*/ 409575 h 2203450"/>
              <a:gd name="connsiteX627" fmla="*/ 704850 w 1943100"/>
              <a:gd name="connsiteY627" fmla="*/ 406400 h 2203450"/>
              <a:gd name="connsiteX628" fmla="*/ 717550 w 1943100"/>
              <a:gd name="connsiteY628" fmla="*/ 403225 h 2203450"/>
              <a:gd name="connsiteX629" fmla="*/ 746125 w 1943100"/>
              <a:gd name="connsiteY629" fmla="*/ 400050 h 2203450"/>
              <a:gd name="connsiteX630" fmla="*/ 768350 w 1943100"/>
              <a:gd name="connsiteY630" fmla="*/ 403225 h 2203450"/>
              <a:gd name="connsiteX631" fmla="*/ 790575 w 1943100"/>
              <a:gd name="connsiteY631" fmla="*/ 409575 h 2203450"/>
              <a:gd name="connsiteX632" fmla="*/ 809625 w 1943100"/>
              <a:gd name="connsiteY632" fmla="*/ 415925 h 2203450"/>
              <a:gd name="connsiteX633" fmla="*/ 828675 w 1943100"/>
              <a:gd name="connsiteY633" fmla="*/ 419100 h 2203450"/>
              <a:gd name="connsiteX634" fmla="*/ 847725 w 1943100"/>
              <a:gd name="connsiteY634" fmla="*/ 422275 h 2203450"/>
              <a:gd name="connsiteX635" fmla="*/ 866775 w 1943100"/>
              <a:gd name="connsiteY635" fmla="*/ 419100 h 2203450"/>
              <a:gd name="connsiteX636" fmla="*/ 882650 w 1943100"/>
              <a:gd name="connsiteY636" fmla="*/ 412750 h 2203450"/>
              <a:gd name="connsiteX637" fmla="*/ 898525 w 1943100"/>
              <a:gd name="connsiteY637" fmla="*/ 406400 h 2203450"/>
              <a:gd name="connsiteX638" fmla="*/ 914400 w 1943100"/>
              <a:gd name="connsiteY638" fmla="*/ 400050 h 2203450"/>
              <a:gd name="connsiteX639" fmla="*/ 939800 w 1943100"/>
              <a:gd name="connsiteY639" fmla="*/ 377825 h 2203450"/>
              <a:gd name="connsiteX640" fmla="*/ 958850 w 1943100"/>
              <a:gd name="connsiteY640" fmla="*/ 355600 h 2203450"/>
              <a:gd name="connsiteX641" fmla="*/ 974725 w 1943100"/>
              <a:gd name="connsiteY641" fmla="*/ 336550 h 2203450"/>
              <a:gd name="connsiteX642" fmla="*/ 987425 w 1943100"/>
              <a:gd name="connsiteY642" fmla="*/ 317500 h 2203450"/>
              <a:gd name="connsiteX643" fmla="*/ 1019175 w 1943100"/>
              <a:gd name="connsiteY643" fmla="*/ 254000 h 2203450"/>
              <a:gd name="connsiteX644" fmla="*/ 1054100 w 1943100"/>
              <a:gd name="connsiteY644" fmla="*/ 203200 h 2203450"/>
              <a:gd name="connsiteX645" fmla="*/ 1085850 w 1943100"/>
              <a:gd name="connsiteY645" fmla="*/ 165100 h 2203450"/>
              <a:gd name="connsiteX646" fmla="*/ 1120775 w 1943100"/>
              <a:gd name="connsiteY646" fmla="*/ 136525 h 2203450"/>
              <a:gd name="connsiteX647" fmla="*/ 1152525 w 1943100"/>
              <a:gd name="connsiteY647" fmla="*/ 117475 h 2203450"/>
              <a:gd name="connsiteX648" fmla="*/ 1184275 w 1943100"/>
              <a:gd name="connsiteY648" fmla="*/ 104775 h 2203450"/>
              <a:gd name="connsiteX649" fmla="*/ 958850 w 1943100"/>
              <a:gd name="connsiteY649" fmla="*/ 0 h 2203450"/>
              <a:gd name="connsiteX650" fmla="*/ 981075 w 1943100"/>
              <a:gd name="connsiteY650" fmla="*/ 3175 h 2203450"/>
              <a:gd name="connsiteX651" fmla="*/ 1000125 w 1943100"/>
              <a:gd name="connsiteY651" fmla="*/ 12700 h 2203450"/>
              <a:gd name="connsiteX652" fmla="*/ 1012825 w 1943100"/>
              <a:gd name="connsiteY652" fmla="*/ 25400 h 2203450"/>
              <a:gd name="connsiteX653" fmla="*/ 1022350 w 1943100"/>
              <a:gd name="connsiteY653" fmla="*/ 44450 h 2203450"/>
              <a:gd name="connsiteX654" fmla="*/ 1028700 w 1943100"/>
              <a:gd name="connsiteY654" fmla="*/ 63500 h 2203450"/>
              <a:gd name="connsiteX655" fmla="*/ 1028700 w 1943100"/>
              <a:gd name="connsiteY655" fmla="*/ 88900 h 2203450"/>
              <a:gd name="connsiteX656" fmla="*/ 1025525 w 1943100"/>
              <a:gd name="connsiteY656" fmla="*/ 114300 h 2203450"/>
              <a:gd name="connsiteX657" fmla="*/ 1016000 w 1943100"/>
              <a:gd name="connsiteY657" fmla="*/ 142875 h 2203450"/>
              <a:gd name="connsiteX658" fmla="*/ 1003300 w 1943100"/>
              <a:gd name="connsiteY658" fmla="*/ 171450 h 2203450"/>
              <a:gd name="connsiteX659" fmla="*/ 984250 w 1943100"/>
              <a:gd name="connsiteY659" fmla="*/ 196850 h 2203450"/>
              <a:gd name="connsiteX660" fmla="*/ 965200 w 1943100"/>
              <a:gd name="connsiteY660" fmla="*/ 222250 h 2203450"/>
              <a:gd name="connsiteX661" fmla="*/ 939800 w 1943100"/>
              <a:gd name="connsiteY661" fmla="*/ 244475 h 2203450"/>
              <a:gd name="connsiteX662" fmla="*/ 917575 w 1943100"/>
              <a:gd name="connsiteY662" fmla="*/ 263525 h 2203450"/>
              <a:gd name="connsiteX663" fmla="*/ 892175 w 1943100"/>
              <a:gd name="connsiteY663" fmla="*/ 276225 h 2203450"/>
              <a:gd name="connsiteX664" fmla="*/ 866775 w 1943100"/>
              <a:gd name="connsiteY664" fmla="*/ 282575 h 2203450"/>
              <a:gd name="connsiteX665" fmla="*/ 844550 w 1943100"/>
              <a:gd name="connsiteY665" fmla="*/ 285750 h 2203450"/>
              <a:gd name="connsiteX666" fmla="*/ 822325 w 1943100"/>
              <a:gd name="connsiteY666" fmla="*/ 282575 h 2203450"/>
              <a:gd name="connsiteX667" fmla="*/ 806450 w 1943100"/>
              <a:gd name="connsiteY667" fmla="*/ 273050 h 2203450"/>
              <a:gd name="connsiteX668" fmla="*/ 790575 w 1943100"/>
              <a:gd name="connsiteY668" fmla="*/ 260350 h 2203450"/>
              <a:gd name="connsiteX669" fmla="*/ 781050 w 1943100"/>
              <a:gd name="connsiteY669" fmla="*/ 241300 h 2203450"/>
              <a:gd name="connsiteX670" fmla="*/ 774700 w 1943100"/>
              <a:gd name="connsiteY670" fmla="*/ 222250 h 2203450"/>
              <a:gd name="connsiteX671" fmla="*/ 774700 w 1943100"/>
              <a:gd name="connsiteY671" fmla="*/ 196850 h 2203450"/>
              <a:gd name="connsiteX672" fmla="*/ 777875 w 1943100"/>
              <a:gd name="connsiteY672" fmla="*/ 171450 h 2203450"/>
              <a:gd name="connsiteX673" fmla="*/ 787400 w 1943100"/>
              <a:gd name="connsiteY673" fmla="*/ 142875 h 2203450"/>
              <a:gd name="connsiteX674" fmla="*/ 800100 w 1943100"/>
              <a:gd name="connsiteY674" fmla="*/ 114300 h 2203450"/>
              <a:gd name="connsiteX675" fmla="*/ 819150 w 1943100"/>
              <a:gd name="connsiteY675" fmla="*/ 88900 h 2203450"/>
              <a:gd name="connsiteX676" fmla="*/ 841375 w 1943100"/>
              <a:gd name="connsiteY676" fmla="*/ 63500 h 2203450"/>
              <a:gd name="connsiteX677" fmla="*/ 863600 w 1943100"/>
              <a:gd name="connsiteY677" fmla="*/ 41275 h 2203450"/>
              <a:gd name="connsiteX678" fmla="*/ 889000 w 1943100"/>
              <a:gd name="connsiteY678" fmla="*/ 22225 h 2203450"/>
              <a:gd name="connsiteX679" fmla="*/ 911225 w 1943100"/>
              <a:gd name="connsiteY679" fmla="*/ 9525 h 2203450"/>
              <a:gd name="connsiteX680" fmla="*/ 936625 w 1943100"/>
              <a:gd name="connsiteY680" fmla="*/ 3175 h 220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</a:cxnLst>
            <a:rect l="l" t="t" r="r" b="b"/>
            <a:pathLst>
              <a:path w="1943100" h="2203450">
                <a:moveTo>
                  <a:pt x="1273175" y="1971675"/>
                </a:moveTo>
                <a:lnTo>
                  <a:pt x="1298575" y="1974850"/>
                </a:lnTo>
                <a:lnTo>
                  <a:pt x="1323975" y="1981200"/>
                </a:lnTo>
                <a:lnTo>
                  <a:pt x="1346200" y="1990725"/>
                </a:lnTo>
                <a:lnTo>
                  <a:pt x="1365250" y="2006600"/>
                </a:lnTo>
                <a:lnTo>
                  <a:pt x="1381125" y="2022475"/>
                </a:lnTo>
                <a:lnTo>
                  <a:pt x="1393825" y="2041525"/>
                </a:lnTo>
                <a:lnTo>
                  <a:pt x="1400175" y="2063750"/>
                </a:lnTo>
                <a:lnTo>
                  <a:pt x="1403350" y="2089150"/>
                </a:lnTo>
                <a:lnTo>
                  <a:pt x="1400175" y="2111375"/>
                </a:lnTo>
                <a:lnTo>
                  <a:pt x="1393825" y="2133600"/>
                </a:lnTo>
                <a:lnTo>
                  <a:pt x="1381125" y="2152650"/>
                </a:lnTo>
                <a:lnTo>
                  <a:pt x="1365250" y="2168525"/>
                </a:lnTo>
                <a:lnTo>
                  <a:pt x="1346200" y="2184400"/>
                </a:lnTo>
                <a:lnTo>
                  <a:pt x="1323975" y="2193925"/>
                </a:lnTo>
                <a:lnTo>
                  <a:pt x="1298575" y="2200275"/>
                </a:lnTo>
                <a:lnTo>
                  <a:pt x="1273175" y="2203450"/>
                </a:lnTo>
                <a:lnTo>
                  <a:pt x="1244600" y="2200275"/>
                </a:lnTo>
                <a:lnTo>
                  <a:pt x="1222375" y="2193925"/>
                </a:lnTo>
                <a:lnTo>
                  <a:pt x="1200150" y="2184400"/>
                </a:lnTo>
                <a:lnTo>
                  <a:pt x="1177925" y="2168525"/>
                </a:lnTo>
                <a:lnTo>
                  <a:pt x="1162050" y="2152650"/>
                </a:lnTo>
                <a:lnTo>
                  <a:pt x="1152525" y="2133600"/>
                </a:lnTo>
                <a:lnTo>
                  <a:pt x="1143000" y="2111375"/>
                </a:lnTo>
                <a:lnTo>
                  <a:pt x="1139825" y="2089150"/>
                </a:lnTo>
                <a:lnTo>
                  <a:pt x="1143000" y="2063750"/>
                </a:lnTo>
                <a:lnTo>
                  <a:pt x="1152525" y="2041525"/>
                </a:lnTo>
                <a:lnTo>
                  <a:pt x="1162050" y="2022475"/>
                </a:lnTo>
                <a:lnTo>
                  <a:pt x="1177925" y="2006600"/>
                </a:lnTo>
                <a:lnTo>
                  <a:pt x="1200150" y="1990725"/>
                </a:lnTo>
                <a:lnTo>
                  <a:pt x="1222375" y="1981200"/>
                </a:lnTo>
                <a:lnTo>
                  <a:pt x="1244600" y="1974850"/>
                </a:lnTo>
                <a:close/>
                <a:moveTo>
                  <a:pt x="1498600" y="1819275"/>
                </a:moveTo>
                <a:lnTo>
                  <a:pt x="1530350" y="1822450"/>
                </a:lnTo>
                <a:lnTo>
                  <a:pt x="1562100" y="1825625"/>
                </a:lnTo>
                <a:lnTo>
                  <a:pt x="1587500" y="1831975"/>
                </a:lnTo>
                <a:lnTo>
                  <a:pt x="1612900" y="1841500"/>
                </a:lnTo>
                <a:lnTo>
                  <a:pt x="1631950" y="1854200"/>
                </a:lnTo>
                <a:lnTo>
                  <a:pt x="1647825" y="1866900"/>
                </a:lnTo>
                <a:lnTo>
                  <a:pt x="1657350" y="1879600"/>
                </a:lnTo>
                <a:lnTo>
                  <a:pt x="1660525" y="1895475"/>
                </a:lnTo>
                <a:lnTo>
                  <a:pt x="1657350" y="1911350"/>
                </a:lnTo>
                <a:lnTo>
                  <a:pt x="1647825" y="1924050"/>
                </a:lnTo>
                <a:lnTo>
                  <a:pt x="1631950" y="1939925"/>
                </a:lnTo>
                <a:lnTo>
                  <a:pt x="1612900" y="1949450"/>
                </a:lnTo>
                <a:lnTo>
                  <a:pt x="1587500" y="1958975"/>
                </a:lnTo>
                <a:lnTo>
                  <a:pt x="1562100" y="1965325"/>
                </a:lnTo>
                <a:lnTo>
                  <a:pt x="1530350" y="1971675"/>
                </a:lnTo>
                <a:lnTo>
                  <a:pt x="1498600" y="1971675"/>
                </a:lnTo>
                <a:lnTo>
                  <a:pt x="1466850" y="1971675"/>
                </a:lnTo>
                <a:lnTo>
                  <a:pt x="1435100" y="1965325"/>
                </a:lnTo>
                <a:lnTo>
                  <a:pt x="1409700" y="1958975"/>
                </a:lnTo>
                <a:lnTo>
                  <a:pt x="1384300" y="1949450"/>
                </a:lnTo>
                <a:lnTo>
                  <a:pt x="1365250" y="1939925"/>
                </a:lnTo>
                <a:lnTo>
                  <a:pt x="1349375" y="1924050"/>
                </a:lnTo>
                <a:lnTo>
                  <a:pt x="1339850" y="1911350"/>
                </a:lnTo>
                <a:lnTo>
                  <a:pt x="1336675" y="1895475"/>
                </a:lnTo>
                <a:lnTo>
                  <a:pt x="1339850" y="1879600"/>
                </a:lnTo>
                <a:lnTo>
                  <a:pt x="1349375" y="1866900"/>
                </a:lnTo>
                <a:lnTo>
                  <a:pt x="1365250" y="1854200"/>
                </a:lnTo>
                <a:lnTo>
                  <a:pt x="1384300" y="1841500"/>
                </a:lnTo>
                <a:lnTo>
                  <a:pt x="1409700" y="1831975"/>
                </a:lnTo>
                <a:lnTo>
                  <a:pt x="1435100" y="1825625"/>
                </a:lnTo>
                <a:lnTo>
                  <a:pt x="1466850" y="1822450"/>
                </a:lnTo>
                <a:close/>
                <a:moveTo>
                  <a:pt x="752475" y="1781175"/>
                </a:moveTo>
                <a:lnTo>
                  <a:pt x="762000" y="1784350"/>
                </a:lnTo>
                <a:lnTo>
                  <a:pt x="768350" y="1787525"/>
                </a:lnTo>
                <a:lnTo>
                  <a:pt x="777875" y="1790700"/>
                </a:lnTo>
                <a:lnTo>
                  <a:pt x="784225" y="1800225"/>
                </a:lnTo>
                <a:lnTo>
                  <a:pt x="793750" y="1816100"/>
                </a:lnTo>
                <a:lnTo>
                  <a:pt x="796925" y="1838325"/>
                </a:lnTo>
                <a:lnTo>
                  <a:pt x="793750" y="1860550"/>
                </a:lnTo>
                <a:lnTo>
                  <a:pt x="784225" y="1879600"/>
                </a:lnTo>
                <a:lnTo>
                  <a:pt x="777875" y="1885950"/>
                </a:lnTo>
                <a:lnTo>
                  <a:pt x="768350" y="1889125"/>
                </a:lnTo>
                <a:lnTo>
                  <a:pt x="762000" y="1892300"/>
                </a:lnTo>
                <a:lnTo>
                  <a:pt x="752475" y="1895475"/>
                </a:lnTo>
                <a:lnTo>
                  <a:pt x="742950" y="1892300"/>
                </a:lnTo>
                <a:lnTo>
                  <a:pt x="736600" y="1889125"/>
                </a:lnTo>
                <a:lnTo>
                  <a:pt x="727075" y="1885950"/>
                </a:lnTo>
                <a:lnTo>
                  <a:pt x="720725" y="1879600"/>
                </a:lnTo>
                <a:lnTo>
                  <a:pt x="711200" y="1860550"/>
                </a:lnTo>
                <a:lnTo>
                  <a:pt x="708025" y="1838325"/>
                </a:lnTo>
                <a:lnTo>
                  <a:pt x="711200" y="1816100"/>
                </a:lnTo>
                <a:lnTo>
                  <a:pt x="720725" y="1800225"/>
                </a:lnTo>
                <a:lnTo>
                  <a:pt x="727075" y="1790700"/>
                </a:lnTo>
                <a:lnTo>
                  <a:pt x="736600" y="1787525"/>
                </a:lnTo>
                <a:lnTo>
                  <a:pt x="742950" y="1784350"/>
                </a:lnTo>
                <a:close/>
                <a:moveTo>
                  <a:pt x="492125" y="1670050"/>
                </a:moveTo>
                <a:lnTo>
                  <a:pt x="520700" y="1673225"/>
                </a:lnTo>
                <a:lnTo>
                  <a:pt x="546100" y="1679575"/>
                </a:lnTo>
                <a:lnTo>
                  <a:pt x="568325" y="1689100"/>
                </a:lnTo>
                <a:lnTo>
                  <a:pt x="590550" y="1704975"/>
                </a:lnTo>
                <a:lnTo>
                  <a:pt x="606425" y="1720850"/>
                </a:lnTo>
                <a:lnTo>
                  <a:pt x="619125" y="1739900"/>
                </a:lnTo>
                <a:lnTo>
                  <a:pt x="628650" y="1758950"/>
                </a:lnTo>
                <a:lnTo>
                  <a:pt x="631825" y="1781175"/>
                </a:lnTo>
                <a:lnTo>
                  <a:pt x="628650" y="1806575"/>
                </a:lnTo>
                <a:lnTo>
                  <a:pt x="619125" y="1825625"/>
                </a:lnTo>
                <a:lnTo>
                  <a:pt x="606425" y="1844675"/>
                </a:lnTo>
                <a:lnTo>
                  <a:pt x="590550" y="1860550"/>
                </a:lnTo>
                <a:lnTo>
                  <a:pt x="568325" y="1876425"/>
                </a:lnTo>
                <a:lnTo>
                  <a:pt x="546100" y="1885950"/>
                </a:lnTo>
                <a:lnTo>
                  <a:pt x="520700" y="1892300"/>
                </a:lnTo>
                <a:lnTo>
                  <a:pt x="492125" y="1895475"/>
                </a:lnTo>
                <a:lnTo>
                  <a:pt x="463550" y="1892300"/>
                </a:lnTo>
                <a:lnTo>
                  <a:pt x="438150" y="1885950"/>
                </a:lnTo>
                <a:lnTo>
                  <a:pt x="412750" y="1876425"/>
                </a:lnTo>
                <a:lnTo>
                  <a:pt x="393700" y="1860550"/>
                </a:lnTo>
                <a:lnTo>
                  <a:pt x="374650" y="1844675"/>
                </a:lnTo>
                <a:lnTo>
                  <a:pt x="361950" y="1825625"/>
                </a:lnTo>
                <a:lnTo>
                  <a:pt x="355600" y="1806575"/>
                </a:lnTo>
                <a:lnTo>
                  <a:pt x="352425" y="1781175"/>
                </a:lnTo>
                <a:lnTo>
                  <a:pt x="355600" y="1758950"/>
                </a:lnTo>
                <a:lnTo>
                  <a:pt x="361950" y="1739900"/>
                </a:lnTo>
                <a:lnTo>
                  <a:pt x="374650" y="1720850"/>
                </a:lnTo>
                <a:lnTo>
                  <a:pt x="393700" y="1704975"/>
                </a:lnTo>
                <a:lnTo>
                  <a:pt x="412750" y="1689100"/>
                </a:lnTo>
                <a:lnTo>
                  <a:pt x="438150" y="1679575"/>
                </a:lnTo>
                <a:lnTo>
                  <a:pt x="463550" y="1673225"/>
                </a:lnTo>
                <a:close/>
                <a:moveTo>
                  <a:pt x="212725" y="1670050"/>
                </a:moveTo>
                <a:lnTo>
                  <a:pt x="228600" y="1673225"/>
                </a:lnTo>
                <a:lnTo>
                  <a:pt x="244475" y="1676400"/>
                </a:lnTo>
                <a:lnTo>
                  <a:pt x="257175" y="1679575"/>
                </a:lnTo>
                <a:lnTo>
                  <a:pt x="266700" y="1685925"/>
                </a:lnTo>
                <a:lnTo>
                  <a:pt x="276225" y="1692275"/>
                </a:lnTo>
                <a:lnTo>
                  <a:pt x="285750" y="1701800"/>
                </a:lnTo>
                <a:lnTo>
                  <a:pt x="288925" y="1711325"/>
                </a:lnTo>
                <a:lnTo>
                  <a:pt x="288925" y="1724025"/>
                </a:lnTo>
                <a:lnTo>
                  <a:pt x="288925" y="1733550"/>
                </a:lnTo>
                <a:lnTo>
                  <a:pt x="285750" y="1743075"/>
                </a:lnTo>
                <a:lnTo>
                  <a:pt x="276225" y="1752600"/>
                </a:lnTo>
                <a:lnTo>
                  <a:pt x="266700" y="1758950"/>
                </a:lnTo>
                <a:lnTo>
                  <a:pt x="257175" y="1765300"/>
                </a:lnTo>
                <a:lnTo>
                  <a:pt x="244475" y="1771650"/>
                </a:lnTo>
                <a:lnTo>
                  <a:pt x="228600" y="1774825"/>
                </a:lnTo>
                <a:lnTo>
                  <a:pt x="212725" y="1774825"/>
                </a:lnTo>
                <a:lnTo>
                  <a:pt x="196850" y="1774825"/>
                </a:lnTo>
                <a:lnTo>
                  <a:pt x="184150" y="1771650"/>
                </a:lnTo>
                <a:lnTo>
                  <a:pt x="168275" y="1765300"/>
                </a:lnTo>
                <a:lnTo>
                  <a:pt x="158750" y="1758950"/>
                </a:lnTo>
                <a:lnTo>
                  <a:pt x="149225" y="1752600"/>
                </a:lnTo>
                <a:lnTo>
                  <a:pt x="142875" y="1743075"/>
                </a:lnTo>
                <a:lnTo>
                  <a:pt x="136525" y="1733550"/>
                </a:lnTo>
                <a:lnTo>
                  <a:pt x="136525" y="1724025"/>
                </a:lnTo>
                <a:lnTo>
                  <a:pt x="136525" y="1711325"/>
                </a:lnTo>
                <a:lnTo>
                  <a:pt x="142875" y="1701800"/>
                </a:lnTo>
                <a:lnTo>
                  <a:pt x="149225" y="1692275"/>
                </a:lnTo>
                <a:lnTo>
                  <a:pt x="158750" y="1685925"/>
                </a:lnTo>
                <a:lnTo>
                  <a:pt x="168275" y="1679575"/>
                </a:lnTo>
                <a:lnTo>
                  <a:pt x="184150" y="1676400"/>
                </a:lnTo>
                <a:lnTo>
                  <a:pt x="196850" y="1673225"/>
                </a:lnTo>
                <a:close/>
                <a:moveTo>
                  <a:pt x="44450" y="1260475"/>
                </a:moveTo>
                <a:lnTo>
                  <a:pt x="53975" y="1260475"/>
                </a:lnTo>
                <a:lnTo>
                  <a:pt x="63500" y="1260475"/>
                </a:lnTo>
                <a:lnTo>
                  <a:pt x="76200" y="1266825"/>
                </a:lnTo>
                <a:lnTo>
                  <a:pt x="82550" y="1273175"/>
                </a:lnTo>
                <a:lnTo>
                  <a:pt x="92075" y="1279525"/>
                </a:lnTo>
                <a:lnTo>
                  <a:pt x="98425" y="1289050"/>
                </a:lnTo>
                <a:lnTo>
                  <a:pt x="101600" y="1298575"/>
                </a:lnTo>
                <a:lnTo>
                  <a:pt x="104775" y="1311275"/>
                </a:lnTo>
                <a:lnTo>
                  <a:pt x="107950" y="1323975"/>
                </a:lnTo>
                <a:lnTo>
                  <a:pt x="104775" y="1336675"/>
                </a:lnTo>
                <a:lnTo>
                  <a:pt x="101600" y="1349375"/>
                </a:lnTo>
                <a:lnTo>
                  <a:pt x="98425" y="1362075"/>
                </a:lnTo>
                <a:lnTo>
                  <a:pt x="92075" y="1371600"/>
                </a:lnTo>
                <a:lnTo>
                  <a:pt x="82550" y="1377950"/>
                </a:lnTo>
                <a:lnTo>
                  <a:pt x="76200" y="1384300"/>
                </a:lnTo>
                <a:lnTo>
                  <a:pt x="63500" y="1387475"/>
                </a:lnTo>
                <a:lnTo>
                  <a:pt x="53975" y="1390650"/>
                </a:lnTo>
                <a:lnTo>
                  <a:pt x="44450" y="1387475"/>
                </a:lnTo>
                <a:lnTo>
                  <a:pt x="34925" y="1384300"/>
                </a:lnTo>
                <a:lnTo>
                  <a:pt x="25400" y="1377950"/>
                </a:lnTo>
                <a:lnTo>
                  <a:pt x="15875" y="1371600"/>
                </a:lnTo>
                <a:lnTo>
                  <a:pt x="9525" y="1362075"/>
                </a:lnTo>
                <a:lnTo>
                  <a:pt x="6350" y="1349375"/>
                </a:lnTo>
                <a:lnTo>
                  <a:pt x="3175" y="1336675"/>
                </a:lnTo>
                <a:lnTo>
                  <a:pt x="0" y="1323975"/>
                </a:lnTo>
                <a:lnTo>
                  <a:pt x="3175" y="1311275"/>
                </a:lnTo>
                <a:lnTo>
                  <a:pt x="6350" y="1298575"/>
                </a:lnTo>
                <a:lnTo>
                  <a:pt x="9525" y="1289050"/>
                </a:lnTo>
                <a:lnTo>
                  <a:pt x="15875" y="1279525"/>
                </a:lnTo>
                <a:lnTo>
                  <a:pt x="25400" y="1273175"/>
                </a:lnTo>
                <a:lnTo>
                  <a:pt x="34925" y="1266825"/>
                </a:lnTo>
                <a:close/>
                <a:moveTo>
                  <a:pt x="171450" y="1098550"/>
                </a:moveTo>
                <a:lnTo>
                  <a:pt x="184150" y="1101725"/>
                </a:lnTo>
                <a:lnTo>
                  <a:pt x="193675" y="1104900"/>
                </a:lnTo>
                <a:lnTo>
                  <a:pt x="206375" y="1108075"/>
                </a:lnTo>
                <a:lnTo>
                  <a:pt x="215900" y="1117600"/>
                </a:lnTo>
                <a:lnTo>
                  <a:pt x="222250" y="1123950"/>
                </a:lnTo>
                <a:lnTo>
                  <a:pt x="228600" y="1136650"/>
                </a:lnTo>
                <a:lnTo>
                  <a:pt x="231775" y="1146175"/>
                </a:lnTo>
                <a:lnTo>
                  <a:pt x="234950" y="1158875"/>
                </a:lnTo>
                <a:lnTo>
                  <a:pt x="231775" y="1168400"/>
                </a:lnTo>
                <a:lnTo>
                  <a:pt x="228600" y="1181100"/>
                </a:lnTo>
                <a:lnTo>
                  <a:pt x="222250" y="1190625"/>
                </a:lnTo>
                <a:lnTo>
                  <a:pt x="215900" y="1200150"/>
                </a:lnTo>
                <a:lnTo>
                  <a:pt x="206375" y="1206500"/>
                </a:lnTo>
                <a:lnTo>
                  <a:pt x="193675" y="1212850"/>
                </a:lnTo>
                <a:lnTo>
                  <a:pt x="184150" y="1216025"/>
                </a:lnTo>
                <a:lnTo>
                  <a:pt x="171450" y="1216025"/>
                </a:lnTo>
                <a:lnTo>
                  <a:pt x="158750" y="1216025"/>
                </a:lnTo>
                <a:lnTo>
                  <a:pt x="146050" y="1212850"/>
                </a:lnTo>
                <a:lnTo>
                  <a:pt x="136525" y="1206500"/>
                </a:lnTo>
                <a:lnTo>
                  <a:pt x="127000" y="1200150"/>
                </a:lnTo>
                <a:lnTo>
                  <a:pt x="117475" y="1190625"/>
                </a:lnTo>
                <a:lnTo>
                  <a:pt x="111125" y="1181100"/>
                </a:lnTo>
                <a:lnTo>
                  <a:pt x="107950" y="1168400"/>
                </a:lnTo>
                <a:lnTo>
                  <a:pt x="107950" y="1158875"/>
                </a:lnTo>
                <a:lnTo>
                  <a:pt x="107950" y="1146175"/>
                </a:lnTo>
                <a:lnTo>
                  <a:pt x="111125" y="1136650"/>
                </a:lnTo>
                <a:lnTo>
                  <a:pt x="117475" y="1123950"/>
                </a:lnTo>
                <a:lnTo>
                  <a:pt x="127000" y="1117600"/>
                </a:lnTo>
                <a:lnTo>
                  <a:pt x="136525" y="1108075"/>
                </a:lnTo>
                <a:lnTo>
                  <a:pt x="146050" y="1104900"/>
                </a:lnTo>
                <a:lnTo>
                  <a:pt x="158750" y="1101725"/>
                </a:lnTo>
                <a:close/>
                <a:moveTo>
                  <a:pt x="136525" y="812800"/>
                </a:moveTo>
                <a:lnTo>
                  <a:pt x="155575" y="815975"/>
                </a:lnTo>
                <a:lnTo>
                  <a:pt x="174625" y="822325"/>
                </a:lnTo>
                <a:lnTo>
                  <a:pt x="190500" y="831850"/>
                </a:lnTo>
                <a:lnTo>
                  <a:pt x="206375" y="844550"/>
                </a:lnTo>
                <a:lnTo>
                  <a:pt x="215900" y="860425"/>
                </a:lnTo>
                <a:lnTo>
                  <a:pt x="225425" y="879475"/>
                </a:lnTo>
                <a:lnTo>
                  <a:pt x="231775" y="898525"/>
                </a:lnTo>
                <a:lnTo>
                  <a:pt x="234950" y="920750"/>
                </a:lnTo>
                <a:lnTo>
                  <a:pt x="231775" y="939800"/>
                </a:lnTo>
                <a:lnTo>
                  <a:pt x="225425" y="958850"/>
                </a:lnTo>
                <a:lnTo>
                  <a:pt x="215900" y="977900"/>
                </a:lnTo>
                <a:lnTo>
                  <a:pt x="206375" y="993775"/>
                </a:lnTo>
                <a:lnTo>
                  <a:pt x="190500" y="1006475"/>
                </a:lnTo>
                <a:lnTo>
                  <a:pt x="174625" y="1016000"/>
                </a:lnTo>
                <a:lnTo>
                  <a:pt x="155575" y="1022350"/>
                </a:lnTo>
                <a:lnTo>
                  <a:pt x="136525" y="1025525"/>
                </a:lnTo>
                <a:lnTo>
                  <a:pt x="114300" y="1022350"/>
                </a:lnTo>
                <a:lnTo>
                  <a:pt x="98425" y="1016000"/>
                </a:lnTo>
                <a:lnTo>
                  <a:pt x="79375" y="1006475"/>
                </a:lnTo>
                <a:lnTo>
                  <a:pt x="66675" y="993775"/>
                </a:lnTo>
                <a:lnTo>
                  <a:pt x="53975" y="977900"/>
                </a:lnTo>
                <a:lnTo>
                  <a:pt x="44450" y="958850"/>
                </a:lnTo>
                <a:lnTo>
                  <a:pt x="38100" y="939800"/>
                </a:lnTo>
                <a:lnTo>
                  <a:pt x="38100" y="920750"/>
                </a:lnTo>
                <a:lnTo>
                  <a:pt x="38100" y="898525"/>
                </a:lnTo>
                <a:lnTo>
                  <a:pt x="44450" y="879475"/>
                </a:lnTo>
                <a:lnTo>
                  <a:pt x="53975" y="860425"/>
                </a:lnTo>
                <a:lnTo>
                  <a:pt x="66675" y="844550"/>
                </a:lnTo>
                <a:lnTo>
                  <a:pt x="79375" y="831850"/>
                </a:lnTo>
                <a:lnTo>
                  <a:pt x="98425" y="822325"/>
                </a:lnTo>
                <a:lnTo>
                  <a:pt x="114300" y="815975"/>
                </a:lnTo>
                <a:close/>
                <a:moveTo>
                  <a:pt x="352425" y="698500"/>
                </a:moveTo>
                <a:lnTo>
                  <a:pt x="368300" y="701675"/>
                </a:lnTo>
                <a:lnTo>
                  <a:pt x="381000" y="708025"/>
                </a:lnTo>
                <a:lnTo>
                  <a:pt x="390525" y="720725"/>
                </a:lnTo>
                <a:lnTo>
                  <a:pt x="393700" y="733425"/>
                </a:lnTo>
                <a:lnTo>
                  <a:pt x="390525" y="749300"/>
                </a:lnTo>
                <a:lnTo>
                  <a:pt x="381000" y="762000"/>
                </a:lnTo>
                <a:lnTo>
                  <a:pt x="368300" y="768350"/>
                </a:lnTo>
                <a:lnTo>
                  <a:pt x="352425" y="771525"/>
                </a:lnTo>
                <a:lnTo>
                  <a:pt x="333375" y="768350"/>
                </a:lnTo>
                <a:lnTo>
                  <a:pt x="320675" y="762000"/>
                </a:lnTo>
                <a:lnTo>
                  <a:pt x="311150" y="749300"/>
                </a:lnTo>
                <a:lnTo>
                  <a:pt x="307975" y="733425"/>
                </a:lnTo>
                <a:lnTo>
                  <a:pt x="311150" y="720725"/>
                </a:lnTo>
                <a:lnTo>
                  <a:pt x="320675" y="708025"/>
                </a:lnTo>
                <a:lnTo>
                  <a:pt x="333375" y="701675"/>
                </a:lnTo>
                <a:close/>
                <a:moveTo>
                  <a:pt x="1809750" y="631825"/>
                </a:moveTo>
                <a:lnTo>
                  <a:pt x="1825625" y="631825"/>
                </a:lnTo>
                <a:lnTo>
                  <a:pt x="1841500" y="631825"/>
                </a:lnTo>
                <a:lnTo>
                  <a:pt x="1863725" y="635000"/>
                </a:lnTo>
                <a:lnTo>
                  <a:pt x="1885950" y="644525"/>
                </a:lnTo>
                <a:lnTo>
                  <a:pt x="1895475" y="654050"/>
                </a:lnTo>
                <a:lnTo>
                  <a:pt x="1908175" y="663575"/>
                </a:lnTo>
                <a:lnTo>
                  <a:pt x="1917700" y="679450"/>
                </a:lnTo>
                <a:lnTo>
                  <a:pt x="1927225" y="695325"/>
                </a:lnTo>
                <a:lnTo>
                  <a:pt x="1933575" y="704850"/>
                </a:lnTo>
                <a:lnTo>
                  <a:pt x="1939925" y="720725"/>
                </a:lnTo>
                <a:lnTo>
                  <a:pt x="1943100" y="739775"/>
                </a:lnTo>
                <a:lnTo>
                  <a:pt x="1943100" y="768350"/>
                </a:lnTo>
                <a:lnTo>
                  <a:pt x="1939925" y="800100"/>
                </a:lnTo>
                <a:lnTo>
                  <a:pt x="1930400" y="841375"/>
                </a:lnTo>
                <a:lnTo>
                  <a:pt x="1911350" y="885825"/>
                </a:lnTo>
                <a:lnTo>
                  <a:pt x="1898650" y="914400"/>
                </a:lnTo>
                <a:lnTo>
                  <a:pt x="1882775" y="939800"/>
                </a:lnTo>
                <a:lnTo>
                  <a:pt x="1863725" y="958850"/>
                </a:lnTo>
                <a:lnTo>
                  <a:pt x="1847850" y="974725"/>
                </a:lnTo>
                <a:lnTo>
                  <a:pt x="1828800" y="987425"/>
                </a:lnTo>
                <a:lnTo>
                  <a:pt x="1809750" y="993775"/>
                </a:lnTo>
                <a:lnTo>
                  <a:pt x="1793875" y="996950"/>
                </a:lnTo>
                <a:lnTo>
                  <a:pt x="1778000" y="990600"/>
                </a:lnTo>
                <a:lnTo>
                  <a:pt x="1765300" y="977900"/>
                </a:lnTo>
                <a:lnTo>
                  <a:pt x="1755775" y="962025"/>
                </a:lnTo>
                <a:lnTo>
                  <a:pt x="1749425" y="942975"/>
                </a:lnTo>
                <a:lnTo>
                  <a:pt x="1746250" y="917575"/>
                </a:lnTo>
                <a:lnTo>
                  <a:pt x="1746250" y="892175"/>
                </a:lnTo>
                <a:lnTo>
                  <a:pt x="1749425" y="863600"/>
                </a:lnTo>
                <a:lnTo>
                  <a:pt x="1755775" y="835025"/>
                </a:lnTo>
                <a:lnTo>
                  <a:pt x="1768475" y="803275"/>
                </a:lnTo>
                <a:lnTo>
                  <a:pt x="1771650" y="796925"/>
                </a:lnTo>
                <a:lnTo>
                  <a:pt x="1774825" y="777875"/>
                </a:lnTo>
                <a:lnTo>
                  <a:pt x="1774825" y="752475"/>
                </a:lnTo>
                <a:lnTo>
                  <a:pt x="1774825" y="739775"/>
                </a:lnTo>
                <a:lnTo>
                  <a:pt x="1768475" y="727075"/>
                </a:lnTo>
                <a:lnTo>
                  <a:pt x="1762125" y="717550"/>
                </a:lnTo>
                <a:lnTo>
                  <a:pt x="1758950" y="708025"/>
                </a:lnTo>
                <a:lnTo>
                  <a:pt x="1755775" y="695325"/>
                </a:lnTo>
                <a:lnTo>
                  <a:pt x="1755775" y="682625"/>
                </a:lnTo>
                <a:lnTo>
                  <a:pt x="1762125" y="666750"/>
                </a:lnTo>
                <a:lnTo>
                  <a:pt x="1774825" y="650875"/>
                </a:lnTo>
                <a:lnTo>
                  <a:pt x="1797050" y="638175"/>
                </a:lnTo>
                <a:close/>
                <a:moveTo>
                  <a:pt x="504825" y="593725"/>
                </a:moveTo>
                <a:lnTo>
                  <a:pt x="520700" y="596900"/>
                </a:lnTo>
                <a:lnTo>
                  <a:pt x="536575" y="600075"/>
                </a:lnTo>
                <a:lnTo>
                  <a:pt x="549275" y="606425"/>
                </a:lnTo>
                <a:lnTo>
                  <a:pt x="561975" y="612775"/>
                </a:lnTo>
                <a:lnTo>
                  <a:pt x="571500" y="622300"/>
                </a:lnTo>
                <a:lnTo>
                  <a:pt x="581025" y="631825"/>
                </a:lnTo>
                <a:lnTo>
                  <a:pt x="584200" y="641350"/>
                </a:lnTo>
                <a:lnTo>
                  <a:pt x="587375" y="654050"/>
                </a:lnTo>
                <a:lnTo>
                  <a:pt x="584200" y="666750"/>
                </a:lnTo>
                <a:lnTo>
                  <a:pt x="581025" y="679450"/>
                </a:lnTo>
                <a:lnTo>
                  <a:pt x="571500" y="688975"/>
                </a:lnTo>
                <a:lnTo>
                  <a:pt x="561975" y="698500"/>
                </a:lnTo>
                <a:lnTo>
                  <a:pt x="549275" y="704850"/>
                </a:lnTo>
                <a:lnTo>
                  <a:pt x="536575" y="711200"/>
                </a:lnTo>
                <a:lnTo>
                  <a:pt x="520700" y="714375"/>
                </a:lnTo>
                <a:lnTo>
                  <a:pt x="504825" y="714375"/>
                </a:lnTo>
                <a:lnTo>
                  <a:pt x="488950" y="714375"/>
                </a:lnTo>
                <a:lnTo>
                  <a:pt x="473075" y="711200"/>
                </a:lnTo>
                <a:lnTo>
                  <a:pt x="457200" y="704850"/>
                </a:lnTo>
                <a:lnTo>
                  <a:pt x="444500" y="698500"/>
                </a:lnTo>
                <a:lnTo>
                  <a:pt x="434975" y="688975"/>
                </a:lnTo>
                <a:lnTo>
                  <a:pt x="428625" y="679450"/>
                </a:lnTo>
                <a:lnTo>
                  <a:pt x="422275" y="666750"/>
                </a:lnTo>
                <a:lnTo>
                  <a:pt x="422275" y="654050"/>
                </a:lnTo>
                <a:lnTo>
                  <a:pt x="422275" y="641350"/>
                </a:lnTo>
                <a:lnTo>
                  <a:pt x="428625" y="631825"/>
                </a:lnTo>
                <a:lnTo>
                  <a:pt x="434975" y="622300"/>
                </a:lnTo>
                <a:lnTo>
                  <a:pt x="444500" y="612775"/>
                </a:lnTo>
                <a:lnTo>
                  <a:pt x="457200" y="606425"/>
                </a:lnTo>
                <a:lnTo>
                  <a:pt x="473075" y="600075"/>
                </a:lnTo>
                <a:lnTo>
                  <a:pt x="488950" y="596900"/>
                </a:lnTo>
                <a:close/>
                <a:moveTo>
                  <a:pt x="1581150" y="158750"/>
                </a:moveTo>
                <a:lnTo>
                  <a:pt x="1600200" y="158750"/>
                </a:lnTo>
                <a:lnTo>
                  <a:pt x="1616075" y="165100"/>
                </a:lnTo>
                <a:lnTo>
                  <a:pt x="1635125" y="177800"/>
                </a:lnTo>
                <a:lnTo>
                  <a:pt x="1654175" y="193675"/>
                </a:lnTo>
                <a:lnTo>
                  <a:pt x="1670050" y="215900"/>
                </a:lnTo>
                <a:lnTo>
                  <a:pt x="1685925" y="241300"/>
                </a:lnTo>
                <a:lnTo>
                  <a:pt x="1698625" y="269875"/>
                </a:lnTo>
                <a:lnTo>
                  <a:pt x="1708150" y="298450"/>
                </a:lnTo>
                <a:lnTo>
                  <a:pt x="1714500" y="330200"/>
                </a:lnTo>
                <a:lnTo>
                  <a:pt x="1717675" y="358775"/>
                </a:lnTo>
                <a:lnTo>
                  <a:pt x="1717675" y="387350"/>
                </a:lnTo>
                <a:lnTo>
                  <a:pt x="1714500" y="409575"/>
                </a:lnTo>
                <a:lnTo>
                  <a:pt x="1708150" y="428625"/>
                </a:lnTo>
                <a:lnTo>
                  <a:pt x="1698625" y="444500"/>
                </a:lnTo>
                <a:lnTo>
                  <a:pt x="1685925" y="457200"/>
                </a:lnTo>
                <a:lnTo>
                  <a:pt x="1670050" y="460375"/>
                </a:lnTo>
                <a:lnTo>
                  <a:pt x="1651000" y="460375"/>
                </a:lnTo>
                <a:lnTo>
                  <a:pt x="1631950" y="454025"/>
                </a:lnTo>
                <a:lnTo>
                  <a:pt x="1616075" y="441325"/>
                </a:lnTo>
                <a:lnTo>
                  <a:pt x="1597025" y="422275"/>
                </a:lnTo>
                <a:lnTo>
                  <a:pt x="1581150" y="403225"/>
                </a:lnTo>
                <a:lnTo>
                  <a:pt x="1565275" y="377825"/>
                </a:lnTo>
                <a:lnTo>
                  <a:pt x="1552575" y="349250"/>
                </a:lnTo>
                <a:lnTo>
                  <a:pt x="1543050" y="320675"/>
                </a:lnTo>
                <a:lnTo>
                  <a:pt x="1533525" y="288925"/>
                </a:lnTo>
                <a:lnTo>
                  <a:pt x="1530350" y="260350"/>
                </a:lnTo>
                <a:lnTo>
                  <a:pt x="1530350" y="231775"/>
                </a:lnTo>
                <a:lnTo>
                  <a:pt x="1536700" y="209550"/>
                </a:lnTo>
                <a:lnTo>
                  <a:pt x="1543050" y="190500"/>
                </a:lnTo>
                <a:lnTo>
                  <a:pt x="1552575" y="174625"/>
                </a:lnTo>
                <a:lnTo>
                  <a:pt x="1565275" y="161925"/>
                </a:lnTo>
                <a:close/>
                <a:moveTo>
                  <a:pt x="1212850" y="98425"/>
                </a:moveTo>
                <a:lnTo>
                  <a:pt x="1241425" y="98425"/>
                </a:lnTo>
                <a:lnTo>
                  <a:pt x="1270000" y="101600"/>
                </a:lnTo>
                <a:lnTo>
                  <a:pt x="1292225" y="111125"/>
                </a:lnTo>
                <a:lnTo>
                  <a:pt x="1314450" y="120650"/>
                </a:lnTo>
                <a:lnTo>
                  <a:pt x="1333500" y="130175"/>
                </a:lnTo>
                <a:lnTo>
                  <a:pt x="1358900" y="149225"/>
                </a:lnTo>
                <a:lnTo>
                  <a:pt x="1368425" y="158750"/>
                </a:lnTo>
                <a:lnTo>
                  <a:pt x="1393825" y="180975"/>
                </a:lnTo>
                <a:lnTo>
                  <a:pt x="1419225" y="206375"/>
                </a:lnTo>
                <a:lnTo>
                  <a:pt x="1435100" y="234950"/>
                </a:lnTo>
                <a:lnTo>
                  <a:pt x="1450975" y="260350"/>
                </a:lnTo>
                <a:lnTo>
                  <a:pt x="1460500" y="285750"/>
                </a:lnTo>
                <a:lnTo>
                  <a:pt x="1470025" y="311150"/>
                </a:lnTo>
                <a:lnTo>
                  <a:pt x="1476375" y="333375"/>
                </a:lnTo>
                <a:lnTo>
                  <a:pt x="1476375" y="358775"/>
                </a:lnTo>
                <a:lnTo>
                  <a:pt x="1479550" y="400050"/>
                </a:lnTo>
                <a:lnTo>
                  <a:pt x="1473200" y="431800"/>
                </a:lnTo>
                <a:lnTo>
                  <a:pt x="1466850" y="460375"/>
                </a:lnTo>
                <a:lnTo>
                  <a:pt x="1457325" y="501650"/>
                </a:lnTo>
                <a:lnTo>
                  <a:pt x="1454150" y="533400"/>
                </a:lnTo>
                <a:lnTo>
                  <a:pt x="1454150" y="561975"/>
                </a:lnTo>
                <a:lnTo>
                  <a:pt x="1457325" y="581025"/>
                </a:lnTo>
                <a:lnTo>
                  <a:pt x="1466850" y="596900"/>
                </a:lnTo>
                <a:lnTo>
                  <a:pt x="1473200" y="609600"/>
                </a:lnTo>
                <a:lnTo>
                  <a:pt x="1482725" y="622300"/>
                </a:lnTo>
                <a:lnTo>
                  <a:pt x="1495425" y="631825"/>
                </a:lnTo>
                <a:lnTo>
                  <a:pt x="1508125" y="638175"/>
                </a:lnTo>
                <a:lnTo>
                  <a:pt x="1530350" y="647700"/>
                </a:lnTo>
                <a:lnTo>
                  <a:pt x="1552575" y="650875"/>
                </a:lnTo>
                <a:lnTo>
                  <a:pt x="1571625" y="650875"/>
                </a:lnTo>
                <a:lnTo>
                  <a:pt x="1590675" y="650875"/>
                </a:lnTo>
                <a:lnTo>
                  <a:pt x="1622425" y="650875"/>
                </a:lnTo>
                <a:lnTo>
                  <a:pt x="1647825" y="654050"/>
                </a:lnTo>
                <a:lnTo>
                  <a:pt x="1670050" y="660400"/>
                </a:lnTo>
                <a:lnTo>
                  <a:pt x="1685925" y="666750"/>
                </a:lnTo>
                <a:lnTo>
                  <a:pt x="1695450" y="676275"/>
                </a:lnTo>
                <a:lnTo>
                  <a:pt x="1701800" y="682625"/>
                </a:lnTo>
                <a:lnTo>
                  <a:pt x="1708150" y="688975"/>
                </a:lnTo>
                <a:lnTo>
                  <a:pt x="1714500" y="698500"/>
                </a:lnTo>
                <a:lnTo>
                  <a:pt x="1717675" y="708025"/>
                </a:lnTo>
                <a:lnTo>
                  <a:pt x="1724025" y="727075"/>
                </a:lnTo>
                <a:lnTo>
                  <a:pt x="1724025" y="749300"/>
                </a:lnTo>
                <a:lnTo>
                  <a:pt x="1717675" y="768350"/>
                </a:lnTo>
                <a:lnTo>
                  <a:pt x="1704975" y="800100"/>
                </a:lnTo>
                <a:lnTo>
                  <a:pt x="1698625" y="809625"/>
                </a:lnTo>
                <a:lnTo>
                  <a:pt x="1676400" y="844550"/>
                </a:lnTo>
                <a:lnTo>
                  <a:pt x="1660525" y="873125"/>
                </a:lnTo>
                <a:lnTo>
                  <a:pt x="1651000" y="898525"/>
                </a:lnTo>
                <a:lnTo>
                  <a:pt x="1644650" y="917575"/>
                </a:lnTo>
                <a:lnTo>
                  <a:pt x="1641475" y="936625"/>
                </a:lnTo>
                <a:lnTo>
                  <a:pt x="1641475" y="949325"/>
                </a:lnTo>
                <a:lnTo>
                  <a:pt x="1641475" y="958850"/>
                </a:lnTo>
                <a:lnTo>
                  <a:pt x="1644650" y="974725"/>
                </a:lnTo>
                <a:lnTo>
                  <a:pt x="1647825" y="990600"/>
                </a:lnTo>
                <a:lnTo>
                  <a:pt x="1654175" y="1003300"/>
                </a:lnTo>
                <a:lnTo>
                  <a:pt x="1663700" y="1012825"/>
                </a:lnTo>
                <a:lnTo>
                  <a:pt x="1673225" y="1022350"/>
                </a:lnTo>
                <a:lnTo>
                  <a:pt x="1682750" y="1031875"/>
                </a:lnTo>
                <a:lnTo>
                  <a:pt x="1704975" y="1041400"/>
                </a:lnTo>
                <a:lnTo>
                  <a:pt x="1724025" y="1047750"/>
                </a:lnTo>
                <a:lnTo>
                  <a:pt x="1743075" y="1047750"/>
                </a:lnTo>
                <a:lnTo>
                  <a:pt x="1762125" y="1047750"/>
                </a:lnTo>
                <a:lnTo>
                  <a:pt x="1800225" y="1050925"/>
                </a:lnTo>
                <a:lnTo>
                  <a:pt x="1835150" y="1057275"/>
                </a:lnTo>
                <a:lnTo>
                  <a:pt x="1860550" y="1066800"/>
                </a:lnTo>
                <a:lnTo>
                  <a:pt x="1882775" y="1076325"/>
                </a:lnTo>
                <a:lnTo>
                  <a:pt x="1898650" y="1089025"/>
                </a:lnTo>
                <a:lnTo>
                  <a:pt x="1911350" y="1098550"/>
                </a:lnTo>
                <a:lnTo>
                  <a:pt x="1920875" y="1111250"/>
                </a:lnTo>
                <a:lnTo>
                  <a:pt x="1927225" y="1120775"/>
                </a:lnTo>
                <a:lnTo>
                  <a:pt x="1933575" y="1133475"/>
                </a:lnTo>
                <a:lnTo>
                  <a:pt x="1936750" y="1143000"/>
                </a:lnTo>
                <a:lnTo>
                  <a:pt x="1936750" y="1152525"/>
                </a:lnTo>
                <a:lnTo>
                  <a:pt x="1933575" y="1162050"/>
                </a:lnTo>
                <a:lnTo>
                  <a:pt x="1927225" y="1171575"/>
                </a:lnTo>
                <a:lnTo>
                  <a:pt x="1914525" y="1187450"/>
                </a:lnTo>
                <a:lnTo>
                  <a:pt x="1898650" y="1200150"/>
                </a:lnTo>
                <a:lnTo>
                  <a:pt x="1882775" y="1209675"/>
                </a:lnTo>
                <a:lnTo>
                  <a:pt x="1866900" y="1216025"/>
                </a:lnTo>
                <a:lnTo>
                  <a:pt x="1847850" y="1222375"/>
                </a:lnTo>
                <a:lnTo>
                  <a:pt x="1835150" y="1228725"/>
                </a:lnTo>
                <a:lnTo>
                  <a:pt x="1809750" y="1247775"/>
                </a:lnTo>
                <a:lnTo>
                  <a:pt x="1793875" y="1266825"/>
                </a:lnTo>
                <a:lnTo>
                  <a:pt x="1781175" y="1289050"/>
                </a:lnTo>
                <a:lnTo>
                  <a:pt x="1771650" y="1308100"/>
                </a:lnTo>
                <a:lnTo>
                  <a:pt x="1768475" y="1323975"/>
                </a:lnTo>
                <a:lnTo>
                  <a:pt x="1768475" y="1336675"/>
                </a:lnTo>
                <a:lnTo>
                  <a:pt x="1765300" y="1362075"/>
                </a:lnTo>
                <a:lnTo>
                  <a:pt x="1758950" y="1381125"/>
                </a:lnTo>
                <a:lnTo>
                  <a:pt x="1752600" y="1400175"/>
                </a:lnTo>
                <a:lnTo>
                  <a:pt x="1743075" y="1416050"/>
                </a:lnTo>
                <a:lnTo>
                  <a:pt x="1724025" y="1441450"/>
                </a:lnTo>
                <a:lnTo>
                  <a:pt x="1704975" y="1463675"/>
                </a:lnTo>
                <a:lnTo>
                  <a:pt x="1682750" y="1476375"/>
                </a:lnTo>
                <a:lnTo>
                  <a:pt x="1663700" y="1485900"/>
                </a:lnTo>
                <a:lnTo>
                  <a:pt x="1647825" y="1489075"/>
                </a:lnTo>
                <a:lnTo>
                  <a:pt x="1625600" y="1498600"/>
                </a:lnTo>
                <a:lnTo>
                  <a:pt x="1606550" y="1504950"/>
                </a:lnTo>
                <a:lnTo>
                  <a:pt x="1593850" y="1514475"/>
                </a:lnTo>
                <a:lnTo>
                  <a:pt x="1581150" y="1524000"/>
                </a:lnTo>
                <a:lnTo>
                  <a:pt x="1571625" y="1533525"/>
                </a:lnTo>
                <a:lnTo>
                  <a:pt x="1565275" y="1543050"/>
                </a:lnTo>
                <a:lnTo>
                  <a:pt x="1555750" y="1565275"/>
                </a:lnTo>
                <a:lnTo>
                  <a:pt x="1555750" y="1581150"/>
                </a:lnTo>
                <a:lnTo>
                  <a:pt x="1555750" y="1597025"/>
                </a:lnTo>
                <a:lnTo>
                  <a:pt x="1562100" y="1612900"/>
                </a:lnTo>
                <a:lnTo>
                  <a:pt x="1568450" y="1628775"/>
                </a:lnTo>
                <a:lnTo>
                  <a:pt x="1571625" y="1644650"/>
                </a:lnTo>
                <a:lnTo>
                  <a:pt x="1571625" y="1660525"/>
                </a:lnTo>
                <a:lnTo>
                  <a:pt x="1565275" y="1673225"/>
                </a:lnTo>
                <a:lnTo>
                  <a:pt x="1555750" y="1692275"/>
                </a:lnTo>
                <a:lnTo>
                  <a:pt x="1549400" y="1701800"/>
                </a:lnTo>
                <a:lnTo>
                  <a:pt x="1524000" y="1717675"/>
                </a:lnTo>
                <a:lnTo>
                  <a:pt x="1495425" y="1724025"/>
                </a:lnTo>
                <a:lnTo>
                  <a:pt x="1473200" y="1727200"/>
                </a:lnTo>
                <a:lnTo>
                  <a:pt x="1450975" y="1727200"/>
                </a:lnTo>
                <a:lnTo>
                  <a:pt x="1435100" y="1724025"/>
                </a:lnTo>
                <a:lnTo>
                  <a:pt x="1422400" y="1720850"/>
                </a:lnTo>
                <a:lnTo>
                  <a:pt x="1409700" y="1714500"/>
                </a:lnTo>
                <a:lnTo>
                  <a:pt x="1374775" y="1698625"/>
                </a:lnTo>
                <a:lnTo>
                  <a:pt x="1339850" y="1689100"/>
                </a:lnTo>
                <a:lnTo>
                  <a:pt x="1311275" y="1679575"/>
                </a:lnTo>
                <a:lnTo>
                  <a:pt x="1282700" y="1676400"/>
                </a:lnTo>
                <a:lnTo>
                  <a:pt x="1254125" y="1676400"/>
                </a:lnTo>
                <a:lnTo>
                  <a:pt x="1228725" y="1679575"/>
                </a:lnTo>
                <a:lnTo>
                  <a:pt x="1206500" y="1682750"/>
                </a:lnTo>
                <a:lnTo>
                  <a:pt x="1187450" y="1689100"/>
                </a:lnTo>
                <a:lnTo>
                  <a:pt x="1155700" y="1704975"/>
                </a:lnTo>
                <a:lnTo>
                  <a:pt x="1130300" y="1720850"/>
                </a:lnTo>
                <a:lnTo>
                  <a:pt x="1111250" y="1736725"/>
                </a:lnTo>
                <a:lnTo>
                  <a:pt x="1079500" y="1768475"/>
                </a:lnTo>
                <a:lnTo>
                  <a:pt x="1047750" y="1790700"/>
                </a:lnTo>
                <a:lnTo>
                  <a:pt x="1019175" y="1806575"/>
                </a:lnTo>
                <a:lnTo>
                  <a:pt x="993775" y="1816100"/>
                </a:lnTo>
                <a:lnTo>
                  <a:pt x="971550" y="1819275"/>
                </a:lnTo>
                <a:lnTo>
                  <a:pt x="952500" y="1819275"/>
                </a:lnTo>
                <a:lnTo>
                  <a:pt x="939800" y="1819275"/>
                </a:lnTo>
                <a:lnTo>
                  <a:pt x="908050" y="1812925"/>
                </a:lnTo>
                <a:lnTo>
                  <a:pt x="882650" y="1803400"/>
                </a:lnTo>
                <a:lnTo>
                  <a:pt x="863600" y="1787525"/>
                </a:lnTo>
                <a:lnTo>
                  <a:pt x="850900" y="1774825"/>
                </a:lnTo>
                <a:lnTo>
                  <a:pt x="841375" y="1758950"/>
                </a:lnTo>
                <a:lnTo>
                  <a:pt x="835025" y="1746250"/>
                </a:lnTo>
                <a:lnTo>
                  <a:pt x="831850" y="1736725"/>
                </a:lnTo>
                <a:lnTo>
                  <a:pt x="825500" y="1708150"/>
                </a:lnTo>
                <a:lnTo>
                  <a:pt x="812800" y="1685925"/>
                </a:lnTo>
                <a:lnTo>
                  <a:pt x="800100" y="1670050"/>
                </a:lnTo>
                <a:lnTo>
                  <a:pt x="784225" y="1660525"/>
                </a:lnTo>
                <a:lnTo>
                  <a:pt x="768350" y="1654175"/>
                </a:lnTo>
                <a:lnTo>
                  <a:pt x="755650" y="1651000"/>
                </a:lnTo>
                <a:lnTo>
                  <a:pt x="742950" y="1651000"/>
                </a:lnTo>
                <a:lnTo>
                  <a:pt x="717550" y="1651000"/>
                </a:lnTo>
                <a:lnTo>
                  <a:pt x="698500" y="1644650"/>
                </a:lnTo>
                <a:lnTo>
                  <a:pt x="679450" y="1635125"/>
                </a:lnTo>
                <a:lnTo>
                  <a:pt x="663575" y="1625600"/>
                </a:lnTo>
                <a:lnTo>
                  <a:pt x="654050" y="1612900"/>
                </a:lnTo>
                <a:lnTo>
                  <a:pt x="644525" y="1603375"/>
                </a:lnTo>
                <a:lnTo>
                  <a:pt x="638175" y="1593850"/>
                </a:lnTo>
                <a:lnTo>
                  <a:pt x="628650" y="1577975"/>
                </a:lnTo>
                <a:lnTo>
                  <a:pt x="615950" y="1568450"/>
                </a:lnTo>
                <a:lnTo>
                  <a:pt x="600075" y="1558925"/>
                </a:lnTo>
                <a:lnTo>
                  <a:pt x="587375" y="1552575"/>
                </a:lnTo>
                <a:lnTo>
                  <a:pt x="571500" y="1549400"/>
                </a:lnTo>
                <a:lnTo>
                  <a:pt x="555625" y="1546225"/>
                </a:lnTo>
                <a:lnTo>
                  <a:pt x="523875" y="1546225"/>
                </a:lnTo>
                <a:lnTo>
                  <a:pt x="495300" y="1552575"/>
                </a:lnTo>
                <a:lnTo>
                  <a:pt x="469900" y="1558925"/>
                </a:lnTo>
                <a:lnTo>
                  <a:pt x="447675" y="1568450"/>
                </a:lnTo>
                <a:lnTo>
                  <a:pt x="406400" y="1581150"/>
                </a:lnTo>
                <a:lnTo>
                  <a:pt x="368300" y="1587500"/>
                </a:lnTo>
                <a:lnTo>
                  <a:pt x="333375" y="1590675"/>
                </a:lnTo>
                <a:lnTo>
                  <a:pt x="304800" y="1593850"/>
                </a:lnTo>
                <a:lnTo>
                  <a:pt x="279400" y="1593850"/>
                </a:lnTo>
                <a:lnTo>
                  <a:pt x="254000" y="1590675"/>
                </a:lnTo>
                <a:lnTo>
                  <a:pt x="234950" y="1584325"/>
                </a:lnTo>
                <a:lnTo>
                  <a:pt x="219075" y="1581150"/>
                </a:lnTo>
                <a:lnTo>
                  <a:pt x="193675" y="1565275"/>
                </a:lnTo>
                <a:lnTo>
                  <a:pt x="180975" y="1552575"/>
                </a:lnTo>
                <a:lnTo>
                  <a:pt x="171450" y="1543050"/>
                </a:lnTo>
                <a:lnTo>
                  <a:pt x="168275" y="1536700"/>
                </a:lnTo>
                <a:lnTo>
                  <a:pt x="161925" y="1517650"/>
                </a:lnTo>
                <a:lnTo>
                  <a:pt x="155575" y="1495425"/>
                </a:lnTo>
                <a:lnTo>
                  <a:pt x="152400" y="1476375"/>
                </a:lnTo>
                <a:lnTo>
                  <a:pt x="152400" y="1457325"/>
                </a:lnTo>
                <a:lnTo>
                  <a:pt x="155575" y="1422400"/>
                </a:lnTo>
                <a:lnTo>
                  <a:pt x="165100" y="1390650"/>
                </a:lnTo>
                <a:lnTo>
                  <a:pt x="180975" y="1358900"/>
                </a:lnTo>
                <a:lnTo>
                  <a:pt x="200025" y="1333500"/>
                </a:lnTo>
                <a:lnTo>
                  <a:pt x="225425" y="1308100"/>
                </a:lnTo>
                <a:lnTo>
                  <a:pt x="250825" y="1289050"/>
                </a:lnTo>
                <a:lnTo>
                  <a:pt x="276225" y="1270000"/>
                </a:lnTo>
                <a:lnTo>
                  <a:pt x="304800" y="1254125"/>
                </a:lnTo>
                <a:lnTo>
                  <a:pt x="352425" y="1228725"/>
                </a:lnTo>
                <a:lnTo>
                  <a:pt x="387350" y="1212850"/>
                </a:lnTo>
                <a:lnTo>
                  <a:pt x="403225" y="1209675"/>
                </a:lnTo>
                <a:lnTo>
                  <a:pt x="441325" y="1193800"/>
                </a:lnTo>
                <a:lnTo>
                  <a:pt x="473075" y="1177925"/>
                </a:lnTo>
                <a:lnTo>
                  <a:pt x="495300" y="1158875"/>
                </a:lnTo>
                <a:lnTo>
                  <a:pt x="511175" y="1143000"/>
                </a:lnTo>
                <a:lnTo>
                  <a:pt x="523875" y="1123950"/>
                </a:lnTo>
                <a:lnTo>
                  <a:pt x="530225" y="1111250"/>
                </a:lnTo>
                <a:lnTo>
                  <a:pt x="533400" y="1101725"/>
                </a:lnTo>
                <a:lnTo>
                  <a:pt x="533400" y="1076325"/>
                </a:lnTo>
                <a:lnTo>
                  <a:pt x="527050" y="1060450"/>
                </a:lnTo>
                <a:lnTo>
                  <a:pt x="517525" y="1044575"/>
                </a:lnTo>
                <a:lnTo>
                  <a:pt x="508000" y="1035050"/>
                </a:lnTo>
                <a:lnTo>
                  <a:pt x="498475" y="1028700"/>
                </a:lnTo>
                <a:lnTo>
                  <a:pt x="492125" y="1022350"/>
                </a:lnTo>
                <a:lnTo>
                  <a:pt x="482600" y="1019175"/>
                </a:lnTo>
                <a:lnTo>
                  <a:pt x="454025" y="1012825"/>
                </a:lnTo>
                <a:lnTo>
                  <a:pt x="428625" y="1003300"/>
                </a:lnTo>
                <a:lnTo>
                  <a:pt x="406400" y="993775"/>
                </a:lnTo>
                <a:lnTo>
                  <a:pt x="387350" y="984250"/>
                </a:lnTo>
                <a:lnTo>
                  <a:pt x="358775" y="962025"/>
                </a:lnTo>
                <a:lnTo>
                  <a:pt x="339725" y="939800"/>
                </a:lnTo>
                <a:lnTo>
                  <a:pt x="327025" y="920750"/>
                </a:lnTo>
                <a:lnTo>
                  <a:pt x="320675" y="908050"/>
                </a:lnTo>
                <a:lnTo>
                  <a:pt x="320675" y="892175"/>
                </a:lnTo>
                <a:lnTo>
                  <a:pt x="323850" y="876300"/>
                </a:lnTo>
                <a:lnTo>
                  <a:pt x="333375" y="860425"/>
                </a:lnTo>
                <a:lnTo>
                  <a:pt x="342900" y="847725"/>
                </a:lnTo>
                <a:lnTo>
                  <a:pt x="358775" y="835025"/>
                </a:lnTo>
                <a:lnTo>
                  <a:pt x="377825" y="825500"/>
                </a:lnTo>
                <a:lnTo>
                  <a:pt x="396875" y="819150"/>
                </a:lnTo>
                <a:lnTo>
                  <a:pt x="438150" y="809625"/>
                </a:lnTo>
                <a:lnTo>
                  <a:pt x="482600" y="803275"/>
                </a:lnTo>
                <a:lnTo>
                  <a:pt x="517525" y="800100"/>
                </a:lnTo>
                <a:lnTo>
                  <a:pt x="555625" y="800100"/>
                </a:lnTo>
                <a:lnTo>
                  <a:pt x="581025" y="800100"/>
                </a:lnTo>
                <a:lnTo>
                  <a:pt x="606425" y="796925"/>
                </a:lnTo>
                <a:lnTo>
                  <a:pt x="650875" y="787400"/>
                </a:lnTo>
                <a:lnTo>
                  <a:pt x="682625" y="774700"/>
                </a:lnTo>
                <a:lnTo>
                  <a:pt x="704850" y="758825"/>
                </a:lnTo>
                <a:lnTo>
                  <a:pt x="720725" y="742950"/>
                </a:lnTo>
                <a:lnTo>
                  <a:pt x="730250" y="730250"/>
                </a:lnTo>
                <a:lnTo>
                  <a:pt x="736600" y="717550"/>
                </a:lnTo>
                <a:lnTo>
                  <a:pt x="742950" y="688975"/>
                </a:lnTo>
                <a:lnTo>
                  <a:pt x="742950" y="666750"/>
                </a:lnTo>
                <a:lnTo>
                  <a:pt x="739775" y="647700"/>
                </a:lnTo>
                <a:lnTo>
                  <a:pt x="733425" y="631825"/>
                </a:lnTo>
                <a:lnTo>
                  <a:pt x="727075" y="619125"/>
                </a:lnTo>
                <a:lnTo>
                  <a:pt x="717550" y="609600"/>
                </a:lnTo>
                <a:lnTo>
                  <a:pt x="711200" y="603250"/>
                </a:lnTo>
                <a:lnTo>
                  <a:pt x="685800" y="574675"/>
                </a:lnTo>
                <a:lnTo>
                  <a:pt x="666750" y="549275"/>
                </a:lnTo>
                <a:lnTo>
                  <a:pt x="657225" y="527050"/>
                </a:lnTo>
                <a:lnTo>
                  <a:pt x="654050" y="504825"/>
                </a:lnTo>
                <a:lnTo>
                  <a:pt x="650875" y="485775"/>
                </a:lnTo>
                <a:lnTo>
                  <a:pt x="654050" y="469900"/>
                </a:lnTo>
                <a:lnTo>
                  <a:pt x="657225" y="457200"/>
                </a:lnTo>
                <a:lnTo>
                  <a:pt x="663575" y="441325"/>
                </a:lnTo>
                <a:lnTo>
                  <a:pt x="673100" y="428625"/>
                </a:lnTo>
                <a:lnTo>
                  <a:pt x="682625" y="419100"/>
                </a:lnTo>
                <a:lnTo>
                  <a:pt x="692150" y="409575"/>
                </a:lnTo>
                <a:lnTo>
                  <a:pt x="704850" y="406400"/>
                </a:lnTo>
                <a:lnTo>
                  <a:pt x="717550" y="403225"/>
                </a:lnTo>
                <a:lnTo>
                  <a:pt x="746125" y="400050"/>
                </a:lnTo>
                <a:lnTo>
                  <a:pt x="768350" y="403225"/>
                </a:lnTo>
                <a:lnTo>
                  <a:pt x="790575" y="409575"/>
                </a:lnTo>
                <a:lnTo>
                  <a:pt x="809625" y="415925"/>
                </a:lnTo>
                <a:lnTo>
                  <a:pt x="828675" y="419100"/>
                </a:lnTo>
                <a:lnTo>
                  <a:pt x="847725" y="422275"/>
                </a:lnTo>
                <a:lnTo>
                  <a:pt x="866775" y="419100"/>
                </a:lnTo>
                <a:lnTo>
                  <a:pt x="882650" y="412750"/>
                </a:lnTo>
                <a:lnTo>
                  <a:pt x="898525" y="406400"/>
                </a:lnTo>
                <a:lnTo>
                  <a:pt x="914400" y="400050"/>
                </a:lnTo>
                <a:lnTo>
                  <a:pt x="939800" y="377825"/>
                </a:lnTo>
                <a:lnTo>
                  <a:pt x="958850" y="355600"/>
                </a:lnTo>
                <a:lnTo>
                  <a:pt x="974725" y="336550"/>
                </a:lnTo>
                <a:lnTo>
                  <a:pt x="987425" y="317500"/>
                </a:lnTo>
                <a:lnTo>
                  <a:pt x="1019175" y="254000"/>
                </a:lnTo>
                <a:lnTo>
                  <a:pt x="1054100" y="203200"/>
                </a:lnTo>
                <a:lnTo>
                  <a:pt x="1085850" y="165100"/>
                </a:lnTo>
                <a:lnTo>
                  <a:pt x="1120775" y="136525"/>
                </a:lnTo>
                <a:lnTo>
                  <a:pt x="1152525" y="117475"/>
                </a:lnTo>
                <a:lnTo>
                  <a:pt x="1184275" y="104775"/>
                </a:lnTo>
                <a:close/>
                <a:moveTo>
                  <a:pt x="958850" y="0"/>
                </a:moveTo>
                <a:lnTo>
                  <a:pt x="981075" y="3175"/>
                </a:lnTo>
                <a:lnTo>
                  <a:pt x="1000125" y="12700"/>
                </a:lnTo>
                <a:lnTo>
                  <a:pt x="1012825" y="25400"/>
                </a:lnTo>
                <a:lnTo>
                  <a:pt x="1022350" y="44450"/>
                </a:lnTo>
                <a:lnTo>
                  <a:pt x="1028700" y="63500"/>
                </a:lnTo>
                <a:lnTo>
                  <a:pt x="1028700" y="88900"/>
                </a:lnTo>
                <a:lnTo>
                  <a:pt x="1025525" y="114300"/>
                </a:lnTo>
                <a:lnTo>
                  <a:pt x="1016000" y="142875"/>
                </a:lnTo>
                <a:lnTo>
                  <a:pt x="1003300" y="171450"/>
                </a:lnTo>
                <a:lnTo>
                  <a:pt x="984250" y="196850"/>
                </a:lnTo>
                <a:lnTo>
                  <a:pt x="965200" y="222250"/>
                </a:lnTo>
                <a:lnTo>
                  <a:pt x="939800" y="244475"/>
                </a:lnTo>
                <a:lnTo>
                  <a:pt x="917575" y="263525"/>
                </a:lnTo>
                <a:lnTo>
                  <a:pt x="892175" y="276225"/>
                </a:lnTo>
                <a:lnTo>
                  <a:pt x="866775" y="282575"/>
                </a:lnTo>
                <a:lnTo>
                  <a:pt x="844550" y="285750"/>
                </a:lnTo>
                <a:lnTo>
                  <a:pt x="822325" y="282575"/>
                </a:lnTo>
                <a:lnTo>
                  <a:pt x="806450" y="273050"/>
                </a:lnTo>
                <a:lnTo>
                  <a:pt x="790575" y="260350"/>
                </a:lnTo>
                <a:lnTo>
                  <a:pt x="781050" y="241300"/>
                </a:lnTo>
                <a:lnTo>
                  <a:pt x="774700" y="222250"/>
                </a:lnTo>
                <a:lnTo>
                  <a:pt x="774700" y="196850"/>
                </a:lnTo>
                <a:lnTo>
                  <a:pt x="777875" y="171450"/>
                </a:lnTo>
                <a:lnTo>
                  <a:pt x="787400" y="142875"/>
                </a:lnTo>
                <a:lnTo>
                  <a:pt x="800100" y="114300"/>
                </a:lnTo>
                <a:lnTo>
                  <a:pt x="819150" y="88900"/>
                </a:lnTo>
                <a:lnTo>
                  <a:pt x="841375" y="63500"/>
                </a:lnTo>
                <a:lnTo>
                  <a:pt x="863600" y="41275"/>
                </a:lnTo>
                <a:lnTo>
                  <a:pt x="889000" y="22225"/>
                </a:lnTo>
                <a:lnTo>
                  <a:pt x="911225" y="9525"/>
                </a:lnTo>
                <a:lnTo>
                  <a:pt x="936625" y="31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7FDA04-AF75-4898-8FA2-7687E4B59F07}"/>
              </a:ext>
            </a:extLst>
          </p:cNvPr>
          <p:cNvSpPr txBox="1">
            <a:spLocks/>
          </p:cNvSpPr>
          <p:nvPr/>
        </p:nvSpPr>
        <p:spPr>
          <a:xfrm>
            <a:off x="6626708" y="850220"/>
            <a:ext cx="4644474" cy="479140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Lato Light" charset="0"/>
                <a:cs typeface="Lato Light" charset="0"/>
              </a:rPr>
              <a:t>https://www.bolivar.gov.co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Lato Light" charset="0"/>
              <a:cs typeface="Lato Light" charset="0"/>
            </a:endParaRPr>
          </a:p>
        </p:txBody>
      </p:sp>
      <p:sp>
        <p:nvSpPr>
          <p:cNvPr id="4" name="TextBox 17">
            <a:extLst>
              <a:ext uri="{FF2B5EF4-FFF2-40B4-BE49-F238E27FC236}">
                <a16:creationId xmlns:a16="http://schemas.microsoft.com/office/drawing/2014/main" id="{3993FC64-D609-492C-95C7-58F8B2604710}"/>
              </a:ext>
            </a:extLst>
          </p:cNvPr>
          <p:cNvSpPr txBox="1"/>
          <p:nvPr/>
        </p:nvSpPr>
        <p:spPr>
          <a:xfrm>
            <a:off x="6626708" y="269056"/>
            <a:ext cx="5381601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s-CO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ea typeface="Lato Black" charset="0"/>
                <a:cs typeface="Lato Black" charset="0"/>
              </a:rPr>
              <a:t>RENDICIÓN DE CUENTAS</a:t>
            </a: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ea typeface="Lato Black" charset="0"/>
              <a:cs typeface="Lato Black" charset="0"/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E7DD0B87-7A17-4D6C-B372-6ABD16D8A0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076" y="2841870"/>
            <a:ext cx="565198" cy="395639"/>
          </a:xfrm>
          <a:prstGeom prst="rect">
            <a:avLst/>
          </a:prstGeom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FF4A8530-A5AE-4576-A262-1EB948FAC4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0346708"/>
              </p:ext>
            </p:extLst>
          </p:nvPr>
        </p:nvGraphicFramePr>
        <p:xfrm>
          <a:off x="13250" y="-14408"/>
          <a:ext cx="12178750" cy="68724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48557">
                  <a:extLst>
                    <a:ext uri="{9D8B030D-6E8A-4147-A177-3AD203B41FA5}">
                      <a16:colId xmlns:a16="http://schemas.microsoft.com/office/drawing/2014/main" val="448929815"/>
                    </a:ext>
                  </a:extLst>
                </a:gridCol>
                <a:gridCol w="2983155">
                  <a:extLst>
                    <a:ext uri="{9D8B030D-6E8A-4147-A177-3AD203B41FA5}">
                      <a16:colId xmlns:a16="http://schemas.microsoft.com/office/drawing/2014/main" val="180368192"/>
                    </a:ext>
                  </a:extLst>
                </a:gridCol>
                <a:gridCol w="526963">
                  <a:extLst>
                    <a:ext uri="{9D8B030D-6E8A-4147-A177-3AD203B41FA5}">
                      <a16:colId xmlns:a16="http://schemas.microsoft.com/office/drawing/2014/main" val="4085104606"/>
                    </a:ext>
                  </a:extLst>
                </a:gridCol>
                <a:gridCol w="445629">
                  <a:extLst>
                    <a:ext uri="{9D8B030D-6E8A-4147-A177-3AD203B41FA5}">
                      <a16:colId xmlns:a16="http://schemas.microsoft.com/office/drawing/2014/main" val="3872176537"/>
                    </a:ext>
                  </a:extLst>
                </a:gridCol>
                <a:gridCol w="805908">
                  <a:extLst>
                    <a:ext uri="{9D8B030D-6E8A-4147-A177-3AD203B41FA5}">
                      <a16:colId xmlns:a16="http://schemas.microsoft.com/office/drawing/2014/main" val="834580499"/>
                    </a:ext>
                  </a:extLst>
                </a:gridCol>
                <a:gridCol w="694491">
                  <a:extLst>
                    <a:ext uri="{9D8B030D-6E8A-4147-A177-3AD203B41FA5}">
                      <a16:colId xmlns:a16="http://schemas.microsoft.com/office/drawing/2014/main" val="2566542606"/>
                    </a:ext>
                  </a:extLst>
                </a:gridCol>
                <a:gridCol w="676565">
                  <a:extLst>
                    <a:ext uri="{9D8B030D-6E8A-4147-A177-3AD203B41FA5}">
                      <a16:colId xmlns:a16="http://schemas.microsoft.com/office/drawing/2014/main" val="327185323"/>
                    </a:ext>
                  </a:extLst>
                </a:gridCol>
                <a:gridCol w="737973">
                  <a:extLst>
                    <a:ext uri="{9D8B030D-6E8A-4147-A177-3AD203B41FA5}">
                      <a16:colId xmlns:a16="http://schemas.microsoft.com/office/drawing/2014/main" val="1209403806"/>
                    </a:ext>
                  </a:extLst>
                </a:gridCol>
                <a:gridCol w="2090207">
                  <a:extLst>
                    <a:ext uri="{9D8B030D-6E8A-4147-A177-3AD203B41FA5}">
                      <a16:colId xmlns:a16="http://schemas.microsoft.com/office/drawing/2014/main" val="4032370097"/>
                    </a:ext>
                  </a:extLst>
                </a:gridCol>
                <a:gridCol w="757510">
                  <a:extLst>
                    <a:ext uri="{9D8B030D-6E8A-4147-A177-3AD203B41FA5}">
                      <a16:colId xmlns:a16="http://schemas.microsoft.com/office/drawing/2014/main" val="2014514600"/>
                    </a:ext>
                  </a:extLst>
                </a:gridCol>
                <a:gridCol w="1511792">
                  <a:extLst>
                    <a:ext uri="{9D8B030D-6E8A-4147-A177-3AD203B41FA5}">
                      <a16:colId xmlns:a16="http://schemas.microsoft.com/office/drawing/2014/main" val="3770114210"/>
                    </a:ext>
                  </a:extLst>
                </a:gridCol>
              </a:tblGrid>
              <a:tr h="68823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Elementos</a:t>
                      </a:r>
                      <a:endParaRPr lang="es-CO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Actividades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Etapas de la Rendición de Cuentas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Fecha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Dependencia Responsable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% de Avance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Observaciones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9176447"/>
                  </a:ext>
                </a:extLst>
              </a:tr>
              <a:tr h="216608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Inicial</a:t>
                      </a:r>
                      <a:endParaRPr lang="es-CO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Diseño</a:t>
                      </a:r>
                      <a:endParaRPr lang="es-CO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Preparación</a:t>
                      </a:r>
                      <a:endParaRPr lang="es-CO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Ejecución</a:t>
                      </a:r>
                      <a:endParaRPr lang="es-CO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Inicio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Fin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8906701"/>
                  </a:ext>
                </a:extLst>
              </a:tr>
              <a:tr h="148531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INFORMACIÓN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ctr">
                    <a:solidFill>
                      <a:srgbClr val="45969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Elaboración e implementación de la guía para estandarizar lineamientos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X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X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X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X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01/02/2020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31/12/2022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Secretaria Privada - Oficina de comunicaciones y prensa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 dirty="0">
                          <a:effectLst/>
                        </a:rPr>
                        <a:t>100%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B066"/>
                          </a:solidFill>
                          <a:effectLst/>
                          <a:latin typeface="Arial" panose="020B060402020202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https://www.bolivar.gov.co/index.php?option=com_phocadownload&amp;view=category&amp;id=809:2020&amp;Itemid=514</a:t>
                      </a:r>
                      <a:endParaRPr lang="es-CO" sz="1200" b="0" i="0" u="none" strike="noStrike" dirty="0">
                        <a:solidFill>
                          <a:srgbClr val="00B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b"/>
                      <a:endParaRPr lang="es-CO" sz="1200" b="0" i="0" u="none" strike="noStrike" dirty="0">
                        <a:solidFill>
                          <a:srgbClr val="00B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b"/>
                      <a:endParaRPr lang="es-CO" sz="1200" b="0" i="0" u="none" strike="noStrike" dirty="0">
                        <a:solidFill>
                          <a:srgbClr val="00B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b"/>
                      <a:endParaRPr lang="es-CO" sz="1200" b="0" i="0" u="none" strike="noStrike" dirty="0">
                        <a:solidFill>
                          <a:srgbClr val="00B0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5929302"/>
                  </a:ext>
                </a:extLst>
              </a:tr>
              <a:tr h="334194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Uso permanente de canales virtuales para informar a la ciudadanía de las obras y proyectos estratégicos ejecutados desde la Gobernación de Bolívar.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X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X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X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X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01/01/2020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31/12/2022</a:t>
                      </a:r>
                      <a:endParaRPr kumimoji="0" lang="es-CO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Secretaria Privada - Oficina de comunicaciones y prensa </a:t>
                      </a:r>
                      <a:br>
                        <a:rPr lang="es-CO" sz="1200" u="none" strike="noStrike" dirty="0">
                          <a:effectLst/>
                        </a:rPr>
                      </a:br>
                      <a:br>
                        <a:rPr lang="es-CO" sz="1200" u="none" strike="noStrike" dirty="0">
                          <a:effectLst/>
                        </a:rPr>
                      </a:br>
                      <a:r>
                        <a:rPr lang="es-CO" sz="1200" u="none" strike="noStrike" dirty="0">
                          <a:effectLst/>
                        </a:rPr>
                        <a:t>Dirección TIC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 dirty="0">
                          <a:effectLst/>
                        </a:rPr>
                        <a:t>100%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200" u="none" strike="noStrike" dirty="0">
                        <a:solidFill>
                          <a:srgbClr val="00B066"/>
                        </a:solidFill>
                        <a:effectLst/>
                      </a:endParaRPr>
                    </a:p>
                    <a:p>
                      <a:pPr algn="l" fontAlgn="b"/>
                      <a:r>
                        <a:rPr lang="es-CO" sz="1200" u="none" strike="noStrike" dirty="0">
                          <a:solidFill>
                            <a:srgbClr val="00B066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https://www.bolivar.gov.co/index.php?option=com_k2&amp;view=itemlist&amp;layout=category&amp;task=category&amp;id=28&amp;Itemid=847</a:t>
                      </a:r>
                      <a:endParaRPr lang="es-CO" sz="1200" u="none" strike="noStrike" dirty="0">
                        <a:solidFill>
                          <a:srgbClr val="00B066"/>
                        </a:solidFill>
                        <a:effectLst/>
                      </a:endParaRPr>
                    </a:p>
                    <a:p>
                      <a:pPr algn="l" fontAlgn="b"/>
                      <a:endParaRPr lang="es-CO" sz="1200" u="none" strike="noStrike" dirty="0">
                        <a:solidFill>
                          <a:srgbClr val="00B066"/>
                        </a:solidFill>
                        <a:effectLst/>
                      </a:endParaRPr>
                    </a:p>
                    <a:p>
                      <a:pPr algn="l" fontAlgn="b"/>
                      <a:endParaRPr lang="es-CO" sz="1200" u="none" strike="noStrike" dirty="0">
                        <a:solidFill>
                          <a:srgbClr val="00B066"/>
                        </a:solidFill>
                        <a:effectLst/>
                      </a:endParaRPr>
                    </a:p>
                    <a:p>
                      <a:pPr algn="l" fontAlgn="b"/>
                      <a:r>
                        <a:rPr lang="es-CO" sz="1200" u="none" strike="noStrike" dirty="0">
                          <a:solidFill>
                            <a:srgbClr val="00B066"/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https://instagram.com/gobbolivar?igshid=1tq8a2wbjderc</a:t>
                      </a:r>
                      <a:endParaRPr lang="es-CO" sz="1200" u="none" strike="noStrike" dirty="0">
                        <a:solidFill>
                          <a:srgbClr val="00B066"/>
                        </a:solidFill>
                        <a:effectLst/>
                      </a:endParaRPr>
                    </a:p>
                    <a:p>
                      <a:pPr algn="l" fontAlgn="b"/>
                      <a:endParaRPr lang="es-CO" sz="1200" u="none" strike="noStrike" dirty="0">
                        <a:solidFill>
                          <a:srgbClr val="00B066"/>
                        </a:solidFill>
                        <a:effectLst/>
                      </a:endParaRPr>
                    </a:p>
                    <a:p>
                      <a:pPr algn="l" fontAlgn="b"/>
                      <a:endParaRPr lang="es-CO" sz="1200" u="none" strike="noStrike" dirty="0">
                        <a:solidFill>
                          <a:srgbClr val="00B066"/>
                        </a:solidFill>
                        <a:effectLst/>
                      </a:endParaRPr>
                    </a:p>
                    <a:p>
                      <a:pPr algn="l" fontAlgn="b"/>
                      <a:r>
                        <a:rPr lang="es-CO" sz="1200" u="none" strike="noStrike" dirty="0">
                          <a:solidFill>
                            <a:srgbClr val="00B066"/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https://www.facebook.com/261455747262286/</a:t>
                      </a:r>
                      <a:endParaRPr lang="es-CO" sz="1200" u="none" strike="noStrike" dirty="0">
                        <a:solidFill>
                          <a:srgbClr val="00B066"/>
                        </a:solidFill>
                        <a:effectLst/>
                      </a:endParaRPr>
                    </a:p>
                    <a:p>
                      <a:pPr algn="l" fontAlgn="b"/>
                      <a:endParaRPr lang="es-CO" sz="1200" u="none" strike="noStrike" dirty="0">
                        <a:solidFill>
                          <a:srgbClr val="00B066"/>
                        </a:solidFill>
                        <a:effectLst/>
                      </a:endParaRPr>
                    </a:p>
                    <a:p>
                      <a:pPr algn="l" fontAlgn="b"/>
                      <a:r>
                        <a:rPr lang="es-CO" sz="1200" u="none" strike="noStrike" dirty="0">
                          <a:solidFill>
                            <a:srgbClr val="00B066"/>
                          </a:solidFill>
                          <a:effectLst/>
                        </a:rPr>
                        <a:t> </a:t>
                      </a:r>
                      <a:endParaRPr lang="es-CO" sz="1200" b="0" i="0" u="none" strike="noStrike" dirty="0">
                        <a:solidFill>
                          <a:srgbClr val="00B0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5815263"/>
                  </a:ext>
                </a:extLst>
              </a:tr>
              <a:tr h="1140306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>
                          <a:effectLst/>
                        </a:rPr>
                        <a:t>Divulgación en los canales de comunicación de la estrategia definida para la rendición de cuentas de la presente vigencia.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effectLst/>
                        </a:rPr>
                        <a:t>X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effectLst/>
                        </a:rPr>
                        <a:t>X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effectLst/>
                        </a:rPr>
                        <a:t>X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 x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01/01/2020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31/12/2022</a:t>
                      </a:r>
                      <a:endParaRPr kumimoji="0" lang="es-CO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Secretaria Privada - Oficina de comunicaciones y prensa</a:t>
                      </a:r>
                      <a:br>
                        <a:rPr lang="es-CO" sz="1200" u="none" strike="noStrike" dirty="0">
                          <a:effectLst/>
                        </a:rPr>
                      </a:br>
                      <a:br>
                        <a:rPr lang="es-CO" sz="1200" u="none" strike="noStrike" dirty="0">
                          <a:effectLst/>
                        </a:rPr>
                      </a:br>
                      <a:r>
                        <a:rPr lang="es-CO" sz="1200" u="none" strike="noStrike" dirty="0">
                          <a:effectLst/>
                        </a:rPr>
                        <a:t>Dirección TIC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B066"/>
                          </a:solidFill>
                          <a:effectLst/>
                          <a:latin typeface="Arial" panose="020B060402020202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https://www.bolivar.gov.co/index.php?option=com_phocadownload&amp;view=category&amp;id=809:2020&amp;Itemid=514</a:t>
                      </a:r>
                      <a:endParaRPr lang="es-CO" sz="1200" b="0" i="0" u="none" strike="noStrike" dirty="0">
                        <a:solidFill>
                          <a:srgbClr val="00B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b"/>
                      <a:endParaRPr lang="es-CO" sz="1200" b="0" i="0" u="none" strike="noStrike" dirty="0">
                        <a:solidFill>
                          <a:srgbClr val="00B0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17585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33274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2728D40-64A8-0FF0-A5F6-5DE6BD5BB3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4" y="857"/>
            <a:ext cx="12189631" cy="685628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113C-ECF6-4798-96B2-DF89A79D62D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A21FA747-F5F3-411A-B61A-06838DE02ED2}"/>
              </a:ext>
            </a:extLst>
          </p:cNvPr>
          <p:cNvSpPr txBox="1">
            <a:spLocks/>
          </p:cNvSpPr>
          <p:nvPr/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B9113C-ECF6-4798-96B2-DF89A79D62D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2" name="Rectangle 71">
            <a:extLst>
              <a:ext uri="{FF2B5EF4-FFF2-40B4-BE49-F238E27FC236}">
                <a16:creationId xmlns:a16="http://schemas.microsoft.com/office/drawing/2014/main" id="{8371076C-7C5D-4CDB-9D83-FE245CC7C474}"/>
              </a:ext>
            </a:extLst>
          </p:cNvPr>
          <p:cNvSpPr/>
          <p:nvPr/>
        </p:nvSpPr>
        <p:spPr>
          <a:xfrm>
            <a:off x="7963053" y="6508270"/>
            <a:ext cx="346900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E24848"/>
              </a:buClr>
              <a:defRPr/>
            </a:pPr>
            <a:r>
              <a:rPr lang="es-CO" sz="1100" noProof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Roboto Light" panose="02000000000000000000" pitchFamily="2" charset="0"/>
                <a:cs typeface="Arial" charset="0"/>
              </a:rPr>
              <a:t>Unidad de Comunicaiones y prensa - CLAUDIA CARMONA</a:t>
            </a:r>
            <a:endParaRPr lang="en-US" sz="1100" noProof="1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Roboto Light" panose="02000000000000000000" pitchFamily="2" charset="0"/>
              <a:cs typeface="Arial" charset="0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AADA0D19-86FD-4081-919B-2E300C9DF105}"/>
              </a:ext>
            </a:extLst>
          </p:cNvPr>
          <p:cNvSpPr txBox="1">
            <a:spLocks/>
          </p:cNvSpPr>
          <p:nvPr/>
        </p:nvSpPr>
        <p:spPr>
          <a:xfrm>
            <a:off x="6169508" y="744426"/>
            <a:ext cx="4644474" cy="479140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Lato Light" charset="0"/>
                <a:cs typeface="Lato Light" charset="0"/>
              </a:rPr>
              <a:t>https://www.bolivar.gov.co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Lato Light" charset="0"/>
              <a:cs typeface="Lato Light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326CC45-7F05-4B60-A8E2-43E3A3603F1A}"/>
              </a:ext>
            </a:extLst>
          </p:cNvPr>
          <p:cNvSpPr txBox="1"/>
          <p:nvPr/>
        </p:nvSpPr>
        <p:spPr>
          <a:xfrm>
            <a:off x="6169508" y="263425"/>
            <a:ext cx="5381601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s-CO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ea typeface="Lato Black" charset="0"/>
                <a:cs typeface="Lato Black" charset="0"/>
              </a:rPr>
              <a:t>RENDICIÓN DE CUENTAS</a:t>
            </a: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ea typeface="Lato Black" charset="0"/>
              <a:cs typeface="Lato Black" charset="0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39B9F691-2E41-44B0-BDA8-A5D012E341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4293228"/>
              </p:ext>
            </p:extLst>
          </p:nvPr>
        </p:nvGraphicFramePr>
        <p:xfrm>
          <a:off x="265342" y="1327340"/>
          <a:ext cx="11527438" cy="51308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6952">
                  <a:extLst>
                    <a:ext uri="{9D8B030D-6E8A-4147-A177-3AD203B41FA5}">
                      <a16:colId xmlns:a16="http://schemas.microsoft.com/office/drawing/2014/main" val="2858285526"/>
                    </a:ext>
                  </a:extLst>
                </a:gridCol>
                <a:gridCol w="2413416">
                  <a:extLst>
                    <a:ext uri="{9D8B030D-6E8A-4147-A177-3AD203B41FA5}">
                      <a16:colId xmlns:a16="http://schemas.microsoft.com/office/drawing/2014/main" val="3195868527"/>
                    </a:ext>
                  </a:extLst>
                </a:gridCol>
                <a:gridCol w="347273">
                  <a:extLst>
                    <a:ext uri="{9D8B030D-6E8A-4147-A177-3AD203B41FA5}">
                      <a16:colId xmlns:a16="http://schemas.microsoft.com/office/drawing/2014/main" val="3291769541"/>
                    </a:ext>
                  </a:extLst>
                </a:gridCol>
                <a:gridCol w="539646">
                  <a:extLst>
                    <a:ext uri="{9D8B030D-6E8A-4147-A177-3AD203B41FA5}">
                      <a16:colId xmlns:a16="http://schemas.microsoft.com/office/drawing/2014/main" val="1549646725"/>
                    </a:ext>
                  </a:extLst>
                </a:gridCol>
                <a:gridCol w="687048">
                  <a:extLst>
                    <a:ext uri="{9D8B030D-6E8A-4147-A177-3AD203B41FA5}">
                      <a16:colId xmlns:a16="http://schemas.microsoft.com/office/drawing/2014/main" val="272249173"/>
                    </a:ext>
                  </a:extLst>
                </a:gridCol>
                <a:gridCol w="524656">
                  <a:extLst>
                    <a:ext uri="{9D8B030D-6E8A-4147-A177-3AD203B41FA5}">
                      <a16:colId xmlns:a16="http://schemas.microsoft.com/office/drawing/2014/main" val="4156269447"/>
                    </a:ext>
                  </a:extLst>
                </a:gridCol>
                <a:gridCol w="824459">
                  <a:extLst>
                    <a:ext uri="{9D8B030D-6E8A-4147-A177-3AD203B41FA5}">
                      <a16:colId xmlns:a16="http://schemas.microsoft.com/office/drawing/2014/main" val="775116983"/>
                    </a:ext>
                  </a:extLst>
                </a:gridCol>
                <a:gridCol w="707037">
                  <a:extLst>
                    <a:ext uri="{9D8B030D-6E8A-4147-A177-3AD203B41FA5}">
                      <a16:colId xmlns:a16="http://schemas.microsoft.com/office/drawing/2014/main" val="2446995148"/>
                    </a:ext>
                  </a:extLst>
                </a:gridCol>
                <a:gridCol w="1783830">
                  <a:extLst>
                    <a:ext uri="{9D8B030D-6E8A-4147-A177-3AD203B41FA5}">
                      <a16:colId xmlns:a16="http://schemas.microsoft.com/office/drawing/2014/main" val="375642459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472209127"/>
                    </a:ext>
                  </a:extLst>
                </a:gridCol>
                <a:gridCol w="1948721">
                  <a:extLst>
                    <a:ext uri="{9D8B030D-6E8A-4147-A177-3AD203B41FA5}">
                      <a16:colId xmlns:a16="http://schemas.microsoft.com/office/drawing/2014/main" val="3307481941"/>
                    </a:ext>
                  </a:extLst>
                </a:gridCol>
              </a:tblGrid>
              <a:tr h="56129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Elementos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Actividades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Etapas de la Rendición de Cuentas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Fecha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Dependencia Responsable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% de Avance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Observaciones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7625785"/>
                  </a:ext>
                </a:extLst>
              </a:tr>
              <a:tr h="48557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Inicial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Diseño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Preparación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Ejecución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Inicio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Fin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3715256"/>
                  </a:ext>
                </a:extLst>
              </a:tr>
              <a:tr h="588638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DIÁLOGO</a:t>
                      </a:r>
                      <a:endParaRPr lang="es-CO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ctr">
                    <a:solidFill>
                      <a:srgbClr val="45969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50" u="none" strike="noStrike" dirty="0">
                          <a:effectLst/>
                        </a:rPr>
                        <a:t>Conformar y capacitar un equipo de trabajo que articule los ejercicios de rendición de cuentas al interior de la entidad.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X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X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x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x 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01/01/2020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31/12/2022</a:t>
                      </a:r>
                      <a:endParaRPr kumimoji="0" lang="es-CO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Secretaria Privada - Oficina de comunicaciones y prensa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u="none" strike="noStrike" dirty="0">
                          <a:effectLst/>
                        </a:rPr>
                        <a:t>70%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u="none" strike="noStrike" dirty="0">
                          <a:effectLst/>
                        </a:rPr>
                        <a:t>ANEXO 1 – ACTAS REUNIÓN EQUIPO 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337984"/>
                  </a:ext>
                </a:extLst>
              </a:tr>
              <a:tr h="6477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50" u="none" strike="noStrike" dirty="0">
                          <a:effectLst/>
                        </a:rPr>
                        <a:t>Generar espacios mediante canales y modalidades RPC entre el Gobierno del Bolívar Primero y la ciudadanía. 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X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X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 x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 x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01/01/2020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31/12/2022</a:t>
                      </a:r>
                      <a:endParaRPr kumimoji="0" lang="es-CO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Secretaria Privada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u="none" strike="noStrike" dirty="0">
                          <a:effectLst/>
                        </a:rPr>
                        <a:t>100%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u="none" strike="noStrike" dirty="0">
                          <a:effectLst/>
                        </a:rPr>
                        <a:t>Se avanzó en la apertura de enlaces de interacción en información permanente sobre todas las actuaciones del Gobierno. 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9184188"/>
                  </a:ext>
                </a:extLst>
              </a:tr>
              <a:tr h="120639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50" u="none" strike="noStrike" dirty="0">
                          <a:effectLst/>
                        </a:rPr>
                        <a:t>Comunicar y dialogar con las dependencias de la Gobernación de Bolívar sobre los resultados y avances de la gestión. 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X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X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x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>
                          <a:effectLst/>
                        </a:rPr>
                        <a:t>x</a:t>
                      </a:r>
                      <a:endParaRPr lang="es-CO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01/01/2020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31/12/2022</a:t>
                      </a:r>
                      <a:endParaRPr kumimoji="0" lang="es-CO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Todas las Dependencias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u="none" strike="noStrike" dirty="0">
                          <a:effectLst/>
                        </a:rPr>
                        <a:t>100%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effectLst/>
                        </a:rPr>
                        <a:t>Actualmente se han desarrollado ejercicios de rendición de 1er mes de Gobierno y acciones, 100 días de Gobierno y resultados y acciones del Plan Covid-19 frente a la emergencia. Así mismo se realizó la Audiencia de Rendición de Cuentas Vigencia 2020 y 2021 Publicados y establecidos con acceso público en página web. </a:t>
                      </a:r>
                    </a:p>
                    <a:p>
                      <a:pPr algn="l" fontAlgn="ctr"/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0729064"/>
                  </a:ext>
                </a:extLst>
              </a:tr>
              <a:tr h="74019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50" u="none" strike="noStrike" dirty="0">
                          <a:effectLst/>
                        </a:rPr>
                        <a:t>Elaborar un informe entregable de la rendición de cuentas que pueda ser de fácil lectura para las comunidades, la academia, la administración y entes de control. 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>
                          <a:effectLst/>
                        </a:rPr>
                        <a:t>X</a:t>
                      </a:r>
                      <a:endParaRPr lang="es-CO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X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x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x 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>
                          <a:effectLst/>
                        </a:rPr>
                        <a:t>01/01/2020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31/12/2022</a:t>
                      </a:r>
                      <a:endParaRPr kumimoji="0" lang="es-CO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Secretaria Privada - Oficina de comunicaciones y prensa </a:t>
                      </a:r>
                      <a:br>
                        <a:rPr lang="es-CO" sz="1050" u="none" strike="noStrike" dirty="0">
                          <a:effectLst/>
                        </a:rPr>
                      </a:br>
                      <a:br>
                        <a:rPr lang="es-CO" sz="1050" u="none" strike="noStrike" dirty="0">
                          <a:effectLst/>
                        </a:rPr>
                      </a:br>
                      <a:r>
                        <a:rPr lang="es-CO" sz="1050" u="none" strike="noStrike" dirty="0">
                          <a:effectLst/>
                        </a:rPr>
                        <a:t>Secretaria de Planeación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100%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sng" strike="noStrike" dirty="0">
                          <a:solidFill>
                            <a:srgbClr val="00B066"/>
                          </a:solidFill>
                          <a:effectLst/>
                          <a:latin typeface="Calibri" panose="020F050202020403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https://www.bolivar.gov.co/index.php?option=com_phocadownload&amp;view=category&amp;id=809:2020&amp;Itemid=514</a:t>
                      </a:r>
                      <a:endParaRPr lang="es-CO" sz="1100" b="0" i="0" u="sng" strike="noStrike" dirty="0">
                        <a:solidFill>
                          <a:srgbClr val="00B06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520498"/>
                  </a:ext>
                </a:extLst>
              </a:tr>
              <a:tr h="73579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50" u="none" strike="noStrike" dirty="0">
                          <a:effectLst/>
                        </a:rPr>
                        <a:t>Para efectos de inclusión social, se elaborará un (1) ejemplar en sistema braille, para la comunidad con discapacidad visual.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>
                          <a:effectLst/>
                        </a:rPr>
                        <a:t>X</a:t>
                      </a:r>
                      <a:endParaRPr lang="es-CO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X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x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 x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01/01/2020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31/12/2022</a:t>
                      </a:r>
                      <a:endParaRPr kumimoji="0" lang="es-CO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Secretaria Privada - Oficina de comunicaciones y prensa 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u="none" strike="noStrike" dirty="0">
                          <a:effectLst/>
                        </a:rPr>
                        <a:t>100%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u="none" strike="noStrike" dirty="0">
                          <a:effectLst/>
                        </a:rPr>
                        <a:t>Se ha trabajado piezas en sistema de señas y lectura en </a:t>
                      </a:r>
                      <a:r>
                        <a:rPr lang="es-CO" sz="900" u="none" strike="noStrike" dirty="0" err="1">
                          <a:effectLst/>
                        </a:rPr>
                        <a:t>Braile</a:t>
                      </a:r>
                      <a:r>
                        <a:rPr lang="es-CO" sz="900" u="none" strike="noStrike" dirty="0">
                          <a:effectLst/>
                        </a:rPr>
                        <a:t> de nuestras acciones de Gobierno y sus evidencias reposan en pagina web y redes sociales. 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887450"/>
                  </a:ext>
                </a:extLst>
              </a:tr>
            </a:tbl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8611394B-5B2A-530F-1C2F-F44749143F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34499" y="211277"/>
            <a:ext cx="1033410" cy="106629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36F0439-277D-7A59-E034-FCB7D908A0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802" y="371987"/>
            <a:ext cx="442805" cy="55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63218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8BAFB19-37DB-1C7F-08C2-FF36E276AA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4" y="857"/>
            <a:ext cx="12189631" cy="685628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238C361-6AF4-987F-5F49-0A80B449A8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1846" y="386835"/>
            <a:ext cx="1033410" cy="1066299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113C-ECF6-4798-96B2-DF89A79D62D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215CF78A-5680-4A22-A935-05C719149442}"/>
              </a:ext>
            </a:extLst>
          </p:cNvPr>
          <p:cNvSpPr txBox="1">
            <a:spLocks/>
          </p:cNvSpPr>
          <p:nvPr/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B9113C-ECF6-4798-96B2-DF89A79D62D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12" name="Rectangle 71">
            <a:extLst>
              <a:ext uri="{FF2B5EF4-FFF2-40B4-BE49-F238E27FC236}">
                <a16:creationId xmlns:a16="http://schemas.microsoft.com/office/drawing/2014/main" id="{96F36101-0BEF-4BA4-B04E-19E8B7FC773B}"/>
              </a:ext>
            </a:extLst>
          </p:cNvPr>
          <p:cNvSpPr/>
          <p:nvPr/>
        </p:nvSpPr>
        <p:spPr>
          <a:xfrm>
            <a:off x="7963053" y="6508270"/>
            <a:ext cx="346900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E24848"/>
              </a:buClr>
              <a:defRPr/>
            </a:pPr>
            <a:r>
              <a:rPr lang="es-CO" sz="1100" noProof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Roboto Light" panose="02000000000000000000" pitchFamily="2" charset="0"/>
                <a:cs typeface="Arial" charset="0"/>
              </a:rPr>
              <a:t>Unidad de Comunicaiones y prensa - CLAUDIA CARMONA</a:t>
            </a:r>
            <a:endParaRPr lang="en-US" sz="1100" noProof="1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Roboto Light" panose="02000000000000000000" pitchFamily="2" charset="0"/>
              <a:cs typeface="Arial" charset="0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99353D99-0667-4F4A-896C-B19156C11510}"/>
              </a:ext>
            </a:extLst>
          </p:cNvPr>
          <p:cNvSpPr txBox="1">
            <a:spLocks/>
          </p:cNvSpPr>
          <p:nvPr/>
        </p:nvSpPr>
        <p:spPr>
          <a:xfrm>
            <a:off x="6069280" y="1020569"/>
            <a:ext cx="4644474" cy="479140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Lato Light" charset="0"/>
                <a:cs typeface="Lato Light" charset="0"/>
              </a:rPr>
              <a:t>https://www.bolivar.gov.co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Lato Light" charset="0"/>
              <a:cs typeface="Lato Light" charset="0"/>
            </a:endParaRPr>
          </a:p>
        </p:txBody>
      </p:sp>
      <p:sp>
        <p:nvSpPr>
          <p:cNvPr id="14" name="TextBox 17">
            <a:extLst>
              <a:ext uri="{FF2B5EF4-FFF2-40B4-BE49-F238E27FC236}">
                <a16:creationId xmlns:a16="http://schemas.microsoft.com/office/drawing/2014/main" id="{52291316-5539-4FA7-A48A-2EB6E78E26CF}"/>
              </a:ext>
            </a:extLst>
          </p:cNvPr>
          <p:cNvSpPr txBox="1"/>
          <p:nvPr/>
        </p:nvSpPr>
        <p:spPr>
          <a:xfrm>
            <a:off x="6069280" y="439405"/>
            <a:ext cx="5381601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s-CO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ea typeface="Lato Black" charset="0"/>
                <a:cs typeface="Lato Black" charset="0"/>
              </a:rPr>
              <a:t>RENDICIÓN DE CUENTAS</a:t>
            </a: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ea typeface="Lato Black" charset="0"/>
              <a:cs typeface="Lato Black" charset="0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1189B7E7-403B-432D-AEDD-43073CCB9A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9217973"/>
              </p:ext>
            </p:extLst>
          </p:nvPr>
        </p:nvGraphicFramePr>
        <p:xfrm>
          <a:off x="913978" y="1633301"/>
          <a:ext cx="10536903" cy="44456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9060">
                  <a:extLst>
                    <a:ext uri="{9D8B030D-6E8A-4147-A177-3AD203B41FA5}">
                      <a16:colId xmlns:a16="http://schemas.microsoft.com/office/drawing/2014/main" val="1173794634"/>
                    </a:ext>
                  </a:extLst>
                </a:gridCol>
                <a:gridCol w="1978701">
                  <a:extLst>
                    <a:ext uri="{9D8B030D-6E8A-4147-A177-3AD203B41FA5}">
                      <a16:colId xmlns:a16="http://schemas.microsoft.com/office/drawing/2014/main" val="3087662966"/>
                    </a:ext>
                  </a:extLst>
                </a:gridCol>
                <a:gridCol w="445409">
                  <a:extLst>
                    <a:ext uri="{9D8B030D-6E8A-4147-A177-3AD203B41FA5}">
                      <a16:colId xmlns:a16="http://schemas.microsoft.com/office/drawing/2014/main" val="2286329439"/>
                    </a:ext>
                  </a:extLst>
                </a:gridCol>
                <a:gridCol w="509665">
                  <a:extLst>
                    <a:ext uri="{9D8B030D-6E8A-4147-A177-3AD203B41FA5}">
                      <a16:colId xmlns:a16="http://schemas.microsoft.com/office/drawing/2014/main" val="3876488739"/>
                    </a:ext>
                  </a:extLst>
                </a:gridCol>
                <a:gridCol w="689548">
                  <a:extLst>
                    <a:ext uri="{9D8B030D-6E8A-4147-A177-3AD203B41FA5}">
                      <a16:colId xmlns:a16="http://schemas.microsoft.com/office/drawing/2014/main" val="3089580922"/>
                    </a:ext>
                  </a:extLst>
                </a:gridCol>
                <a:gridCol w="584616">
                  <a:extLst>
                    <a:ext uri="{9D8B030D-6E8A-4147-A177-3AD203B41FA5}">
                      <a16:colId xmlns:a16="http://schemas.microsoft.com/office/drawing/2014/main" val="1317826388"/>
                    </a:ext>
                  </a:extLst>
                </a:gridCol>
                <a:gridCol w="824459">
                  <a:extLst>
                    <a:ext uri="{9D8B030D-6E8A-4147-A177-3AD203B41FA5}">
                      <a16:colId xmlns:a16="http://schemas.microsoft.com/office/drawing/2014/main" val="1174043437"/>
                    </a:ext>
                  </a:extLst>
                </a:gridCol>
                <a:gridCol w="764498">
                  <a:extLst>
                    <a:ext uri="{9D8B030D-6E8A-4147-A177-3AD203B41FA5}">
                      <a16:colId xmlns:a16="http://schemas.microsoft.com/office/drawing/2014/main" val="200801517"/>
                    </a:ext>
                  </a:extLst>
                </a:gridCol>
                <a:gridCol w="1499017">
                  <a:extLst>
                    <a:ext uri="{9D8B030D-6E8A-4147-A177-3AD203B41FA5}">
                      <a16:colId xmlns:a16="http://schemas.microsoft.com/office/drawing/2014/main" val="902173103"/>
                    </a:ext>
                  </a:extLst>
                </a:gridCol>
                <a:gridCol w="674557">
                  <a:extLst>
                    <a:ext uri="{9D8B030D-6E8A-4147-A177-3AD203B41FA5}">
                      <a16:colId xmlns:a16="http://schemas.microsoft.com/office/drawing/2014/main" val="1219093963"/>
                    </a:ext>
                  </a:extLst>
                </a:gridCol>
                <a:gridCol w="1557373">
                  <a:extLst>
                    <a:ext uri="{9D8B030D-6E8A-4147-A177-3AD203B41FA5}">
                      <a16:colId xmlns:a16="http://schemas.microsoft.com/office/drawing/2014/main" val="922345433"/>
                    </a:ext>
                  </a:extLst>
                </a:gridCol>
              </a:tblGrid>
              <a:tr h="53223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Elementos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Actividades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Etapas de la Rendición de Cuentas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Fecha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Dependencia Responsable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solidFill>
                            <a:schemeClr val="bg1"/>
                          </a:solidFill>
                          <a:effectLst/>
                        </a:rPr>
                        <a:t>% de Avance</a:t>
                      </a:r>
                      <a:endParaRPr lang="es-CO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solidFill>
                            <a:schemeClr val="bg1"/>
                          </a:solidFill>
                          <a:effectLst/>
                        </a:rPr>
                        <a:t>Observaciones</a:t>
                      </a:r>
                      <a:endParaRPr lang="es-CO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7388862"/>
                  </a:ext>
                </a:extLst>
              </a:tr>
              <a:tr h="44770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Inicial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Diseño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Preparación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Ejecución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Inicio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Fin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1B676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7388462"/>
                  </a:ext>
                </a:extLst>
              </a:tr>
              <a:tr h="127226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RESPONSABILIDAD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ctr">
                    <a:solidFill>
                      <a:srgbClr val="45969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 dirty="0">
                          <a:effectLst/>
                        </a:rPr>
                        <a:t>Monitorear y rendir cuentas permanentemente sobre los riesgos que impidan la corrupción en la gestión institucional a través del portal web y la audiencia de rendición de cuentas.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x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x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X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x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01/01/2020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31/12/2022</a:t>
                      </a:r>
                      <a:endParaRPr kumimoji="0" lang="es-CO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Secretaria Privada - Oficina de comunicaciones y prensa </a:t>
                      </a:r>
                      <a:br>
                        <a:rPr lang="es-CO" sz="1000" u="none" strike="noStrike">
                          <a:effectLst/>
                        </a:rPr>
                      </a:br>
                      <a:br>
                        <a:rPr lang="es-CO" sz="1000" u="none" strike="noStrike">
                          <a:effectLst/>
                        </a:rPr>
                      </a:br>
                      <a:r>
                        <a:rPr lang="es-CO" sz="1000" u="none" strike="noStrike">
                          <a:effectLst/>
                        </a:rPr>
                        <a:t>Secretaria de Planeación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100%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 dirty="0">
                          <a:effectLst/>
                        </a:rPr>
                        <a:t>Se abrieron canales de denuncia ciudadana y de información pública referente a contrataciones del Gobierno para libre acceso ciudadano.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3245760"/>
                  </a:ext>
                </a:extLst>
              </a:tr>
              <a:tr h="99567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>
                          <a:effectLst/>
                        </a:rPr>
                        <a:t>Analizar las recomendaciones realizadas por la ciudadania frente a la audiencia de rendición de cuentas y establecer correctivos que optimicen la gestión y faciliten el cumplimiento de las metas del plan de desarrollo "Bolivar Primero".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x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x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x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 x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01/01/2020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31/12/2022</a:t>
                      </a:r>
                      <a:endParaRPr kumimoji="0" lang="es-CO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Secretaria Privada - Oficina de comunicaciones y prensa </a:t>
                      </a:r>
                      <a:br>
                        <a:rPr lang="es-CO" sz="1000" u="none" strike="noStrike" dirty="0">
                          <a:effectLst/>
                        </a:rPr>
                      </a:br>
                      <a:br>
                        <a:rPr lang="es-CO" sz="1000" u="none" strike="noStrike" dirty="0">
                          <a:effectLst/>
                        </a:rPr>
                      </a:br>
                      <a:r>
                        <a:rPr lang="es-CO" sz="1000" u="none" strike="noStrike" dirty="0">
                          <a:effectLst/>
                        </a:rPr>
                        <a:t>Secretaria de Planeación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100%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9948070"/>
                  </a:ext>
                </a:extLst>
              </a:tr>
              <a:tr h="112660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>
                          <a:effectLst/>
                        </a:rPr>
                        <a:t>Implementar una estrategía de rendición de cuentas.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x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x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x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X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01/01/2020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31/12/2022</a:t>
                      </a:r>
                      <a:endParaRPr kumimoji="0" lang="es-CO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Secretaria de Planeación - Secretaria Privada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100%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sng" strike="noStrike" dirty="0">
                          <a:solidFill>
                            <a:srgbClr val="00B066"/>
                          </a:solidFill>
                          <a:effectLst/>
                          <a:latin typeface="Calibri" panose="020F050202020403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https://www.bolivar.gov.co/index.php?option=com_phocadownload&amp;view=category&amp;id=809:2020&amp;Itemid=514</a:t>
                      </a:r>
                      <a:endParaRPr lang="es-CO" sz="1100" b="0" i="0" u="sng" strike="noStrike" dirty="0">
                        <a:solidFill>
                          <a:srgbClr val="00B06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0991126"/>
                  </a:ext>
                </a:extLst>
              </a:tr>
            </a:tbl>
          </a:graphicData>
        </a:graphic>
      </p:graphicFrame>
      <p:pic>
        <p:nvPicPr>
          <p:cNvPr id="16" name="Imagen 15">
            <a:extLst>
              <a:ext uri="{FF2B5EF4-FFF2-40B4-BE49-F238E27FC236}">
                <a16:creationId xmlns:a16="http://schemas.microsoft.com/office/drawing/2014/main" id="{62BA5BA0-C791-4F23-A728-BF1E260749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149" y="547545"/>
            <a:ext cx="442805" cy="55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547859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62DEF810-1639-E238-6C2A-5B037BC40C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4" y="0"/>
            <a:ext cx="12189630" cy="6858000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5F5FFFF-998B-4909-AAD1-E5F11A6A7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113C-ECF6-4798-96B2-DF89A79D62D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C3C169F8-5BE6-4593-AEAA-F15CD9FD0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147" y="4582744"/>
            <a:ext cx="7991702" cy="704674"/>
          </a:xfrm>
        </p:spPr>
        <p:txBody>
          <a:bodyPr>
            <a:normAutofit fontScale="90000"/>
          </a:bodyPr>
          <a:lstStyle/>
          <a:p>
            <a:r>
              <a:rPr lang="es-CO" dirty="0">
                <a:solidFill>
                  <a:srgbClr val="1B6761"/>
                </a:solidFill>
              </a:rPr>
              <a:t>Evento – Audiencia Rendición de Cuentas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E8050C3-5905-41BF-ACFA-E6018D7C5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765" y="5182293"/>
            <a:ext cx="10603289" cy="1293080"/>
          </a:xfrm>
        </p:spPr>
        <p:txBody>
          <a:bodyPr>
            <a:normAutofit/>
          </a:bodyPr>
          <a:lstStyle/>
          <a:p>
            <a:r>
              <a:rPr lang="es-CO" dirty="0">
                <a:solidFill>
                  <a:srgbClr val="1B6761"/>
                </a:solidFill>
              </a:rPr>
              <a:t>La Rendición de Cuentas de Bolívar Primero es la oportunidad precisa de tocar corazones, demostrar cumplimiento de acciones y elevar el nivel de esperanza y confianza en este Gobierno.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BBCA33C-C651-FCB1-679A-71403FC251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00510" y="922548"/>
            <a:ext cx="3790977" cy="391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483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CC31A30-C2C4-A9A2-BFBC-3806266260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4" y="857"/>
            <a:ext cx="12189631" cy="6856286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9D6537B-EED2-42C0-A458-A80C0E7F3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113C-ECF6-4798-96B2-DF89A79D62D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B5D3FAB9-15F6-48B7-93A1-FDA112379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807" y="427840"/>
            <a:ext cx="7670050" cy="977989"/>
          </a:xfrm>
        </p:spPr>
        <p:txBody>
          <a:bodyPr/>
          <a:lstStyle/>
          <a:p>
            <a:r>
              <a:rPr lang="es-CO" dirty="0">
                <a:solidFill>
                  <a:srgbClr val="1B6761"/>
                </a:solidFill>
              </a:rPr>
              <a:t>Convocatoria Rendición de cuentas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109FA7F-6AAD-45FA-BE92-8CAFCF5320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4480" y="1405829"/>
            <a:ext cx="5319712" cy="4873815"/>
          </a:xfrm>
          <a:prstGeom prst="rect">
            <a:avLst/>
          </a:prstGeom>
          <a:effectLst>
            <a:outerShdw blurRad="4699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5695AFD-9068-4253-B4DF-6B853992E7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4" b="1634"/>
          <a:stretch/>
        </p:blipFill>
        <p:spPr>
          <a:xfrm>
            <a:off x="477107" y="1814760"/>
            <a:ext cx="3813374" cy="2075311"/>
          </a:xfrm>
          <a:prstGeom prst="rect">
            <a:avLst/>
          </a:prstGeom>
          <a:effectLst>
            <a:outerShdw blurRad="3175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C5C6720-0A33-456A-8702-D1235FBD89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8385" y="4281700"/>
            <a:ext cx="2945435" cy="1997944"/>
          </a:xfrm>
          <a:prstGeom prst="rect">
            <a:avLst/>
          </a:prstGeom>
          <a:effectLst>
            <a:outerShdw blurRad="342900" dist="38100" dir="396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969F9DB-A402-49F6-934D-7B12AAE155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26316" y="4783722"/>
            <a:ext cx="2704837" cy="1834022"/>
          </a:xfrm>
          <a:prstGeom prst="rect">
            <a:avLst/>
          </a:prstGeom>
          <a:effectLst>
            <a:outerShdw blurRad="2032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0D4EBD4-397E-4AE6-934F-1823B5D6A85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641" y="1431152"/>
            <a:ext cx="1733168" cy="307952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053108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_L0l0C6gUmpYmek4kB0o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_L0l0C6gUmpYmek4kB0oA"/>
</p:tagLst>
</file>

<file path=ppt/theme/theme1.xml><?xml version="1.0" encoding="utf-8"?>
<a:theme xmlns:a="http://schemas.openxmlformats.org/drawingml/2006/main" name="Office Theme">
  <a:themeElements>
    <a:clrScheme name="Azul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10071</TotalTime>
  <Words>990</Words>
  <Application>Microsoft Macintosh PowerPoint</Application>
  <PresentationFormat>Panorámica</PresentationFormat>
  <Paragraphs>203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Montserrat</vt:lpstr>
      <vt:lpstr>Montserrat ExtraLight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Evento – Audiencia Rendición de Cuentas</vt:lpstr>
      <vt:lpstr>Convocatoria Rendición de cuentas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bissmilah alhamdulil</dc:creator>
  <cp:lastModifiedBy>Microsoft Office User</cp:lastModifiedBy>
  <cp:revision>681</cp:revision>
  <dcterms:created xsi:type="dcterms:W3CDTF">2018-10-30T16:01:55Z</dcterms:created>
  <dcterms:modified xsi:type="dcterms:W3CDTF">2023-10-10T15:25:36Z</dcterms:modified>
</cp:coreProperties>
</file>