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81" r:id="rId8"/>
    <p:sldId id="282" r:id="rId9"/>
    <p:sldId id="283" r:id="rId10"/>
    <p:sldId id="284" r:id="rId11"/>
    <p:sldId id="28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306F65-1C26-45F5-ACCB-F2AF9776B03B}" v="4" dt="2023-11-27T13:54:43.0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CAR ROJAS FERIA" userId="1a9a4b4134916624" providerId="LiveId" clId="{C5306F65-1C26-45F5-ACCB-F2AF9776B03B}"/>
    <pc:docChg chg="undo custSel addSld delSld modSld">
      <pc:chgData name="OSCAR ROJAS FERIA" userId="1a9a4b4134916624" providerId="LiveId" clId="{C5306F65-1C26-45F5-ACCB-F2AF9776B03B}" dt="2023-11-27T16:47:08.560" v="234" actId="20577"/>
      <pc:docMkLst>
        <pc:docMk/>
      </pc:docMkLst>
      <pc:sldChg chg="delSp modSp mod">
        <pc:chgData name="OSCAR ROJAS FERIA" userId="1a9a4b4134916624" providerId="LiveId" clId="{C5306F65-1C26-45F5-ACCB-F2AF9776B03B}" dt="2023-11-27T16:25:33.030" v="218" actId="27636"/>
        <pc:sldMkLst>
          <pc:docMk/>
          <pc:sldMk cId="2553981888" sldId="256"/>
        </pc:sldMkLst>
        <pc:spChg chg="mod">
          <ac:chgData name="OSCAR ROJAS FERIA" userId="1a9a4b4134916624" providerId="LiveId" clId="{C5306F65-1C26-45F5-ACCB-F2AF9776B03B}" dt="2023-11-27T16:25:25.919" v="216" actId="14100"/>
          <ac:spMkLst>
            <pc:docMk/>
            <pc:sldMk cId="2553981888" sldId="256"/>
            <ac:spMk id="2" creationId="{3123BB10-E246-419E-AB98-B50DC5CE8439}"/>
          </ac:spMkLst>
        </pc:spChg>
        <pc:spChg chg="mod">
          <ac:chgData name="OSCAR ROJAS FERIA" userId="1a9a4b4134916624" providerId="LiveId" clId="{C5306F65-1C26-45F5-ACCB-F2AF9776B03B}" dt="2023-11-27T16:25:33.030" v="218" actId="27636"/>
          <ac:spMkLst>
            <pc:docMk/>
            <pc:sldMk cId="2553981888" sldId="256"/>
            <ac:spMk id="3" creationId="{88518C18-48EC-4917-9596-5C946794246F}"/>
          </ac:spMkLst>
        </pc:spChg>
        <pc:picChg chg="del">
          <ac:chgData name="OSCAR ROJAS FERIA" userId="1a9a4b4134916624" providerId="LiveId" clId="{C5306F65-1C26-45F5-ACCB-F2AF9776B03B}" dt="2023-11-27T13:46:40.196" v="0" actId="478"/>
          <ac:picMkLst>
            <pc:docMk/>
            <pc:sldMk cId="2553981888" sldId="256"/>
            <ac:picMk id="4" creationId="{2F2972EA-EEF0-43D9-80B6-B497D7DB7A27}"/>
          </ac:picMkLst>
        </pc:picChg>
      </pc:sldChg>
      <pc:sldChg chg="modSp mod">
        <pc:chgData name="OSCAR ROJAS FERIA" userId="1a9a4b4134916624" providerId="LiveId" clId="{C5306F65-1C26-45F5-ACCB-F2AF9776B03B}" dt="2023-11-27T14:13:18.134" v="206" actId="20577"/>
        <pc:sldMkLst>
          <pc:docMk/>
          <pc:sldMk cId="675690929" sldId="257"/>
        </pc:sldMkLst>
        <pc:spChg chg="mod">
          <ac:chgData name="OSCAR ROJAS FERIA" userId="1a9a4b4134916624" providerId="LiveId" clId="{C5306F65-1C26-45F5-ACCB-F2AF9776B03B}" dt="2023-11-27T14:13:18.134" v="206" actId="20577"/>
          <ac:spMkLst>
            <pc:docMk/>
            <pc:sldMk cId="675690929" sldId="257"/>
            <ac:spMk id="4" creationId="{0B0551EB-03F4-42D6-A810-8CF5046CBBE2}"/>
          </ac:spMkLst>
        </pc:spChg>
      </pc:sldChg>
      <pc:sldChg chg="del">
        <pc:chgData name="OSCAR ROJAS FERIA" userId="1a9a4b4134916624" providerId="LiveId" clId="{C5306F65-1C26-45F5-ACCB-F2AF9776B03B}" dt="2023-11-27T13:48:17.294" v="30" actId="47"/>
        <pc:sldMkLst>
          <pc:docMk/>
          <pc:sldMk cId="1111516359" sldId="261"/>
        </pc:sldMkLst>
      </pc:sldChg>
      <pc:sldChg chg="add del">
        <pc:chgData name="OSCAR ROJAS FERIA" userId="1a9a4b4134916624" providerId="LiveId" clId="{C5306F65-1C26-45F5-ACCB-F2AF9776B03B}" dt="2023-11-27T13:48:26.630" v="32" actId="47"/>
        <pc:sldMkLst>
          <pc:docMk/>
          <pc:sldMk cId="3532448034" sldId="262"/>
        </pc:sldMkLst>
      </pc:sldChg>
      <pc:sldChg chg="del">
        <pc:chgData name="OSCAR ROJAS FERIA" userId="1a9a4b4134916624" providerId="LiveId" clId="{C5306F65-1C26-45F5-ACCB-F2AF9776B03B}" dt="2023-11-27T13:48:33.005" v="33" actId="47"/>
        <pc:sldMkLst>
          <pc:docMk/>
          <pc:sldMk cId="3563972030" sldId="263"/>
        </pc:sldMkLst>
      </pc:sldChg>
      <pc:sldChg chg="del">
        <pc:chgData name="OSCAR ROJAS FERIA" userId="1a9a4b4134916624" providerId="LiveId" clId="{C5306F65-1C26-45F5-ACCB-F2AF9776B03B}" dt="2023-11-27T13:48:36.240" v="34" actId="47"/>
        <pc:sldMkLst>
          <pc:docMk/>
          <pc:sldMk cId="2234982605" sldId="264"/>
        </pc:sldMkLst>
      </pc:sldChg>
      <pc:sldChg chg="del">
        <pc:chgData name="OSCAR ROJAS FERIA" userId="1a9a4b4134916624" providerId="LiveId" clId="{C5306F65-1C26-45F5-ACCB-F2AF9776B03B}" dt="2023-11-27T13:48:38.603" v="35" actId="47"/>
        <pc:sldMkLst>
          <pc:docMk/>
          <pc:sldMk cId="2352717846" sldId="265"/>
        </pc:sldMkLst>
      </pc:sldChg>
      <pc:sldChg chg="del">
        <pc:chgData name="OSCAR ROJAS FERIA" userId="1a9a4b4134916624" providerId="LiveId" clId="{C5306F65-1C26-45F5-ACCB-F2AF9776B03B}" dt="2023-11-27T13:48:40.266" v="36" actId="47"/>
        <pc:sldMkLst>
          <pc:docMk/>
          <pc:sldMk cId="3635015731" sldId="266"/>
        </pc:sldMkLst>
      </pc:sldChg>
      <pc:sldChg chg="del">
        <pc:chgData name="OSCAR ROJAS FERIA" userId="1a9a4b4134916624" providerId="LiveId" clId="{C5306F65-1C26-45F5-ACCB-F2AF9776B03B}" dt="2023-11-27T13:48:41.571" v="37" actId="47"/>
        <pc:sldMkLst>
          <pc:docMk/>
          <pc:sldMk cId="1774973282" sldId="267"/>
        </pc:sldMkLst>
      </pc:sldChg>
      <pc:sldChg chg="del">
        <pc:chgData name="OSCAR ROJAS FERIA" userId="1a9a4b4134916624" providerId="LiveId" clId="{C5306F65-1C26-45F5-ACCB-F2AF9776B03B}" dt="2023-11-27T13:48:42.844" v="38" actId="47"/>
        <pc:sldMkLst>
          <pc:docMk/>
          <pc:sldMk cId="310957733" sldId="268"/>
        </pc:sldMkLst>
      </pc:sldChg>
      <pc:sldChg chg="del">
        <pc:chgData name="OSCAR ROJAS FERIA" userId="1a9a4b4134916624" providerId="LiveId" clId="{C5306F65-1C26-45F5-ACCB-F2AF9776B03B}" dt="2023-11-27T13:48:44.115" v="39" actId="47"/>
        <pc:sldMkLst>
          <pc:docMk/>
          <pc:sldMk cId="3753576584" sldId="269"/>
        </pc:sldMkLst>
      </pc:sldChg>
      <pc:sldChg chg="del">
        <pc:chgData name="OSCAR ROJAS FERIA" userId="1a9a4b4134916624" providerId="LiveId" clId="{C5306F65-1C26-45F5-ACCB-F2AF9776B03B}" dt="2023-11-27T13:48:45.324" v="40" actId="47"/>
        <pc:sldMkLst>
          <pc:docMk/>
          <pc:sldMk cId="3269983590" sldId="270"/>
        </pc:sldMkLst>
      </pc:sldChg>
      <pc:sldChg chg="del">
        <pc:chgData name="OSCAR ROJAS FERIA" userId="1a9a4b4134916624" providerId="LiveId" clId="{C5306F65-1C26-45F5-ACCB-F2AF9776B03B}" dt="2023-11-27T13:48:46.438" v="41" actId="47"/>
        <pc:sldMkLst>
          <pc:docMk/>
          <pc:sldMk cId="1820778366" sldId="271"/>
        </pc:sldMkLst>
      </pc:sldChg>
      <pc:sldChg chg="del">
        <pc:chgData name="OSCAR ROJAS FERIA" userId="1a9a4b4134916624" providerId="LiveId" clId="{C5306F65-1C26-45F5-ACCB-F2AF9776B03B}" dt="2023-11-27T13:48:47.771" v="42" actId="47"/>
        <pc:sldMkLst>
          <pc:docMk/>
          <pc:sldMk cId="2147542738" sldId="272"/>
        </pc:sldMkLst>
      </pc:sldChg>
      <pc:sldChg chg="del">
        <pc:chgData name="OSCAR ROJAS FERIA" userId="1a9a4b4134916624" providerId="LiveId" clId="{C5306F65-1C26-45F5-ACCB-F2AF9776B03B}" dt="2023-11-27T13:48:49.919" v="43" actId="47"/>
        <pc:sldMkLst>
          <pc:docMk/>
          <pc:sldMk cId="3070004127" sldId="273"/>
        </pc:sldMkLst>
      </pc:sldChg>
      <pc:sldChg chg="del">
        <pc:chgData name="OSCAR ROJAS FERIA" userId="1a9a4b4134916624" providerId="LiveId" clId="{C5306F65-1C26-45F5-ACCB-F2AF9776B03B}" dt="2023-11-27T13:48:51.629" v="44" actId="47"/>
        <pc:sldMkLst>
          <pc:docMk/>
          <pc:sldMk cId="2303325337" sldId="274"/>
        </pc:sldMkLst>
      </pc:sldChg>
      <pc:sldChg chg="del">
        <pc:chgData name="OSCAR ROJAS FERIA" userId="1a9a4b4134916624" providerId="LiveId" clId="{C5306F65-1C26-45F5-ACCB-F2AF9776B03B}" dt="2023-11-27T13:48:52.554" v="45" actId="47"/>
        <pc:sldMkLst>
          <pc:docMk/>
          <pc:sldMk cId="469420427" sldId="275"/>
        </pc:sldMkLst>
      </pc:sldChg>
      <pc:sldChg chg="del">
        <pc:chgData name="OSCAR ROJAS FERIA" userId="1a9a4b4134916624" providerId="LiveId" clId="{C5306F65-1C26-45F5-ACCB-F2AF9776B03B}" dt="2023-11-27T13:48:54.077" v="46" actId="47"/>
        <pc:sldMkLst>
          <pc:docMk/>
          <pc:sldMk cId="1787583946" sldId="276"/>
        </pc:sldMkLst>
      </pc:sldChg>
      <pc:sldChg chg="del">
        <pc:chgData name="OSCAR ROJAS FERIA" userId="1a9a4b4134916624" providerId="LiveId" clId="{C5306F65-1C26-45F5-ACCB-F2AF9776B03B}" dt="2023-11-27T13:48:55.160" v="47" actId="47"/>
        <pc:sldMkLst>
          <pc:docMk/>
          <pc:sldMk cId="3604230390" sldId="277"/>
        </pc:sldMkLst>
      </pc:sldChg>
      <pc:sldChg chg="del">
        <pc:chgData name="OSCAR ROJAS FERIA" userId="1a9a4b4134916624" providerId="LiveId" clId="{C5306F65-1C26-45F5-ACCB-F2AF9776B03B}" dt="2023-11-27T13:48:56.353" v="48" actId="47"/>
        <pc:sldMkLst>
          <pc:docMk/>
          <pc:sldMk cId="1037604199" sldId="278"/>
        </pc:sldMkLst>
      </pc:sldChg>
      <pc:sldChg chg="del">
        <pc:chgData name="OSCAR ROJAS FERIA" userId="1a9a4b4134916624" providerId="LiveId" clId="{C5306F65-1C26-45F5-ACCB-F2AF9776B03B}" dt="2023-11-27T13:48:57.702" v="49" actId="47"/>
        <pc:sldMkLst>
          <pc:docMk/>
          <pc:sldMk cId="761718460" sldId="279"/>
        </pc:sldMkLst>
      </pc:sldChg>
      <pc:sldChg chg="del">
        <pc:chgData name="OSCAR ROJAS FERIA" userId="1a9a4b4134916624" providerId="LiveId" clId="{C5306F65-1C26-45F5-ACCB-F2AF9776B03B}" dt="2023-11-27T13:48:59.902" v="50" actId="47"/>
        <pc:sldMkLst>
          <pc:docMk/>
          <pc:sldMk cId="1077744000" sldId="280"/>
        </pc:sldMkLst>
      </pc:sldChg>
      <pc:sldChg chg="addSp delSp modSp mod">
        <pc:chgData name="OSCAR ROJAS FERIA" userId="1a9a4b4134916624" providerId="LiveId" clId="{C5306F65-1C26-45F5-ACCB-F2AF9776B03B}" dt="2023-11-27T13:52:38.098" v="129" actId="255"/>
        <pc:sldMkLst>
          <pc:docMk/>
          <pc:sldMk cId="1510977928" sldId="281"/>
        </pc:sldMkLst>
        <pc:spChg chg="mod">
          <ac:chgData name="OSCAR ROJAS FERIA" userId="1a9a4b4134916624" providerId="LiveId" clId="{C5306F65-1C26-45F5-ACCB-F2AF9776B03B}" dt="2023-11-27T13:52:09.149" v="121" actId="20577"/>
          <ac:spMkLst>
            <pc:docMk/>
            <pc:sldMk cId="1510977928" sldId="281"/>
            <ac:spMk id="2" creationId="{C26BB444-2684-4836-B498-D87D06C15552}"/>
          </ac:spMkLst>
        </pc:spChg>
        <pc:spChg chg="add del mod">
          <ac:chgData name="OSCAR ROJAS FERIA" userId="1a9a4b4134916624" providerId="LiveId" clId="{C5306F65-1C26-45F5-ACCB-F2AF9776B03B}" dt="2023-11-27T13:52:15.887" v="123" actId="478"/>
          <ac:spMkLst>
            <pc:docMk/>
            <pc:sldMk cId="1510977928" sldId="281"/>
            <ac:spMk id="4" creationId="{2B9E8B63-ADCC-A793-DDC5-C66DCBD5AE03}"/>
          </ac:spMkLst>
        </pc:spChg>
        <pc:spChg chg="del">
          <ac:chgData name="OSCAR ROJAS FERIA" userId="1a9a4b4134916624" providerId="LiveId" clId="{C5306F65-1C26-45F5-ACCB-F2AF9776B03B}" dt="2023-11-27T13:52:13.168" v="122" actId="478"/>
          <ac:spMkLst>
            <pc:docMk/>
            <pc:sldMk cId="1510977928" sldId="281"/>
            <ac:spMk id="6" creationId="{7BCFF5E5-47B9-4B02-A9FA-4C1138E874FB}"/>
          </ac:spMkLst>
        </pc:spChg>
        <pc:graphicFrameChg chg="add mod modGraphic">
          <ac:chgData name="OSCAR ROJAS FERIA" userId="1a9a4b4134916624" providerId="LiveId" clId="{C5306F65-1C26-45F5-ACCB-F2AF9776B03B}" dt="2023-11-27T13:52:38.098" v="129" actId="255"/>
          <ac:graphicFrameMkLst>
            <pc:docMk/>
            <pc:sldMk cId="1510977928" sldId="281"/>
            <ac:graphicFrameMk id="5" creationId="{B1FB32B0-AB04-CE39-5EE2-4F71E2C6140E}"/>
          </ac:graphicFrameMkLst>
        </pc:graphicFrameChg>
      </pc:sldChg>
      <pc:sldChg chg="addSp delSp modSp add mod">
        <pc:chgData name="OSCAR ROJAS FERIA" userId="1a9a4b4134916624" providerId="LiveId" clId="{C5306F65-1C26-45F5-ACCB-F2AF9776B03B}" dt="2023-11-27T16:47:08.560" v="234" actId="20577"/>
        <pc:sldMkLst>
          <pc:docMk/>
          <pc:sldMk cId="1166563484" sldId="282"/>
        </pc:sldMkLst>
        <pc:graphicFrameChg chg="add mod modGraphic">
          <ac:chgData name="OSCAR ROJAS FERIA" userId="1a9a4b4134916624" providerId="LiveId" clId="{C5306F65-1C26-45F5-ACCB-F2AF9776B03B}" dt="2023-11-27T16:47:08.560" v="234" actId="20577"/>
          <ac:graphicFrameMkLst>
            <pc:docMk/>
            <pc:sldMk cId="1166563484" sldId="282"/>
            <ac:graphicFrameMk id="3" creationId="{32FF3DEB-B92A-4296-10FD-646586D67626}"/>
          </ac:graphicFrameMkLst>
        </pc:graphicFrameChg>
        <pc:graphicFrameChg chg="del">
          <ac:chgData name="OSCAR ROJAS FERIA" userId="1a9a4b4134916624" providerId="LiveId" clId="{C5306F65-1C26-45F5-ACCB-F2AF9776B03B}" dt="2023-11-27T13:52:49.841" v="131" actId="478"/>
          <ac:graphicFrameMkLst>
            <pc:docMk/>
            <pc:sldMk cId="1166563484" sldId="282"/>
            <ac:graphicFrameMk id="5" creationId="{B1FB32B0-AB04-CE39-5EE2-4F71E2C6140E}"/>
          </ac:graphicFrameMkLst>
        </pc:graphicFrameChg>
      </pc:sldChg>
      <pc:sldChg chg="del">
        <pc:chgData name="OSCAR ROJAS FERIA" userId="1a9a4b4134916624" providerId="LiveId" clId="{C5306F65-1C26-45F5-ACCB-F2AF9776B03B}" dt="2023-11-27T13:49:04.980" v="51" actId="47"/>
        <pc:sldMkLst>
          <pc:docMk/>
          <pc:sldMk cId="3003300176" sldId="282"/>
        </pc:sldMkLst>
      </pc:sldChg>
      <pc:sldChg chg="addSp delSp modSp add mod">
        <pc:chgData name="OSCAR ROJAS FERIA" userId="1a9a4b4134916624" providerId="LiveId" clId="{C5306F65-1C26-45F5-ACCB-F2AF9776B03B}" dt="2023-11-27T13:54:25.575" v="148" actId="255"/>
        <pc:sldMkLst>
          <pc:docMk/>
          <pc:sldMk cId="199910911" sldId="283"/>
        </pc:sldMkLst>
        <pc:graphicFrameChg chg="del modGraphic">
          <ac:chgData name="OSCAR ROJAS FERIA" userId="1a9a4b4134916624" providerId="LiveId" clId="{C5306F65-1C26-45F5-ACCB-F2AF9776B03B}" dt="2023-11-27T13:53:42.188" v="141" actId="478"/>
          <ac:graphicFrameMkLst>
            <pc:docMk/>
            <pc:sldMk cId="199910911" sldId="283"/>
            <ac:graphicFrameMk id="3" creationId="{32FF3DEB-B92A-4296-10FD-646586D67626}"/>
          </ac:graphicFrameMkLst>
        </pc:graphicFrameChg>
        <pc:graphicFrameChg chg="add mod modGraphic">
          <ac:chgData name="OSCAR ROJAS FERIA" userId="1a9a4b4134916624" providerId="LiveId" clId="{C5306F65-1C26-45F5-ACCB-F2AF9776B03B}" dt="2023-11-27T13:54:25.575" v="148" actId="255"/>
          <ac:graphicFrameMkLst>
            <pc:docMk/>
            <pc:sldMk cId="199910911" sldId="283"/>
            <ac:graphicFrameMk id="4" creationId="{3B1AE472-925F-D7A8-1476-939746887F19}"/>
          </ac:graphicFrameMkLst>
        </pc:graphicFrameChg>
      </pc:sldChg>
      <pc:sldChg chg="addSp delSp modSp add mod">
        <pc:chgData name="OSCAR ROJAS FERIA" userId="1a9a4b4134916624" providerId="LiveId" clId="{C5306F65-1C26-45F5-ACCB-F2AF9776B03B}" dt="2023-11-27T13:54:56.886" v="154" actId="255"/>
        <pc:sldMkLst>
          <pc:docMk/>
          <pc:sldMk cId="3732677858" sldId="284"/>
        </pc:sldMkLst>
        <pc:graphicFrameChg chg="del">
          <ac:chgData name="OSCAR ROJAS FERIA" userId="1a9a4b4134916624" providerId="LiveId" clId="{C5306F65-1C26-45F5-ACCB-F2AF9776B03B}" dt="2023-11-27T13:53:46.450" v="142" actId="478"/>
          <ac:graphicFrameMkLst>
            <pc:docMk/>
            <pc:sldMk cId="3732677858" sldId="284"/>
            <ac:graphicFrameMk id="3" creationId="{32FF3DEB-B92A-4296-10FD-646586D67626}"/>
          </ac:graphicFrameMkLst>
        </pc:graphicFrameChg>
        <pc:graphicFrameChg chg="add mod modGraphic">
          <ac:chgData name="OSCAR ROJAS FERIA" userId="1a9a4b4134916624" providerId="LiveId" clId="{C5306F65-1C26-45F5-ACCB-F2AF9776B03B}" dt="2023-11-27T13:54:56.886" v="154" actId="255"/>
          <ac:graphicFrameMkLst>
            <pc:docMk/>
            <pc:sldMk cId="3732677858" sldId="284"/>
            <ac:graphicFrameMk id="4" creationId="{642F3956-0737-0EF5-8697-3597EA6EEFE7}"/>
          </ac:graphicFrameMkLst>
        </pc:graphicFrameChg>
      </pc:sldChg>
      <pc:sldChg chg="addSp delSp modSp add mod">
        <pc:chgData name="OSCAR ROJAS FERIA" userId="1a9a4b4134916624" providerId="LiveId" clId="{C5306F65-1C26-45F5-ACCB-F2AF9776B03B}" dt="2023-11-27T13:55:46.868" v="192" actId="113"/>
        <pc:sldMkLst>
          <pc:docMk/>
          <pc:sldMk cId="3376532473" sldId="285"/>
        </pc:sldMkLst>
        <pc:spChg chg="del">
          <ac:chgData name="OSCAR ROJAS FERIA" userId="1a9a4b4134916624" providerId="LiveId" clId="{C5306F65-1C26-45F5-ACCB-F2AF9776B03B}" dt="2023-11-27T13:55:17.086" v="156" actId="478"/>
          <ac:spMkLst>
            <pc:docMk/>
            <pc:sldMk cId="3376532473" sldId="285"/>
            <ac:spMk id="2" creationId="{C26BB444-2684-4836-B498-D87D06C15552}"/>
          </ac:spMkLst>
        </pc:spChg>
        <pc:spChg chg="add mod">
          <ac:chgData name="OSCAR ROJAS FERIA" userId="1a9a4b4134916624" providerId="LiveId" clId="{C5306F65-1C26-45F5-ACCB-F2AF9776B03B}" dt="2023-11-27T13:55:46.868" v="192" actId="113"/>
          <ac:spMkLst>
            <pc:docMk/>
            <pc:sldMk cId="3376532473" sldId="285"/>
            <ac:spMk id="5" creationId="{D6BFB25D-2B26-3C13-0C96-333796BABBD6}"/>
          </ac:spMkLst>
        </pc:spChg>
        <pc:graphicFrameChg chg="del">
          <ac:chgData name="OSCAR ROJAS FERIA" userId="1a9a4b4134916624" providerId="LiveId" clId="{C5306F65-1C26-45F5-ACCB-F2AF9776B03B}" dt="2023-11-27T13:55:18.742" v="157" actId="478"/>
          <ac:graphicFrameMkLst>
            <pc:docMk/>
            <pc:sldMk cId="3376532473" sldId="285"/>
            <ac:graphicFrameMk id="4" creationId="{642F3956-0737-0EF5-8697-3597EA6EEFE7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3F9A09-8FB1-4E97-9317-9DB52953CA4C}" type="doc">
      <dgm:prSet loTypeId="urn:microsoft.com/office/officeart/2005/8/layout/radial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2035CC77-0948-4CDA-AFBF-634F68651EC1}">
      <dgm:prSet phldrT="[Texto]" custT="1"/>
      <dgm:spPr/>
      <dgm:t>
        <a:bodyPr/>
        <a:lstStyle/>
        <a:p>
          <a:r>
            <a:rPr lang="es-ES" sz="1300">
              <a:solidFill>
                <a:sysClr val="windowText" lastClr="000000"/>
              </a:solidFill>
            </a:rPr>
            <a:t>PROGRAMA DE  GESTIÓN </a:t>
          </a:r>
        </a:p>
      </dgm:t>
    </dgm:pt>
    <dgm:pt modelId="{5AE21B42-43C6-4482-9EB1-013912A4B19F}" type="parTrans" cxnId="{D81D38F9-A682-4D35-8554-1D5E7F95EDEB}">
      <dgm:prSet/>
      <dgm:spPr/>
      <dgm:t>
        <a:bodyPr/>
        <a:lstStyle/>
        <a:p>
          <a:endParaRPr lang="es-ES" sz="2000"/>
        </a:p>
      </dgm:t>
    </dgm:pt>
    <dgm:pt modelId="{E97C2209-D8B1-46B5-B326-4CA9A4E262E8}" type="sibTrans" cxnId="{D81D38F9-A682-4D35-8554-1D5E7F95EDEB}">
      <dgm:prSet/>
      <dgm:spPr/>
      <dgm:t>
        <a:bodyPr/>
        <a:lstStyle/>
        <a:p>
          <a:endParaRPr lang="es-ES" sz="2000"/>
        </a:p>
      </dgm:t>
    </dgm:pt>
    <dgm:pt modelId="{9BA3F4EB-6E6F-46D2-982F-E92BD4AB8026}">
      <dgm:prSet phldrT="[Texto]" custT="1"/>
      <dgm:spPr/>
      <dgm:t>
        <a:bodyPr/>
        <a:lstStyle/>
        <a:p>
          <a:r>
            <a:rPr lang="es-ES" sz="700"/>
            <a:t>PLANEACIÓN</a:t>
          </a:r>
        </a:p>
      </dgm:t>
    </dgm:pt>
    <dgm:pt modelId="{1F1A8AE3-8473-47A8-A067-B3360A362CCC}" type="parTrans" cxnId="{E3D29EA3-D33A-4BCF-8830-F145FC856641}">
      <dgm:prSet/>
      <dgm:spPr/>
      <dgm:t>
        <a:bodyPr/>
        <a:lstStyle/>
        <a:p>
          <a:endParaRPr lang="es-ES" sz="2000"/>
        </a:p>
      </dgm:t>
    </dgm:pt>
    <dgm:pt modelId="{97705F55-5999-4A1A-A7E6-A2538765A73E}" type="sibTrans" cxnId="{E3D29EA3-D33A-4BCF-8830-F145FC856641}">
      <dgm:prSet/>
      <dgm:spPr/>
      <dgm:t>
        <a:bodyPr/>
        <a:lstStyle/>
        <a:p>
          <a:endParaRPr lang="es-ES" sz="2000"/>
        </a:p>
      </dgm:t>
    </dgm:pt>
    <dgm:pt modelId="{9ECDBA67-FEE9-4C6B-9BB1-6460C25F0F34}">
      <dgm:prSet phldrT="[Texto]" custT="1"/>
      <dgm:spPr/>
      <dgm:t>
        <a:bodyPr/>
        <a:lstStyle/>
        <a:p>
          <a:r>
            <a:rPr lang="es-ES" sz="800"/>
            <a:t>PRODUCCIÓN</a:t>
          </a:r>
        </a:p>
      </dgm:t>
    </dgm:pt>
    <dgm:pt modelId="{81EE3098-9E99-44F7-8706-E1B1FA5E0A92}" type="parTrans" cxnId="{DCA9234B-A0ED-406C-977D-8CC48ACDF956}">
      <dgm:prSet/>
      <dgm:spPr/>
      <dgm:t>
        <a:bodyPr/>
        <a:lstStyle/>
        <a:p>
          <a:endParaRPr lang="es-ES" sz="2000"/>
        </a:p>
      </dgm:t>
    </dgm:pt>
    <dgm:pt modelId="{75614969-C5FF-4072-B3FD-65B3252D079D}" type="sibTrans" cxnId="{DCA9234B-A0ED-406C-977D-8CC48ACDF956}">
      <dgm:prSet/>
      <dgm:spPr/>
      <dgm:t>
        <a:bodyPr/>
        <a:lstStyle/>
        <a:p>
          <a:endParaRPr lang="es-ES" sz="2000"/>
        </a:p>
      </dgm:t>
    </dgm:pt>
    <dgm:pt modelId="{CC953306-9D5C-4FB5-A145-19B8EFEDA5D6}">
      <dgm:prSet phldrT="[Texto]" custT="1"/>
      <dgm:spPr/>
      <dgm:t>
        <a:bodyPr/>
        <a:lstStyle/>
        <a:p>
          <a:r>
            <a:rPr lang="es-ES" sz="800"/>
            <a:t>GESTIÓN Y TRÁMITE</a:t>
          </a:r>
        </a:p>
      </dgm:t>
    </dgm:pt>
    <dgm:pt modelId="{71E88BFB-25BD-452F-80D7-2D8D2C4A00E2}" type="parTrans" cxnId="{8B7DAA7D-1DD5-45E1-9B40-68EEB942F250}">
      <dgm:prSet/>
      <dgm:spPr/>
      <dgm:t>
        <a:bodyPr/>
        <a:lstStyle/>
        <a:p>
          <a:endParaRPr lang="es-ES" sz="2000"/>
        </a:p>
      </dgm:t>
    </dgm:pt>
    <dgm:pt modelId="{D6B7CBAA-97D6-4358-814F-61009BC6650C}" type="sibTrans" cxnId="{8B7DAA7D-1DD5-45E1-9B40-68EEB942F250}">
      <dgm:prSet/>
      <dgm:spPr/>
      <dgm:t>
        <a:bodyPr/>
        <a:lstStyle/>
        <a:p>
          <a:endParaRPr lang="es-ES" sz="2000"/>
        </a:p>
      </dgm:t>
    </dgm:pt>
    <dgm:pt modelId="{BF90C564-4924-43EA-BF4A-AEE615E6BC40}">
      <dgm:prSet phldrT="[Texto]" custT="1"/>
      <dgm:spPr/>
      <dgm:t>
        <a:bodyPr/>
        <a:lstStyle/>
        <a:p>
          <a:r>
            <a:rPr lang="es-ES" sz="700"/>
            <a:t>ORGANIZACIÓN</a:t>
          </a:r>
        </a:p>
      </dgm:t>
    </dgm:pt>
    <dgm:pt modelId="{B60C3B1A-1E03-4E31-AE80-1DA6AF8B1D3E}" type="parTrans" cxnId="{F5359581-8460-4A08-9001-E28F34891D7F}">
      <dgm:prSet/>
      <dgm:spPr/>
      <dgm:t>
        <a:bodyPr/>
        <a:lstStyle/>
        <a:p>
          <a:endParaRPr lang="es-ES" sz="2000"/>
        </a:p>
      </dgm:t>
    </dgm:pt>
    <dgm:pt modelId="{2ABCEBF9-EF81-4C37-867A-0654EABA6168}" type="sibTrans" cxnId="{F5359581-8460-4A08-9001-E28F34891D7F}">
      <dgm:prSet/>
      <dgm:spPr/>
      <dgm:t>
        <a:bodyPr/>
        <a:lstStyle/>
        <a:p>
          <a:endParaRPr lang="es-ES" sz="2000"/>
        </a:p>
      </dgm:t>
    </dgm:pt>
    <dgm:pt modelId="{FBC6BE6B-C08F-410A-A1AA-2D0A14F6A591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ES"/>
            <a:t>DISPOSICIÓN  FINAL</a:t>
          </a:r>
        </a:p>
      </dgm:t>
    </dgm:pt>
    <dgm:pt modelId="{A1EE04A1-B810-4C08-8195-3665BD971AA3}" type="parTrans" cxnId="{720C199E-D526-4771-838B-470544488BD9}">
      <dgm:prSet/>
      <dgm:spPr/>
      <dgm:t>
        <a:bodyPr/>
        <a:lstStyle/>
        <a:p>
          <a:endParaRPr lang="es-ES"/>
        </a:p>
      </dgm:t>
    </dgm:pt>
    <dgm:pt modelId="{CADE919E-434F-4A68-A257-186E3F31FE9F}" type="sibTrans" cxnId="{720C199E-D526-4771-838B-470544488BD9}">
      <dgm:prSet/>
      <dgm:spPr/>
      <dgm:t>
        <a:bodyPr/>
        <a:lstStyle/>
        <a:p>
          <a:endParaRPr lang="es-ES"/>
        </a:p>
      </dgm:t>
    </dgm:pt>
    <dgm:pt modelId="{38946216-B97C-43D2-9187-ADB276B6A503}">
      <dgm:prSet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es-ES"/>
            <a:t>PRESERVACIÓN</a:t>
          </a:r>
        </a:p>
      </dgm:t>
    </dgm:pt>
    <dgm:pt modelId="{798B16D7-1DFC-4571-81B2-3F2B27F91A2F}" type="parTrans" cxnId="{725CB406-C328-4FC0-87F4-EBE08AA628FA}">
      <dgm:prSet/>
      <dgm:spPr/>
      <dgm:t>
        <a:bodyPr/>
        <a:lstStyle/>
        <a:p>
          <a:endParaRPr lang="es-ES"/>
        </a:p>
      </dgm:t>
    </dgm:pt>
    <dgm:pt modelId="{4D985CCB-4CE4-4632-9C7A-887D0FF669D4}" type="sibTrans" cxnId="{725CB406-C328-4FC0-87F4-EBE08AA628FA}">
      <dgm:prSet/>
      <dgm:spPr/>
      <dgm:t>
        <a:bodyPr/>
        <a:lstStyle/>
        <a:p>
          <a:endParaRPr lang="es-ES"/>
        </a:p>
      </dgm:t>
    </dgm:pt>
    <dgm:pt modelId="{AAE2CBC8-639F-470B-A36A-17F3DE8F90A5}">
      <dgm:prSet/>
      <dgm:spPr>
        <a:solidFill>
          <a:srgbClr val="FFFF00"/>
        </a:solidFill>
      </dgm:spPr>
      <dgm:t>
        <a:bodyPr/>
        <a:lstStyle/>
        <a:p>
          <a:r>
            <a:rPr lang="es-ES">
              <a:solidFill>
                <a:sysClr val="windowText" lastClr="000000"/>
              </a:solidFill>
            </a:rPr>
            <a:t>VALORACIÓN</a:t>
          </a:r>
        </a:p>
      </dgm:t>
    </dgm:pt>
    <dgm:pt modelId="{94237B05-AF01-495C-9385-8458EC740055}" type="parTrans" cxnId="{A11EA785-0986-45EE-A880-2C110E9E9DDD}">
      <dgm:prSet/>
      <dgm:spPr/>
      <dgm:t>
        <a:bodyPr/>
        <a:lstStyle/>
        <a:p>
          <a:endParaRPr lang="es-ES"/>
        </a:p>
      </dgm:t>
    </dgm:pt>
    <dgm:pt modelId="{304B32CE-FB17-48B4-95AB-4114C6617DAD}" type="sibTrans" cxnId="{A11EA785-0986-45EE-A880-2C110E9E9DDD}">
      <dgm:prSet/>
      <dgm:spPr/>
      <dgm:t>
        <a:bodyPr/>
        <a:lstStyle/>
        <a:p>
          <a:endParaRPr lang="es-ES"/>
        </a:p>
      </dgm:t>
    </dgm:pt>
    <dgm:pt modelId="{3AE4D7F6-62FB-474F-BDFA-0C5C2E1069F0}">
      <dgm:prSet/>
      <dgm:spPr/>
      <dgm:t>
        <a:bodyPr/>
        <a:lstStyle/>
        <a:p>
          <a:r>
            <a:rPr lang="es-ES"/>
            <a:t>TRANSFERENCIA</a:t>
          </a:r>
        </a:p>
      </dgm:t>
    </dgm:pt>
    <dgm:pt modelId="{7060EF0B-1B36-4507-9F3A-1004660C99F1}" type="parTrans" cxnId="{2481B787-DC7D-43F2-B43A-65ACEA8E3D66}">
      <dgm:prSet/>
      <dgm:spPr/>
      <dgm:t>
        <a:bodyPr/>
        <a:lstStyle/>
        <a:p>
          <a:endParaRPr lang="es-ES"/>
        </a:p>
      </dgm:t>
    </dgm:pt>
    <dgm:pt modelId="{EDDB2CA2-29C8-4857-A0DC-346035BF647F}" type="sibTrans" cxnId="{2481B787-DC7D-43F2-B43A-65ACEA8E3D66}">
      <dgm:prSet/>
      <dgm:spPr/>
      <dgm:t>
        <a:bodyPr/>
        <a:lstStyle/>
        <a:p>
          <a:endParaRPr lang="es-ES"/>
        </a:p>
      </dgm:t>
    </dgm:pt>
    <dgm:pt modelId="{975D754D-D153-4AB8-BDD1-1E8CE9931257}" type="pres">
      <dgm:prSet presAssocID="{623F9A09-8FB1-4E97-9317-9DB52953CA4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A0BEFA7-E9BE-4D70-8230-B48B412F13BD}" type="pres">
      <dgm:prSet presAssocID="{2035CC77-0948-4CDA-AFBF-634F68651EC1}" presName="centerShape" presStyleLbl="node0" presStyleIdx="0" presStyleCnt="1" custScaleX="129680"/>
      <dgm:spPr>
        <a:prstGeom prst="roundRect">
          <a:avLst/>
        </a:prstGeom>
      </dgm:spPr>
    </dgm:pt>
    <dgm:pt modelId="{F1F226FB-FB19-401A-B10D-4660B5D8E767}" type="pres">
      <dgm:prSet presAssocID="{9BA3F4EB-6E6F-46D2-982F-E92BD4AB8026}" presName="node" presStyleLbl="node1" presStyleIdx="0" presStyleCnt="8">
        <dgm:presLayoutVars>
          <dgm:bulletEnabled val="1"/>
        </dgm:presLayoutVars>
      </dgm:prSet>
      <dgm:spPr>
        <a:prstGeom prst="roundRect">
          <a:avLst/>
        </a:prstGeom>
      </dgm:spPr>
    </dgm:pt>
    <dgm:pt modelId="{498F7DDA-25B4-47CD-B22B-F7EB4D5D03EA}" type="pres">
      <dgm:prSet presAssocID="{9BA3F4EB-6E6F-46D2-982F-E92BD4AB8026}" presName="dummy" presStyleCnt="0"/>
      <dgm:spPr/>
    </dgm:pt>
    <dgm:pt modelId="{A26716B3-E1F9-443E-9080-F879AFC86301}" type="pres">
      <dgm:prSet presAssocID="{97705F55-5999-4A1A-A7E6-A2538765A73E}" presName="sibTrans" presStyleLbl="sibTrans2D1" presStyleIdx="0" presStyleCnt="8"/>
      <dgm:spPr/>
    </dgm:pt>
    <dgm:pt modelId="{10DB758B-58A9-4D40-97F1-6DA14497A58F}" type="pres">
      <dgm:prSet presAssocID="{9ECDBA67-FEE9-4C6B-9BB1-6460C25F0F34}" presName="node" presStyleLbl="node1" presStyleIdx="1" presStyleCnt="8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DAF1C1DC-3B37-4A9D-B20A-23090521B355}" type="pres">
      <dgm:prSet presAssocID="{9ECDBA67-FEE9-4C6B-9BB1-6460C25F0F34}" presName="dummy" presStyleCnt="0"/>
      <dgm:spPr/>
    </dgm:pt>
    <dgm:pt modelId="{0BEA11D8-FDF7-4B84-AE4B-E734CCB57171}" type="pres">
      <dgm:prSet presAssocID="{75614969-C5FF-4072-B3FD-65B3252D079D}" presName="sibTrans" presStyleLbl="sibTrans2D1" presStyleIdx="1" presStyleCnt="8"/>
      <dgm:spPr/>
    </dgm:pt>
    <dgm:pt modelId="{9FAA038E-1EB9-47F7-8D39-DA4378000AB1}" type="pres">
      <dgm:prSet presAssocID="{CC953306-9D5C-4FB5-A145-19B8EFEDA5D6}" presName="node" presStyleLbl="node1" presStyleIdx="2" presStyleCnt="8">
        <dgm:presLayoutVars>
          <dgm:bulletEnabled val="1"/>
        </dgm:presLayoutVars>
      </dgm:prSet>
      <dgm:spPr>
        <a:prstGeom prst="roundRect">
          <a:avLst/>
        </a:prstGeom>
      </dgm:spPr>
    </dgm:pt>
    <dgm:pt modelId="{F21CDE88-5595-45C2-83DB-EA8CF87B5938}" type="pres">
      <dgm:prSet presAssocID="{CC953306-9D5C-4FB5-A145-19B8EFEDA5D6}" presName="dummy" presStyleCnt="0"/>
      <dgm:spPr/>
    </dgm:pt>
    <dgm:pt modelId="{737E151B-0C99-4420-95BA-AB4C85ACCCFD}" type="pres">
      <dgm:prSet presAssocID="{D6B7CBAA-97D6-4358-814F-61009BC6650C}" presName="sibTrans" presStyleLbl="sibTrans2D1" presStyleIdx="2" presStyleCnt="8"/>
      <dgm:spPr/>
    </dgm:pt>
    <dgm:pt modelId="{3D8B1C4C-A900-4A1F-9BD1-94D8AE4C9F8D}" type="pres">
      <dgm:prSet presAssocID="{BF90C564-4924-43EA-BF4A-AEE615E6BC40}" presName="node" presStyleLbl="node1" presStyleIdx="3" presStyleCnt="8">
        <dgm:presLayoutVars>
          <dgm:bulletEnabled val="1"/>
        </dgm:presLayoutVars>
      </dgm:prSet>
      <dgm:spPr>
        <a:prstGeom prst="roundRect">
          <a:avLst/>
        </a:prstGeom>
      </dgm:spPr>
    </dgm:pt>
    <dgm:pt modelId="{E2C39E67-4C41-4B21-8914-458AB1FB0EF2}" type="pres">
      <dgm:prSet presAssocID="{BF90C564-4924-43EA-BF4A-AEE615E6BC40}" presName="dummy" presStyleCnt="0"/>
      <dgm:spPr/>
    </dgm:pt>
    <dgm:pt modelId="{68F982DC-D545-4F62-B90B-AE1752F3B2D3}" type="pres">
      <dgm:prSet presAssocID="{2ABCEBF9-EF81-4C37-867A-0654EABA6168}" presName="sibTrans" presStyleLbl="sibTrans2D1" presStyleIdx="3" presStyleCnt="8"/>
      <dgm:spPr/>
    </dgm:pt>
    <dgm:pt modelId="{A2365F4E-3D87-4C1A-B0CE-B01752FCE1D2}" type="pres">
      <dgm:prSet presAssocID="{3AE4D7F6-62FB-474F-BDFA-0C5C2E1069F0}" presName="node" presStyleLbl="node1" presStyleIdx="4" presStyleCnt="8">
        <dgm:presLayoutVars>
          <dgm:bulletEnabled val="1"/>
        </dgm:presLayoutVars>
      </dgm:prSet>
      <dgm:spPr>
        <a:prstGeom prst="roundRect">
          <a:avLst/>
        </a:prstGeom>
      </dgm:spPr>
    </dgm:pt>
    <dgm:pt modelId="{F0D25888-B657-4B27-88CA-0DD2C0EE64E4}" type="pres">
      <dgm:prSet presAssocID="{3AE4D7F6-62FB-474F-BDFA-0C5C2E1069F0}" presName="dummy" presStyleCnt="0"/>
      <dgm:spPr/>
    </dgm:pt>
    <dgm:pt modelId="{E700519F-54BB-4639-8A42-CD2E7C0029B4}" type="pres">
      <dgm:prSet presAssocID="{EDDB2CA2-29C8-4857-A0DC-346035BF647F}" presName="sibTrans" presStyleLbl="sibTrans2D1" presStyleIdx="4" presStyleCnt="8"/>
      <dgm:spPr/>
    </dgm:pt>
    <dgm:pt modelId="{22F943D1-F4DC-4911-BD3F-25A37F492564}" type="pres">
      <dgm:prSet presAssocID="{FBC6BE6B-C08F-410A-A1AA-2D0A14F6A591}" presName="node" presStyleLbl="node1" presStyleIdx="5" presStyleCnt="8">
        <dgm:presLayoutVars>
          <dgm:bulletEnabled val="1"/>
        </dgm:presLayoutVars>
      </dgm:prSet>
      <dgm:spPr>
        <a:prstGeom prst="roundRect">
          <a:avLst/>
        </a:prstGeom>
      </dgm:spPr>
    </dgm:pt>
    <dgm:pt modelId="{D05D0873-AC13-4584-AF2F-B32A610CAD5F}" type="pres">
      <dgm:prSet presAssocID="{FBC6BE6B-C08F-410A-A1AA-2D0A14F6A591}" presName="dummy" presStyleCnt="0"/>
      <dgm:spPr/>
    </dgm:pt>
    <dgm:pt modelId="{A18CA5ED-D51A-4940-ADF7-9B840AE7D762}" type="pres">
      <dgm:prSet presAssocID="{CADE919E-434F-4A68-A257-186E3F31FE9F}" presName="sibTrans" presStyleLbl="sibTrans2D1" presStyleIdx="5" presStyleCnt="8"/>
      <dgm:spPr/>
    </dgm:pt>
    <dgm:pt modelId="{B0748276-4262-4D32-8CC6-ED3E25852CCE}" type="pres">
      <dgm:prSet presAssocID="{38946216-B97C-43D2-9187-ADB276B6A503}" presName="node" presStyleLbl="node1" presStyleIdx="6" presStyleCnt="8">
        <dgm:presLayoutVars>
          <dgm:bulletEnabled val="1"/>
        </dgm:presLayoutVars>
      </dgm:prSet>
      <dgm:spPr>
        <a:prstGeom prst="roundRect">
          <a:avLst/>
        </a:prstGeom>
      </dgm:spPr>
    </dgm:pt>
    <dgm:pt modelId="{C1438EC4-F434-40F1-BCD0-84A4E9067DDB}" type="pres">
      <dgm:prSet presAssocID="{38946216-B97C-43D2-9187-ADB276B6A503}" presName="dummy" presStyleCnt="0"/>
      <dgm:spPr/>
    </dgm:pt>
    <dgm:pt modelId="{538C6FE9-0337-4DFC-B348-6318E5F3222F}" type="pres">
      <dgm:prSet presAssocID="{4D985CCB-4CE4-4632-9C7A-887D0FF669D4}" presName="sibTrans" presStyleLbl="sibTrans2D1" presStyleIdx="6" presStyleCnt="8"/>
      <dgm:spPr/>
    </dgm:pt>
    <dgm:pt modelId="{33E380AF-414F-461A-8185-44B59BF9A562}" type="pres">
      <dgm:prSet presAssocID="{AAE2CBC8-639F-470B-A36A-17F3DE8F90A5}" presName="node" presStyleLbl="node1" presStyleIdx="7" presStyleCnt="8">
        <dgm:presLayoutVars>
          <dgm:bulletEnabled val="1"/>
        </dgm:presLayoutVars>
      </dgm:prSet>
      <dgm:spPr>
        <a:prstGeom prst="roundRect">
          <a:avLst/>
        </a:prstGeom>
      </dgm:spPr>
    </dgm:pt>
    <dgm:pt modelId="{33B687CA-5544-496C-97C1-6252D5D27E97}" type="pres">
      <dgm:prSet presAssocID="{AAE2CBC8-639F-470B-A36A-17F3DE8F90A5}" presName="dummy" presStyleCnt="0"/>
      <dgm:spPr/>
    </dgm:pt>
    <dgm:pt modelId="{5466F5BD-09D1-4016-9821-AA43445F6041}" type="pres">
      <dgm:prSet presAssocID="{304B32CE-FB17-48B4-95AB-4114C6617DAD}" presName="sibTrans" presStyleLbl="sibTrans2D1" presStyleIdx="7" presStyleCnt="8"/>
      <dgm:spPr/>
    </dgm:pt>
  </dgm:ptLst>
  <dgm:cxnLst>
    <dgm:cxn modelId="{345AAD03-D4A5-40A4-AFE5-C0D4B6486A3C}" type="presOf" srcId="{4D985CCB-4CE4-4632-9C7A-887D0FF669D4}" destId="{538C6FE9-0337-4DFC-B348-6318E5F3222F}" srcOrd="0" destOrd="0" presId="urn:microsoft.com/office/officeart/2005/8/layout/radial6"/>
    <dgm:cxn modelId="{6E9B8E06-89EB-4B3F-86A0-8EFA590A38C2}" type="presOf" srcId="{9BA3F4EB-6E6F-46D2-982F-E92BD4AB8026}" destId="{F1F226FB-FB19-401A-B10D-4660B5D8E767}" srcOrd="0" destOrd="0" presId="urn:microsoft.com/office/officeart/2005/8/layout/radial6"/>
    <dgm:cxn modelId="{725CB406-C328-4FC0-87F4-EBE08AA628FA}" srcId="{2035CC77-0948-4CDA-AFBF-634F68651EC1}" destId="{38946216-B97C-43D2-9187-ADB276B6A503}" srcOrd="6" destOrd="0" parTransId="{798B16D7-1DFC-4571-81B2-3F2B27F91A2F}" sibTransId="{4D985CCB-4CE4-4632-9C7A-887D0FF669D4}"/>
    <dgm:cxn modelId="{4C2D5125-28B8-4D5E-997C-8D47C1F30C90}" type="presOf" srcId="{2035CC77-0948-4CDA-AFBF-634F68651EC1}" destId="{BA0BEFA7-E9BE-4D70-8230-B48B412F13BD}" srcOrd="0" destOrd="0" presId="urn:microsoft.com/office/officeart/2005/8/layout/radial6"/>
    <dgm:cxn modelId="{59136C27-BA6B-43D3-8EF3-306B9F9EC242}" type="presOf" srcId="{BF90C564-4924-43EA-BF4A-AEE615E6BC40}" destId="{3D8B1C4C-A900-4A1F-9BD1-94D8AE4C9F8D}" srcOrd="0" destOrd="0" presId="urn:microsoft.com/office/officeart/2005/8/layout/radial6"/>
    <dgm:cxn modelId="{E1CDB033-AACF-45A7-9340-B32F1A0C7883}" type="presOf" srcId="{2ABCEBF9-EF81-4C37-867A-0654EABA6168}" destId="{68F982DC-D545-4F62-B90B-AE1752F3B2D3}" srcOrd="0" destOrd="0" presId="urn:microsoft.com/office/officeart/2005/8/layout/radial6"/>
    <dgm:cxn modelId="{E9FC9038-12FE-4A2B-943C-6219A4014416}" type="presOf" srcId="{EDDB2CA2-29C8-4857-A0DC-346035BF647F}" destId="{E700519F-54BB-4639-8A42-CD2E7C0029B4}" srcOrd="0" destOrd="0" presId="urn:microsoft.com/office/officeart/2005/8/layout/radial6"/>
    <dgm:cxn modelId="{E1B3E33E-3D1C-4F3F-92B0-D7D1B0216D4A}" type="presOf" srcId="{AAE2CBC8-639F-470B-A36A-17F3DE8F90A5}" destId="{33E380AF-414F-461A-8185-44B59BF9A562}" srcOrd="0" destOrd="0" presId="urn:microsoft.com/office/officeart/2005/8/layout/radial6"/>
    <dgm:cxn modelId="{116D675E-D427-401A-83AC-BF80CED003A1}" type="presOf" srcId="{75614969-C5FF-4072-B3FD-65B3252D079D}" destId="{0BEA11D8-FDF7-4B84-AE4B-E734CCB57171}" srcOrd="0" destOrd="0" presId="urn:microsoft.com/office/officeart/2005/8/layout/radial6"/>
    <dgm:cxn modelId="{DCA9234B-A0ED-406C-977D-8CC48ACDF956}" srcId="{2035CC77-0948-4CDA-AFBF-634F68651EC1}" destId="{9ECDBA67-FEE9-4C6B-9BB1-6460C25F0F34}" srcOrd="1" destOrd="0" parTransId="{81EE3098-9E99-44F7-8706-E1B1FA5E0A92}" sibTransId="{75614969-C5FF-4072-B3FD-65B3252D079D}"/>
    <dgm:cxn modelId="{26C5536C-7C3A-4637-A520-CADECFF3AC61}" type="presOf" srcId="{97705F55-5999-4A1A-A7E6-A2538765A73E}" destId="{A26716B3-E1F9-443E-9080-F879AFC86301}" srcOrd="0" destOrd="0" presId="urn:microsoft.com/office/officeart/2005/8/layout/radial6"/>
    <dgm:cxn modelId="{8B7DAA7D-1DD5-45E1-9B40-68EEB942F250}" srcId="{2035CC77-0948-4CDA-AFBF-634F68651EC1}" destId="{CC953306-9D5C-4FB5-A145-19B8EFEDA5D6}" srcOrd="2" destOrd="0" parTransId="{71E88BFB-25BD-452F-80D7-2D8D2C4A00E2}" sibTransId="{D6B7CBAA-97D6-4358-814F-61009BC6650C}"/>
    <dgm:cxn modelId="{4187677E-7345-45DF-BEF9-CE6FD6632B88}" type="presOf" srcId="{CADE919E-434F-4A68-A257-186E3F31FE9F}" destId="{A18CA5ED-D51A-4940-ADF7-9B840AE7D762}" srcOrd="0" destOrd="0" presId="urn:microsoft.com/office/officeart/2005/8/layout/radial6"/>
    <dgm:cxn modelId="{F5359581-8460-4A08-9001-E28F34891D7F}" srcId="{2035CC77-0948-4CDA-AFBF-634F68651EC1}" destId="{BF90C564-4924-43EA-BF4A-AEE615E6BC40}" srcOrd="3" destOrd="0" parTransId="{B60C3B1A-1E03-4E31-AE80-1DA6AF8B1D3E}" sibTransId="{2ABCEBF9-EF81-4C37-867A-0654EABA6168}"/>
    <dgm:cxn modelId="{A11EA785-0986-45EE-A880-2C110E9E9DDD}" srcId="{2035CC77-0948-4CDA-AFBF-634F68651EC1}" destId="{AAE2CBC8-639F-470B-A36A-17F3DE8F90A5}" srcOrd="7" destOrd="0" parTransId="{94237B05-AF01-495C-9385-8458EC740055}" sibTransId="{304B32CE-FB17-48B4-95AB-4114C6617DAD}"/>
    <dgm:cxn modelId="{2481B787-DC7D-43F2-B43A-65ACEA8E3D66}" srcId="{2035CC77-0948-4CDA-AFBF-634F68651EC1}" destId="{3AE4D7F6-62FB-474F-BDFA-0C5C2E1069F0}" srcOrd="4" destOrd="0" parTransId="{7060EF0B-1B36-4507-9F3A-1004660C99F1}" sibTransId="{EDDB2CA2-29C8-4857-A0DC-346035BF647F}"/>
    <dgm:cxn modelId="{BFBC8191-EC6A-4163-8EA3-4AFEE9A2FA44}" type="presOf" srcId="{3AE4D7F6-62FB-474F-BDFA-0C5C2E1069F0}" destId="{A2365F4E-3D87-4C1A-B0CE-B01752FCE1D2}" srcOrd="0" destOrd="0" presId="urn:microsoft.com/office/officeart/2005/8/layout/radial6"/>
    <dgm:cxn modelId="{B3F1FD92-A05E-4933-BA12-7D5D99D938E6}" type="presOf" srcId="{CC953306-9D5C-4FB5-A145-19B8EFEDA5D6}" destId="{9FAA038E-1EB9-47F7-8D39-DA4378000AB1}" srcOrd="0" destOrd="0" presId="urn:microsoft.com/office/officeart/2005/8/layout/radial6"/>
    <dgm:cxn modelId="{78BC6B9D-A9D5-4A3C-A9C9-56C9BCCC8952}" type="presOf" srcId="{38946216-B97C-43D2-9187-ADB276B6A503}" destId="{B0748276-4262-4D32-8CC6-ED3E25852CCE}" srcOrd="0" destOrd="0" presId="urn:microsoft.com/office/officeart/2005/8/layout/radial6"/>
    <dgm:cxn modelId="{720C199E-D526-4771-838B-470544488BD9}" srcId="{2035CC77-0948-4CDA-AFBF-634F68651EC1}" destId="{FBC6BE6B-C08F-410A-A1AA-2D0A14F6A591}" srcOrd="5" destOrd="0" parTransId="{A1EE04A1-B810-4C08-8195-3665BD971AA3}" sibTransId="{CADE919E-434F-4A68-A257-186E3F31FE9F}"/>
    <dgm:cxn modelId="{DD59919E-58CC-4C52-93E9-9D89C1A1DE9B}" type="presOf" srcId="{D6B7CBAA-97D6-4358-814F-61009BC6650C}" destId="{737E151B-0C99-4420-95BA-AB4C85ACCCFD}" srcOrd="0" destOrd="0" presId="urn:microsoft.com/office/officeart/2005/8/layout/radial6"/>
    <dgm:cxn modelId="{E3D29EA3-D33A-4BCF-8830-F145FC856641}" srcId="{2035CC77-0948-4CDA-AFBF-634F68651EC1}" destId="{9BA3F4EB-6E6F-46D2-982F-E92BD4AB8026}" srcOrd="0" destOrd="0" parTransId="{1F1A8AE3-8473-47A8-A067-B3360A362CCC}" sibTransId="{97705F55-5999-4A1A-A7E6-A2538765A73E}"/>
    <dgm:cxn modelId="{E7E207BC-2C69-491D-8A96-1CD06A26E0EB}" type="presOf" srcId="{9ECDBA67-FEE9-4C6B-9BB1-6460C25F0F34}" destId="{10DB758B-58A9-4D40-97F1-6DA14497A58F}" srcOrd="0" destOrd="0" presId="urn:microsoft.com/office/officeart/2005/8/layout/radial6"/>
    <dgm:cxn modelId="{8A10A4BC-E411-469B-9300-F4822EA1E083}" type="presOf" srcId="{623F9A09-8FB1-4E97-9317-9DB52953CA4C}" destId="{975D754D-D153-4AB8-BDD1-1E8CE9931257}" srcOrd="0" destOrd="0" presId="urn:microsoft.com/office/officeart/2005/8/layout/radial6"/>
    <dgm:cxn modelId="{2B4986D2-47A8-434C-BC29-03C1341CC17F}" type="presOf" srcId="{FBC6BE6B-C08F-410A-A1AA-2D0A14F6A591}" destId="{22F943D1-F4DC-4911-BD3F-25A37F492564}" srcOrd="0" destOrd="0" presId="urn:microsoft.com/office/officeart/2005/8/layout/radial6"/>
    <dgm:cxn modelId="{DEC7C4EA-C90B-419C-9C4A-51D56AB88094}" type="presOf" srcId="{304B32CE-FB17-48B4-95AB-4114C6617DAD}" destId="{5466F5BD-09D1-4016-9821-AA43445F6041}" srcOrd="0" destOrd="0" presId="urn:microsoft.com/office/officeart/2005/8/layout/radial6"/>
    <dgm:cxn modelId="{D81D38F9-A682-4D35-8554-1D5E7F95EDEB}" srcId="{623F9A09-8FB1-4E97-9317-9DB52953CA4C}" destId="{2035CC77-0948-4CDA-AFBF-634F68651EC1}" srcOrd="0" destOrd="0" parTransId="{5AE21B42-43C6-4482-9EB1-013912A4B19F}" sibTransId="{E97C2209-D8B1-46B5-B326-4CA9A4E262E8}"/>
    <dgm:cxn modelId="{97811749-30A2-458D-BE47-DA79A91E8DE0}" type="presParOf" srcId="{975D754D-D153-4AB8-BDD1-1E8CE9931257}" destId="{BA0BEFA7-E9BE-4D70-8230-B48B412F13BD}" srcOrd="0" destOrd="0" presId="urn:microsoft.com/office/officeart/2005/8/layout/radial6"/>
    <dgm:cxn modelId="{E26B7E88-7550-4FEA-8F1C-DEED0FF38F36}" type="presParOf" srcId="{975D754D-D153-4AB8-BDD1-1E8CE9931257}" destId="{F1F226FB-FB19-401A-B10D-4660B5D8E767}" srcOrd="1" destOrd="0" presId="urn:microsoft.com/office/officeart/2005/8/layout/radial6"/>
    <dgm:cxn modelId="{5FB03E12-3E1F-4BF0-A6FD-8E4819895A40}" type="presParOf" srcId="{975D754D-D153-4AB8-BDD1-1E8CE9931257}" destId="{498F7DDA-25B4-47CD-B22B-F7EB4D5D03EA}" srcOrd="2" destOrd="0" presId="urn:microsoft.com/office/officeart/2005/8/layout/radial6"/>
    <dgm:cxn modelId="{46AFDA75-E4DD-498B-BED0-072D630D7D56}" type="presParOf" srcId="{975D754D-D153-4AB8-BDD1-1E8CE9931257}" destId="{A26716B3-E1F9-443E-9080-F879AFC86301}" srcOrd="3" destOrd="0" presId="urn:microsoft.com/office/officeart/2005/8/layout/radial6"/>
    <dgm:cxn modelId="{FE5FF6DE-0731-489E-8C1B-A258F1BD6774}" type="presParOf" srcId="{975D754D-D153-4AB8-BDD1-1E8CE9931257}" destId="{10DB758B-58A9-4D40-97F1-6DA14497A58F}" srcOrd="4" destOrd="0" presId="urn:microsoft.com/office/officeart/2005/8/layout/radial6"/>
    <dgm:cxn modelId="{1A05C507-3937-4056-BCD6-C11DED49855B}" type="presParOf" srcId="{975D754D-D153-4AB8-BDD1-1E8CE9931257}" destId="{DAF1C1DC-3B37-4A9D-B20A-23090521B355}" srcOrd="5" destOrd="0" presId="urn:microsoft.com/office/officeart/2005/8/layout/radial6"/>
    <dgm:cxn modelId="{82275398-81FC-4308-A081-312845DF3792}" type="presParOf" srcId="{975D754D-D153-4AB8-BDD1-1E8CE9931257}" destId="{0BEA11D8-FDF7-4B84-AE4B-E734CCB57171}" srcOrd="6" destOrd="0" presId="urn:microsoft.com/office/officeart/2005/8/layout/radial6"/>
    <dgm:cxn modelId="{6698DBF3-0A66-4476-B398-9D074103D52F}" type="presParOf" srcId="{975D754D-D153-4AB8-BDD1-1E8CE9931257}" destId="{9FAA038E-1EB9-47F7-8D39-DA4378000AB1}" srcOrd="7" destOrd="0" presId="urn:microsoft.com/office/officeart/2005/8/layout/radial6"/>
    <dgm:cxn modelId="{3629EED9-5D1A-42B2-94D5-C311F9508C51}" type="presParOf" srcId="{975D754D-D153-4AB8-BDD1-1E8CE9931257}" destId="{F21CDE88-5595-45C2-83DB-EA8CF87B5938}" srcOrd="8" destOrd="0" presId="urn:microsoft.com/office/officeart/2005/8/layout/radial6"/>
    <dgm:cxn modelId="{537DC4A6-8547-4E22-B5D7-BF17194DE63F}" type="presParOf" srcId="{975D754D-D153-4AB8-BDD1-1E8CE9931257}" destId="{737E151B-0C99-4420-95BA-AB4C85ACCCFD}" srcOrd="9" destOrd="0" presId="urn:microsoft.com/office/officeart/2005/8/layout/radial6"/>
    <dgm:cxn modelId="{637DA558-238A-474E-A79C-F2CB203F2C01}" type="presParOf" srcId="{975D754D-D153-4AB8-BDD1-1E8CE9931257}" destId="{3D8B1C4C-A900-4A1F-9BD1-94D8AE4C9F8D}" srcOrd="10" destOrd="0" presId="urn:microsoft.com/office/officeart/2005/8/layout/radial6"/>
    <dgm:cxn modelId="{B8F7FD7B-0464-4925-9C05-C62148223E4D}" type="presParOf" srcId="{975D754D-D153-4AB8-BDD1-1E8CE9931257}" destId="{E2C39E67-4C41-4B21-8914-458AB1FB0EF2}" srcOrd="11" destOrd="0" presId="urn:microsoft.com/office/officeart/2005/8/layout/radial6"/>
    <dgm:cxn modelId="{1C2C59E2-A1CA-4C84-9D38-C6FF9B55C5CB}" type="presParOf" srcId="{975D754D-D153-4AB8-BDD1-1E8CE9931257}" destId="{68F982DC-D545-4F62-B90B-AE1752F3B2D3}" srcOrd="12" destOrd="0" presId="urn:microsoft.com/office/officeart/2005/8/layout/radial6"/>
    <dgm:cxn modelId="{F7A9D62A-41B4-4056-880E-11DBEC43172E}" type="presParOf" srcId="{975D754D-D153-4AB8-BDD1-1E8CE9931257}" destId="{A2365F4E-3D87-4C1A-B0CE-B01752FCE1D2}" srcOrd="13" destOrd="0" presId="urn:microsoft.com/office/officeart/2005/8/layout/radial6"/>
    <dgm:cxn modelId="{0012C0B0-79FA-4596-9DB9-9AD397F1E6C9}" type="presParOf" srcId="{975D754D-D153-4AB8-BDD1-1E8CE9931257}" destId="{F0D25888-B657-4B27-88CA-0DD2C0EE64E4}" srcOrd="14" destOrd="0" presId="urn:microsoft.com/office/officeart/2005/8/layout/radial6"/>
    <dgm:cxn modelId="{81E8C539-66F9-40FA-9661-963FA489004B}" type="presParOf" srcId="{975D754D-D153-4AB8-BDD1-1E8CE9931257}" destId="{E700519F-54BB-4639-8A42-CD2E7C0029B4}" srcOrd="15" destOrd="0" presId="urn:microsoft.com/office/officeart/2005/8/layout/radial6"/>
    <dgm:cxn modelId="{92FEB38E-A000-43DF-9815-5A0D6CDF4BF9}" type="presParOf" srcId="{975D754D-D153-4AB8-BDD1-1E8CE9931257}" destId="{22F943D1-F4DC-4911-BD3F-25A37F492564}" srcOrd="16" destOrd="0" presId="urn:microsoft.com/office/officeart/2005/8/layout/radial6"/>
    <dgm:cxn modelId="{DACE9E6A-3D14-4CF3-BE2B-48C8DE02149B}" type="presParOf" srcId="{975D754D-D153-4AB8-BDD1-1E8CE9931257}" destId="{D05D0873-AC13-4584-AF2F-B32A610CAD5F}" srcOrd="17" destOrd="0" presId="urn:microsoft.com/office/officeart/2005/8/layout/radial6"/>
    <dgm:cxn modelId="{DBCC695C-BE29-4AA8-A119-5EA97FCD0B6F}" type="presParOf" srcId="{975D754D-D153-4AB8-BDD1-1E8CE9931257}" destId="{A18CA5ED-D51A-4940-ADF7-9B840AE7D762}" srcOrd="18" destOrd="0" presId="urn:microsoft.com/office/officeart/2005/8/layout/radial6"/>
    <dgm:cxn modelId="{C381BD5E-B5AC-4B2D-BBBE-DBA69F6EE21B}" type="presParOf" srcId="{975D754D-D153-4AB8-BDD1-1E8CE9931257}" destId="{B0748276-4262-4D32-8CC6-ED3E25852CCE}" srcOrd="19" destOrd="0" presId="urn:microsoft.com/office/officeart/2005/8/layout/radial6"/>
    <dgm:cxn modelId="{6C62345F-A82E-485F-9D0F-64EE68C9DEEE}" type="presParOf" srcId="{975D754D-D153-4AB8-BDD1-1E8CE9931257}" destId="{C1438EC4-F434-40F1-BCD0-84A4E9067DDB}" srcOrd="20" destOrd="0" presId="urn:microsoft.com/office/officeart/2005/8/layout/radial6"/>
    <dgm:cxn modelId="{1E146A34-87D6-40BE-AD90-E704E64A58B7}" type="presParOf" srcId="{975D754D-D153-4AB8-BDD1-1E8CE9931257}" destId="{538C6FE9-0337-4DFC-B348-6318E5F3222F}" srcOrd="21" destOrd="0" presId="urn:microsoft.com/office/officeart/2005/8/layout/radial6"/>
    <dgm:cxn modelId="{77B53628-0690-467F-A385-0669628042B6}" type="presParOf" srcId="{975D754D-D153-4AB8-BDD1-1E8CE9931257}" destId="{33E380AF-414F-461A-8185-44B59BF9A562}" srcOrd="22" destOrd="0" presId="urn:microsoft.com/office/officeart/2005/8/layout/radial6"/>
    <dgm:cxn modelId="{2237F880-B674-409E-83A6-9B0FF83727E3}" type="presParOf" srcId="{975D754D-D153-4AB8-BDD1-1E8CE9931257}" destId="{33B687CA-5544-496C-97C1-6252D5D27E97}" srcOrd="23" destOrd="0" presId="urn:microsoft.com/office/officeart/2005/8/layout/radial6"/>
    <dgm:cxn modelId="{388EF7ED-3DE4-428D-B491-B632DA48DBA1}" type="presParOf" srcId="{975D754D-D153-4AB8-BDD1-1E8CE9931257}" destId="{5466F5BD-09D1-4016-9821-AA43445F6041}" srcOrd="24" destOrd="0" presId="urn:microsoft.com/office/officeart/2005/8/layout/radial6"/>
  </dgm:cxnLst>
  <dgm:bg>
    <a:solidFill>
      <a:schemeClr val="accent3">
        <a:lumMod val="20000"/>
        <a:lumOff val="80000"/>
      </a:schemeClr>
    </a:solidFill>
  </dgm:bg>
  <dgm:whole>
    <a:ln w="19050">
      <a:solidFill>
        <a:schemeClr val="tx2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66F5BD-09D1-4016-9821-AA43445F6041}">
      <dsp:nvSpPr>
        <dsp:cNvPr id="0" name=""/>
        <dsp:cNvSpPr/>
      </dsp:nvSpPr>
      <dsp:spPr>
        <a:xfrm>
          <a:off x="2442645" y="430627"/>
          <a:ext cx="3869770" cy="3869770"/>
        </a:xfrm>
        <a:prstGeom prst="blockArc">
          <a:avLst>
            <a:gd name="adj1" fmla="val 13500000"/>
            <a:gd name="adj2" fmla="val 16200000"/>
            <a:gd name="adj3" fmla="val 3435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8C6FE9-0337-4DFC-B348-6318E5F3222F}">
      <dsp:nvSpPr>
        <dsp:cNvPr id="0" name=""/>
        <dsp:cNvSpPr/>
      </dsp:nvSpPr>
      <dsp:spPr>
        <a:xfrm>
          <a:off x="2442645" y="430627"/>
          <a:ext cx="3869770" cy="3869770"/>
        </a:xfrm>
        <a:prstGeom prst="blockArc">
          <a:avLst>
            <a:gd name="adj1" fmla="val 10800000"/>
            <a:gd name="adj2" fmla="val 13500000"/>
            <a:gd name="adj3" fmla="val 343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8CA5ED-D51A-4940-ADF7-9B840AE7D762}">
      <dsp:nvSpPr>
        <dsp:cNvPr id="0" name=""/>
        <dsp:cNvSpPr/>
      </dsp:nvSpPr>
      <dsp:spPr>
        <a:xfrm>
          <a:off x="2442645" y="430627"/>
          <a:ext cx="3869770" cy="3869770"/>
        </a:xfrm>
        <a:prstGeom prst="blockArc">
          <a:avLst>
            <a:gd name="adj1" fmla="val 8100000"/>
            <a:gd name="adj2" fmla="val 10800000"/>
            <a:gd name="adj3" fmla="val 343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00519F-54BB-4639-8A42-CD2E7C0029B4}">
      <dsp:nvSpPr>
        <dsp:cNvPr id="0" name=""/>
        <dsp:cNvSpPr/>
      </dsp:nvSpPr>
      <dsp:spPr>
        <a:xfrm>
          <a:off x="2442645" y="430627"/>
          <a:ext cx="3869770" cy="3869770"/>
        </a:xfrm>
        <a:prstGeom prst="blockArc">
          <a:avLst>
            <a:gd name="adj1" fmla="val 5400000"/>
            <a:gd name="adj2" fmla="val 8100000"/>
            <a:gd name="adj3" fmla="val 3435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982DC-D545-4F62-B90B-AE1752F3B2D3}">
      <dsp:nvSpPr>
        <dsp:cNvPr id="0" name=""/>
        <dsp:cNvSpPr/>
      </dsp:nvSpPr>
      <dsp:spPr>
        <a:xfrm>
          <a:off x="2442645" y="430627"/>
          <a:ext cx="3869770" cy="3869770"/>
        </a:xfrm>
        <a:prstGeom prst="blockArc">
          <a:avLst>
            <a:gd name="adj1" fmla="val 2700000"/>
            <a:gd name="adj2" fmla="val 5400000"/>
            <a:gd name="adj3" fmla="val 3435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7E151B-0C99-4420-95BA-AB4C85ACCCFD}">
      <dsp:nvSpPr>
        <dsp:cNvPr id="0" name=""/>
        <dsp:cNvSpPr/>
      </dsp:nvSpPr>
      <dsp:spPr>
        <a:xfrm>
          <a:off x="2442645" y="430627"/>
          <a:ext cx="3869770" cy="3869770"/>
        </a:xfrm>
        <a:prstGeom prst="blockArc">
          <a:avLst>
            <a:gd name="adj1" fmla="val 0"/>
            <a:gd name="adj2" fmla="val 2700000"/>
            <a:gd name="adj3" fmla="val 3435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EA11D8-FDF7-4B84-AE4B-E734CCB57171}">
      <dsp:nvSpPr>
        <dsp:cNvPr id="0" name=""/>
        <dsp:cNvSpPr/>
      </dsp:nvSpPr>
      <dsp:spPr>
        <a:xfrm>
          <a:off x="2442645" y="430627"/>
          <a:ext cx="3869770" cy="3869770"/>
        </a:xfrm>
        <a:prstGeom prst="blockArc">
          <a:avLst>
            <a:gd name="adj1" fmla="val 18900000"/>
            <a:gd name="adj2" fmla="val 0"/>
            <a:gd name="adj3" fmla="val 343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716B3-E1F9-443E-9080-F879AFC86301}">
      <dsp:nvSpPr>
        <dsp:cNvPr id="0" name=""/>
        <dsp:cNvSpPr/>
      </dsp:nvSpPr>
      <dsp:spPr>
        <a:xfrm>
          <a:off x="2442645" y="430627"/>
          <a:ext cx="3869770" cy="3869770"/>
        </a:xfrm>
        <a:prstGeom prst="blockArc">
          <a:avLst>
            <a:gd name="adj1" fmla="val 16200000"/>
            <a:gd name="adj2" fmla="val 18900000"/>
            <a:gd name="adj3" fmla="val 343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BEFA7-E9BE-4D70-8230-B48B412F13BD}">
      <dsp:nvSpPr>
        <dsp:cNvPr id="0" name=""/>
        <dsp:cNvSpPr/>
      </dsp:nvSpPr>
      <dsp:spPr>
        <a:xfrm>
          <a:off x="3522410" y="1706104"/>
          <a:ext cx="1710241" cy="13188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>
              <a:solidFill>
                <a:sysClr val="windowText" lastClr="000000"/>
              </a:solidFill>
            </a:rPr>
            <a:t>PROGRAMA DE  GESTIÓN </a:t>
          </a:r>
        </a:p>
      </dsp:txBody>
      <dsp:txXfrm>
        <a:off x="3586789" y="1770483"/>
        <a:ext cx="1581483" cy="1190058"/>
      </dsp:txXfrm>
    </dsp:sp>
    <dsp:sp modelId="{F1F226FB-FB19-401A-B10D-4660B5D8E767}">
      <dsp:nvSpPr>
        <dsp:cNvPr id="0" name=""/>
        <dsp:cNvSpPr/>
      </dsp:nvSpPr>
      <dsp:spPr>
        <a:xfrm>
          <a:off x="3915945" y="2275"/>
          <a:ext cx="923171" cy="9231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700" kern="1200"/>
            <a:t>PLANEACIÓN</a:t>
          </a:r>
        </a:p>
      </dsp:txBody>
      <dsp:txXfrm>
        <a:off x="3961010" y="47340"/>
        <a:ext cx="833041" cy="833041"/>
      </dsp:txXfrm>
    </dsp:sp>
    <dsp:sp modelId="{10DB758B-58A9-4D40-97F1-6DA14497A58F}">
      <dsp:nvSpPr>
        <dsp:cNvPr id="0" name=""/>
        <dsp:cNvSpPr/>
      </dsp:nvSpPr>
      <dsp:spPr>
        <a:xfrm>
          <a:off x="5260615" y="559256"/>
          <a:ext cx="923171" cy="923171"/>
        </a:xfrm>
        <a:prstGeom prst="flowChartAlternateProces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/>
            <a:t>PRODUCCIÓN</a:t>
          </a:r>
        </a:p>
      </dsp:txBody>
      <dsp:txXfrm>
        <a:off x="5305680" y="604321"/>
        <a:ext cx="833041" cy="833041"/>
      </dsp:txXfrm>
    </dsp:sp>
    <dsp:sp modelId="{9FAA038E-1EB9-47F7-8D39-DA4378000AB1}">
      <dsp:nvSpPr>
        <dsp:cNvPr id="0" name=""/>
        <dsp:cNvSpPr/>
      </dsp:nvSpPr>
      <dsp:spPr>
        <a:xfrm>
          <a:off x="5817596" y="1903927"/>
          <a:ext cx="923171" cy="92317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/>
            <a:t>GESTIÓN Y TRÁMITE</a:t>
          </a:r>
        </a:p>
      </dsp:txBody>
      <dsp:txXfrm>
        <a:off x="5862661" y="1948992"/>
        <a:ext cx="833041" cy="833041"/>
      </dsp:txXfrm>
    </dsp:sp>
    <dsp:sp modelId="{3D8B1C4C-A900-4A1F-9BD1-94D8AE4C9F8D}">
      <dsp:nvSpPr>
        <dsp:cNvPr id="0" name=""/>
        <dsp:cNvSpPr/>
      </dsp:nvSpPr>
      <dsp:spPr>
        <a:xfrm>
          <a:off x="5260615" y="3248597"/>
          <a:ext cx="923171" cy="92317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700" kern="1200"/>
            <a:t>ORGANIZACIÓN</a:t>
          </a:r>
        </a:p>
      </dsp:txBody>
      <dsp:txXfrm>
        <a:off x="5305680" y="3293662"/>
        <a:ext cx="833041" cy="833041"/>
      </dsp:txXfrm>
    </dsp:sp>
    <dsp:sp modelId="{A2365F4E-3D87-4C1A-B0CE-B01752FCE1D2}">
      <dsp:nvSpPr>
        <dsp:cNvPr id="0" name=""/>
        <dsp:cNvSpPr/>
      </dsp:nvSpPr>
      <dsp:spPr>
        <a:xfrm>
          <a:off x="3915945" y="3805578"/>
          <a:ext cx="923171" cy="92317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/>
            <a:t>TRANSFERENCIA</a:t>
          </a:r>
        </a:p>
      </dsp:txBody>
      <dsp:txXfrm>
        <a:off x="3961010" y="3850643"/>
        <a:ext cx="833041" cy="833041"/>
      </dsp:txXfrm>
    </dsp:sp>
    <dsp:sp modelId="{22F943D1-F4DC-4911-BD3F-25A37F492564}">
      <dsp:nvSpPr>
        <dsp:cNvPr id="0" name=""/>
        <dsp:cNvSpPr/>
      </dsp:nvSpPr>
      <dsp:spPr>
        <a:xfrm>
          <a:off x="2571274" y="3248597"/>
          <a:ext cx="923171" cy="923171"/>
        </a:xfrm>
        <a:prstGeom prst="roundRect">
          <a:avLst/>
        </a:prstGeom>
        <a:solidFill>
          <a:schemeClr val="bg1">
            <a:lumMod val="6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/>
            <a:t>DISPOSICIÓN  FINAL</a:t>
          </a:r>
        </a:p>
      </dsp:txBody>
      <dsp:txXfrm>
        <a:off x="2616339" y="3293662"/>
        <a:ext cx="833041" cy="833041"/>
      </dsp:txXfrm>
    </dsp:sp>
    <dsp:sp modelId="{B0748276-4262-4D32-8CC6-ED3E25852CCE}">
      <dsp:nvSpPr>
        <dsp:cNvPr id="0" name=""/>
        <dsp:cNvSpPr/>
      </dsp:nvSpPr>
      <dsp:spPr>
        <a:xfrm>
          <a:off x="2014293" y="1903927"/>
          <a:ext cx="923171" cy="923171"/>
        </a:xfrm>
        <a:prstGeom prst="roundRect">
          <a:avLst/>
        </a:prstGeom>
        <a:solidFill>
          <a:schemeClr val="tx1">
            <a:lumMod val="95000"/>
            <a:lumOff val="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/>
            <a:t>PRESERVACIÓN</a:t>
          </a:r>
        </a:p>
      </dsp:txBody>
      <dsp:txXfrm>
        <a:off x="2059358" y="1948992"/>
        <a:ext cx="833041" cy="833041"/>
      </dsp:txXfrm>
    </dsp:sp>
    <dsp:sp modelId="{33E380AF-414F-461A-8185-44B59BF9A562}">
      <dsp:nvSpPr>
        <dsp:cNvPr id="0" name=""/>
        <dsp:cNvSpPr/>
      </dsp:nvSpPr>
      <dsp:spPr>
        <a:xfrm>
          <a:off x="2571274" y="559256"/>
          <a:ext cx="923171" cy="923171"/>
        </a:xfrm>
        <a:prstGeom prst="roundRect">
          <a:avLst/>
        </a:prstGeom>
        <a:solidFill>
          <a:srgbClr val="FFFF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kern="1200">
              <a:solidFill>
                <a:sysClr val="windowText" lastClr="000000"/>
              </a:solidFill>
            </a:rPr>
            <a:t>VALORACIÓN</a:t>
          </a:r>
        </a:p>
      </dsp:txBody>
      <dsp:txXfrm>
        <a:off x="2616339" y="604321"/>
        <a:ext cx="833041" cy="833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8264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4638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9570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9138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9072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6502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970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0489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689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1006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598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688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566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83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113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9598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28EB0-D526-40B3-B581-1C12927DBC3B}" type="datetimeFigureOut">
              <a:rPr lang="es-MX" smtClean="0"/>
              <a:t>27/11/2023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7F4BF60-242C-49AF-96BC-FA3173A8C7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61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23BB10-E246-419E-AB98-B50DC5CE8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8009" y="942109"/>
            <a:ext cx="8915399" cy="4603930"/>
          </a:xfrm>
        </p:spPr>
        <p:txBody>
          <a:bodyPr>
            <a:normAutofit fontScale="90000"/>
          </a:bodyPr>
          <a:lstStyle/>
          <a:p>
            <a:pPr algn="ctr"/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r>
              <a:rPr lang="es-CO" sz="2700" dirty="0">
                <a:latin typeface="Algerian" panose="04020705040A02060702" pitchFamily="82" charset="0"/>
              </a:rPr>
              <a:t>                                                                                                   </a:t>
            </a: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br>
              <a:rPr lang="es-CO" sz="2700" dirty="0">
                <a:latin typeface="Algerian" panose="04020705040A02060702" pitchFamily="82" charset="0"/>
              </a:rPr>
            </a:br>
            <a:r>
              <a:rPr lang="es-CO" sz="2700" dirty="0">
                <a:latin typeface="Arial Black" panose="020B0A04020102020204" pitchFamily="34" charset="0"/>
              </a:rPr>
              <a:t>SECRETARIA GENERAL</a:t>
            </a:r>
            <a:br>
              <a:rPr lang="es-CO" sz="2700" dirty="0">
                <a:latin typeface="Arial Black" panose="020B0A04020102020204" pitchFamily="34" charset="0"/>
              </a:rPr>
            </a:br>
            <a:br>
              <a:rPr lang="es-MX" sz="2700" dirty="0">
                <a:latin typeface="Arial Black" panose="020B0A04020102020204" pitchFamily="34" charset="0"/>
              </a:rPr>
            </a:br>
            <a:r>
              <a:rPr lang="es-CO" sz="2700" dirty="0">
                <a:latin typeface="Arial Black" panose="020B0A04020102020204" pitchFamily="34" charset="0"/>
              </a:rPr>
              <a:t>DIRECCIÓN DE ATENCIÓN AL CIUDADANO Y GESTIÓN DOCUMENTAL</a:t>
            </a:r>
            <a:br>
              <a:rPr lang="es-CO" sz="2700" dirty="0">
                <a:latin typeface="Arial Black" panose="020B0A04020102020204" pitchFamily="34" charset="0"/>
              </a:rPr>
            </a:br>
            <a:br>
              <a:rPr lang="es-CO" sz="2700" dirty="0">
                <a:latin typeface="Arial Black" panose="020B0A04020102020204" pitchFamily="34" charset="0"/>
              </a:rPr>
            </a:br>
            <a:r>
              <a:rPr lang="es-CO" sz="3100" b="1" dirty="0">
                <a:solidFill>
                  <a:srgbClr val="00B050"/>
                </a:solidFill>
                <a:latin typeface="Arial Black" panose="020B0A04020102020204" pitchFamily="34" charset="0"/>
              </a:rPr>
              <a:t>PROGRAMA DE GESTIÓN DOCUMENTAL – PGD</a:t>
            </a:r>
            <a:br>
              <a:rPr lang="es-CO" sz="2700" b="1" dirty="0">
                <a:latin typeface="Arial Black" panose="020B0A04020102020204" pitchFamily="34" charset="0"/>
              </a:rPr>
            </a:br>
            <a:br>
              <a:rPr lang="es-MX" dirty="0">
                <a:latin typeface="Arial Black" panose="020B0A04020102020204" pitchFamily="34" charset="0"/>
              </a:rPr>
            </a:br>
            <a:endParaRPr lang="es-MX" dirty="0">
              <a:latin typeface="Arial Black" panose="020B0A040201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8518C18-48EC-4917-9596-5C9467942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8009" y="4156364"/>
            <a:ext cx="8915399" cy="195281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CO" sz="2800" dirty="0">
                <a:solidFill>
                  <a:srgbClr val="0070C0"/>
                </a:solidFill>
                <a:latin typeface="Arial Black" panose="020B0A04020102020204" pitchFamily="34" charset="0"/>
              </a:rPr>
              <a:t>VIGENCIA 2023 - 2027</a:t>
            </a:r>
            <a:endParaRPr lang="es-MX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CO" sz="2800" dirty="0">
                <a:solidFill>
                  <a:srgbClr val="0070C0"/>
                </a:solidFill>
                <a:latin typeface="Arial Black" panose="020B0A04020102020204" pitchFamily="34" charset="0"/>
              </a:rPr>
              <a:t>VERSIÓN No.3</a:t>
            </a:r>
            <a:endParaRPr lang="es-MX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endParaRPr lang="es-CO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CO" sz="2800" dirty="0">
                <a:solidFill>
                  <a:schemeClr val="tx1"/>
                </a:solidFill>
                <a:latin typeface="Arial Black" panose="020B0A04020102020204" pitchFamily="34" charset="0"/>
              </a:rPr>
              <a:t>NOVIEMBRE DE 2023</a:t>
            </a:r>
            <a:endParaRPr lang="es-MX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5398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742">
        <p:split orient="vert"/>
      </p:transition>
    </mc:Choice>
    <mc:Fallback xmlns="">
      <p:transition spd="slow" advTm="2742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6BB444-2684-4836-B498-D87D06C15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66843"/>
            <a:ext cx="8911687" cy="512600"/>
          </a:xfrm>
        </p:spPr>
        <p:txBody>
          <a:bodyPr>
            <a:normAutofit fontScale="90000"/>
          </a:bodyPr>
          <a:lstStyle/>
          <a:p>
            <a:pPr lvl="1" algn="ctr"/>
            <a:r>
              <a:rPr lang="es-CO" sz="2700" dirty="0">
                <a:solidFill>
                  <a:schemeClr val="tx1"/>
                </a:solidFill>
                <a:latin typeface="Algerian" panose="04020705040A02060702" pitchFamily="82" charset="0"/>
              </a:rPr>
              <a:t>METAS A CORTO, MEDIANO Y LARGO PLAZO DEL PGD</a:t>
            </a: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endParaRPr lang="es-MX" sz="2400" b="1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42F3956-0737-0EF5-8697-3597EA6EE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587587"/>
              </p:ext>
            </p:extLst>
          </p:nvPr>
        </p:nvGraphicFramePr>
        <p:xfrm>
          <a:off x="651164" y="1316181"/>
          <a:ext cx="11000509" cy="5155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3720">
                  <a:extLst>
                    <a:ext uri="{9D8B030D-6E8A-4147-A177-3AD203B41FA5}">
                      <a16:colId xmlns:a16="http://schemas.microsoft.com/office/drawing/2014/main" val="3692455574"/>
                    </a:ext>
                  </a:extLst>
                </a:gridCol>
                <a:gridCol w="4564128">
                  <a:extLst>
                    <a:ext uri="{9D8B030D-6E8A-4147-A177-3AD203B41FA5}">
                      <a16:colId xmlns:a16="http://schemas.microsoft.com/office/drawing/2014/main" val="2662020987"/>
                    </a:ext>
                  </a:extLst>
                </a:gridCol>
                <a:gridCol w="1928504">
                  <a:extLst>
                    <a:ext uri="{9D8B030D-6E8A-4147-A177-3AD203B41FA5}">
                      <a16:colId xmlns:a16="http://schemas.microsoft.com/office/drawing/2014/main" val="1136370088"/>
                    </a:ext>
                  </a:extLst>
                </a:gridCol>
                <a:gridCol w="3664157">
                  <a:extLst>
                    <a:ext uri="{9D8B030D-6E8A-4147-A177-3AD203B41FA5}">
                      <a16:colId xmlns:a16="http://schemas.microsoft.com/office/drawing/2014/main" val="966572587"/>
                    </a:ext>
                  </a:extLst>
                </a:gridCol>
              </a:tblGrid>
              <a:tr h="39854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Item No.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Actividad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Producto 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Responsable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6625118"/>
                  </a:ext>
                </a:extLst>
              </a:tr>
              <a:tr h="11645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Elaborar el programa seguridad de la información</a:t>
                      </a:r>
                      <a:br>
                        <a:rPr lang="es-ES" sz="1600" u="none" strike="noStrike">
                          <a:effectLst/>
                        </a:rPr>
                      </a:b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2468715"/>
                  </a:ext>
                </a:extLst>
              </a:tr>
              <a:tr h="11645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Elaborar el programa de auditoría, control y seguimiento a la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2939894"/>
                  </a:ext>
                </a:extLst>
              </a:tr>
              <a:tr h="11645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Elaborar el programa de integridad y de reconstrucción de expedientes</a:t>
                      </a:r>
                      <a:br>
                        <a:rPr lang="es-ES" sz="1600" u="none" strike="noStrike">
                          <a:effectLst/>
                        </a:rPr>
                      </a:b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6508025"/>
                  </a:ext>
                </a:extLst>
              </a:tr>
              <a:tr h="11645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Actualización del Programa de Gestión Documental - PGD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4343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67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D6BFB25D-2B26-3C13-0C96-333796BA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869" y="2494473"/>
            <a:ext cx="8911687" cy="1280890"/>
          </a:xfrm>
        </p:spPr>
        <p:txBody>
          <a:bodyPr/>
          <a:lstStyle/>
          <a:p>
            <a:pPr algn="ctr"/>
            <a:r>
              <a:rPr lang="es-CO" b="1" dirty="0"/>
              <a:t>GRACIAS </a:t>
            </a:r>
            <a:br>
              <a:rPr lang="es-CO" b="1" dirty="0"/>
            </a:br>
            <a:r>
              <a:rPr lang="es-CO" b="1" dirty="0"/>
              <a:t>DUDAS E INQUIETUDES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37653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08434D-FC2F-4EB3-957D-847E9B31E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69" y="664160"/>
            <a:ext cx="8911687" cy="576262"/>
          </a:xfrm>
        </p:spPr>
        <p:txBody>
          <a:bodyPr>
            <a:normAutofit fontScale="90000"/>
          </a:bodyPr>
          <a:lstStyle/>
          <a:p>
            <a:pPr algn="ctr"/>
            <a:r>
              <a:rPr lang="es-CO" b="1" dirty="0">
                <a:latin typeface="Algerian" panose="04020705040A02060702" pitchFamily="82" charset="0"/>
              </a:rPr>
              <a:t>INTRODUCCIÓN </a:t>
            </a:r>
            <a:br>
              <a:rPr lang="es-MX" dirty="0"/>
            </a:br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B0551EB-03F4-42D6-A810-8CF5046CBB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52940" y="1524337"/>
            <a:ext cx="4678017" cy="4511548"/>
          </a:xfrm>
        </p:spPr>
        <p:txBody>
          <a:bodyPr>
            <a:normAutofit/>
          </a:bodyPr>
          <a:lstStyle/>
          <a:p>
            <a:pPr algn="just"/>
            <a:r>
              <a:rPr lang="es-CO" dirty="0">
                <a:solidFill>
                  <a:schemeClr val="tx1"/>
                </a:solidFill>
              </a:rPr>
              <a:t>La GOBERNACIÓN DE BOLÍVAR, buscando dar cumplimiento al Decreto 1080 de 2015, al artículo 15 de la ley 1712 de 2014 - Ley de Transparencia, así como al artículo 21 de la Ley 594 de 2000 - Ley General de Archivos para Colombia, ajusta esta tercera versión del Programa de Gestión Documental – PGD, el cual se constituye en la consolidación de la Política de Gestión Documental de la Entidad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A55FF6C-6A95-4570-8FBE-141A24CFDF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1046" y="1544047"/>
            <a:ext cx="5139854" cy="4511549"/>
          </a:xfrm>
        </p:spPr>
        <p:txBody>
          <a:bodyPr>
            <a:noAutofit/>
          </a:bodyPr>
          <a:lstStyle/>
          <a:p>
            <a:pPr algn="just"/>
            <a:r>
              <a:rPr lang="es-CO" dirty="0">
                <a:solidFill>
                  <a:schemeClr val="tx1"/>
                </a:solidFill>
              </a:rPr>
              <a:t>La planeación del Programa de Gestión Documental se contempló con un horizonte alineado para un periodo de 4 años de tal forma que se establecieron las actividades a desarrollar en corto, mediano y largo plazo; con el propósito de dar cumplimiento a la normatividad archivística colombiana. De acuerdo con lo mencionado, el presente documento contiene la planeación, así como el seguimiento a las actividades planteadas por la entidad.</a:t>
            </a: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69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70EC69-5457-4838-8EE9-F3E14F760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820377"/>
          </a:xfrm>
        </p:spPr>
        <p:txBody>
          <a:bodyPr>
            <a:normAutofit fontScale="90000"/>
          </a:bodyPr>
          <a:lstStyle/>
          <a:p>
            <a:pPr algn="ctr"/>
            <a:r>
              <a:rPr lang="es-CO" sz="3100" dirty="0">
                <a:solidFill>
                  <a:schemeClr val="tx1"/>
                </a:solidFill>
                <a:latin typeface="Algerian" panose="04020705040A02060702" pitchFamily="82" charset="0"/>
              </a:rPr>
              <a:t>CONTEXTO GENERAL DEL PROGRAMA DE GESTIÓN DOCUMENTAL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E2594E61-390B-4B37-B11B-816813C8528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16314788"/>
              </p:ext>
            </p:extLst>
          </p:nvPr>
        </p:nvGraphicFramePr>
        <p:xfrm>
          <a:off x="2589213" y="1696278"/>
          <a:ext cx="8755062" cy="4731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839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EFCF8C-E033-4FF6-8687-222ACA08C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158" y="668396"/>
            <a:ext cx="8911687" cy="576262"/>
          </a:xfrm>
        </p:spPr>
        <p:txBody>
          <a:bodyPr>
            <a:noAutofit/>
          </a:bodyPr>
          <a:lstStyle/>
          <a:p>
            <a:pPr algn="ctr"/>
            <a:r>
              <a:rPr lang="es-CO" sz="3200" b="1" dirty="0">
                <a:latin typeface="Algerian" panose="04020705040A02060702" pitchFamily="82" charset="0"/>
              </a:rPr>
              <a:t>OBJETIVOS</a:t>
            </a:r>
            <a:endParaRPr lang="es-MX" sz="3200" b="1" dirty="0">
              <a:latin typeface="Algerian" panose="04020705040A02060702" pitchFamily="82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07616E5-FA79-4CF2-ACED-8B9C74369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7158" y="1443631"/>
            <a:ext cx="3992732" cy="576262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Algerian" panose="04020705040A02060702" pitchFamily="82" charset="0"/>
              </a:rPr>
              <a:t>OBJETIVO GENERAL   </a:t>
            </a:r>
            <a:endParaRPr lang="es-MX" b="1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47A61EB-B863-49EB-8BB4-0D7B51A48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7874" y="2164718"/>
            <a:ext cx="4342893" cy="386076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CO" sz="2300" dirty="0">
                <a:solidFill>
                  <a:schemeClr val="tx1"/>
                </a:solidFill>
              </a:rPr>
              <a:t>Fortalecer la Gestión Documental al interior de la Gobernación de Bolívar, a través de instrumentos archivísticos y lineamientos claros y precisos, que integrados a las estructuras de planeación y control garanticen la seguridad de la información, disposición al ciudadano y la conservación del patrimonio documental de la Entidad.</a:t>
            </a:r>
            <a:endParaRPr lang="es-MX" sz="2300" dirty="0">
              <a:solidFill>
                <a:schemeClr val="tx1"/>
              </a:solidFill>
            </a:endParaRPr>
          </a:p>
          <a:p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625F219-14F5-4083-9959-BFE390232F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4546" y="1443631"/>
            <a:ext cx="4390296" cy="576262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Algerian" panose="04020705040A02060702" pitchFamily="82" charset="0"/>
              </a:rPr>
              <a:t>OBJETIVOS ESPECÍFICOS </a:t>
            </a:r>
            <a:endParaRPr lang="es-MX" b="1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A624E8B-32CD-4C71-A631-2ACF6F70E3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209" y="2164718"/>
            <a:ext cx="5279917" cy="3736755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es-CO" sz="2300" dirty="0">
                <a:solidFill>
                  <a:schemeClr val="tx1"/>
                </a:solidFill>
              </a:rPr>
              <a:t>Administrar y controlar el acceso y recuperación de la información de la Entidad. </a:t>
            </a:r>
            <a:endParaRPr lang="es-MX" sz="2300" dirty="0">
              <a:solidFill>
                <a:schemeClr val="tx1"/>
              </a:solidFill>
            </a:endParaRPr>
          </a:p>
          <a:p>
            <a:pPr lvl="0" algn="just"/>
            <a:r>
              <a:rPr lang="es-CO" sz="2300" dirty="0">
                <a:solidFill>
                  <a:schemeClr val="tx1"/>
                </a:solidFill>
              </a:rPr>
              <a:t>Conservar y preservar el patrimonio documental de la Gobernación de Bolívar. </a:t>
            </a:r>
            <a:endParaRPr lang="es-MX" sz="2300" dirty="0">
              <a:solidFill>
                <a:schemeClr val="tx1"/>
              </a:solidFill>
            </a:endParaRPr>
          </a:p>
          <a:p>
            <a:pPr lvl="0" algn="just"/>
            <a:r>
              <a:rPr lang="es-CO" sz="2300" dirty="0">
                <a:solidFill>
                  <a:schemeClr val="tx1"/>
                </a:solidFill>
              </a:rPr>
              <a:t>Implementar buenas prácticas en materia de seguridad de la información y del adecuado uso y administración de los datos personales. </a:t>
            </a:r>
            <a:endParaRPr lang="es-MX" sz="2300" dirty="0">
              <a:solidFill>
                <a:schemeClr val="tx1"/>
              </a:solidFill>
            </a:endParaRPr>
          </a:p>
          <a:p>
            <a:pPr lvl="0" algn="just"/>
            <a:r>
              <a:rPr lang="es-CO" sz="2300" dirty="0">
                <a:solidFill>
                  <a:schemeClr val="tx1"/>
                </a:solidFill>
              </a:rPr>
              <a:t>Generar una Cultura Institucional de Gestión Documental. </a:t>
            </a:r>
            <a:endParaRPr lang="es-MX" sz="2300" dirty="0">
              <a:solidFill>
                <a:schemeClr val="tx1"/>
              </a:solidFill>
            </a:endParaRPr>
          </a:p>
          <a:p>
            <a:pPr lvl="0" algn="just"/>
            <a:r>
              <a:rPr lang="es-CO" sz="2300" dirty="0">
                <a:solidFill>
                  <a:schemeClr val="tx1"/>
                </a:solidFill>
              </a:rPr>
              <a:t>Diseñar e implementar los instrumentos archivísticos en la Gobernación de Bolívar. </a:t>
            </a:r>
            <a:endParaRPr lang="es-MX" sz="2300" dirty="0">
              <a:solidFill>
                <a:schemeClr val="tx1"/>
              </a:solidFill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071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F36CBD-D709-428A-90E8-9A04E6642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51723" y="666842"/>
            <a:ext cx="4916556" cy="939353"/>
          </a:xfrm>
        </p:spPr>
        <p:txBody>
          <a:bodyPr/>
          <a:lstStyle/>
          <a:p>
            <a:pPr algn="ctr"/>
            <a:r>
              <a:rPr lang="es-CO" dirty="0">
                <a:solidFill>
                  <a:schemeClr val="tx1"/>
                </a:solidFill>
                <a:latin typeface="Algerian" panose="04020705040A02060702" pitchFamily="82" charset="0"/>
              </a:rPr>
              <a:t>ALCANCE DEL PROGRAMA</a:t>
            </a:r>
          </a:p>
          <a:p>
            <a:pPr algn="ctr"/>
            <a:r>
              <a:rPr lang="es-CO" dirty="0">
                <a:solidFill>
                  <a:schemeClr val="tx1"/>
                </a:solidFill>
                <a:latin typeface="Algerian" panose="04020705040A02060702" pitchFamily="82" charset="0"/>
              </a:rPr>
              <a:t> DE GESTIÓN DOCUMENTAL – PGD 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683263-90FB-4B86-A335-C7B50DB5A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51723" y="1900427"/>
            <a:ext cx="4744277" cy="33540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CO" sz="1900" dirty="0">
                <a:solidFill>
                  <a:schemeClr val="tx1"/>
                </a:solidFill>
              </a:rPr>
              <a:t>El Programa de Gestión Documental de la Gobernación de Bolívar, aplica para la información física, electrónica, digital y en cualquier soporte en el corto, mediano y largo plazo, desde su producción o recepción, hasta su disposición final, articulado con la Planeación Estratégica y Operativa Institucional, la Seguridad de la Información y el Sistema Integrado de Gestión de la entidad.</a:t>
            </a:r>
            <a:endParaRPr lang="es-MX" sz="1900" dirty="0">
              <a:solidFill>
                <a:schemeClr val="tx1"/>
              </a:solidFill>
            </a:endParaRPr>
          </a:p>
          <a:p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152CCFF-0D58-4784-9200-FB0B064237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44106" y="666842"/>
            <a:ext cx="4338674" cy="1085127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Algerian" panose="04020705040A02060702" pitchFamily="82" charset="0"/>
              </a:rPr>
              <a:t>MARCO ESTRATÉGICO DEL PROGRAMA DE GESTIÓN DOCUMENTAL – PGD </a:t>
            </a:r>
            <a:endParaRPr lang="es-MX" b="1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1C955B2-F11C-4B38-B211-15F884FCE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4105" y="1900427"/>
            <a:ext cx="4338674" cy="33540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CO" sz="1900" dirty="0">
                <a:solidFill>
                  <a:schemeClr val="tx1"/>
                </a:solidFill>
              </a:rPr>
              <a:t>Para el desarrollo del marco estratégico del PGD, se tendrá en cuenta lo definido en el Sistema Integrado de Gestión de la Gobernación </a:t>
            </a:r>
            <a:r>
              <a:rPr lang="es-CO" sz="1900">
                <a:solidFill>
                  <a:schemeClr val="tx1"/>
                </a:solidFill>
              </a:rPr>
              <a:t>de Bolívar.</a:t>
            </a:r>
            <a:endParaRPr lang="es-CO" sz="1900" dirty="0">
              <a:solidFill>
                <a:schemeClr val="tx1"/>
              </a:solidFill>
            </a:endParaRPr>
          </a:p>
          <a:p>
            <a:pPr algn="just"/>
            <a:endParaRPr lang="es-MX" sz="1900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0908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82C742-3132-4F0E-8D88-D8FF32A24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899" y="594648"/>
            <a:ext cx="4342892" cy="790896"/>
          </a:xfrm>
        </p:spPr>
        <p:txBody>
          <a:bodyPr/>
          <a:lstStyle/>
          <a:p>
            <a:pPr algn="ctr"/>
            <a:r>
              <a:rPr lang="es-CO" sz="2800" b="1" dirty="0">
                <a:solidFill>
                  <a:schemeClr val="tx1"/>
                </a:solidFill>
                <a:latin typeface="Algerian" panose="04020705040A02060702" pitchFamily="82" charset="0"/>
              </a:rPr>
              <a:t>PÚBLICO AL QUE VA DIRIGIDO EL PGD</a:t>
            </a:r>
            <a:endParaRPr lang="es-MX" sz="2800" b="1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4897F38-E0A8-499C-9821-9EC7EB930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01316" y="1534001"/>
            <a:ext cx="3826057" cy="4049799"/>
          </a:xfrm>
        </p:spPr>
        <p:txBody>
          <a:bodyPr>
            <a:noAutofit/>
          </a:bodyPr>
          <a:lstStyle/>
          <a:p>
            <a:pPr algn="just"/>
            <a:r>
              <a:rPr lang="es-CO" dirty="0">
                <a:solidFill>
                  <a:schemeClr val="tx1"/>
                </a:solidFill>
              </a:rPr>
              <a:t>El Programa de Gestión Documental de la Gobernación de Bolívar, está dirigido a usuarios Internos conformados por los funcionarios al servicio de la Entidad; ya sea de planta o contratistas, en sus diferentes niveles y usuarios externos conformados por las entidades estatales y la ciudadanía en general que requiera algún  servicio de la Entidad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9A62ACB-0C60-478C-9EFF-47DEBB201E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9983" y="594648"/>
            <a:ext cx="4672118" cy="790896"/>
          </a:xfrm>
        </p:spPr>
        <p:txBody>
          <a:bodyPr/>
          <a:lstStyle/>
          <a:p>
            <a:pPr algn="ctr"/>
            <a:r>
              <a:rPr lang="es-CO" sz="2800" b="1" dirty="0">
                <a:solidFill>
                  <a:schemeClr val="tx1"/>
                </a:solidFill>
                <a:latin typeface="Algerian" panose="04020705040A02060702" pitchFamily="82" charset="0"/>
              </a:rPr>
              <a:t>REQUERIMIENTOS PARA EL DESARROLLO DEL PGD</a:t>
            </a:r>
            <a:endParaRPr lang="es-MX" sz="2800" b="1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09B841D-CA31-4C9A-9035-C4F543FB3B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86762" y="1534001"/>
            <a:ext cx="5318560" cy="472935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CO" sz="2300" b="1" dirty="0">
                <a:solidFill>
                  <a:schemeClr val="tx1"/>
                </a:solidFill>
              </a:rPr>
              <a:t>NORMATIVOS</a:t>
            </a:r>
            <a:r>
              <a:rPr lang="es-CO" sz="2300" dirty="0">
                <a:solidFill>
                  <a:schemeClr val="tx1"/>
                </a:solidFill>
              </a:rPr>
              <a:t> = </a:t>
            </a:r>
            <a:r>
              <a:rPr lang="es-CO" sz="2300" dirty="0"/>
              <a:t>Teniendo en cuenta las disposiciones legales para la Gestión Documental se deben diseñar los manuales, procedimientos e instructivos</a:t>
            </a:r>
            <a:endParaRPr lang="es-CO" sz="2300" dirty="0">
              <a:solidFill>
                <a:schemeClr val="tx1"/>
              </a:solidFill>
            </a:endParaRPr>
          </a:p>
          <a:p>
            <a:pPr algn="just"/>
            <a:r>
              <a:rPr lang="es-CO" sz="2300" b="1" dirty="0">
                <a:solidFill>
                  <a:schemeClr val="tx1"/>
                </a:solidFill>
              </a:rPr>
              <a:t>ECONÓMICOS</a:t>
            </a:r>
            <a:r>
              <a:rPr lang="es-CO" sz="2300" dirty="0">
                <a:solidFill>
                  <a:schemeClr val="tx1"/>
                </a:solidFill>
              </a:rPr>
              <a:t>= Establecer anualmente las partidas presupuestales que se requieren para la armonización, operatividad, mantenimiento y mejora del Programa de Gestión Documental. </a:t>
            </a:r>
          </a:p>
          <a:p>
            <a:r>
              <a:rPr lang="es-CO" sz="2300" b="1" dirty="0">
                <a:solidFill>
                  <a:schemeClr val="tx1"/>
                </a:solidFill>
              </a:rPr>
              <a:t>ADMINISTRATIVOS</a:t>
            </a:r>
            <a:r>
              <a:rPr lang="es-CO" sz="2300" dirty="0">
                <a:solidFill>
                  <a:schemeClr val="tx1"/>
                </a:solidFill>
              </a:rPr>
              <a:t> = se requiere Infraestructura física, Recurso Humano, Plan de Adquisición para la cubrir las necesidades y Capacitación especifica en procesos de gestión documental.</a:t>
            </a:r>
            <a:endParaRPr lang="es-MX" sz="2300" dirty="0">
              <a:solidFill>
                <a:schemeClr val="tx1"/>
              </a:solidFill>
            </a:endParaRPr>
          </a:p>
          <a:p>
            <a:pPr algn="just"/>
            <a:r>
              <a:rPr lang="es-CO" sz="2300" b="1" dirty="0">
                <a:solidFill>
                  <a:schemeClr val="tx1"/>
                </a:solidFill>
              </a:rPr>
              <a:t>TECNOLÓGICOS</a:t>
            </a:r>
            <a:r>
              <a:rPr lang="es-CO" sz="2300" dirty="0">
                <a:solidFill>
                  <a:schemeClr val="tx1"/>
                </a:solidFill>
              </a:rPr>
              <a:t> = La Gobernación de Bolívar, debe proporcionar toda la infraestructura tecnológica necesaria para la administración de la documentación producida y recibida por la Entidad, desde su origen hasta su destino final, con el fin de facilitar su producción, gestión, trámite, consulta y conservación</a:t>
            </a:r>
            <a:endParaRPr lang="es-MX" sz="23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3244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6BB444-2684-4836-B498-D87D06C15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66843"/>
            <a:ext cx="8911687" cy="512600"/>
          </a:xfrm>
        </p:spPr>
        <p:txBody>
          <a:bodyPr>
            <a:normAutofit fontScale="90000"/>
          </a:bodyPr>
          <a:lstStyle/>
          <a:p>
            <a:pPr lvl="1" algn="ctr"/>
            <a:r>
              <a:rPr lang="es-CO" sz="2700" dirty="0">
                <a:solidFill>
                  <a:schemeClr val="tx1"/>
                </a:solidFill>
                <a:latin typeface="Algerian" panose="04020705040A02060702" pitchFamily="82" charset="0"/>
              </a:rPr>
              <a:t>METAS A CORTO, MEDIANO Y LARGO PLAZO DEL PGD</a:t>
            </a: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endParaRPr lang="es-MX" sz="2400" b="1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1FB32B0-AB04-CE39-5EE2-4F71E2C614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421754"/>
              </p:ext>
            </p:extLst>
          </p:nvPr>
        </p:nvGraphicFramePr>
        <p:xfrm>
          <a:off x="748146" y="1179443"/>
          <a:ext cx="10875817" cy="51438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4155">
                  <a:extLst>
                    <a:ext uri="{9D8B030D-6E8A-4147-A177-3AD203B41FA5}">
                      <a16:colId xmlns:a16="http://schemas.microsoft.com/office/drawing/2014/main" val="2469639045"/>
                    </a:ext>
                  </a:extLst>
                </a:gridCol>
                <a:gridCol w="4512394">
                  <a:extLst>
                    <a:ext uri="{9D8B030D-6E8A-4147-A177-3AD203B41FA5}">
                      <a16:colId xmlns:a16="http://schemas.microsoft.com/office/drawing/2014/main" val="3613642976"/>
                    </a:ext>
                  </a:extLst>
                </a:gridCol>
                <a:gridCol w="1906644">
                  <a:extLst>
                    <a:ext uri="{9D8B030D-6E8A-4147-A177-3AD203B41FA5}">
                      <a16:colId xmlns:a16="http://schemas.microsoft.com/office/drawing/2014/main" val="2299806982"/>
                    </a:ext>
                  </a:extLst>
                </a:gridCol>
                <a:gridCol w="3622624">
                  <a:extLst>
                    <a:ext uri="{9D8B030D-6E8A-4147-A177-3AD203B41FA5}">
                      <a16:colId xmlns:a16="http://schemas.microsoft.com/office/drawing/2014/main" val="3714136977"/>
                    </a:ext>
                  </a:extLst>
                </a:gridCol>
              </a:tblGrid>
              <a:tr h="2506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Item No.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Actividad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Producto 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Responsable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4538425"/>
                  </a:ext>
                </a:extLst>
              </a:tr>
              <a:tr h="122058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Organización y levantamiento de los inventarios documentales de los Archivos de Gestión dando Aplicación A las Tablas de Retención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Actividad o Proceso Técnico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Oficinas productoras archivos de gestión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3948897"/>
                  </a:ext>
                </a:extLst>
              </a:tr>
              <a:tr h="7323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Actualización y Convalidación  de las Tablas de Retención Documental Vesión 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57931382"/>
                  </a:ext>
                </a:extLst>
              </a:tr>
              <a:tr h="97646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Implementar un Sistema de Gestión de Documentos Electrónicos de Archivo – SGDEA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SGDEA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Secretaria Gneral - </a:t>
                      </a:r>
                      <a:br>
                        <a:rPr lang="es-ES" sz="1600" u="none" strike="noStrike">
                          <a:effectLst/>
                        </a:rPr>
                      </a:br>
                      <a:r>
                        <a:rPr lang="es-ES" sz="1600" u="none" strike="noStrike">
                          <a:effectLst/>
                        </a:rPr>
                        <a:t>Dirección de Atención al Ciudadano y Gestión Documental  y Dirección TIC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9972946"/>
                  </a:ext>
                </a:extLst>
              </a:tr>
              <a:tr h="7323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Elaborar el Banco Terminologico de Series y Subseries Documentales 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9942562"/>
                  </a:ext>
                </a:extLst>
              </a:tr>
              <a:tr h="97646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>
                          <a:effectLst/>
                        </a:rPr>
                        <a:t>Finalizar la Implementación el Sistema Integrado de Conservación – SIC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Actividad o Proceso Técnico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Secretaria </a:t>
                      </a:r>
                      <a:r>
                        <a:rPr lang="es-ES" sz="1600" u="none" strike="noStrike" dirty="0" err="1">
                          <a:effectLst/>
                        </a:rPr>
                        <a:t>Gneral</a:t>
                      </a:r>
                      <a:r>
                        <a:rPr lang="es-ES" sz="1600" u="none" strike="noStrike" dirty="0">
                          <a:effectLst/>
                        </a:rPr>
                        <a:t> - </a:t>
                      </a:r>
                      <a:br>
                        <a:rPr lang="es-ES" sz="1600" u="none" strike="noStrike" dirty="0">
                          <a:effectLst/>
                        </a:rPr>
                      </a:br>
                      <a:r>
                        <a:rPr lang="es-ES" sz="1600" u="none" strike="noStrike" dirty="0">
                          <a:effectLst/>
                        </a:rPr>
                        <a:t>Dirección de Atención al Ciudadano y Gestión Documental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5231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97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6BB444-2684-4836-B498-D87D06C15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66843"/>
            <a:ext cx="8911687" cy="512600"/>
          </a:xfrm>
        </p:spPr>
        <p:txBody>
          <a:bodyPr>
            <a:normAutofit fontScale="90000"/>
          </a:bodyPr>
          <a:lstStyle/>
          <a:p>
            <a:pPr lvl="1" algn="ctr"/>
            <a:r>
              <a:rPr lang="es-CO" sz="2700" dirty="0">
                <a:solidFill>
                  <a:schemeClr val="tx1"/>
                </a:solidFill>
                <a:latin typeface="Algerian" panose="04020705040A02060702" pitchFamily="82" charset="0"/>
              </a:rPr>
              <a:t>METAS A CORTO, MEDIANO Y LARGO PLAZO DEL PGD</a:t>
            </a: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endParaRPr lang="es-MX" sz="2400" b="1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2FF3DEB-B92A-4296-10FD-646586D67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99259"/>
              </p:ext>
            </p:extLst>
          </p:nvPr>
        </p:nvGraphicFramePr>
        <p:xfrm>
          <a:off x="595745" y="1179443"/>
          <a:ext cx="10654146" cy="55297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7154">
                  <a:extLst>
                    <a:ext uri="{9D8B030D-6E8A-4147-A177-3AD203B41FA5}">
                      <a16:colId xmlns:a16="http://schemas.microsoft.com/office/drawing/2014/main" val="2502444216"/>
                    </a:ext>
                  </a:extLst>
                </a:gridCol>
                <a:gridCol w="4420422">
                  <a:extLst>
                    <a:ext uri="{9D8B030D-6E8A-4147-A177-3AD203B41FA5}">
                      <a16:colId xmlns:a16="http://schemas.microsoft.com/office/drawing/2014/main" val="3864850129"/>
                    </a:ext>
                  </a:extLst>
                </a:gridCol>
                <a:gridCol w="1867782">
                  <a:extLst>
                    <a:ext uri="{9D8B030D-6E8A-4147-A177-3AD203B41FA5}">
                      <a16:colId xmlns:a16="http://schemas.microsoft.com/office/drawing/2014/main" val="237396723"/>
                    </a:ext>
                  </a:extLst>
                </a:gridCol>
                <a:gridCol w="3548788">
                  <a:extLst>
                    <a:ext uri="{9D8B030D-6E8A-4147-A177-3AD203B41FA5}">
                      <a16:colId xmlns:a16="http://schemas.microsoft.com/office/drawing/2014/main" val="1815708733"/>
                    </a:ext>
                  </a:extLst>
                </a:gridCol>
              </a:tblGrid>
              <a:tr h="27193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Item No.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Actividad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Producto 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Responsable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2767788"/>
                  </a:ext>
                </a:extLst>
              </a:tr>
              <a:tr h="7946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6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Elaborar el Plan de preservación documental.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9812662"/>
                  </a:ext>
                </a:extLst>
              </a:tr>
              <a:tr h="7946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7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Elaborar el Plan de capacitación institucional en Materia de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4987373"/>
                  </a:ext>
                </a:extLst>
              </a:tr>
              <a:tr h="105948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8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Crear y Colocar en Funcionamiento el Archivo Historio del Departamento.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Acto Administrativo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Secretaria General </a:t>
                      </a:r>
                      <a:r>
                        <a:rPr lang="es-ES" sz="1600" u="none" strike="noStrike" dirty="0">
                          <a:effectLst/>
                        </a:rPr>
                        <a:t>- </a:t>
                      </a:r>
                      <a:br>
                        <a:rPr lang="es-ES" sz="1600" u="none" strike="noStrike" dirty="0">
                          <a:effectLst/>
                        </a:rPr>
                      </a:br>
                      <a:r>
                        <a:rPr lang="es-ES" sz="1600" u="none" strike="noStrike" dirty="0">
                          <a:effectLst/>
                        </a:rPr>
                        <a:t>Dirección de Atención al Ciudadano y Gestión Documental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15418512"/>
                  </a:ext>
                </a:extLst>
              </a:tr>
              <a:tr h="105948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9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Hacer la disposición de Documentos de Archivo por aplicación de las TVD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Actividad o Proceso Técnico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Secretaria Gneral - </a:t>
                      </a:r>
                      <a:br>
                        <a:rPr lang="es-ES" sz="1600" u="none" strike="noStrike">
                          <a:effectLst/>
                        </a:rPr>
                      </a:br>
                      <a:r>
                        <a:rPr lang="es-ES" sz="1600" u="none" strike="noStrike">
                          <a:effectLst/>
                        </a:rPr>
                        <a:t>Dirección de Atención al Ciudadano y Gestión Documental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30641767"/>
                  </a:ext>
                </a:extLst>
              </a:tr>
              <a:tr h="132435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Elaborar </a:t>
                      </a:r>
                      <a:r>
                        <a:rPr lang="es-ES" sz="1600" u="none" strike="noStrike">
                          <a:effectLst/>
                        </a:rPr>
                        <a:t>el Protocolo para el proceso de digitalización de documentos de acuerdo a las TRD para las series y subseries de conservación total. 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98659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56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6BB444-2684-4836-B498-D87D06C15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66843"/>
            <a:ext cx="8911687" cy="512600"/>
          </a:xfrm>
        </p:spPr>
        <p:txBody>
          <a:bodyPr>
            <a:normAutofit fontScale="90000"/>
          </a:bodyPr>
          <a:lstStyle/>
          <a:p>
            <a:pPr lvl="1" algn="ctr"/>
            <a:r>
              <a:rPr lang="es-CO" sz="2700" dirty="0">
                <a:solidFill>
                  <a:schemeClr val="tx1"/>
                </a:solidFill>
                <a:latin typeface="Algerian" panose="04020705040A02060702" pitchFamily="82" charset="0"/>
              </a:rPr>
              <a:t>METAS A CORTO, MEDIANO Y LARGO PLAZO DEL PGD</a:t>
            </a: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br>
              <a:rPr lang="es-MX" dirty="0"/>
            </a:br>
            <a:endParaRPr lang="es-MX" sz="2400" b="1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B1AE472-925F-D7A8-1476-939746887F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702031"/>
              </p:ext>
            </p:extLst>
          </p:nvPr>
        </p:nvGraphicFramePr>
        <p:xfrm>
          <a:off x="443346" y="1302328"/>
          <a:ext cx="11263745" cy="502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909">
                  <a:extLst>
                    <a:ext uri="{9D8B030D-6E8A-4147-A177-3AD203B41FA5}">
                      <a16:colId xmlns:a16="http://schemas.microsoft.com/office/drawing/2014/main" val="430474545"/>
                    </a:ext>
                  </a:extLst>
                </a:gridCol>
                <a:gridCol w="4673345">
                  <a:extLst>
                    <a:ext uri="{9D8B030D-6E8A-4147-A177-3AD203B41FA5}">
                      <a16:colId xmlns:a16="http://schemas.microsoft.com/office/drawing/2014/main" val="2662240621"/>
                    </a:ext>
                  </a:extLst>
                </a:gridCol>
                <a:gridCol w="1974652">
                  <a:extLst>
                    <a:ext uri="{9D8B030D-6E8A-4147-A177-3AD203B41FA5}">
                      <a16:colId xmlns:a16="http://schemas.microsoft.com/office/drawing/2014/main" val="365256266"/>
                    </a:ext>
                  </a:extLst>
                </a:gridCol>
                <a:gridCol w="3751839">
                  <a:extLst>
                    <a:ext uri="{9D8B030D-6E8A-4147-A177-3AD203B41FA5}">
                      <a16:colId xmlns:a16="http://schemas.microsoft.com/office/drawing/2014/main" val="208740867"/>
                    </a:ext>
                  </a:extLst>
                </a:gridCol>
              </a:tblGrid>
              <a:tr h="30324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Item No.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Actividad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Producto 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Responsable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48197515"/>
                  </a:ext>
                </a:extLst>
              </a:tr>
              <a:tr h="88611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11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Elaborar el programa de documentos o expedientes vitales o esenciales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8763580"/>
                  </a:ext>
                </a:extLst>
              </a:tr>
              <a:tr h="88611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12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Elaborar el programa de gestión de documentos electrónicos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391452"/>
                  </a:ext>
                </a:extLst>
              </a:tr>
              <a:tr h="118148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13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Elaborar el programa de fortalecimiento en la administración de archivos de gestión, central e histórico de la entidad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8040223"/>
                  </a:ext>
                </a:extLst>
              </a:tr>
              <a:tr h="88611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14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Elaborar el programa de reprografía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9539779"/>
                  </a:ext>
                </a:extLst>
              </a:tr>
              <a:tr h="88611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15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Elaborar el programa de documentos especiales</a:t>
                      </a:r>
                      <a:br>
                        <a:rPr lang="es-ES" sz="1600" u="none" strike="noStrike">
                          <a:effectLst/>
                        </a:rPr>
                      </a:b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Documento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Dirección de Atención al Ciudadano y Gestión Documental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8059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1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265</TotalTime>
  <Words>1187</Words>
  <Application>Microsoft Office PowerPoint</Application>
  <PresentationFormat>Panorámica</PresentationFormat>
  <Paragraphs>136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Algerian</vt:lpstr>
      <vt:lpstr>Arial</vt:lpstr>
      <vt:lpstr>Arial Black</vt:lpstr>
      <vt:lpstr>Arial Narrow</vt:lpstr>
      <vt:lpstr>Century Gothic</vt:lpstr>
      <vt:lpstr>Wingdings 3</vt:lpstr>
      <vt:lpstr>Espiral</vt:lpstr>
      <vt:lpstr>                                                                                                                    SECRETARIA GENERAL  DIRECCIÓN DE ATENCIÓN AL CIUDADANO Y GESTIÓN DOCUMENTAL  PROGRAMA DE GESTIÓN DOCUMENTAL – PGD  </vt:lpstr>
      <vt:lpstr>INTRODUCCIÓN  </vt:lpstr>
      <vt:lpstr>CONTEXTO GENERAL DEL PROGRAMA DE GESTIÓN DOCUMENTAL </vt:lpstr>
      <vt:lpstr>OBJETIVOS</vt:lpstr>
      <vt:lpstr>Presentación de PowerPoint</vt:lpstr>
      <vt:lpstr>Presentación de PowerPoint</vt:lpstr>
      <vt:lpstr>METAS A CORTO, MEDIANO Y LARGO PLAZO DEL PGD        </vt:lpstr>
      <vt:lpstr>METAS A CORTO, MEDIANO Y LARGO PLAZO DEL PGD        </vt:lpstr>
      <vt:lpstr>METAS A CORTO, MEDIANO Y LARGO PLAZO DEL PGD        </vt:lpstr>
      <vt:lpstr>METAS A CORTO, MEDIANO Y LARGO PLAZO DEL PGD        </vt:lpstr>
      <vt:lpstr>GRACIAS  DUDAS E INQUIETUDES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Oscar Andres Rojas Feria</dc:creator>
  <cp:lastModifiedBy>OSCAR ROJAS FERIA</cp:lastModifiedBy>
  <cp:revision>107</cp:revision>
  <dcterms:created xsi:type="dcterms:W3CDTF">2019-04-29T15:54:05Z</dcterms:created>
  <dcterms:modified xsi:type="dcterms:W3CDTF">2023-11-27T16:47:09Z</dcterms:modified>
</cp:coreProperties>
</file>